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heme/theme3.xml" ContentType="application/vnd.openxmlformats-officedocument.theme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heme/theme4.xml" ContentType="application/vnd.openxmlformats-officedocument.theme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notesSlides/notesSlide1.xml" ContentType="application/vnd.openxmlformats-officedocument.presentationml.notesSlide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notesSlides/notesSlide2.xml" ContentType="application/vnd.openxmlformats-officedocument.presentationml.notesSlide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notesSlides/notesSlide3.xml" ContentType="application/vnd.openxmlformats-officedocument.presentationml.notesSlide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notesSlides/notesSlide4.xml" ContentType="application/vnd.openxmlformats-officedocument.presentationml.notesSlide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notesSlides/notesSlide5.xml" ContentType="application/vnd.openxmlformats-officedocument.presentationml.notesSlide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notesSlides/notesSlide6.xml" ContentType="application/vnd.openxmlformats-officedocument.presentationml.notesSlide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notesSlides/notesSlide7.xml" ContentType="application/vnd.openxmlformats-officedocument.presentationml.notesSlide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notesSlides/notesSlide8.xml" ContentType="application/vnd.openxmlformats-officedocument.presentationml.notesSlide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notesSlides/notesSlide9.xml" ContentType="application/vnd.openxmlformats-officedocument.presentationml.notesSlide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notesSlides/notesSlide10.xml" ContentType="application/vnd.openxmlformats-officedocument.presentationml.notesSlide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notesSlides/notesSlide11.xml" ContentType="application/vnd.openxmlformats-officedocument.presentationml.notesSlide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notesSlides/notesSlide12.xml" ContentType="application/vnd.openxmlformats-officedocument.presentationml.notesSlide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notesSlides/notesSlide13.xml" ContentType="application/vnd.openxmlformats-officedocument.presentationml.notesSlide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notesSlides/notesSlide14.xml" ContentType="application/vnd.openxmlformats-officedocument.presentationml.notesSlide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notesSlides/notesSlide15.xml" ContentType="application/vnd.openxmlformats-officedocument.presentationml.notesSlide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notesSlides/notesSlide16.xml" ContentType="application/vnd.openxmlformats-officedocument.presentationml.notesSlide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notesSlides/notesSlide17.xml" ContentType="application/vnd.openxmlformats-officedocument.presentationml.notesSlide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notesSlides/notesSlide18.xml" ContentType="application/vnd.openxmlformats-officedocument.presentationml.notesSlide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notesSlides/notesSlide19.xml" ContentType="application/vnd.openxmlformats-officedocument.presentationml.notesSlide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notesSlides/notesSlide20.xml" ContentType="application/vnd.openxmlformats-officedocument.presentationml.notesSlide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</p:sldMasterIdLst>
  <p:notesMasterIdLst>
    <p:notesMasterId r:id="rId41"/>
  </p:notesMasterIdLst>
  <p:handoutMasterIdLst>
    <p:handoutMasterId r:id="rId42"/>
  </p:handoutMasterIdLst>
  <p:sldIdLst>
    <p:sldId id="11089013" r:id="rId3"/>
    <p:sldId id="11089014" r:id="rId4"/>
    <p:sldId id="11089015" r:id="rId5"/>
    <p:sldId id="11089016" r:id="rId6"/>
    <p:sldId id="11089017" r:id="rId7"/>
    <p:sldId id="280" r:id="rId8"/>
    <p:sldId id="11089018" r:id="rId9"/>
    <p:sldId id="11089019" r:id="rId10"/>
    <p:sldId id="11089020" r:id="rId11"/>
    <p:sldId id="11089021" r:id="rId12"/>
    <p:sldId id="11089022" r:id="rId13"/>
    <p:sldId id="11089023" r:id="rId14"/>
    <p:sldId id="11089024" r:id="rId15"/>
    <p:sldId id="11089025" r:id="rId16"/>
    <p:sldId id="11089026" r:id="rId17"/>
    <p:sldId id="11089027" r:id="rId18"/>
    <p:sldId id="11089028" r:id="rId19"/>
    <p:sldId id="11089029" r:id="rId20"/>
    <p:sldId id="11089030" r:id="rId21"/>
    <p:sldId id="11089031" r:id="rId22"/>
    <p:sldId id="11089032" r:id="rId23"/>
    <p:sldId id="11089033" r:id="rId24"/>
    <p:sldId id="11089034" r:id="rId25"/>
    <p:sldId id="11089035" r:id="rId26"/>
    <p:sldId id="11089036" r:id="rId27"/>
    <p:sldId id="11089038" r:id="rId28"/>
    <p:sldId id="11089039" r:id="rId29"/>
    <p:sldId id="11089040" r:id="rId30"/>
    <p:sldId id="11089041" r:id="rId31"/>
    <p:sldId id="11089042" r:id="rId32"/>
    <p:sldId id="11089043" r:id="rId33"/>
    <p:sldId id="11089044" r:id="rId34"/>
    <p:sldId id="11089045" r:id="rId35"/>
    <p:sldId id="11089046" r:id="rId36"/>
    <p:sldId id="11089047" r:id="rId37"/>
    <p:sldId id="610" r:id="rId38"/>
    <p:sldId id="11089048" r:id="rId39"/>
    <p:sldId id="11089049" r:id="rId40"/>
  </p:sldIdLst>
  <p:sldSz cx="12192000" cy="6858000"/>
  <p:notesSz cx="6858000" cy="9144000"/>
  <p:embeddedFontLst>
    <p:embeddedFont>
      <p:font typeface="黑体" panose="02010609060101010101" pitchFamily="49" charset="-122"/>
      <p:regular r:id="rId43"/>
    </p:embeddedFont>
    <p:embeddedFont>
      <p:font typeface="微软雅黑 Light" panose="020B0502040204020203" pitchFamily="34" charset="-122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Roboto" panose="02010600030101010101" charset="0"/>
      <p:bold r:id="rId49"/>
    </p:embeddedFont>
    <p:embeddedFont>
      <p:font typeface="华文中宋" panose="02010600040101010101" pitchFamily="2" charset="-122"/>
      <p:regular r:id="rId50"/>
    </p:embeddedFont>
    <p:embeddedFont>
      <p:font typeface="OPPOSans H" panose="02010600030101010101" charset="-122"/>
      <p:regular r:id="rId51"/>
    </p:embeddedFont>
    <p:embeddedFont>
      <p:font typeface="华文行楷" panose="02010800040101010101" pitchFamily="2" charset="-122"/>
      <p:regular r:id="rId52"/>
    </p:embeddedFont>
    <p:embeddedFont>
      <p:font typeface="等线" panose="02010600030101010101" pitchFamily="2" charset="-122"/>
      <p:regular r:id="rId53"/>
      <p:bold r:id="rId54"/>
    </p:embeddedFont>
    <p:embeddedFont>
      <p:font typeface="MS PGothic" panose="020B0600070205080204" pitchFamily="34" charset="-128"/>
      <p:regular r:id="rId55"/>
    </p:embeddedFont>
    <p:embeddedFont>
      <p:font typeface="OPPOSans B" panose="02010600030101010101" charset="-122"/>
      <p:regular r:id="rId56"/>
    </p:embeddedFont>
    <p:embeddedFont>
      <p:font typeface="OPPOSans R" panose="02010600030101010101" charset="-122"/>
      <p:regular r:id="rId57"/>
    </p:embeddedFont>
    <p:embeddedFont>
      <p:font typeface="微软雅黑" panose="020B0503020204020204" pitchFamily="34" charset="-122"/>
      <p:regular r:id="rId58"/>
      <p:bold r:id="rId59"/>
    </p:embeddedFont>
    <p:embeddedFont>
      <p:font typeface="楷体" panose="02010609060101010101" pitchFamily="49" charset="-122"/>
      <p:regular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pos="7673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6" autoAdjust="0"/>
    <p:restoredTop sz="93030" autoAdjust="0"/>
  </p:normalViewPr>
  <p:slideViewPr>
    <p:cSldViewPr snapToGrid="0" showGuides="1">
      <p:cViewPr varScale="1">
        <p:scale>
          <a:sx n="81" d="100"/>
          <a:sy n="81" d="100"/>
        </p:scale>
        <p:origin x="768" y="67"/>
      </p:cViewPr>
      <p:guideLst>
        <p:guide orient="horz" pos="799"/>
        <p:guide pos="7673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3" d="100"/>
          <a:sy n="43" d="100"/>
        </p:scale>
        <p:origin x="280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heme" Target="../theme/theme4.xml"/><Relationship Id="rId5" Type="http://schemas.openxmlformats.org/officeDocument/2006/relationships/tags" Target="../tags/tag406.xml"/><Relationship Id="rId4" Type="http://schemas.openxmlformats.org/officeDocument/2006/relationships/tags" Target="../tags/tag40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CBB28-4DCE-4EBE-90F0-100A27B9D34F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A487C-2407-4939-9CA7-EF16D22FDF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2" Type="http://schemas.openxmlformats.org/officeDocument/2006/relationships/tags" Target="../tags/tag397.xml"/><Relationship Id="rId1" Type="http://schemas.openxmlformats.org/officeDocument/2006/relationships/theme" Target="../theme/theme3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8A4287C6-C80B-4FBC-AAC3-CF577F8F9B46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DD7ACC26-FD7F-4F70-9456-027AD03C82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06.xml"/><Relationship Id="rId2" Type="http://schemas.openxmlformats.org/officeDocument/2006/relationships/tags" Target="../tags/tag905.xml"/><Relationship Id="rId1" Type="http://schemas.openxmlformats.org/officeDocument/2006/relationships/tags" Target="../tags/tag904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20.xml"/><Relationship Id="rId2" Type="http://schemas.openxmlformats.org/officeDocument/2006/relationships/tags" Target="../tags/tag919.xml"/><Relationship Id="rId1" Type="http://schemas.openxmlformats.org/officeDocument/2006/relationships/tags" Target="../tags/tag918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936.xml"/><Relationship Id="rId2" Type="http://schemas.openxmlformats.org/officeDocument/2006/relationships/tags" Target="../tags/tag935.xml"/><Relationship Id="rId1" Type="http://schemas.openxmlformats.org/officeDocument/2006/relationships/tags" Target="../tags/tag934.xml"/><Relationship Id="rId5" Type="http://schemas.openxmlformats.org/officeDocument/2006/relationships/slide" Target="../slides/slide24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963.xml"/><Relationship Id="rId2" Type="http://schemas.openxmlformats.org/officeDocument/2006/relationships/tags" Target="../tags/tag962.xml"/><Relationship Id="rId1" Type="http://schemas.openxmlformats.org/officeDocument/2006/relationships/tags" Target="../tags/tag961.xml"/><Relationship Id="rId5" Type="http://schemas.openxmlformats.org/officeDocument/2006/relationships/slide" Target="../slides/slide26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78.xml"/><Relationship Id="rId2" Type="http://schemas.openxmlformats.org/officeDocument/2006/relationships/tags" Target="../tags/tag977.xml"/><Relationship Id="rId1" Type="http://schemas.openxmlformats.org/officeDocument/2006/relationships/tags" Target="../tags/tag976.xml"/><Relationship Id="rId5" Type="http://schemas.openxmlformats.org/officeDocument/2006/relationships/slide" Target="../slides/slide27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56.xml"/><Relationship Id="rId2" Type="http://schemas.openxmlformats.org/officeDocument/2006/relationships/tags" Target="../tags/tag1355.xml"/><Relationship Id="rId1" Type="http://schemas.openxmlformats.org/officeDocument/2006/relationships/tags" Target="../tags/tag1354.xml"/><Relationship Id="rId5" Type="http://schemas.openxmlformats.org/officeDocument/2006/relationships/slide" Target="../slides/slide28.xml"/><Relationship Id="rId4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745.xml"/><Relationship Id="rId2" Type="http://schemas.openxmlformats.org/officeDocument/2006/relationships/tags" Target="../tags/tag1744.xml"/><Relationship Id="rId1" Type="http://schemas.openxmlformats.org/officeDocument/2006/relationships/tags" Target="../tags/tag1743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81.xml"/><Relationship Id="rId2" Type="http://schemas.openxmlformats.org/officeDocument/2006/relationships/tags" Target="../tags/tag1780.xml"/><Relationship Id="rId1" Type="http://schemas.openxmlformats.org/officeDocument/2006/relationships/tags" Target="../tags/tag1779.xml"/><Relationship Id="rId5" Type="http://schemas.openxmlformats.org/officeDocument/2006/relationships/slide" Target="../slides/slide30.xml"/><Relationship Id="rId4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792.xml"/><Relationship Id="rId2" Type="http://schemas.openxmlformats.org/officeDocument/2006/relationships/tags" Target="../tags/tag1791.xml"/><Relationship Id="rId1" Type="http://schemas.openxmlformats.org/officeDocument/2006/relationships/tags" Target="../tags/tag1790.xml"/><Relationship Id="rId5" Type="http://schemas.openxmlformats.org/officeDocument/2006/relationships/slide" Target="../slides/slide31.xml"/><Relationship Id="rId4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800.xml"/><Relationship Id="rId2" Type="http://schemas.openxmlformats.org/officeDocument/2006/relationships/tags" Target="../tags/tag1799.xml"/><Relationship Id="rId1" Type="http://schemas.openxmlformats.org/officeDocument/2006/relationships/tags" Target="../tags/tag1798.xml"/><Relationship Id="rId5" Type="http://schemas.openxmlformats.org/officeDocument/2006/relationships/slide" Target="../slides/slide32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94.xml"/><Relationship Id="rId2" Type="http://schemas.openxmlformats.org/officeDocument/2006/relationships/tags" Target="../tags/tag693.xml"/><Relationship Id="rId1" Type="http://schemas.openxmlformats.org/officeDocument/2006/relationships/tags" Target="../tags/tag692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848.xml"/><Relationship Id="rId2" Type="http://schemas.openxmlformats.org/officeDocument/2006/relationships/tags" Target="../tags/tag1847.xml"/><Relationship Id="rId1" Type="http://schemas.openxmlformats.org/officeDocument/2006/relationships/tags" Target="../tags/tag1846.xml"/><Relationship Id="rId5" Type="http://schemas.openxmlformats.org/officeDocument/2006/relationships/slide" Target="../slides/slide36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33.xml"/><Relationship Id="rId2" Type="http://schemas.openxmlformats.org/officeDocument/2006/relationships/tags" Target="../tags/tag832.xml"/><Relationship Id="rId1" Type="http://schemas.openxmlformats.org/officeDocument/2006/relationships/tags" Target="../tags/tag831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42.xml"/><Relationship Id="rId2" Type="http://schemas.openxmlformats.org/officeDocument/2006/relationships/tags" Target="../tags/tag841.xml"/><Relationship Id="rId1" Type="http://schemas.openxmlformats.org/officeDocument/2006/relationships/tags" Target="../tags/tag840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52.xml"/><Relationship Id="rId2" Type="http://schemas.openxmlformats.org/officeDocument/2006/relationships/tags" Target="../tags/tag851.xml"/><Relationship Id="rId1" Type="http://schemas.openxmlformats.org/officeDocument/2006/relationships/tags" Target="../tags/tag850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862.xml"/><Relationship Id="rId2" Type="http://schemas.openxmlformats.org/officeDocument/2006/relationships/tags" Target="../tags/tag861.xml"/><Relationship Id="rId1" Type="http://schemas.openxmlformats.org/officeDocument/2006/relationships/tags" Target="../tags/tag860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2.xml"/><Relationship Id="rId2" Type="http://schemas.openxmlformats.org/officeDocument/2006/relationships/tags" Target="../tags/tag871.xml"/><Relationship Id="rId1" Type="http://schemas.openxmlformats.org/officeDocument/2006/relationships/tags" Target="../tags/tag870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82.xml"/><Relationship Id="rId2" Type="http://schemas.openxmlformats.org/officeDocument/2006/relationships/tags" Target="../tags/tag881.xml"/><Relationship Id="rId1" Type="http://schemas.openxmlformats.org/officeDocument/2006/relationships/tags" Target="../tags/tag880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93.xml"/><Relationship Id="rId2" Type="http://schemas.openxmlformats.org/officeDocument/2006/relationships/tags" Target="../tags/tag892.xml"/><Relationship Id="rId1" Type="http://schemas.openxmlformats.org/officeDocument/2006/relationships/tags" Target="../tags/tag891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7ACC26-FD7F-4F70-9456-027AD03C82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7ACC26-FD7F-4F70-9456-027AD03C82A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3" Type="http://schemas.openxmlformats.org/officeDocument/2006/relationships/tags" Target="../tags/tag94.xml"/><Relationship Id="rId18" Type="http://schemas.openxmlformats.org/officeDocument/2006/relationships/tags" Target="../tags/tag99.xml"/><Relationship Id="rId26" Type="http://schemas.openxmlformats.org/officeDocument/2006/relationships/tags" Target="../tags/tag107.xml"/><Relationship Id="rId3" Type="http://schemas.openxmlformats.org/officeDocument/2006/relationships/tags" Target="../tags/tag84.xml"/><Relationship Id="rId21" Type="http://schemas.openxmlformats.org/officeDocument/2006/relationships/tags" Target="../tags/tag102.xml"/><Relationship Id="rId34" Type="http://schemas.openxmlformats.org/officeDocument/2006/relationships/slideMaster" Target="../slideMasters/slideMaster2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25" Type="http://schemas.openxmlformats.org/officeDocument/2006/relationships/tags" Target="../tags/tag106.xml"/><Relationship Id="rId33" Type="http://schemas.openxmlformats.org/officeDocument/2006/relationships/tags" Target="../tags/tag114.xml"/><Relationship Id="rId2" Type="http://schemas.openxmlformats.org/officeDocument/2006/relationships/tags" Target="../tags/tag83.xml"/><Relationship Id="rId16" Type="http://schemas.openxmlformats.org/officeDocument/2006/relationships/tags" Target="../tags/tag97.xml"/><Relationship Id="rId20" Type="http://schemas.openxmlformats.org/officeDocument/2006/relationships/tags" Target="../tags/tag101.xml"/><Relationship Id="rId29" Type="http://schemas.openxmlformats.org/officeDocument/2006/relationships/tags" Target="../tags/tag110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tags" Target="../tags/tag105.xml"/><Relationship Id="rId32" Type="http://schemas.openxmlformats.org/officeDocument/2006/relationships/tags" Target="../tags/tag113.xml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23" Type="http://schemas.openxmlformats.org/officeDocument/2006/relationships/tags" Target="../tags/tag104.xml"/><Relationship Id="rId28" Type="http://schemas.openxmlformats.org/officeDocument/2006/relationships/tags" Target="../tags/tag109.xml"/><Relationship Id="rId10" Type="http://schemas.openxmlformats.org/officeDocument/2006/relationships/tags" Target="../tags/tag91.xml"/><Relationship Id="rId19" Type="http://schemas.openxmlformats.org/officeDocument/2006/relationships/tags" Target="../tags/tag100.xml"/><Relationship Id="rId31" Type="http://schemas.openxmlformats.org/officeDocument/2006/relationships/tags" Target="../tags/tag112.xml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tags" Target="../tags/tag103.xml"/><Relationship Id="rId27" Type="http://schemas.openxmlformats.org/officeDocument/2006/relationships/tags" Target="../tags/tag108.xml"/><Relationship Id="rId30" Type="http://schemas.openxmlformats.org/officeDocument/2006/relationships/tags" Target="../tags/tag111.xml"/><Relationship Id="rId8" Type="http://schemas.openxmlformats.org/officeDocument/2006/relationships/tags" Target="../tags/tag89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18" Type="http://schemas.openxmlformats.org/officeDocument/2006/relationships/tags" Target="../tags/tag132.xml"/><Relationship Id="rId3" Type="http://schemas.openxmlformats.org/officeDocument/2006/relationships/tags" Target="../tags/tag117.xml"/><Relationship Id="rId21" Type="http://schemas.openxmlformats.org/officeDocument/2006/relationships/tags" Target="../tags/tag135.xml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tags" Target="../tags/tag134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slideMaster" Target="../slideMasters/slideMaster2.xml"/><Relationship Id="rId10" Type="http://schemas.openxmlformats.org/officeDocument/2006/relationships/tags" Target="../tags/tag124.xml"/><Relationship Id="rId19" Type="http://schemas.openxmlformats.org/officeDocument/2006/relationships/tags" Target="../tags/tag133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tags" Target="../tags/tag136.xml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tags" Target="../tags/tag162.xml"/><Relationship Id="rId39" Type="http://schemas.openxmlformats.org/officeDocument/2006/relationships/tags" Target="../tags/tag175.xml"/><Relationship Id="rId21" Type="http://schemas.openxmlformats.org/officeDocument/2006/relationships/tags" Target="../tags/tag157.xml"/><Relationship Id="rId34" Type="http://schemas.openxmlformats.org/officeDocument/2006/relationships/tags" Target="../tags/tag170.xml"/><Relationship Id="rId42" Type="http://schemas.openxmlformats.org/officeDocument/2006/relationships/tags" Target="../tags/tag178.xml"/><Relationship Id="rId47" Type="http://schemas.openxmlformats.org/officeDocument/2006/relationships/tags" Target="../tags/tag183.xml"/><Relationship Id="rId50" Type="http://schemas.openxmlformats.org/officeDocument/2006/relationships/slideMaster" Target="../slideMasters/slideMaster2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9" Type="http://schemas.openxmlformats.org/officeDocument/2006/relationships/tags" Target="../tags/tag165.xml"/><Relationship Id="rId11" Type="http://schemas.openxmlformats.org/officeDocument/2006/relationships/tags" Target="../tags/tag147.xml"/><Relationship Id="rId24" Type="http://schemas.openxmlformats.org/officeDocument/2006/relationships/tags" Target="../tags/tag160.xml"/><Relationship Id="rId32" Type="http://schemas.openxmlformats.org/officeDocument/2006/relationships/tags" Target="../tags/tag168.xml"/><Relationship Id="rId37" Type="http://schemas.openxmlformats.org/officeDocument/2006/relationships/tags" Target="../tags/tag173.xml"/><Relationship Id="rId40" Type="http://schemas.openxmlformats.org/officeDocument/2006/relationships/tags" Target="../tags/tag176.xml"/><Relationship Id="rId45" Type="http://schemas.openxmlformats.org/officeDocument/2006/relationships/tags" Target="../tags/tag181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tags" Target="../tags/tag159.xml"/><Relationship Id="rId28" Type="http://schemas.openxmlformats.org/officeDocument/2006/relationships/tags" Target="../tags/tag164.xml"/><Relationship Id="rId36" Type="http://schemas.openxmlformats.org/officeDocument/2006/relationships/tags" Target="../tags/tag172.xml"/><Relationship Id="rId49" Type="http://schemas.openxmlformats.org/officeDocument/2006/relationships/tags" Target="../tags/tag185.xml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31" Type="http://schemas.openxmlformats.org/officeDocument/2006/relationships/tags" Target="../tags/tag167.xml"/><Relationship Id="rId44" Type="http://schemas.openxmlformats.org/officeDocument/2006/relationships/tags" Target="../tags/tag180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tags" Target="../tags/tag158.xml"/><Relationship Id="rId27" Type="http://schemas.openxmlformats.org/officeDocument/2006/relationships/tags" Target="../tags/tag163.xml"/><Relationship Id="rId30" Type="http://schemas.openxmlformats.org/officeDocument/2006/relationships/tags" Target="../tags/tag166.xml"/><Relationship Id="rId35" Type="http://schemas.openxmlformats.org/officeDocument/2006/relationships/tags" Target="../tags/tag171.xml"/><Relationship Id="rId43" Type="http://schemas.openxmlformats.org/officeDocument/2006/relationships/tags" Target="../tags/tag179.xml"/><Relationship Id="rId48" Type="http://schemas.openxmlformats.org/officeDocument/2006/relationships/tags" Target="../tags/tag184.xml"/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tags" Target="../tags/tag161.xml"/><Relationship Id="rId33" Type="http://schemas.openxmlformats.org/officeDocument/2006/relationships/tags" Target="../tags/tag169.xml"/><Relationship Id="rId38" Type="http://schemas.openxmlformats.org/officeDocument/2006/relationships/tags" Target="../tags/tag174.xml"/><Relationship Id="rId46" Type="http://schemas.openxmlformats.org/officeDocument/2006/relationships/tags" Target="../tags/tag182.xml"/><Relationship Id="rId20" Type="http://schemas.openxmlformats.org/officeDocument/2006/relationships/tags" Target="../tags/tag156.xml"/><Relationship Id="rId41" Type="http://schemas.openxmlformats.org/officeDocument/2006/relationships/tags" Target="../tags/tag177.xml"/><Relationship Id="rId1" Type="http://schemas.openxmlformats.org/officeDocument/2006/relationships/tags" Target="../tags/tag137.xml"/><Relationship Id="rId6" Type="http://schemas.openxmlformats.org/officeDocument/2006/relationships/tags" Target="../tags/tag14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image" Target="../media/image2.jpeg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tags" Target="../tags/tag226.xml"/><Relationship Id="rId39" Type="http://schemas.openxmlformats.org/officeDocument/2006/relationships/tags" Target="../tags/tag239.xml"/><Relationship Id="rId21" Type="http://schemas.openxmlformats.org/officeDocument/2006/relationships/tags" Target="../tags/tag221.xml"/><Relationship Id="rId34" Type="http://schemas.openxmlformats.org/officeDocument/2006/relationships/tags" Target="../tags/tag234.xml"/><Relationship Id="rId42" Type="http://schemas.openxmlformats.org/officeDocument/2006/relationships/tags" Target="../tags/tag242.xml"/><Relationship Id="rId47" Type="http://schemas.openxmlformats.org/officeDocument/2006/relationships/slideMaster" Target="../slideMasters/slideMaster2.xml"/><Relationship Id="rId7" Type="http://schemas.openxmlformats.org/officeDocument/2006/relationships/tags" Target="../tags/tag207.xml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9" Type="http://schemas.openxmlformats.org/officeDocument/2006/relationships/tags" Target="../tags/tag229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tags" Target="../tags/tag224.xml"/><Relationship Id="rId32" Type="http://schemas.openxmlformats.org/officeDocument/2006/relationships/tags" Target="../tags/tag232.xml"/><Relationship Id="rId37" Type="http://schemas.openxmlformats.org/officeDocument/2006/relationships/tags" Target="../tags/tag237.xml"/><Relationship Id="rId40" Type="http://schemas.openxmlformats.org/officeDocument/2006/relationships/tags" Target="../tags/tag240.xml"/><Relationship Id="rId45" Type="http://schemas.openxmlformats.org/officeDocument/2006/relationships/tags" Target="../tags/tag245.xml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tags" Target="../tags/tag223.xml"/><Relationship Id="rId28" Type="http://schemas.openxmlformats.org/officeDocument/2006/relationships/tags" Target="../tags/tag228.xml"/><Relationship Id="rId36" Type="http://schemas.openxmlformats.org/officeDocument/2006/relationships/tags" Target="../tags/tag236.xml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31" Type="http://schemas.openxmlformats.org/officeDocument/2006/relationships/tags" Target="../tags/tag231.xml"/><Relationship Id="rId44" Type="http://schemas.openxmlformats.org/officeDocument/2006/relationships/tags" Target="../tags/tag244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tags" Target="../tags/tag222.xml"/><Relationship Id="rId27" Type="http://schemas.openxmlformats.org/officeDocument/2006/relationships/tags" Target="../tags/tag227.xml"/><Relationship Id="rId30" Type="http://schemas.openxmlformats.org/officeDocument/2006/relationships/tags" Target="../tags/tag230.xml"/><Relationship Id="rId35" Type="http://schemas.openxmlformats.org/officeDocument/2006/relationships/tags" Target="../tags/tag235.xml"/><Relationship Id="rId43" Type="http://schemas.openxmlformats.org/officeDocument/2006/relationships/tags" Target="../tags/tag243.xml"/><Relationship Id="rId8" Type="http://schemas.openxmlformats.org/officeDocument/2006/relationships/tags" Target="../tags/tag208.xml"/><Relationship Id="rId3" Type="http://schemas.openxmlformats.org/officeDocument/2006/relationships/tags" Target="../tags/tag203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tags" Target="../tags/tag225.xml"/><Relationship Id="rId33" Type="http://schemas.openxmlformats.org/officeDocument/2006/relationships/tags" Target="../tags/tag233.xml"/><Relationship Id="rId38" Type="http://schemas.openxmlformats.org/officeDocument/2006/relationships/tags" Target="../tags/tag238.xml"/><Relationship Id="rId46" Type="http://schemas.openxmlformats.org/officeDocument/2006/relationships/tags" Target="../tags/tag246.xml"/><Relationship Id="rId20" Type="http://schemas.openxmlformats.org/officeDocument/2006/relationships/tags" Target="../tags/tag220.xml"/><Relationship Id="rId41" Type="http://schemas.openxmlformats.org/officeDocument/2006/relationships/tags" Target="../tags/tag24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tags" Target="../tags/tag264.xml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tags" Target="../tags/tag263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10" Type="http://schemas.openxmlformats.org/officeDocument/2006/relationships/tags" Target="../tags/tag256.xml"/><Relationship Id="rId19" Type="http://schemas.openxmlformats.org/officeDocument/2006/relationships/slideMaster" Target="../slideMasters/slideMaster2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tags" Target="../tags/tag282.xml"/><Relationship Id="rId3" Type="http://schemas.openxmlformats.org/officeDocument/2006/relationships/tags" Target="../tags/tag267.xml"/><Relationship Id="rId21" Type="http://schemas.openxmlformats.org/officeDocument/2006/relationships/tags" Target="../tags/tag285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tags" Target="../tags/tag281.xml"/><Relationship Id="rId2" Type="http://schemas.openxmlformats.org/officeDocument/2006/relationships/tags" Target="../tags/tag266.xml"/><Relationship Id="rId16" Type="http://schemas.openxmlformats.org/officeDocument/2006/relationships/tags" Target="../tags/tag280.xml"/><Relationship Id="rId20" Type="http://schemas.openxmlformats.org/officeDocument/2006/relationships/tags" Target="../tags/tag284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tags" Target="../tags/tag279.xml"/><Relationship Id="rId10" Type="http://schemas.openxmlformats.org/officeDocument/2006/relationships/tags" Target="../tags/tag274.xml"/><Relationship Id="rId19" Type="http://schemas.openxmlformats.org/officeDocument/2006/relationships/tags" Target="../tags/tag283.xml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tags" Target="../tags/tag278.xml"/><Relationship Id="rId22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tags" Target="../tags/tag303.xml"/><Relationship Id="rId3" Type="http://schemas.openxmlformats.org/officeDocument/2006/relationships/tags" Target="../tags/tag288.xml"/><Relationship Id="rId21" Type="http://schemas.openxmlformats.org/officeDocument/2006/relationships/tags" Target="../tags/tag306.xml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tags" Target="../tags/tag302.xml"/><Relationship Id="rId25" Type="http://schemas.openxmlformats.org/officeDocument/2006/relationships/slideMaster" Target="../slideMasters/slideMaster2.xml"/><Relationship Id="rId2" Type="http://schemas.openxmlformats.org/officeDocument/2006/relationships/tags" Target="../tags/tag287.xml"/><Relationship Id="rId16" Type="http://schemas.openxmlformats.org/officeDocument/2006/relationships/tags" Target="../tags/tag301.xml"/><Relationship Id="rId20" Type="http://schemas.openxmlformats.org/officeDocument/2006/relationships/tags" Target="../tags/tag305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24" Type="http://schemas.openxmlformats.org/officeDocument/2006/relationships/tags" Target="../tags/tag309.xml"/><Relationship Id="rId5" Type="http://schemas.openxmlformats.org/officeDocument/2006/relationships/tags" Target="../tags/tag290.xml"/><Relationship Id="rId15" Type="http://schemas.openxmlformats.org/officeDocument/2006/relationships/tags" Target="../tags/tag300.xml"/><Relationship Id="rId23" Type="http://schemas.openxmlformats.org/officeDocument/2006/relationships/tags" Target="../tags/tag308.xml"/><Relationship Id="rId10" Type="http://schemas.openxmlformats.org/officeDocument/2006/relationships/tags" Target="../tags/tag295.xml"/><Relationship Id="rId19" Type="http://schemas.openxmlformats.org/officeDocument/2006/relationships/tags" Target="../tags/tag304.xml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tags" Target="../tags/tag30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26" Type="http://schemas.openxmlformats.org/officeDocument/2006/relationships/tags" Target="../tags/tag335.xml"/><Relationship Id="rId3" Type="http://schemas.openxmlformats.org/officeDocument/2006/relationships/tags" Target="../tags/tag312.xml"/><Relationship Id="rId21" Type="http://schemas.openxmlformats.org/officeDocument/2006/relationships/tags" Target="../tags/tag330.xml"/><Relationship Id="rId7" Type="http://schemas.openxmlformats.org/officeDocument/2006/relationships/tags" Target="../tags/tag316.xml"/><Relationship Id="rId12" Type="http://schemas.openxmlformats.org/officeDocument/2006/relationships/tags" Target="../tags/tag321.xml"/><Relationship Id="rId17" Type="http://schemas.openxmlformats.org/officeDocument/2006/relationships/tags" Target="../tags/tag326.xml"/><Relationship Id="rId25" Type="http://schemas.openxmlformats.org/officeDocument/2006/relationships/tags" Target="../tags/tag334.xml"/><Relationship Id="rId2" Type="http://schemas.openxmlformats.org/officeDocument/2006/relationships/tags" Target="../tags/tag311.xml"/><Relationship Id="rId16" Type="http://schemas.openxmlformats.org/officeDocument/2006/relationships/tags" Target="../tags/tag325.xml"/><Relationship Id="rId20" Type="http://schemas.openxmlformats.org/officeDocument/2006/relationships/tags" Target="../tags/tag329.xml"/><Relationship Id="rId29" Type="http://schemas.openxmlformats.org/officeDocument/2006/relationships/tags" Target="../tags/tag338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24" Type="http://schemas.openxmlformats.org/officeDocument/2006/relationships/tags" Target="../tags/tag333.xml"/><Relationship Id="rId5" Type="http://schemas.openxmlformats.org/officeDocument/2006/relationships/tags" Target="../tags/tag314.xml"/><Relationship Id="rId15" Type="http://schemas.openxmlformats.org/officeDocument/2006/relationships/tags" Target="../tags/tag324.xml"/><Relationship Id="rId23" Type="http://schemas.openxmlformats.org/officeDocument/2006/relationships/tags" Target="../tags/tag332.xml"/><Relationship Id="rId28" Type="http://schemas.openxmlformats.org/officeDocument/2006/relationships/tags" Target="../tags/tag337.xml"/><Relationship Id="rId10" Type="http://schemas.openxmlformats.org/officeDocument/2006/relationships/tags" Target="../tags/tag319.xml"/><Relationship Id="rId19" Type="http://schemas.openxmlformats.org/officeDocument/2006/relationships/tags" Target="../tags/tag328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tags" Target="../tags/tag323.xml"/><Relationship Id="rId22" Type="http://schemas.openxmlformats.org/officeDocument/2006/relationships/tags" Target="../tags/tag331.xml"/><Relationship Id="rId27" Type="http://schemas.openxmlformats.org/officeDocument/2006/relationships/tags" Target="../tags/tag336.xml"/><Relationship Id="rId30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tags" Target="../tags/tag354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tags" Target="../tags/tag353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tags" Target="../tags/tag352.xml"/><Relationship Id="rId5" Type="http://schemas.openxmlformats.org/officeDocument/2006/relationships/tags" Target="../tags/tag346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351.xml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14" Type="http://schemas.openxmlformats.org/officeDocument/2006/relationships/tags" Target="../tags/tag35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3.png"/><Relationship Id="rId5" Type="http://schemas.openxmlformats.org/officeDocument/2006/relationships/tags" Target="../tags/tag36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59.xml"/><Relationship Id="rId9" Type="http://schemas.openxmlformats.org/officeDocument/2006/relationships/tags" Target="../tags/tag36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tags" Target="../tags/tag377.xml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12" Type="http://schemas.openxmlformats.org/officeDocument/2006/relationships/tags" Target="../tags/tag376.xml"/><Relationship Id="rId17" Type="http://schemas.openxmlformats.org/officeDocument/2006/relationships/image" Target="../media/image4.gif"/><Relationship Id="rId2" Type="http://schemas.openxmlformats.org/officeDocument/2006/relationships/tags" Target="../tags/tag366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10" Type="http://schemas.openxmlformats.org/officeDocument/2006/relationships/tags" Target="../tags/tag374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4.xml"/><Relationship Id="rId4" Type="http://schemas.openxmlformats.org/officeDocument/2006/relationships/tags" Target="../tags/tag38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9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tags" Target="../tags/tag57.xml"/><Relationship Id="rId3" Type="http://schemas.openxmlformats.org/officeDocument/2006/relationships/tags" Target="../tags/tag34.xml"/><Relationship Id="rId21" Type="http://schemas.openxmlformats.org/officeDocument/2006/relationships/tags" Target="../tags/tag52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tags" Target="../tags/tag56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29" Type="http://schemas.openxmlformats.org/officeDocument/2006/relationships/tags" Target="../tags/tag60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tags" Target="../tags/tag55.xml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tags" Target="../tags/tag54.xml"/><Relationship Id="rId28" Type="http://schemas.openxmlformats.org/officeDocument/2006/relationships/tags" Target="../tags/tag59.xml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tags" Target="../tags/tag53.xml"/><Relationship Id="rId27" Type="http://schemas.openxmlformats.org/officeDocument/2006/relationships/tags" Target="../tags/tag58.xml"/><Relationship Id="rId30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1094540" y="2084484"/>
            <a:ext cx="10002921" cy="3098960"/>
            <a:chOff x="1035165" y="2629912"/>
            <a:chExt cx="10002921" cy="309896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1035165" y="2629912"/>
              <a:ext cx="2242367" cy="3098960"/>
              <a:chOff x="1035165" y="2665583"/>
              <a:chExt cx="2242367" cy="3098960"/>
            </a:xfrm>
          </p:grpSpPr>
          <p:sp>
            <p:nvSpPr>
              <p:cNvPr id="32" name="矩形 31"/>
              <p:cNvSpPr/>
              <p:nvPr>
                <p:custDataLst>
                  <p:tags r:id="rId27"/>
                </p:custDataLst>
              </p:nvPr>
            </p:nvSpPr>
            <p:spPr>
              <a:xfrm>
                <a:off x="1035165" y="2665583"/>
                <a:ext cx="2112211" cy="30989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>
                <p:custDataLst>
                  <p:tags r:id="rId28"/>
                </p:custDataLst>
              </p:nvPr>
            </p:nvSpPr>
            <p:spPr>
              <a:xfrm>
                <a:off x="1161680" y="2665583"/>
                <a:ext cx="2115852" cy="30989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grpSp>
            <p:nvGrpSpPr>
              <p:cNvPr id="34" name="组合 33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1161680" y="2897249"/>
                <a:ext cx="2115852" cy="2618784"/>
                <a:chOff x="1161680" y="2881207"/>
                <a:chExt cx="2115852" cy="2618784"/>
              </a:xfrm>
            </p:grpSpPr>
            <p:grpSp>
              <p:nvGrpSpPr>
                <p:cNvPr id="35" name="组合 34"/>
                <p:cNvGrpSpPr/>
                <p:nvPr>
                  <p:custDataLst>
                    <p:tags r:id="rId30"/>
                  </p:custDataLst>
                </p:nvPr>
              </p:nvGrpSpPr>
              <p:grpSpPr>
                <a:xfrm>
                  <a:off x="1161680" y="3604460"/>
                  <a:ext cx="2115852" cy="1895531"/>
                  <a:chOff x="1251037" y="3471263"/>
                  <a:chExt cx="2115852" cy="1895531"/>
                </a:xfrm>
              </p:grpSpPr>
              <p:sp>
                <p:nvSpPr>
                  <p:cNvPr id="37" name="9"/>
                  <p:cNvSpPr/>
                  <p:nvPr>
                    <p:custDataLst>
                      <p:tags r:id="rId32"/>
                    </p:custDataLst>
                  </p:nvPr>
                </p:nvSpPr>
                <p:spPr>
                  <a:xfrm>
                    <a:off x="1251037" y="3471263"/>
                    <a:ext cx="2115852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8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输入标题</a:t>
                    </a:r>
                    <a:endParaRPr kumimoji="0" lang="en-US" altLang="ko-KR" sz="2800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10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1358345" y="4010525"/>
                    <a:ext cx="1901236" cy="13562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点击输入您的内容，或者通过复制您的文本后，再此框中选择粘贴。请言简意赅。</a:t>
                    </a:r>
                  </a:p>
                </p:txBody>
              </p:sp>
            </p:grpSp>
            <p:sp>
              <p:nvSpPr>
                <p:cNvPr id="36" name="矩形 35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1854762" y="2881207"/>
                  <a:ext cx="729688" cy="6671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373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  <a:cs typeface="OPPOSans B" panose="00020600040101010101" pitchFamily="18" charset="-122"/>
                      <a:sym typeface="+mn-lt"/>
                    </a:rPr>
                    <a:t>01</a:t>
                  </a:r>
                </a:p>
              </p:txBody>
            </p:sp>
          </p:grpSp>
        </p:grpSp>
        <p:grpSp>
          <p:nvGrpSpPr>
            <p:cNvPr id="8" name="组合 7"/>
            <p:cNvGrpSpPr/>
            <p:nvPr>
              <p:custDataLst>
                <p:tags r:id="rId3"/>
              </p:custDataLst>
            </p:nvPr>
          </p:nvGrpSpPr>
          <p:grpSpPr>
            <a:xfrm>
              <a:off x="6208867" y="2629912"/>
              <a:ext cx="2242367" cy="3098960"/>
              <a:chOff x="1035165" y="2665583"/>
              <a:chExt cx="2242367" cy="3098960"/>
            </a:xfrm>
          </p:grpSpPr>
          <p:sp>
            <p:nvSpPr>
              <p:cNvPr id="25" name="矩形 24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35165" y="2665583"/>
                <a:ext cx="2112211" cy="30989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>
                <p:custDataLst>
                  <p:tags r:id="rId21"/>
                </p:custDataLst>
              </p:nvPr>
            </p:nvSpPr>
            <p:spPr>
              <a:xfrm>
                <a:off x="1161680" y="2665583"/>
                <a:ext cx="2115852" cy="30989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grpSp>
            <p:nvGrpSpPr>
              <p:cNvPr id="27" name="组合 26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1161680" y="2897249"/>
                <a:ext cx="2115852" cy="2618784"/>
                <a:chOff x="1161680" y="2881207"/>
                <a:chExt cx="2115852" cy="2618784"/>
              </a:xfrm>
            </p:grpSpPr>
            <p:grpSp>
              <p:nvGrpSpPr>
                <p:cNvPr id="28" name="组合 27"/>
                <p:cNvGrpSpPr/>
                <p:nvPr>
                  <p:custDataLst>
                    <p:tags r:id="rId23"/>
                  </p:custDataLst>
                </p:nvPr>
              </p:nvGrpSpPr>
              <p:grpSpPr>
                <a:xfrm>
                  <a:off x="1161680" y="3604460"/>
                  <a:ext cx="2115852" cy="1895531"/>
                  <a:chOff x="1251037" y="3471263"/>
                  <a:chExt cx="2115852" cy="1895531"/>
                </a:xfrm>
              </p:grpSpPr>
              <p:sp>
                <p:nvSpPr>
                  <p:cNvPr id="30" name="9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1251037" y="3471263"/>
                    <a:ext cx="2115852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8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输入标题</a:t>
                    </a:r>
                    <a:endParaRPr kumimoji="0" lang="en-US" altLang="ko-KR" sz="2800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Calibri" panose="020F0502020204030204" pitchFamily="34" charset="0"/>
                    </a:endParaRPr>
                  </a:p>
                </p:txBody>
              </p:sp>
              <p:sp>
                <p:nvSpPr>
                  <p:cNvPr id="31" name="10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1358345" y="4010525"/>
                    <a:ext cx="1901236" cy="13562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点击输入您的内容，或者通过复制您的文本后，再此框中选择粘贴。请言简意赅。</a:t>
                    </a:r>
                  </a:p>
                </p:txBody>
              </p:sp>
            </p:grpSp>
            <p:sp>
              <p:nvSpPr>
                <p:cNvPr id="29" name="矩形 28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1811481" y="2881207"/>
                  <a:ext cx="816250" cy="6671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373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  <a:cs typeface="OPPOSans B" panose="00020600040101010101" pitchFamily="18" charset="-122"/>
                      <a:sym typeface="+mn-lt"/>
                    </a:rPr>
                    <a:t>03</a:t>
                  </a:r>
                </a:p>
              </p:txBody>
            </p:sp>
          </p:grpSp>
        </p:grpSp>
        <p:grpSp>
          <p:nvGrpSpPr>
            <p:cNvPr id="9" name="组合 8"/>
            <p:cNvGrpSpPr/>
            <p:nvPr>
              <p:custDataLst>
                <p:tags r:id="rId4"/>
              </p:custDataLst>
            </p:nvPr>
          </p:nvGrpSpPr>
          <p:grpSpPr>
            <a:xfrm>
              <a:off x="3622016" y="2629912"/>
              <a:ext cx="2242367" cy="3098960"/>
              <a:chOff x="1035165" y="2665583"/>
              <a:chExt cx="2242367" cy="3098960"/>
            </a:xfrm>
          </p:grpSpPr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1035165" y="2665583"/>
                <a:ext cx="2112211" cy="309896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61680" y="2665583"/>
                <a:ext cx="2115852" cy="30989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grpSp>
            <p:nvGrpSpPr>
              <p:cNvPr id="20" name="组合 19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1161680" y="2897249"/>
                <a:ext cx="2115852" cy="2618784"/>
                <a:chOff x="1161680" y="2881207"/>
                <a:chExt cx="2115852" cy="2618784"/>
              </a:xfrm>
            </p:grpSpPr>
            <p:grpSp>
              <p:nvGrpSpPr>
                <p:cNvPr id="21" name="组合 20"/>
                <p:cNvGrpSpPr/>
                <p:nvPr>
                  <p:custDataLst>
                    <p:tags r:id="rId16"/>
                  </p:custDataLst>
                </p:nvPr>
              </p:nvGrpSpPr>
              <p:grpSpPr>
                <a:xfrm>
                  <a:off x="1161680" y="3604460"/>
                  <a:ext cx="2115852" cy="1895531"/>
                  <a:chOff x="1251037" y="3471263"/>
                  <a:chExt cx="2115852" cy="1895531"/>
                </a:xfrm>
              </p:grpSpPr>
              <p:sp>
                <p:nvSpPr>
                  <p:cNvPr id="23" name="9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1251037" y="3471263"/>
                    <a:ext cx="2115852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8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输入标题</a:t>
                    </a:r>
                    <a:endParaRPr kumimoji="0" lang="en-US" altLang="ko-KR" sz="2800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Calibri" panose="020F0502020204030204" pitchFamily="34" charset="0"/>
                    </a:endParaRPr>
                  </a:p>
                </p:txBody>
              </p:sp>
              <p:sp>
                <p:nvSpPr>
                  <p:cNvPr id="24" name="10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1358345" y="4010525"/>
                    <a:ext cx="1901236" cy="13562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点击输入您的内容，或者通过复制您的文本后，再此框中选择粘贴。请言简意赅。</a:t>
                    </a:r>
                  </a:p>
                </p:txBody>
              </p:sp>
            </p:grpSp>
            <p:sp>
              <p:nvSpPr>
                <p:cNvPr id="22" name="矩形 21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811481" y="2881207"/>
                  <a:ext cx="816250" cy="6671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373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  <a:cs typeface="OPPOSans B" panose="00020600040101010101" pitchFamily="18" charset="-122"/>
                      <a:sym typeface="+mn-lt"/>
                    </a:rPr>
                    <a:t>02</a:t>
                  </a:r>
                </a:p>
              </p:txBody>
            </p:sp>
          </p:grpSp>
        </p:grpSp>
        <p:grpSp>
          <p:nvGrpSpPr>
            <p:cNvPr id="10" name="组合 9"/>
            <p:cNvGrpSpPr/>
            <p:nvPr>
              <p:custDataLst>
                <p:tags r:id="rId5"/>
              </p:custDataLst>
            </p:nvPr>
          </p:nvGrpSpPr>
          <p:grpSpPr>
            <a:xfrm>
              <a:off x="8795719" y="2629912"/>
              <a:ext cx="2242367" cy="3098960"/>
              <a:chOff x="1035165" y="2665583"/>
              <a:chExt cx="2242367" cy="3098960"/>
            </a:xfrm>
          </p:grpSpPr>
          <p:sp>
            <p:nvSpPr>
              <p:cNvPr id="11" name="矩形 10"/>
              <p:cNvSpPr/>
              <p:nvPr>
                <p:custDataLst>
                  <p:tags r:id="rId6"/>
                </p:custDataLst>
              </p:nvPr>
            </p:nvSpPr>
            <p:spPr>
              <a:xfrm>
                <a:off x="1035165" y="2665583"/>
                <a:ext cx="2112211" cy="309896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1161680" y="2665583"/>
                <a:ext cx="2115852" cy="30989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grpSp>
            <p:nvGrpSpPr>
              <p:cNvPr id="13" name="组合 12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1161680" y="2897249"/>
                <a:ext cx="2115852" cy="2618784"/>
                <a:chOff x="1161680" y="2881207"/>
                <a:chExt cx="2115852" cy="2618784"/>
              </a:xfrm>
            </p:grpSpPr>
            <p:grpSp>
              <p:nvGrpSpPr>
                <p:cNvPr id="14" name="组合 13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1161680" y="3604460"/>
                  <a:ext cx="2115852" cy="1895531"/>
                  <a:chOff x="1251037" y="3471263"/>
                  <a:chExt cx="2115852" cy="1895531"/>
                </a:xfrm>
              </p:grpSpPr>
              <p:sp>
                <p:nvSpPr>
                  <p:cNvPr id="16" name="9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1251037" y="3471263"/>
                    <a:ext cx="2115852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8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输入标题</a:t>
                    </a:r>
                    <a:endParaRPr kumimoji="0" lang="en-US" altLang="ko-KR" sz="2800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Calibri" panose="020F0502020204030204" pitchFamily="34" charset="0"/>
                    </a:endParaRPr>
                  </a:p>
                </p:txBody>
              </p:sp>
              <p:sp>
                <p:nvSpPr>
                  <p:cNvPr id="17" name="10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1358345" y="4010525"/>
                    <a:ext cx="1901236" cy="13562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Calibri" panose="020F0502020204030204" pitchFamily="34" charset="0"/>
                      </a:rPr>
                      <a:t>点击输入您的内容，或者通过复制您的文本后，再此框中选择粘贴。请言简意赅。</a:t>
                    </a:r>
                  </a:p>
                </p:txBody>
              </p:sp>
            </p:grpSp>
            <p:sp>
              <p:nvSpPr>
                <p:cNvPr id="15" name="矩形 1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811481" y="2881207"/>
                  <a:ext cx="816250" cy="6671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373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  <a:cs typeface="OPPOSans B" panose="00020600040101010101" pitchFamily="18" charset="-122"/>
                      <a:sym typeface="+mn-lt"/>
                    </a:rPr>
                    <a:t>04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"/>
          <p:cNvSpPr/>
          <p:nvPr userDrawn="1">
            <p:custDataLst>
              <p:tags r:id="rId1"/>
            </p:custDataLst>
          </p:nvPr>
        </p:nvSpPr>
        <p:spPr>
          <a:xfrm>
            <a:off x="8251594" y="1900841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4" name="10"/>
          <p:cNvSpPr/>
          <p:nvPr userDrawn="1">
            <p:custDataLst>
              <p:tags r:id="rId2"/>
            </p:custDataLst>
          </p:nvPr>
        </p:nvSpPr>
        <p:spPr>
          <a:xfrm>
            <a:off x="8251594" y="2409966"/>
            <a:ext cx="2639993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sp>
        <p:nvSpPr>
          <p:cNvPr id="5" name="11"/>
          <p:cNvSpPr/>
          <p:nvPr userDrawn="1">
            <p:custDataLst>
              <p:tags r:id="rId3"/>
            </p:custDataLst>
          </p:nvPr>
        </p:nvSpPr>
        <p:spPr>
          <a:xfrm>
            <a:off x="8251594" y="4077594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6" name="12"/>
          <p:cNvSpPr/>
          <p:nvPr userDrawn="1">
            <p:custDataLst>
              <p:tags r:id="rId4"/>
            </p:custDataLst>
          </p:nvPr>
        </p:nvSpPr>
        <p:spPr>
          <a:xfrm>
            <a:off x="8251594" y="4586719"/>
            <a:ext cx="2639993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sp>
        <p:nvSpPr>
          <p:cNvPr id="7" name="41"/>
          <p:cNvSpPr/>
          <p:nvPr userDrawn="1">
            <p:custDataLst>
              <p:tags r:id="rId5"/>
            </p:custDataLst>
          </p:nvPr>
        </p:nvSpPr>
        <p:spPr>
          <a:xfrm>
            <a:off x="1809561" y="1900841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8" name="42"/>
          <p:cNvSpPr/>
          <p:nvPr userDrawn="1">
            <p:custDataLst>
              <p:tags r:id="rId6"/>
            </p:custDataLst>
          </p:nvPr>
        </p:nvSpPr>
        <p:spPr>
          <a:xfrm>
            <a:off x="1300414" y="2409966"/>
            <a:ext cx="2625000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sp>
        <p:nvSpPr>
          <p:cNvPr id="9" name="43"/>
          <p:cNvSpPr/>
          <p:nvPr userDrawn="1">
            <p:custDataLst>
              <p:tags r:id="rId7"/>
            </p:custDataLst>
          </p:nvPr>
        </p:nvSpPr>
        <p:spPr>
          <a:xfrm>
            <a:off x="1809561" y="4077594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10" name="44"/>
          <p:cNvSpPr/>
          <p:nvPr userDrawn="1">
            <p:custDataLst>
              <p:tags r:id="rId8"/>
            </p:custDataLst>
          </p:nvPr>
        </p:nvSpPr>
        <p:spPr>
          <a:xfrm>
            <a:off x="1300414" y="4586719"/>
            <a:ext cx="2625000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grpSp>
        <p:nvGrpSpPr>
          <p:cNvPr id="11" name="组合 10"/>
          <p:cNvGrpSpPr/>
          <p:nvPr userDrawn="1">
            <p:custDataLst>
              <p:tags r:id="rId9"/>
            </p:custDataLst>
          </p:nvPr>
        </p:nvGrpSpPr>
        <p:grpSpPr>
          <a:xfrm>
            <a:off x="4096020" y="1985952"/>
            <a:ext cx="3999960" cy="2972910"/>
            <a:chOff x="4096020" y="1985952"/>
            <a:chExt cx="3999960" cy="2972910"/>
          </a:xfrm>
        </p:grpSpPr>
        <p:grpSp>
          <p:nvGrpSpPr>
            <p:cNvPr id="12" name="组合 11"/>
            <p:cNvGrpSpPr/>
            <p:nvPr>
              <p:custDataLst>
                <p:tags r:id="rId10"/>
              </p:custDataLst>
            </p:nvPr>
          </p:nvGrpSpPr>
          <p:grpSpPr>
            <a:xfrm>
              <a:off x="4096020" y="1985952"/>
              <a:ext cx="3999960" cy="2972910"/>
              <a:chOff x="4123623" y="2473953"/>
              <a:chExt cx="3999960" cy="2972910"/>
            </a:xfrm>
          </p:grpSpPr>
          <p:sp>
            <p:nvSpPr>
              <p:cNvPr id="17" name="Freeform 5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6071178" y="4118122"/>
                <a:ext cx="1446040" cy="1328741"/>
              </a:xfrm>
              <a:custGeom>
                <a:avLst/>
                <a:gdLst>
                  <a:gd name="T0" fmla="*/ 1017 w 1100"/>
                  <a:gd name="T1" fmla="*/ 120 h 1010"/>
                  <a:gd name="T2" fmla="*/ 766 w 1100"/>
                  <a:gd name="T3" fmla="*/ 80 h 1010"/>
                  <a:gd name="T4" fmla="*/ 773 w 1100"/>
                  <a:gd name="T5" fmla="*/ 141 h 1010"/>
                  <a:gd name="T6" fmla="*/ 637 w 1100"/>
                  <a:gd name="T7" fmla="*/ 240 h 1010"/>
                  <a:gd name="T8" fmla="*/ 538 w 1100"/>
                  <a:gd name="T9" fmla="*/ 104 h 1010"/>
                  <a:gd name="T10" fmla="*/ 563 w 1100"/>
                  <a:gd name="T11" fmla="*/ 47 h 1010"/>
                  <a:gd name="T12" fmla="*/ 313 w 1100"/>
                  <a:gd name="T13" fmla="*/ 8 h 1010"/>
                  <a:gd name="T14" fmla="*/ 210 w 1100"/>
                  <a:gd name="T15" fmla="*/ 83 h 1010"/>
                  <a:gd name="T16" fmla="*/ 169 w 1100"/>
                  <a:gd name="T17" fmla="*/ 341 h 1010"/>
                  <a:gd name="T18" fmla="*/ 128 w 1100"/>
                  <a:gd name="T19" fmla="*/ 325 h 1010"/>
                  <a:gd name="T20" fmla="*/ 9 w 1100"/>
                  <a:gd name="T21" fmla="*/ 411 h 1010"/>
                  <a:gd name="T22" fmla="*/ 95 w 1100"/>
                  <a:gd name="T23" fmla="*/ 530 h 1010"/>
                  <a:gd name="T24" fmla="*/ 139 w 1100"/>
                  <a:gd name="T25" fmla="*/ 528 h 1010"/>
                  <a:gd name="T26" fmla="*/ 98 w 1100"/>
                  <a:gd name="T27" fmla="*/ 786 h 1010"/>
                  <a:gd name="T28" fmla="*/ 173 w 1100"/>
                  <a:gd name="T29" fmla="*/ 890 h 1010"/>
                  <a:gd name="T30" fmla="*/ 877 w 1100"/>
                  <a:gd name="T31" fmla="*/ 1002 h 1010"/>
                  <a:gd name="T32" fmla="*/ 980 w 1100"/>
                  <a:gd name="T33" fmla="*/ 927 h 1010"/>
                  <a:gd name="T34" fmla="*/ 1092 w 1100"/>
                  <a:gd name="T35" fmla="*/ 223 h 1010"/>
                  <a:gd name="T36" fmla="*/ 1017 w 1100"/>
                  <a:gd name="T37" fmla="*/ 120 h 1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00" h="1010">
                    <a:moveTo>
                      <a:pt x="1017" y="120"/>
                    </a:moveTo>
                    <a:cubicBezTo>
                      <a:pt x="766" y="80"/>
                      <a:pt x="766" y="80"/>
                      <a:pt x="766" y="80"/>
                    </a:cubicBezTo>
                    <a:cubicBezTo>
                      <a:pt x="774" y="99"/>
                      <a:pt x="776" y="120"/>
                      <a:pt x="773" y="141"/>
                    </a:cubicBezTo>
                    <a:cubicBezTo>
                      <a:pt x="763" y="206"/>
                      <a:pt x="702" y="251"/>
                      <a:pt x="637" y="240"/>
                    </a:cubicBezTo>
                    <a:cubicBezTo>
                      <a:pt x="572" y="230"/>
                      <a:pt x="527" y="169"/>
                      <a:pt x="538" y="104"/>
                    </a:cubicBezTo>
                    <a:cubicBezTo>
                      <a:pt x="541" y="82"/>
                      <a:pt x="550" y="63"/>
                      <a:pt x="563" y="47"/>
                    </a:cubicBezTo>
                    <a:cubicBezTo>
                      <a:pt x="313" y="8"/>
                      <a:pt x="313" y="8"/>
                      <a:pt x="313" y="8"/>
                    </a:cubicBezTo>
                    <a:cubicBezTo>
                      <a:pt x="264" y="0"/>
                      <a:pt x="218" y="33"/>
                      <a:pt x="210" y="83"/>
                    </a:cubicBezTo>
                    <a:cubicBezTo>
                      <a:pt x="169" y="341"/>
                      <a:pt x="169" y="341"/>
                      <a:pt x="169" y="341"/>
                    </a:cubicBezTo>
                    <a:cubicBezTo>
                      <a:pt x="157" y="333"/>
                      <a:pt x="143" y="328"/>
                      <a:pt x="128" y="325"/>
                    </a:cubicBezTo>
                    <a:cubicBezTo>
                      <a:pt x="71" y="316"/>
                      <a:pt x="18" y="355"/>
                      <a:pt x="9" y="411"/>
                    </a:cubicBezTo>
                    <a:cubicBezTo>
                      <a:pt x="0" y="468"/>
                      <a:pt x="38" y="521"/>
                      <a:pt x="95" y="530"/>
                    </a:cubicBezTo>
                    <a:cubicBezTo>
                      <a:pt x="110" y="533"/>
                      <a:pt x="125" y="531"/>
                      <a:pt x="139" y="528"/>
                    </a:cubicBezTo>
                    <a:cubicBezTo>
                      <a:pt x="98" y="786"/>
                      <a:pt x="98" y="786"/>
                      <a:pt x="98" y="786"/>
                    </a:cubicBezTo>
                    <a:cubicBezTo>
                      <a:pt x="90" y="836"/>
                      <a:pt x="124" y="882"/>
                      <a:pt x="173" y="890"/>
                    </a:cubicBezTo>
                    <a:cubicBezTo>
                      <a:pt x="877" y="1002"/>
                      <a:pt x="877" y="1002"/>
                      <a:pt x="877" y="1002"/>
                    </a:cubicBezTo>
                    <a:cubicBezTo>
                      <a:pt x="926" y="1010"/>
                      <a:pt x="972" y="976"/>
                      <a:pt x="980" y="927"/>
                    </a:cubicBezTo>
                    <a:cubicBezTo>
                      <a:pt x="1092" y="223"/>
                      <a:pt x="1092" y="223"/>
                      <a:pt x="1092" y="223"/>
                    </a:cubicBezTo>
                    <a:cubicBezTo>
                      <a:pt x="1100" y="174"/>
                      <a:pt x="1066" y="128"/>
                      <a:pt x="1017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+mn-ea"/>
                  <a:cs typeface="+mn-cs"/>
                </a:endParaRPr>
              </a:p>
            </p:txBody>
          </p:sp>
          <p:sp>
            <p:nvSpPr>
              <p:cNvPr id="18" name="Freeform 71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4774966" y="3905208"/>
                <a:ext cx="1273540" cy="1444069"/>
              </a:xfrm>
              <a:custGeom>
                <a:avLst/>
                <a:gdLst>
                  <a:gd name="T0" fmla="*/ 877 w 968"/>
                  <a:gd name="T1" fmla="*/ 459 h 1098"/>
                  <a:gd name="T2" fmla="*/ 918 w 968"/>
                  <a:gd name="T3" fmla="*/ 462 h 1098"/>
                  <a:gd name="T4" fmla="*/ 894 w 968"/>
                  <a:gd name="T5" fmla="*/ 216 h 1098"/>
                  <a:gd name="T6" fmla="*/ 795 w 968"/>
                  <a:gd name="T7" fmla="*/ 135 h 1098"/>
                  <a:gd name="T8" fmla="*/ 524 w 968"/>
                  <a:gd name="T9" fmla="*/ 162 h 1098"/>
                  <a:gd name="T10" fmla="*/ 538 w 968"/>
                  <a:gd name="T11" fmla="*/ 99 h 1098"/>
                  <a:gd name="T12" fmla="*/ 425 w 968"/>
                  <a:gd name="T13" fmla="*/ 6 h 1098"/>
                  <a:gd name="T14" fmla="*/ 332 w 968"/>
                  <a:gd name="T15" fmla="*/ 119 h 1098"/>
                  <a:gd name="T16" fmla="*/ 358 w 968"/>
                  <a:gd name="T17" fmla="*/ 178 h 1098"/>
                  <a:gd name="T18" fmla="*/ 86 w 968"/>
                  <a:gd name="T19" fmla="*/ 205 h 1098"/>
                  <a:gd name="T20" fmla="*/ 5 w 968"/>
                  <a:gd name="T21" fmla="*/ 303 h 1098"/>
                  <a:gd name="T22" fmla="*/ 75 w 968"/>
                  <a:gd name="T23" fmla="*/ 1012 h 1098"/>
                  <a:gd name="T24" fmla="*/ 173 w 968"/>
                  <a:gd name="T25" fmla="*/ 1093 h 1098"/>
                  <a:gd name="T26" fmla="*/ 882 w 968"/>
                  <a:gd name="T27" fmla="*/ 1024 h 1098"/>
                  <a:gd name="T28" fmla="*/ 964 w 968"/>
                  <a:gd name="T29" fmla="*/ 925 h 1098"/>
                  <a:gd name="T30" fmla="*/ 939 w 968"/>
                  <a:gd name="T31" fmla="*/ 679 h 1098"/>
                  <a:gd name="T32" fmla="*/ 899 w 968"/>
                  <a:gd name="T33" fmla="*/ 691 h 1098"/>
                  <a:gd name="T34" fmla="*/ 772 w 968"/>
                  <a:gd name="T35" fmla="*/ 586 h 1098"/>
                  <a:gd name="T36" fmla="*/ 877 w 968"/>
                  <a:gd name="T37" fmla="*/ 459 h 1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65" h="1098">
                    <a:moveTo>
                      <a:pt x="877" y="459"/>
                    </a:moveTo>
                    <a:cubicBezTo>
                      <a:pt x="891" y="457"/>
                      <a:pt x="905" y="459"/>
                      <a:pt x="918" y="462"/>
                    </a:cubicBezTo>
                    <a:cubicBezTo>
                      <a:pt x="894" y="216"/>
                      <a:pt x="894" y="216"/>
                      <a:pt x="894" y="216"/>
                    </a:cubicBezTo>
                    <a:cubicBezTo>
                      <a:pt x="889" y="166"/>
                      <a:pt x="845" y="130"/>
                      <a:pt x="795" y="135"/>
                    </a:cubicBezTo>
                    <a:cubicBezTo>
                      <a:pt x="524" y="162"/>
                      <a:pt x="524" y="162"/>
                      <a:pt x="524" y="162"/>
                    </a:cubicBezTo>
                    <a:cubicBezTo>
                      <a:pt x="535" y="143"/>
                      <a:pt x="540" y="121"/>
                      <a:pt x="538" y="99"/>
                    </a:cubicBezTo>
                    <a:cubicBezTo>
                      <a:pt x="532" y="42"/>
                      <a:pt x="482" y="0"/>
                      <a:pt x="425" y="6"/>
                    </a:cubicBezTo>
                    <a:cubicBezTo>
                      <a:pt x="368" y="11"/>
                      <a:pt x="326" y="62"/>
                      <a:pt x="332" y="119"/>
                    </a:cubicBezTo>
                    <a:cubicBezTo>
                      <a:pt x="334" y="142"/>
                      <a:pt x="343" y="162"/>
                      <a:pt x="358" y="178"/>
                    </a:cubicBezTo>
                    <a:cubicBezTo>
                      <a:pt x="86" y="205"/>
                      <a:pt x="86" y="205"/>
                      <a:pt x="86" y="205"/>
                    </a:cubicBezTo>
                    <a:cubicBezTo>
                      <a:pt x="37" y="209"/>
                      <a:pt x="0" y="254"/>
                      <a:pt x="5" y="303"/>
                    </a:cubicBezTo>
                    <a:cubicBezTo>
                      <a:pt x="75" y="1012"/>
                      <a:pt x="75" y="1012"/>
                      <a:pt x="75" y="1012"/>
                    </a:cubicBezTo>
                    <a:cubicBezTo>
                      <a:pt x="80" y="1062"/>
                      <a:pt x="124" y="1098"/>
                      <a:pt x="173" y="1093"/>
                    </a:cubicBezTo>
                    <a:cubicBezTo>
                      <a:pt x="882" y="1024"/>
                      <a:pt x="882" y="1024"/>
                      <a:pt x="882" y="1024"/>
                    </a:cubicBezTo>
                    <a:cubicBezTo>
                      <a:pt x="932" y="1019"/>
                      <a:pt x="968" y="975"/>
                      <a:pt x="964" y="925"/>
                    </a:cubicBezTo>
                    <a:cubicBezTo>
                      <a:pt x="939" y="679"/>
                      <a:pt x="939" y="679"/>
                      <a:pt x="939" y="679"/>
                    </a:cubicBezTo>
                    <a:cubicBezTo>
                      <a:pt x="927" y="685"/>
                      <a:pt x="914" y="689"/>
                      <a:pt x="899" y="691"/>
                    </a:cubicBezTo>
                    <a:cubicBezTo>
                      <a:pt x="835" y="697"/>
                      <a:pt x="778" y="650"/>
                      <a:pt x="772" y="586"/>
                    </a:cubicBezTo>
                    <a:cubicBezTo>
                      <a:pt x="766" y="522"/>
                      <a:pt x="813" y="465"/>
                      <a:pt x="877" y="45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+mn-ea"/>
                  <a:cs typeface="+mn-cs"/>
                </a:endParaRPr>
              </a:p>
            </p:txBody>
          </p:sp>
          <p:sp>
            <p:nvSpPr>
              <p:cNvPr id="19" name="Freeform 38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6195378" y="2668139"/>
                <a:ext cx="1175955" cy="1389855"/>
              </a:xfrm>
              <a:custGeom>
                <a:avLst/>
                <a:gdLst>
                  <a:gd name="T0" fmla="*/ 803 w 894"/>
                  <a:gd name="T1" fmla="*/ 0 h 1056"/>
                  <a:gd name="T2" fmla="*/ 91 w 894"/>
                  <a:gd name="T3" fmla="*/ 0 h 1056"/>
                  <a:gd name="T4" fmla="*/ 0 w 894"/>
                  <a:gd name="T5" fmla="*/ 90 h 1056"/>
                  <a:gd name="T6" fmla="*/ 0 w 894"/>
                  <a:gd name="T7" fmla="*/ 346 h 1056"/>
                  <a:gd name="T8" fmla="*/ 61 w 894"/>
                  <a:gd name="T9" fmla="*/ 329 h 1056"/>
                  <a:gd name="T10" fmla="*/ 178 w 894"/>
                  <a:gd name="T11" fmla="*/ 446 h 1056"/>
                  <a:gd name="T12" fmla="*/ 61 w 894"/>
                  <a:gd name="T13" fmla="*/ 564 h 1056"/>
                  <a:gd name="T14" fmla="*/ 0 w 894"/>
                  <a:gd name="T15" fmla="*/ 547 h 1056"/>
                  <a:gd name="T16" fmla="*/ 0 w 894"/>
                  <a:gd name="T17" fmla="*/ 803 h 1056"/>
                  <a:gd name="T18" fmla="*/ 91 w 894"/>
                  <a:gd name="T19" fmla="*/ 893 h 1056"/>
                  <a:gd name="T20" fmla="*/ 362 w 894"/>
                  <a:gd name="T21" fmla="*/ 893 h 1056"/>
                  <a:gd name="T22" fmla="*/ 343 w 894"/>
                  <a:gd name="T23" fmla="*/ 953 h 1056"/>
                  <a:gd name="T24" fmla="*/ 446 w 894"/>
                  <a:gd name="T25" fmla="*/ 1056 h 1056"/>
                  <a:gd name="T26" fmla="*/ 550 w 894"/>
                  <a:gd name="T27" fmla="*/ 953 h 1056"/>
                  <a:gd name="T28" fmla="*/ 531 w 894"/>
                  <a:gd name="T29" fmla="*/ 893 h 1056"/>
                  <a:gd name="T30" fmla="*/ 803 w 894"/>
                  <a:gd name="T31" fmla="*/ 893 h 1056"/>
                  <a:gd name="T32" fmla="*/ 894 w 894"/>
                  <a:gd name="T33" fmla="*/ 803 h 1056"/>
                  <a:gd name="T34" fmla="*/ 894 w 894"/>
                  <a:gd name="T35" fmla="*/ 90 h 1056"/>
                  <a:gd name="T36" fmla="*/ 803 w 894"/>
                  <a:gd name="T37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4" h="1056">
                    <a:moveTo>
                      <a:pt x="803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0" y="40"/>
                      <a:pt x="0" y="90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18" y="335"/>
                      <a:pt x="39" y="329"/>
                      <a:pt x="61" y="329"/>
                    </a:cubicBezTo>
                    <a:cubicBezTo>
                      <a:pt x="126" y="329"/>
                      <a:pt x="178" y="382"/>
                      <a:pt x="178" y="446"/>
                    </a:cubicBezTo>
                    <a:cubicBezTo>
                      <a:pt x="178" y="511"/>
                      <a:pt x="126" y="564"/>
                      <a:pt x="61" y="564"/>
                    </a:cubicBezTo>
                    <a:cubicBezTo>
                      <a:pt x="39" y="564"/>
                      <a:pt x="18" y="558"/>
                      <a:pt x="0" y="547"/>
                    </a:cubicBezTo>
                    <a:cubicBezTo>
                      <a:pt x="0" y="803"/>
                      <a:pt x="0" y="803"/>
                      <a:pt x="0" y="803"/>
                    </a:cubicBezTo>
                    <a:cubicBezTo>
                      <a:pt x="0" y="853"/>
                      <a:pt x="41" y="893"/>
                      <a:pt x="91" y="893"/>
                    </a:cubicBezTo>
                    <a:cubicBezTo>
                      <a:pt x="362" y="893"/>
                      <a:pt x="362" y="893"/>
                      <a:pt x="362" y="893"/>
                    </a:cubicBezTo>
                    <a:cubicBezTo>
                      <a:pt x="350" y="910"/>
                      <a:pt x="343" y="931"/>
                      <a:pt x="343" y="953"/>
                    </a:cubicBezTo>
                    <a:cubicBezTo>
                      <a:pt x="343" y="1010"/>
                      <a:pt x="389" y="1056"/>
                      <a:pt x="446" y="1056"/>
                    </a:cubicBezTo>
                    <a:cubicBezTo>
                      <a:pt x="504" y="1056"/>
                      <a:pt x="550" y="1010"/>
                      <a:pt x="550" y="953"/>
                    </a:cubicBezTo>
                    <a:cubicBezTo>
                      <a:pt x="550" y="931"/>
                      <a:pt x="543" y="910"/>
                      <a:pt x="531" y="893"/>
                    </a:cubicBezTo>
                    <a:cubicBezTo>
                      <a:pt x="803" y="893"/>
                      <a:pt x="803" y="893"/>
                      <a:pt x="803" y="893"/>
                    </a:cubicBezTo>
                    <a:cubicBezTo>
                      <a:pt x="853" y="893"/>
                      <a:pt x="894" y="853"/>
                      <a:pt x="894" y="803"/>
                    </a:cubicBezTo>
                    <a:cubicBezTo>
                      <a:pt x="894" y="90"/>
                      <a:pt x="894" y="90"/>
                      <a:pt x="894" y="90"/>
                    </a:cubicBezTo>
                    <a:cubicBezTo>
                      <a:pt x="894" y="40"/>
                      <a:pt x="853" y="0"/>
                      <a:pt x="803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+mn-ea"/>
                  <a:cs typeface="+mn-cs"/>
                </a:endParaRPr>
              </a:p>
            </p:txBody>
          </p:sp>
          <p:sp>
            <p:nvSpPr>
              <p:cNvPr id="20" name="Freeform 10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4717795" y="2473953"/>
                <a:ext cx="1477583" cy="1344513"/>
              </a:xfrm>
              <a:custGeom>
                <a:avLst/>
                <a:gdLst>
                  <a:gd name="T0" fmla="*/ 1030 w 1124"/>
                  <a:gd name="T1" fmla="*/ 499 h 1022"/>
                  <a:gd name="T2" fmla="*/ 965 w 1124"/>
                  <a:gd name="T3" fmla="*/ 508 h 1022"/>
                  <a:gd name="T4" fmla="*/ 1013 w 1124"/>
                  <a:gd name="T5" fmla="*/ 239 h 1022"/>
                  <a:gd name="T6" fmla="*/ 940 w 1124"/>
                  <a:gd name="T7" fmla="*/ 134 h 1022"/>
                  <a:gd name="T8" fmla="*/ 238 w 1124"/>
                  <a:gd name="T9" fmla="*/ 9 h 1022"/>
                  <a:gd name="T10" fmla="*/ 134 w 1124"/>
                  <a:gd name="T11" fmla="*/ 82 h 1022"/>
                  <a:gd name="T12" fmla="*/ 9 w 1124"/>
                  <a:gd name="T13" fmla="*/ 784 h 1022"/>
                  <a:gd name="T14" fmla="*/ 82 w 1124"/>
                  <a:gd name="T15" fmla="*/ 889 h 1022"/>
                  <a:gd name="T16" fmla="*/ 341 w 1124"/>
                  <a:gd name="T17" fmla="*/ 935 h 1022"/>
                  <a:gd name="T18" fmla="*/ 333 w 1124"/>
                  <a:gd name="T19" fmla="*/ 871 h 1022"/>
                  <a:gd name="T20" fmla="*/ 463 w 1124"/>
                  <a:gd name="T21" fmla="*/ 781 h 1022"/>
                  <a:gd name="T22" fmla="*/ 553 w 1124"/>
                  <a:gd name="T23" fmla="*/ 910 h 1022"/>
                  <a:gd name="T24" fmla="*/ 524 w 1124"/>
                  <a:gd name="T25" fmla="*/ 967 h 1022"/>
                  <a:gd name="T26" fmla="*/ 783 w 1124"/>
                  <a:gd name="T27" fmla="*/ 1014 h 1022"/>
                  <a:gd name="T28" fmla="*/ 888 w 1124"/>
                  <a:gd name="T29" fmla="*/ 940 h 1022"/>
                  <a:gd name="T30" fmla="*/ 936 w 1124"/>
                  <a:gd name="T31" fmla="*/ 671 h 1022"/>
                  <a:gd name="T32" fmla="*/ 994 w 1124"/>
                  <a:gd name="T33" fmla="*/ 703 h 1022"/>
                  <a:gd name="T34" fmla="*/ 1114 w 1124"/>
                  <a:gd name="T35" fmla="*/ 619 h 1022"/>
                  <a:gd name="T36" fmla="*/ 1030 w 1124"/>
                  <a:gd name="T37" fmla="*/ 499 h 1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4" h="1022">
                    <a:moveTo>
                      <a:pt x="1030" y="499"/>
                    </a:moveTo>
                    <a:cubicBezTo>
                      <a:pt x="1007" y="494"/>
                      <a:pt x="984" y="498"/>
                      <a:pt x="965" y="508"/>
                    </a:cubicBezTo>
                    <a:cubicBezTo>
                      <a:pt x="1013" y="239"/>
                      <a:pt x="1013" y="239"/>
                      <a:pt x="1013" y="239"/>
                    </a:cubicBezTo>
                    <a:cubicBezTo>
                      <a:pt x="1022" y="190"/>
                      <a:pt x="989" y="143"/>
                      <a:pt x="940" y="134"/>
                    </a:cubicBezTo>
                    <a:cubicBezTo>
                      <a:pt x="238" y="9"/>
                      <a:pt x="238" y="9"/>
                      <a:pt x="238" y="9"/>
                    </a:cubicBezTo>
                    <a:cubicBezTo>
                      <a:pt x="189" y="0"/>
                      <a:pt x="142" y="33"/>
                      <a:pt x="134" y="82"/>
                    </a:cubicBezTo>
                    <a:cubicBezTo>
                      <a:pt x="9" y="784"/>
                      <a:pt x="9" y="784"/>
                      <a:pt x="9" y="784"/>
                    </a:cubicBezTo>
                    <a:cubicBezTo>
                      <a:pt x="0" y="833"/>
                      <a:pt x="33" y="880"/>
                      <a:pt x="82" y="889"/>
                    </a:cubicBezTo>
                    <a:cubicBezTo>
                      <a:pt x="341" y="935"/>
                      <a:pt x="341" y="935"/>
                      <a:pt x="341" y="935"/>
                    </a:cubicBezTo>
                    <a:cubicBezTo>
                      <a:pt x="332" y="915"/>
                      <a:pt x="329" y="893"/>
                      <a:pt x="333" y="871"/>
                    </a:cubicBezTo>
                    <a:cubicBezTo>
                      <a:pt x="344" y="810"/>
                      <a:pt x="402" y="770"/>
                      <a:pt x="463" y="781"/>
                    </a:cubicBezTo>
                    <a:cubicBezTo>
                      <a:pt x="523" y="792"/>
                      <a:pt x="564" y="850"/>
                      <a:pt x="553" y="910"/>
                    </a:cubicBezTo>
                    <a:cubicBezTo>
                      <a:pt x="549" y="933"/>
                      <a:pt x="539" y="952"/>
                      <a:pt x="524" y="967"/>
                    </a:cubicBezTo>
                    <a:cubicBezTo>
                      <a:pt x="783" y="1014"/>
                      <a:pt x="783" y="1014"/>
                      <a:pt x="783" y="1014"/>
                    </a:cubicBezTo>
                    <a:cubicBezTo>
                      <a:pt x="832" y="1022"/>
                      <a:pt x="879" y="990"/>
                      <a:pt x="888" y="940"/>
                    </a:cubicBezTo>
                    <a:cubicBezTo>
                      <a:pt x="936" y="671"/>
                      <a:pt x="936" y="671"/>
                      <a:pt x="936" y="671"/>
                    </a:cubicBezTo>
                    <a:cubicBezTo>
                      <a:pt x="951" y="687"/>
                      <a:pt x="971" y="699"/>
                      <a:pt x="994" y="703"/>
                    </a:cubicBezTo>
                    <a:cubicBezTo>
                      <a:pt x="1050" y="713"/>
                      <a:pt x="1104" y="675"/>
                      <a:pt x="1114" y="619"/>
                    </a:cubicBezTo>
                    <a:cubicBezTo>
                      <a:pt x="1124" y="563"/>
                      <a:pt x="1087" y="509"/>
                      <a:pt x="1030" y="49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+mn-ea"/>
                  <a:cs typeface="+mn-cs"/>
                </a:endParaRPr>
              </a:p>
            </p:txBody>
          </p:sp>
          <p:cxnSp>
            <p:nvCxnSpPr>
              <p:cNvPr id="21" name="直接箭头连接符 20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7517218" y="3180522"/>
                <a:ext cx="473843" cy="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7649740" y="4903305"/>
                <a:ext cx="473843" cy="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4123623" y="3087757"/>
                <a:ext cx="473843" cy="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4150128" y="4744279"/>
                <a:ext cx="473843" cy="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154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5114824" y="2305194"/>
              <a:ext cx="459741" cy="459741"/>
            </a:xfrm>
            <a:custGeom>
              <a:avLst/>
              <a:gdLst>
                <a:gd name="T0" fmla="*/ 10398 w 11734"/>
                <a:gd name="T1" fmla="*/ 1067 h 11734"/>
                <a:gd name="T2" fmla="*/ 11734 w 11734"/>
                <a:gd name="T3" fmla="*/ 10398 h 11734"/>
                <a:gd name="T4" fmla="*/ 1336 w 11734"/>
                <a:gd name="T5" fmla="*/ 11734 h 11734"/>
                <a:gd name="T6" fmla="*/ 0 w 11734"/>
                <a:gd name="T7" fmla="*/ 2402 h 11734"/>
                <a:gd name="T8" fmla="*/ 2134 w 11734"/>
                <a:gd name="T9" fmla="*/ 1067 h 11734"/>
                <a:gd name="T10" fmla="*/ 2667 w 11734"/>
                <a:gd name="T11" fmla="*/ 0 h 11734"/>
                <a:gd name="T12" fmla="*/ 3200 w 11734"/>
                <a:gd name="T13" fmla="*/ 1067 h 11734"/>
                <a:gd name="T14" fmla="*/ 4267 w 11734"/>
                <a:gd name="T15" fmla="*/ 534 h 11734"/>
                <a:gd name="T16" fmla="*/ 5334 w 11734"/>
                <a:gd name="T17" fmla="*/ 534 h 11734"/>
                <a:gd name="T18" fmla="*/ 6400 w 11734"/>
                <a:gd name="T19" fmla="*/ 1067 h 11734"/>
                <a:gd name="T20" fmla="*/ 6934 w 11734"/>
                <a:gd name="T21" fmla="*/ 0 h 11734"/>
                <a:gd name="T22" fmla="*/ 7467 w 11734"/>
                <a:gd name="T23" fmla="*/ 1067 h 11734"/>
                <a:gd name="T24" fmla="*/ 8534 w 11734"/>
                <a:gd name="T25" fmla="*/ 534 h 11734"/>
                <a:gd name="T26" fmla="*/ 9600 w 11734"/>
                <a:gd name="T27" fmla="*/ 534 h 11734"/>
                <a:gd name="T28" fmla="*/ 9600 w 11734"/>
                <a:gd name="T29" fmla="*/ 2134 h 11734"/>
                <a:gd name="T30" fmla="*/ 9067 w 11734"/>
                <a:gd name="T31" fmla="*/ 3200 h 11734"/>
                <a:gd name="T32" fmla="*/ 8534 w 11734"/>
                <a:gd name="T33" fmla="*/ 2134 h 11734"/>
                <a:gd name="T34" fmla="*/ 7467 w 11734"/>
                <a:gd name="T35" fmla="*/ 2667 h 11734"/>
                <a:gd name="T36" fmla="*/ 6400 w 11734"/>
                <a:gd name="T37" fmla="*/ 2667 h 11734"/>
                <a:gd name="T38" fmla="*/ 5334 w 11734"/>
                <a:gd name="T39" fmla="*/ 2134 h 11734"/>
                <a:gd name="T40" fmla="*/ 4800 w 11734"/>
                <a:gd name="T41" fmla="*/ 3200 h 11734"/>
                <a:gd name="T42" fmla="*/ 4267 w 11734"/>
                <a:gd name="T43" fmla="*/ 2134 h 11734"/>
                <a:gd name="T44" fmla="*/ 3200 w 11734"/>
                <a:gd name="T45" fmla="*/ 2667 h 11734"/>
                <a:gd name="T46" fmla="*/ 2134 w 11734"/>
                <a:gd name="T47" fmla="*/ 2667 h 11734"/>
                <a:gd name="T48" fmla="*/ 1336 w 11734"/>
                <a:gd name="T49" fmla="*/ 2134 h 11734"/>
                <a:gd name="T50" fmla="*/ 1067 w 11734"/>
                <a:gd name="T51" fmla="*/ 10398 h 11734"/>
                <a:gd name="T52" fmla="*/ 10398 w 11734"/>
                <a:gd name="T53" fmla="*/ 10667 h 11734"/>
                <a:gd name="T54" fmla="*/ 10667 w 11734"/>
                <a:gd name="T55" fmla="*/ 2402 h 11734"/>
                <a:gd name="T56" fmla="*/ 9600 w 11734"/>
                <a:gd name="T57" fmla="*/ 2134 h 11734"/>
                <a:gd name="T58" fmla="*/ 2134 w 11734"/>
                <a:gd name="T59" fmla="*/ 5067 h 11734"/>
                <a:gd name="T60" fmla="*/ 8267 w 11734"/>
                <a:gd name="T61" fmla="*/ 4534 h 11734"/>
                <a:gd name="T62" fmla="*/ 8267 w 11734"/>
                <a:gd name="T63" fmla="*/ 5600 h 11734"/>
                <a:gd name="T64" fmla="*/ 2667 w 11734"/>
                <a:gd name="T65" fmla="*/ 7467 h 11734"/>
                <a:gd name="T66" fmla="*/ 2667 w 11734"/>
                <a:gd name="T67" fmla="*/ 6400 h 11734"/>
                <a:gd name="T68" fmla="*/ 9600 w 11734"/>
                <a:gd name="T69" fmla="*/ 6934 h 11734"/>
                <a:gd name="T70" fmla="*/ 2667 w 11734"/>
                <a:gd name="T71" fmla="*/ 7467 h 11734"/>
                <a:gd name="T72" fmla="*/ 2134 w 11734"/>
                <a:gd name="T73" fmla="*/ 8800 h 11734"/>
                <a:gd name="T74" fmla="*/ 6400 w 11734"/>
                <a:gd name="T75" fmla="*/ 8267 h 11734"/>
                <a:gd name="T76" fmla="*/ 6400 w 11734"/>
                <a:gd name="T77" fmla="*/ 9334 h 1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34" h="11734">
                  <a:moveTo>
                    <a:pt x="9600" y="1067"/>
                  </a:moveTo>
                  <a:lnTo>
                    <a:pt x="10398" y="1067"/>
                  </a:lnTo>
                  <a:cubicBezTo>
                    <a:pt x="11136" y="1067"/>
                    <a:pt x="11734" y="1665"/>
                    <a:pt x="11734" y="2402"/>
                  </a:cubicBezTo>
                  <a:lnTo>
                    <a:pt x="11734" y="10398"/>
                  </a:lnTo>
                  <a:cubicBezTo>
                    <a:pt x="11734" y="11136"/>
                    <a:pt x="11136" y="11734"/>
                    <a:pt x="10398" y="11734"/>
                  </a:cubicBezTo>
                  <a:lnTo>
                    <a:pt x="1336" y="11734"/>
                  </a:lnTo>
                  <a:cubicBezTo>
                    <a:pt x="598" y="11734"/>
                    <a:pt x="0" y="11136"/>
                    <a:pt x="0" y="10398"/>
                  </a:cubicBezTo>
                  <a:lnTo>
                    <a:pt x="0" y="2402"/>
                  </a:lnTo>
                  <a:cubicBezTo>
                    <a:pt x="0" y="1665"/>
                    <a:pt x="598" y="1067"/>
                    <a:pt x="1336" y="1067"/>
                  </a:cubicBezTo>
                  <a:lnTo>
                    <a:pt x="2134" y="1067"/>
                  </a:lnTo>
                  <a:lnTo>
                    <a:pt x="2134" y="534"/>
                  </a:lnTo>
                  <a:cubicBezTo>
                    <a:pt x="2134" y="239"/>
                    <a:pt x="2372" y="0"/>
                    <a:pt x="2667" y="0"/>
                  </a:cubicBezTo>
                  <a:cubicBezTo>
                    <a:pt x="2962" y="0"/>
                    <a:pt x="3200" y="239"/>
                    <a:pt x="3200" y="534"/>
                  </a:cubicBezTo>
                  <a:lnTo>
                    <a:pt x="3200" y="1067"/>
                  </a:lnTo>
                  <a:lnTo>
                    <a:pt x="4267" y="1067"/>
                  </a:lnTo>
                  <a:lnTo>
                    <a:pt x="4267" y="534"/>
                  </a:lnTo>
                  <a:cubicBezTo>
                    <a:pt x="4267" y="239"/>
                    <a:pt x="4506" y="0"/>
                    <a:pt x="4800" y="0"/>
                  </a:cubicBezTo>
                  <a:cubicBezTo>
                    <a:pt x="5095" y="0"/>
                    <a:pt x="5334" y="239"/>
                    <a:pt x="5334" y="534"/>
                  </a:cubicBezTo>
                  <a:lnTo>
                    <a:pt x="5334" y="1067"/>
                  </a:lnTo>
                  <a:lnTo>
                    <a:pt x="6400" y="1067"/>
                  </a:lnTo>
                  <a:lnTo>
                    <a:pt x="6400" y="534"/>
                  </a:lnTo>
                  <a:cubicBezTo>
                    <a:pt x="6400" y="239"/>
                    <a:pt x="6639" y="0"/>
                    <a:pt x="6934" y="0"/>
                  </a:cubicBezTo>
                  <a:cubicBezTo>
                    <a:pt x="7228" y="0"/>
                    <a:pt x="7467" y="239"/>
                    <a:pt x="7467" y="534"/>
                  </a:cubicBezTo>
                  <a:lnTo>
                    <a:pt x="7467" y="1067"/>
                  </a:lnTo>
                  <a:lnTo>
                    <a:pt x="8534" y="1067"/>
                  </a:lnTo>
                  <a:lnTo>
                    <a:pt x="8534" y="534"/>
                  </a:lnTo>
                  <a:cubicBezTo>
                    <a:pt x="8534" y="239"/>
                    <a:pt x="8772" y="0"/>
                    <a:pt x="9067" y="0"/>
                  </a:cubicBezTo>
                  <a:cubicBezTo>
                    <a:pt x="9362" y="0"/>
                    <a:pt x="9600" y="239"/>
                    <a:pt x="9600" y="534"/>
                  </a:cubicBezTo>
                  <a:lnTo>
                    <a:pt x="9600" y="1067"/>
                  </a:lnTo>
                  <a:close/>
                  <a:moveTo>
                    <a:pt x="9600" y="2134"/>
                  </a:moveTo>
                  <a:lnTo>
                    <a:pt x="9600" y="2667"/>
                  </a:lnTo>
                  <a:cubicBezTo>
                    <a:pt x="9600" y="2962"/>
                    <a:pt x="9362" y="3200"/>
                    <a:pt x="9067" y="3200"/>
                  </a:cubicBezTo>
                  <a:cubicBezTo>
                    <a:pt x="8772" y="3200"/>
                    <a:pt x="8534" y="2962"/>
                    <a:pt x="8534" y="2667"/>
                  </a:cubicBezTo>
                  <a:lnTo>
                    <a:pt x="8534" y="2134"/>
                  </a:lnTo>
                  <a:lnTo>
                    <a:pt x="7467" y="2134"/>
                  </a:lnTo>
                  <a:lnTo>
                    <a:pt x="7467" y="2667"/>
                  </a:lnTo>
                  <a:cubicBezTo>
                    <a:pt x="7467" y="2962"/>
                    <a:pt x="7228" y="3200"/>
                    <a:pt x="6934" y="3200"/>
                  </a:cubicBezTo>
                  <a:cubicBezTo>
                    <a:pt x="6639" y="3200"/>
                    <a:pt x="6400" y="2962"/>
                    <a:pt x="6400" y="2667"/>
                  </a:cubicBezTo>
                  <a:lnTo>
                    <a:pt x="6400" y="2134"/>
                  </a:lnTo>
                  <a:lnTo>
                    <a:pt x="5334" y="2134"/>
                  </a:lnTo>
                  <a:lnTo>
                    <a:pt x="5334" y="2667"/>
                  </a:lnTo>
                  <a:cubicBezTo>
                    <a:pt x="5334" y="2962"/>
                    <a:pt x="5095" y="3200"/>
                    <a:pt x="4800" y="3200"/>
                  </a:cubicBezTo>
                  <a:cubicBezTo>
                    <a:pt x="4506" y="3200"/>
                    <a:pt x="4267" y="2962"/>
                    <a:pt x="4267" y="2667"/>
                  </a:cubicBezTo>
                  <a:lnTo>
                    <a:pt x="4267" y="2134"/>
                  </a:lnTo>
                  <a:lnTo>
                    <a:pt x="3200" y="2134"/>
                  </a:lnTo>
                  <a:lnTo>
                    <a:pt x="3200" y="2667"/>
                  </a:lnTo>
                  <a:cubicBezTo>
                    <a:pt x="3200" y="2962"/>
                    <a:pt x="2962" y="3200"/>
                    <a:pt x="2667" y="3200"/>
                  </a:cubicBezTo>
                  <a:cubicBezTo>
                    <a:pt x="2372" y="3200"/>
                    <a:pt x="2134" y="2962"/>
                    <a:pt x="2134" y="2667"/>
                  </a:cubicBezTo>
                  <a:lnTo>
                    <a:pt x="2134" y="2134"/>
                  </a:lnTo>
                  <a:lnTo>
                    <a:pt x="1336" y="2134"/>
                  </a:lnTo>
                  <a:cubicBezTo>
                    <a:pt x="1187" y="2134"/>
                    <a:pt x="1067" y="2254"/>
                    <a:pt x="1067" y="2402"/>
                  </a:cubicBezTo>
                  <a:lnTo>
                    <a:pt x="1067" y="10398"/>
                  </a:lnTo>
                  <a:cubicBezTo>
                    <a:pt x="1067" y="10547"/>
                    <a:pt x="1187" y="10667"/>
                    <a:pt x="1336" y="10667"/>
                  </a:cubicBezTo>
                  <a:lnTo>
                    <a:pt x="10398" y="10667"/>
                  </a:lnTo>
                  <a:cubicBezTo>
                    <a:pt x="10547" y="10667"/>
                    <a:pt x="10667" y="10547"/>
                    <a:pt x="10667" y="10398"/>
                  </a:cubicBezTo>
                  <a:lnTo>
                    <a:pt x="10667" y="2402"/>
                  </a:lnTo>
                  <a:cubicBezTo>
                    <a:pt x="10667" y="2254"/>
                    <a:pt x="10547" y="2134"/>
                    <a:pt x="10398" y="2134"/>
                  </a:cubicBezTo>
                  <a:lnTo>
                    <a:pt x="9600" y="2134"/>
                  </a:lnTo>
                  <a:close/>
                  <a:moveTo>
                    <a:pt x="2667" y="5600"/>
                  </a:moveTo>
                  <a:cubicBezTo>
                    <a:pt x="2372" y="5600"/>
                    <a:pt x="2134" y="5362"/>
                    <a:pt x="2134" y="5067"/>
                  </a:cubicBezTo>
                  <a:cubicBezTo>
                    <a:pt x="2134" y="4772"/>
                    <a:pt x="2372" y="4534"/>
                    <a:pt x="2667" y="4534"/>
                  </a:cubicBezTo>
                  <a:lnTo>
                    <a:pt x="8267" y="4534"/>
                  </a:lnTo>
                  <a:cubicBezTo>
                    <a:pt x="8562" y="4534"/>
                    <a:pt x="8800" y="4772"/>
                    <a:pt x="8800" y="5067"/>
                  </a:cubicBezTo>
                  <a:cubicBezTo>
                    <a:pt x="8800" y="5362"/>
                    <a:pt x="8562" y="5600"/>
                    <a:pt x="8267" y="5600"/>
                  </a:cubicBezTo>
                  <a:lnTo>
                    <a:pt x="2667" y="5600"/>
                  </a:lnTo>
                  <a:close/>
                  <a:moveTo>
                    <a:pt x="2667" y="7467"/>
                  </a:moveTo>
                  <a:cubicBezTo>
                    <a:pt x="2372" y="7467"/>
                    <a:pt x="2134" y="7228"/>
                    <a:pt x="2134" y="6934"/>
                  </a:cubicBezTo>
                  <a:cubicBezTo>
                    <a:pt x="2134" y="6639"/>
                    <a:pt x="2372" y="6400"/>
                    <a:pt x="2667" y="6400"/>
                  </a:cubicBezTo>
                  <a:lnTo>
                    <a:pt x="9067" y="6400"/>
                  </a:lnTo>
                  <a:cubicBezTo>
                    <a:pt x="9362" y="6400"/>
                    <a:pt x="9600" y="6639"/>
                    <a:pt x="9600" y="6934"/>
                  </a:cubicBezTo>
                  <a:cubicBezTo>
                    <a:pt x="9600" y="7228"/>
                    <a:pt x="9362" y="7467"/>
                    <a:pt x="9067" y="7467"/>
                  </a:cubicBezTo>
                  <a:lnTo>
                    <a:pt x="2667" y="7467"/>
                  </a:lnTo>
                  <a:close/>
                  <a:moveTo>
                    <a:pt x="2667" y="9334"/>
                  </a:moveTo>
                  <a:cubicBezTo>
                    <a:pt x="2372" y="9334"/>
                    <a:pt x="2134" y="9095"/>
                    <a:pt x="2134" y="8800"/>
                  </a:cubicBezTo>
                  <a:cubicBezTo>
                    <a:pt x="2134" y="8506"/>
                    <a:pt x="2372" y="8267"/>
                    <a:pt x="2667" y="8267"/>
                  </a:cubicBezTo>
                  <a:lnTo>
                    <a:pt x="6400" y="8267"/>
                  </a:lnTo>
                  <a:cubicBezTo>
                    <a:pt x="6695" y="8267"/>
                    <a:pt x="6934" y="8506"/>
                    <a:pt x="6934" y="8800"/>
                  </a:cubicBezTo>
                  <a:cubicBezTo>
                    <a:pt x="6934" y="9095"/>
                    <a:pt x="6695" y="9334"/>
                    <a:pt x="6400" y="9334"/>
                  </a:cubicBezTo>
                  <a:lnTo>
                    <a:pt x="2667" y="93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14" name="Freeform 154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575942" y="2473802"/>
              <a:ext cx="459741" cy="459100"/>
            </a:xfrm>
            <a:custGeom>
              <a:avLst/>
              <a:gdLst>
                <a:gd name="connsiteX0" fmla="*/ 199404 w 608416"/>
                <a:gd name="connsiteY0" fmla="*/ 274640 h 607568"/>
                <a:gd name="connsiteX1" fmla="*/ 409013 w 608416"/>
                <a:gd name="connsiteY1" fmla="*/ 274640 h 607568"/>
                <a:gd name="connsiteX2" fmla="*/ 426992 w 608416"/>
                <a:gd name="connsiteY2" fmla="*/ 292590 h 607568"/>
                <a:gd name="connsiteX3" fmla="*/ 409013 w 608416"/>
                <a:gd name="connsiteY3" fmla="*/ 310541 h 607568"/>
                <a:gd name="connsiteX4" fmla="*/ 322188 w 608416"/>
                <a:gd name="connsiteY4" fmla="*/ 310541 h 607568"/>
                <a:gd name="connsiteX5" fmla="*/ 322188 w 608416"/>
                <a:gd name="connsiteY5" fmla="*/ 589617 h 607568"/>
                <a:gd name="connsiteX6" fmla="*/ 304208 w 608416"/>
                <a:gd name="connsiteY6" fmla="*/ 607568 h 607568"/>
                <a:gd name="connsiteX7" fmla="*/ 286229 w 608416"/>
                <a:gd name="connsiteY7" fmla="*/ 589617 h 607568"/>
                <a:gd name="connsiteX8" fmla="*/ 286229 w 608416"/>
                <a:gd name="connsiteY8" fmla="*/ 310541 h 607568"/>
                <a:gd name="connsiteX9" fmla="*/ 199404 w 608416"/>
                <a:gd name="connsiteY9" fmla="*/ 310541 h 607568"/>
                <a:gd name="connsiteX10" fmla="*/ 181424 w 608416"/>
                <a:gd name="connsiteY10" fmla="*/ 292590 h 607568"/>
                <a:gd name="connsiteX11" fmla="*/ 199404 w 608416"/>
                <a:gd name="connsiteY11" fmla="*/ 274640 h 607568"/>
                <a:gd name="connsiteX12" fmla="*/ 538360 w 608416"/>
                <a:gd name="connsiteY12" fmla="*/ 210638 h 607568"/>
                <a:gd name="connsiteX13" fmla="*/ 601500 w 608416"/>
                <a:gd name="connsiteY13" fmla="*/ 273691 h 607568"/>
                <a:gd name="connsiteX14" fmla="*/ 601500 w 608416"/>
                <a:gd name="connsiteY14" fmla="*/ 418820 h 607568"/>
                <a:gd name="connsiteX15" fmla="*/ 541125 w 608416"/>
                <a:gd name="connsiteY15" fmla="*/ 479112 h 607568"/>
                <a:gd name="connsiteX16" fmla="*/ 462315 w 608416"/>
                <a:gd name="connsiteY16" fmla="*/ 479112 h 607568"/>
                <a:gd name="connsiteX17" fmla="*/ 462315 w 608416"/>
                <a:gd name="connsiteY17" fmla="*/ 586348 h 607568"/>
                <a:gd name="connsiteX18" fmla="*/ 447566 w 608416"/>
                <a:gd name="connsiteY18" fmla="*/ 601076 h 607568"/>
                <a:gd name="connsiteX19" fmla="*/ 377666 w 608416"/>
                <a:gd name="connsiteY19" fmla="*/ 601076 h 607568"/>
                <a:gd name="connsiteX20" fmla="*/ 362918 w 608416"/>
                <a:gd name="connsiteY20" fmla="*/ 586348 h 607568"/>
                <a:gd name="connsiteX21" fmla="*/ 362918 w 608416"/>
                <a:gd name="connsiteY21" fmla="*/ 431707 h 607568"/>
                <a:gd name="connsiteX22" fmla="*/ 413922 w 608416"/>
                <a:gd name="connsiteY22" fmla="*/ 380774 h 607568"/>
                <a:gd name="connsiteX23" fmla="*/ 475373 w 608416"/>
                <a:gd name="connsiteY23" fmla="*/ 380774 h 607568"/>
                <a:gd name="connsiteX24" fmla="*/ 475373 w 608416"/>
                <a:gd name="connsiteY24" fmla="*/ 273691 h 607568"/>
                <a:gd name="connsiteX25" fmla="*/ 538360 w 608416"/>
                <a:gd name="connsiteY25" fmla="*/ 210638 h 607568"/>
                <a:gd name="connsiteX26" fmla="*/ 70055 w 608416"/>
                <a:gd name="connsiteY26" fmla="*/ 210638 h 607568"/>
                <a:gd name="connsiteX27" fmla="*/ 133042 w 608416"/>
                <a:gd name="connsiteY27" fmla="*/ 273691 h 607568"/>
                <a:gd name="connsiteX28" fmla="*/ 133042 w 608416"/>
                <a:gd name="connsiteY28" fmla="*/ 380774 h 607568"/>
                <a:gd name="connsiteX29" fmla="*/ 194493 w 608416"/>
                <a:gd name="connsiteY29" fmla="*/ 380774 h 607568"/>
                <a:gd name="connsiteX30" fmla="*/ 245497 w 608416"/>
                <a:gd name="connsiteY30" fmla="*/ 431707 h 607568"/>
                <a:gd name="connsiteX31" fmla="*/ 245497 w 608416"/>
                <a:gd name="connsiteY31" fmla="*/ 586348 h 607568"/>
                <a:gd name="connsiteX32" fmla="*/ 230749 w 608416"/>
                <a:gd name="connsiteY32" fmla="*/ 601076 h 607568"/>
                <a:gd name="connsiteX33" fmla="*/ 160849 w 608416"/>
                <a:gd name="connsiteY33" fmla="*/ 601076 h 607568"/>
                <a:gd name="connsiteX34" fmla="*/ 146100 w 608416"/>
                <a:gd name="connsiteY34" fmla="*/ 586348 h 607568"/>
                <a:gd name="connsiteX35" fmla="*/ 146100 w 608416"/>
                <a:gd name="connsiteY35" fmla="*/ 479112 h 607568"/>
                <a:gd name="connsiteX36" fmla="*/ 67290 w 608416"/>
                <a:gd name="connsiteY36" fmla="*/ 479112 h 607568"/>
                <a:gd name="connsiteX37" fmla="*/ 6915 w 608416"/>
                <a:gd name="connsiteY37" fmla="*/ 418820 h 607568"/>
                <a:gd name="connsiteX38" fmla="*/ 6915 w 608416"/>
                <a:gd name="connsiteY38" fmla="*/ 273691 h 607568"/>
                <a:gd name="connsiteX39" fmla="*/ 70055 w 608416"/>
                <a:gd name="connsiteY39" fmla="*/ 210638 h 607568"/>
                <a:gd name="connsiteX40" fmla="*/ 349065 w 608416"/>
                <a:gd name="connsiteY40" fmla="*/ 71077 h 607568"/>
                <a:gd name="connsiteX41" fmla="*/ 336314 w 608416"/>
                <a:gd name="connsiteY41" fmla="*/ 76255 h 607568"/>
                <a:gd name="connsiteX42" fmla="*/ 289307 w 608416"/>
                <a:gd name="connsiteY42" fmla="*/ 123358 h 607568"/>
                <a:gd name="connsiteX43" fmla="*/ 272101 w 608416"/>
                <a:gd name="connsiteY43" fmla="*/ 106174 h 607568"/>
                <a:gd name="connsiteX44" fmla="*/ 246600 w 608416"/>
                <a:gd name="connsiteY44" fmla="*/ 106174 h 607568"/>
                <a:gd name="connsiteX45" fmla="*/ 246600 w 608416"/>
                <a:gd name="connsiteY45" fmla="*/ 131490 h 607568"/>
                <a:gd name="connsiteX46" fmla="*/ 276556 w 608416"/>
                <a:gd name="connsiteY46" fmla="*/ 161409 h 607568"/>
                <a:gd name="connsiteX47" fmla="*/ 289307 w 608416"/>
                <a:gd name="connsiteY47" fmla="*/ 166626 h 607568"/>
                <a:gd name="connsiteX48" fmla="*/ 301903 w 608416"/>
                <a:gd name="connsiteY48" fmla="*/ 161409 h 607568"/>
                <a:gd name="connsiteX49" fmla="*/ 361816 w 608416"/>
                <a:gd name="connsiteY49" fmla="*/ 101724 h 607568"/>
                <a:gd name="connsiteX50" fmla="*/ 361816 w 608416"/>
                <a:gd name="connsiteY50" fmla="*/ 76255 h 607568"/>
                <a:gd name="connsiteX51" fmla="*/ 349065 w 608416"/>
                <a:gd name="connsiteY51" fmla="*/ 71077 h 607568"/>
                <a:gd name="connsiteX52" fmla="*/ 538450 w 608416"/>
                <a:gd name="connsiteY52" fmla="*/ 33730 h 607568"/>
                <a:gd name="connsiteX53" fmla="*/ 608416 w 608416"/>
                <a:gd name="connsiteY53" fmla="*/ 103696 h 607568"/>
                <a:gd name="connsiteX54" fmla="*/ 538450 w 608416"/>
                <a:gd name="connsiteY54" fmla="*/ 173662 h 607568"/>
                <a:gd name="connsiteX55" fmla="*/ 468484 w 608416"/>
                <a:gd name="connsiteY55" fmla="*/ 103696 h 607568"/>
                <a:gd name="connsiteX56" fmla="*/ 538450 w 608416"/>
                <a:gd name="connsiteY56" fmla="*/ 33730 h 607568"/>
                <a:gd name="connsiteX57" fmla="*/ 70001 w 608416"/>
                <a:gd name="connsiteY57" fmla="*/ 33730 h 607568"/>
                <a:gd name="connsiteX58" fmla="*/ 140002 w 608416"/>
                <a:gd name="connsiteY58" fmla="*/ 103696 h 607568"/>
                <a:gd name="connsiteX59" fmla="*/ 70001 w 608416"/>
                <a:gd name="connsiteY59" fmla="*/ 173662 h 607568"/>
                <a:gd name="connsiteX60" fmla="*/ 0 w 608416"/>
                <a:gd name="connsiteY60" fmla="*/ 103696 h 607568"/>
                <a:gd name="connsiteX61" fmla="*/ 70001 w 608416"/>
                <a:gd name="connsiteY61" fmla="*/ 33730 h 607568"/>
                <a:gd name="connsiteX62" fmla="*/ 304208 w 608416"/>
                <a:gd name="connsiteY62" fmla="*/ 0 h 607568"/>
                <a:gd name="connsiteX63" fmla="*/ 423110 w 608416"/>
                <a:gd name="connsiteY63" fmla="*/ 118909 h 607568"/>
                <a:gd name="connsiteX64" fmla="*/ 304208 w 608416"/>
                <a:gd name="connsiteY64" fmla="*/ 237664 h 607568"/>
                <a:gd name="connsiteX65" fmla="*/ 185305 w 608416"/>
                <a:gd name="connsiteY65" fmla="*/ 118909 h 607568"/>
                <a:gd name="connsiteX66" fmla="*/ 304208 w 608416"/>
                <a:gd name="connsiteY66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8416" h="607568">
                  <a:moveTo>
                    <a:pt x="199404" y="274640"/>
                  </a:moveTo>
                  <a:lnTo>
                    <a:pt x="409013" y="274640"/>
                  </a:lnTo>
                  <a:cubicBezTo>
                    <a:pt x="418848" y="274640"/>
                    <a:pt x="426992" y="282771"/>
                    <a:pt x="426992" y="292590"/>
                  </a:cubicBezTo>
                  <a:cubicBezTo>
                    <a:pt x="426992" y="302563"/>
                    <a:pt x="418848" y="310541"/>
                    <a:pt x="409013" y="310541"/>
                  </a:cubicBezTo>
                  <a:lnTo>
                    <a:pt x="322188" y="310541"/>
                  </a:lnTo>
                  <a:lnTo>
                    <a:pt x="322188" y="589617"/>
                  </a:lnTo>
                  <a:cubicBezTo>
                    <a:pt x="322188" y="599437"/>
                    <a:pt x="314197" y="607568"/>
                    <a:pt x="304208" y="607568"/>
                  </a:cubicBezTo>
                  <a:cubicBezTo>
                    <a:pt x="294220" y="607568"/>
                    <a:pt x="286229" y="599437"/>
                    <a:pt x="286229" y="589617"/>
                  </a:cubicBezTo>
                  <a:lnTo>
                    <a:pt x="286229" y="310541"/>
                  </a:lnTo>
                  <a:lnTo>
                    <a:pt x="199404" y="310541"/>
                  </a:lnTo>
                  <a:cubicBezTo>
                    <a:pt x="189569" y="310541"/>
                    <a:pt x="181424" y="302563"/>
                    <a:pt x="181424" y="292590"/>
                  </a:cubicBezTo>
                  <a:cubicBezTo>
                    <a:pt x="181424" y="282771"/>
                    <a:pt x="189569" y="274640"/>
                    <a:pt x="199404" y="274640"/>
                  </a:cubicBezTo>
                  <a:close/>
                  <a:moveTo>
                    <a:pt x="538360" y="210638"/>
                  </a:moveTo>
                  <a:cubicBezTo>
                    <a:pt x="573233" y="210638"/>
                    <a:pt x="601500" y="238866"/>
                    <a:pt x="601500" y="273691"/>
                  </a:cubicBezTo>
                  <a:lnTo>
                    <a:pt x="601500" y="418820"/>
                  </a:lnTo>
                  <a:cubicBezTo>
                    <a:pt x="601500" y="452111"/>
                    <a:pt x="574462" y="479112"/>
                    <a:pt x="541125" y="479112"/>
                  </a:cubicBezTo>
                  <a:lnTo>
                    <a:pt x="462315" y="479112"/>
                  </a:lnTo>
                  <a:lnTo>
                    <a:pt x="462315" y="586348"/>
                  </a:lnTo>
                  <a:cubicBezTo>
                    <a:pt x="462315" y="594479"/>
                    <a:pt x="455709" y="601076"/>
                    <a:pt x="447566" y="601076"/>
                  </a:cubicBezTo>
                  <a:lnTo>
                    <a:pt x="377666" y="601076"/>
                  </a:lnTo>
                  <a:cubicBezTo>
                    <a:pt x="369524" y="601076"/>
                    <a:pt x="362918" y="594479"/>
                    <a:pt x="362918" y="586348"/>
                  </a:cubicBezTo>
                  <a:lnTo>
                    <a:pt x="362918" y="431707"/>
                  </a:lnTo>
                  <a:cubicBezTo>
                    <a:pt x="362918" y="403633"/>
                    <a:pt x="385655" y="380774"/>
                    <a:pt x="413922" y="380774"/>
                  </a:cubicBezTo>
                  <a:lnTo>
                    <a:pt x="475373" y="380774"/>
                  </a:lnTo>
                  <a:lnTo>
                    <a:pt x="475373" y="273691"/>
                  </a:lnTo>
                  <a:cubicBezTo>
                    <a:pt x="475373" y="238866"/>
                    <a:pt x="503640" y="210638"/>
                    <a:pt x="538360" y="210638"/>
                  </a:cubicBezTo>
                  <a:close/>
                  <a:moveTo>
                    <a:pt x="70055" y="210638"/>
                  </a:moveTo>
                  <a:cubicBezTo>
                    <a:pt x="104775" y="210638"/>
                    <a:pt x="133042" y="238866"/>
                    <a:pt x="133042" y="273691"/>
                  </a:cubicBezTo>
                  <a:lnTo>
                    <a:pt x="133042" y="380774"/>
                  </a:lnTo>
                  <a:lnTo>
                    <a:pt x="194493" y="380774"/>
                  </a:lnTo>
                  <a:cubicBezTo>
                    <a:pt x="222761" y="380774"/>
                    <a:pt x="245497" y="403633"/>
                    <a:pt x="245497" y="431707"/>
                  </a:cubicBezTo>
                  <a:lnTo>
                    <a:pt x="245497" y="586348"/>
                  </a:lnTo>
                  <a:cubicBezTo>
                    <a:pt x="245497" y="594479"/>
                    <a:pt x="238891" y="601076"/>
                    <a:pt x="230749" y="601076"/>
                  </a:cubicBezTo>
                  <a:lnTo>
                    <a:pt x="160849" y="601076"/>
                  </a:lnTo>
                  <a:cubicBezTo>
                    <a:pt x="152706" y="601076"/>
                    <a:pt x="146100" y="594479"/>
                    <a:pt x="146100" y="586348"/>
                  </a:cubicBezTo>
                  <a:lnTo>
                    <a:pt x="146100" y="479112"/>
                  </a:lnTo>
                  <a:lnTo>
                    <a:pt x="67290" y="479112"/>
                  </a:lnTo>
                  <a:cubicBezTo>
                    <a:pt x="33953" y="479112"/>
                    <a:pt x="6915" y="452111"/>
                    <a:pt x="6915" y="418820"/>
                  </a:cubicBezTo>
                  <a:lnTo>
                    <a:pt x="6915" y="273691"/>
                  </a:lnTo>
                  <a:cubicBezTo>
                    <a:pt x="6915" y="238866"/>
                    <a:pt x="35182" y="210638"/>
                    <a:pt x="70055" y="210638"/>
                  </a:cubicBezTo>
                  <a:close/>
                  <a:moveTo>
                    <a:pt x="349065" y="71077"/>
                  </a:moveTo>
                  <a:cubicBezTo>
                    <a:pt x="344457" y="71077"/>
                    <a:pt x="339848" y="72803"/>
                    <a:pt x="336314" y="76255"/>
                  </a:cubicBezTo>
                  <a:lnTo>
                    <a:pt x="289307" y="123358"/>
                  </a:lnTo>
                  <a:lnTo>
                    <a:pt x="272101" y="106174"/>
                  </a:lnTo>
                  <a:cubicBezTo>
                    <a:pt x="265034" y="99116"/>
                    <a:pt x="253667" y="99116"/>
                    <a:pt x="246600" y="106174"/>
                  </a:cubicBezTo>
                  <a:cubicBezTo>
                    <a:pt x="239687" y="113232"/>
                    <a:pt x="239687" y="124586"/>
                    <a:pt x="246600" y="131490"/>
                  </a:cubicBezTo>
                  <a:lnTo>
                    <a:pt x="276556" y="161409"/>
                  </a:lnTo>
                  <a:cubicBezTo>
                    <a:pt x="280089" y="164938"/>
                    <a:pt x="284698" y="166626"/>
                    <a:pt x="289307" y="166626"/>
                  </a:cubicBezTo>
                  <a:cubicBezTo>
                    <a:pt x="293915" y="166626"/>
                    <a:pt x="298524" y="164938"/>
                    <a:pt x="301903" y="161409"/>
                  </a:cubicBezTo>
                  <a:lnTo>
                    <a:pt x="361816" y="101724"/>
                  </a:lnTo>
                  <a:cubicBezTo>
                    <a:pt x="368728" y="94667"/>
                    <a:pt x="368728" y="83313"/>
                    <a:pt x="361816" y="76255"/>
                  </a:cubicBezTo>
                  <a:cubicBezTo>
                    <a:pt x="358282" y="72803"/>
                    <a:pt x="353674" y="71077"/>
                    <a:pt x="349065" y="71077"/>
                  </a:cubicBezTo>
                  <a:close/>
                  <a:moveTo>
                    <a:pt x="538450" y="33730"/>
                  </a:moveTo>
                  <a:cubicBezTo>
                    <a:pt x="577091" y="33730"/>
                    <a:pt x="608416" y="65055"/>
                    <a:pt x="608416" y="103696"/>
                  </a:cubicBezTo>
                  <a:cubicBezTo>
                    <a:pt x="608416" y="142337"/>
                    <a:pt x="577091" y="173662"/>
                    <a:pt x="538450" y="173662"/>
                  </a:cubicBezTo>
                  <a:cubicBezTo>
                    <a:pt x="499809" y="173662"/>
                    <a:pt x="468484" y="142337"/>
                    <a:pt x="468484" y="103696"/>
                  </a:cubicBezTo>
                  <a:cubicBezTo>
                    <a:pt x="468484" y="65055"/>
                    <a:pt x="499809" y="33730"/>
                    <a:pt x="538450" y="33730"/>
                  </a:cubicBezTo>
                  <a:close/>
                  <a:moveTo>
                    <a:pt x="70001" y="33730"/>
                  </a:moveTo>
                  <a:cubicBezTo>
                    <a:pt x="108661" y="33730"/>
                    <a:pt x="140002" y="65055"/>
                    <a:pt x="140002" y="103696"/>
                  </a:cubicBezTo>
                  <a:cubicBezTo>
                    <a:pt x="140002" y="142337"/>
                    <a:pt x="108661" y="173662"/>
                    <a:pt x="70001" y="173662"/>
                  </a:cubicBezTo>
                  <a:cubicBezTo>
                    <a:pt x="31341" y="173662"/>
                    <a:pt x="0" y="142337"/>
                    <a:pt x="0" y="103696"/>
                  </a:cubicBezTo>
                  <a:cubicBezTo>
                    <a:pt x="0" y="65055"/>
                    <a:pt x="31341" y="33730"/>
                    <a:pt x="70001" y="33730"/>
                  </a:cubicBezTo>
                  <a:close/>
                  <a:moveTo>
                    <a:pt x="304208" y="0"/>
                  </a:moveTo>
                  <a:cubicBezTo>
                    <a:pt x="369804" y="0"/>
                    <a:pt x="423110" y="53394"/>
                    <a:pt x="423110" y="118909"/>
                  </a:cubicBezTo>
                  <a:cubicBezTo>
                    <a:pt x="423110" y="184424"/>
                    <a:pt x="369804" y="237664"/>
                    <a:pt x="304208" y="237664"/>
                  </a:cubicBezTo>
                  <a:cubicBezTo>
                    <a:pt x="238612" y="237664"/>
                    <a:pt x="185305" y="184424"/>
                    <a:pt x="185305" y="118909"/>
                  </a:cubicBezTo>
                  <a:cubicBezTo>
                    <a:pt x="185305" y="53394"/>
                    <a:pt x="238612" y="0"/>
                    <a:pt x="3042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15" name="Freeform 154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5076724" y="3954428"/>
              <a:ext cx="459741" cy="437873"/>
            </a:xfrm>
            <a:custGeom>
              <a:avLst/>
              <a:gdLst>
                <a:gd name="connsiteX0" fmla="*/ 69048 w 609763"/>
                <a:gd name="connsiteY0" fmla="*/ 467002 h 580760"/>
                <a:gd name="connsiteX1" fmla="*/ 84749 w 609763"/>
                <a:gd name="connsiteY1" fmla="*/ 482703 h 580760"/>
                <a:gd name="connsiteX2" fmla="*/ 69048 w 609763"/>
                <a:gd name="connsiteY2" fmla="*/ 498404 h 580760"/>
                <a:gd name="connsiteX3" fmla="*/ 53347 w 609763"/>
                <a:gd name="connsiteY3" fmla="*/ 482703 h 580760"/>
                <a:gd name="connsiteX4" fmla="*/ 69048 w 609763"/>
                <a:gd name="connsiteY4" fmla="*/ 467002 h 580760"/>
                <a:gd name="connsiteX5" fmla="*/ 69048 w 609763"/>
                <a:gd name="connsiteY5" fmla="*/ 327212 h 580760"/>
                <a:gd name="connsiteX6" fmla="*/ 84749 w 609763"/>
                <a:gd name="connsiteY6" fmla="*/ 342913 h 580760"/>
                <a:gd name="connsiteX7" fmla="*/ 69048 w 609763"/>
                <a:gd name="connsiteY7" fmla="*/ 358614 h 580760"/>
                <a:gd name="connsiteX8" fmla="*/ 53347 w 609763"/>
                <a:gd name="connsiteY8" fmla="*/ 342913 h 580760"/>
                <a:gd name="connsiteX9" fmla="*/ 69048 w 609763"/>
                <a:gd name="connsiteY9" fmla="*/ 327212 h 580760"/>
                <a:gd name="connsiteX10" fmla="*/ 443351 w 609763"/>
                <a:gd name="connsiteY10" fmla="*/ 299768 h 580760"/>
                <a:gd name="connsiteX11" fmla="*/ 370388 w 609763"/>
                <a:gd name="connsiteY11" fmla="*/ 324702 h 580760"/>
                <a:gd name="connsiteX12" fmla="*/ 358882 w 609763"/>
                <a:gd name="connsiteY12" fmla="*/ 368686 h 580760"/>
                <a:gd name="connsiteX13" fmla="*/ 363653 w 609763"/>
                <a:gd name="connsiteY13" fmla="*/ 378772 h 580760"/>
                <a:gd name="connsiteX14" fmla="*/ 347096 w 609763"/>
                <a:gd name="connsiteY14" fmla="*/ 410429 h 580760"/>
                <a:gd name="connsiteX15" fmla="*/ 360285 w 609763"/>
                <a:gd name="connsiteY15" fmla="*/ 417153 h 580760"/>
                <a:gd name="connsiteX16" fmla="*/ 359163 w 609763"/>
                <a:gd name="connsiteY16" fmla="*/ 426118 h 580760"/>
                <a:gd name="connsiteX17" fmla="*/ 365056 w 609763"/>
                <a:gd name="connsiteY17" fmla="*/ 441526 h 580760"/>
                <a:gd name="connsiteX18" fmla="*/ 363933 w 609763"/>
                <a:gd name="connsiteY18" fmla="*/ 455534 h 580760"/>
                <a:gd name="connsiteX19" fmla="*/ 381332 w 609763"/>
                <a:gd name="connsiteY19" fmla="*/ 463658 h 580760"/>
                <a:gd name="connsiteX20" fmla="*/ 404063 w 609763"/>
                <a:gd name="connsiteY20" fmla="*/ 460016 h 580760"/>
                <a:gd name="connsiteX21" fmla="*/ 392277 w 609763"/>
                <a:gd name="connsiteY21" fmla="*/ 489993 h 580760"/>
                <a:gd name="connsiteX22" fmla="*/ 499476 w 609763"/>
                <a:gd name="connsiteY22" fmla="*/ 489993 h 580760"/>
                <a:gd name="connsiteX23" fmla="*/ 468888 w 609763"/>
                <a:gd name="connsiteY23" fmla="*/ 437884 h 580760"/>
                <a:gd name="connsiteX24" fmla="*/ 499196 w 609763"/>
                <a:gd name="connsiteY24" fmla="*/ 360842 h 580760"/>
                <a:gd name="connsiteX25" fmla="*/ 443351 w 609763"/>
                <a:gd name="connsiteY25" fmla="*/ 299768 h 580760"/>
                <a:gd name="connsiteX26" fmla="*/ 394522 w 609763"/>
                <a:gd name="connsiteY26" fmla="*/ 208438 h 580760"/>
                <a:gd name="connsiteX27" fmla="*/ 405466 w 609763"/>
                <a:gd name="connsiteY27" fmla="*/ 213481 h 580760"/>
                <a:gd name="connsiteX28" fmla="*/ 416972 w 609763"/>
                <a:gd name="connsiteY28" fmla="*/ 244578 h 580760"/>
                <a:gd name="connsiteX29" fmla="*/ 431845 w 609763"/>
                <a:gd name="connsiteY29" fmla="*/ 252702 h 580760"/>
                <a:gd name="connsiteX30" fmla="*/ 441106 w 609763"/>
                <a:gd name="connsiteY30" fmla="*/ 245699 h 580760"/>
                <a:gd name="connsiteX31" fmla="*/ 455137 w 609763"/>
                <a:gd name="connsiteY31" fmla="*/ 215162 h 580760"/>
                <a:gd name="connsiteX32" fmla="*/ 466082 w 609763"/>
                <a:gd name="connsiteY32" fmla="*/ 211240 h 580760"/>
                <a:gd name="connsiteX33" fmla="*/ 534555 w 609763"/>
                <a:gd name="connsiteY33" fmla="*/ 242617 h 580760"/>
                <a:gd name="connsiteX34" fmla="*/ 538764 w 609763"/>
                <a:gd name="connsiteY34" fmla="*/ 253823 h 580760"/>
                <a:gd name="connsiteX35" fmla="*/ 524733 w 609763"/>
                <a:gd name="connsiteY35" fmla="*/ 284080 h 580760"/>
                <a:gd name="connsiteX36" fmla="*/ 529223 w 609763"/>
                <a:gd name="connsiteY36" fmla="*/ 300329 h 580760"/>
                <a:gd name="connsiteX37" fmla="*/ 541009 w 609763"/>
                <a:gd name="connsiteY37" fmla="*/ 301729 h 580760"/>
                <a:gd name="connsiteX38" fmla="*/ 572439 w 609763"/>
                <a:gd name="connsiteY38" fmla="*/ 290243 h 580760"/>
                <a:gd name="connsiteX39" fmla="*/ 583103 w 609763"/>
                <a:gd name="connsiteY39" fmla="*/ 295286 h 580760"/>
                <a:gd name="connsiteX40" fmla="*/ 609201 w 609763"/>
                <a:gd name="connsiteY40" fmla="*/ 365885 h 580760"/>
                <a:gd name="connsiteX41" fmla="*/ 604431 w 609763"/>
                <a:gd name="connsiteY41" fmla="*/ 376530 h 580760"/>
                <a:gd name="connsiteX42" fmla="*/ 573001 w 609763"/>
                <a:gd name="connsiteY42" fmla="*/ 388297 h 580760"/>
                <a:gd name="connsiteX43" fmla="*/ 565143 w 609763"/>
                <a:gd name="connsiteY43" fmla="*/ 396982 h 580760"/>
                <a:gd name="connsiteX44" fmla="*/ 572159 w 609763"/>
                <a:gd name="connsiteY44" fmla="*/ 412110 h 580760"/>
                <a:gd name="connsiteX45" fmla="*/ 602466 w 609763"/>
                <a:gd name="connsiteY45" fmla="*/ 426118 h 580760"/>
                <a:gd name="connsiteX46" fmla="*/ 606395 w 609763"/>
                <a:gd name="connsiteY46" fmla="*/ 437044 h 580760"/>
                <a:gd name="connsiteX47" fmla="*/ 574965 w 609763"/>
                <a:gd name="connsiteY47" fmla="*/ 505681 h 580760"/>
                <a:gd name="connsiteX48" fmla="*/ 563740 w 609763"/>
                <a:gd name="connsiteY48" fmla="*/ 509604 h 580760"/>
                <a:gd name="connsiteX49" fmla="*/ 533432 w 609763"/>
                <a:gd name="connsiteY49" fmla="*/ 495596 h 580760"/>
                <a:gd name="connsiteX50" fmla="*/ 517156 w 609763"/>
                <a:gd name="connsiteY50" fmla="*/ 500358 h 580760"/>
                <a:gd name="connsiteX51" fmla="*/ 515753 w 609763"/>
                <a:gd name="connsiteY51" fmla="*/ 511845 h 580760"/>
                <a:gd name="connsiteX52" fmla="*/ 527258 w 609763"/>
                <a:gd name="connsiteY52" fmla="*/ 543222 h 580760"/>
                <a:gd name="connsiteX53" fmla="*/ 522488 w 609763"/>
                <a:gd name="connsiteY53" fmla="*/ 554148 h 580760"/>
                <a:gd name="connsiteX54" fmla="*/ 451489 w 609763"/>
                <a:gd name="connsiteY54" fmla="*/ 580202 h 580760"/>
                <a:gd name="connsiteX55" fmla="*/ 440825 w 609763"/>
                <a:gd name="connsiteY55" fmla="*/ 575160 h 580760"/>
                <a:gd name="connsiteX56" fmla="*/ 429320 w 609763"/>
                <a:gd name="connsiteY56" fmla="*/ 543782 h 580760"/>
                <a:gd name="connsiteX57" fmla="*/ 414727 w 609763"/>
                <a:gd name="connsiteY57" fmla="*/ 535658 h 580760"/>
                <a:gd name="connsiteX58" fmla="*/ 405186 w 609763"/>
                <a:gd name="connsiteY58" fmla="*/ 542942 h 580760"/>
                <a:gd name="connsiteX59" fmla="*/ 391154 w 609763"/>
                <a:gd name="connsiteY59" fmla="*/ 573198 h 580760"/>
                <a:gd name="connsiteX60" fmla="*/ 380210 w 609763"/>
                <a:gd name="connsiteY60" fmla="*/ 577401 h 580760"/>
                <a:gd name="connsiteX61" fmla="*/ 311456 w 609763"/>
                <a:gd name="connsiteY61" fmla="*/ 545743 h 580760"/>
                <a:gd name="connsiteX62" fmla="*/ 307527 w 609763"/>
                <a:gd name="connsiteY62" fmla="*/ 534537 h 580760"/>
                <a:gd name="connsiteX63" fmla="*/ 321559 w 609763"/>
                <a:gd name="connsiteY63" fmla="*/ 504561 h 580760"/>
                <a:gd name="connsiteX64" fmla="*/ 317069 w 609763"/>
                <a:gd name="connsiteY64" fmla="*/ 488312 h 580760"/>
                <a:gd name="connsiteX65" fmla="*/ 305282 w 609763"/>
                <a:gd name="connsiteY65" fmla="*/ 486631 h 580760"/>
                <a:gd name="connsiteX66" fmla="*/ 273852 w 609763"/>
                <a:gd name="connsiteY66" fmla="*/ 498397 h 580760"/>
                <a:gd name="connsiteX67" fmla="*/ 263188 w 609763"/>
                <a:gd name="connsiteY67" fmla="*/ 493355 h 580760"/>
                <a:gd name="connsiteX68" fmla="*/ 236809 w 609763"/>
                <a:gd name="connsiteY68" fmla="*/ 422756 h 580760"/>
                <a:gd name="connsiteX69" fmla="*/ 241861 w 609763"/>
                <a:gd name="connsiteY69" fmla="*/ 411830 h 580760"/>
                <a:gd name="connsiteX70" fmla="*/ 273291 w 609763"/>
                <a:gd name="connsiteY70" fmla="*/ 400344 h 580760"/>
                <a:gd name="connsiteX71" fmla="*/ 281429 w 609763"/>
                <a:gd name="connsiteY71" fmla="*/ 385776 h 580760"/>
                <a:gd name="connsiteX72" fmla="*/ 274133 w 609763"/>
                <a:gd name="connsiteY72" fmla="*/ 376530 h 580760"/>
                <a:gd name="connsiteX73" fmla="*/ 243825 w 609763"/>
                <a:gd name="connsiteY73" fmla="*/ 362523 h 580760"/>
                <a:gd name="connsiteX74" fmla="*/ 239896 w 609763"/>
                <a:gd name="connsiteY74" fmla="*/ 351317 h 580760"/>
                <a:gd name="connsiteX75" fmla="*/ 271327 w 609763"/>
                <a:gd name="connsiteY75" fmla="*/ 282959 h 580760"/>
                <a:gd name="connsiteX76" fmla="*/ 282552 w 609763"/>
                <a:gd name="connsiteY76" fmla="*/ 278757 h 580760"/>
                <a:gd name="connsiteX77" fmla="*/ 312859 w 609763"/>
                <a:gd name="connsiteY77" fmla="*/ 292764 h 580760"/>
                <a:gd name="connsiteX78" fmla="*/ 328855 w 609763"/>
                <a:gd name="connsiteY78" fmla="*/ 288282 h 580760"/>
                <a:gd name="connsiteX79" fmla="*/ 330539 w 609763"/>
                <a:gd name="connsiteY79" fmla="*/ 276796 h 580760"/>
                <a:gd name="connsiteX80" fmla="*/ 318752 w 609763"/>
                <a:gd name="connsiteY80" fmla="*/ 245418 h 580760"/>
                <a:gd name="connsiteX81" fmla="*/ 323804 w 609763"/>
                <a:gd name="connsiteY81" fmla="*/ 234492 h 580760"/>
                <a:gd name="connsiteX82" fmla="*/ 69048 w 609763"/>
                <a:gd name="connsiteY82" fmla="*/ 187422 h 580760"/>
                <a:gd name="connsiteX83" fmla="*/ 84749 w 609763"/>
                <a:gd name="connsiteY83" fmla="*/ 203123 h 580760"/>
                <a:gd name="connsiteX84" fmla="*/ 69048 w 609763"/>
                <a:gd name="connsiteY84" fmla="*/ 218824 h 580760"/>
                <a:gd name="connsiteX85" fmla="*/ 53347 w 609763"/>
                <a:gd name="connsiteY85" fmla="*/ 203123 h 580760"/>
                <a:gd name="connsiteX86" fmla="*/ 69048 w 609763"/>
                <a:gd name="connsiteY86" fmla="*/ 187422 h 580760"/>
                <a:gd name="connsiteX87" fmla="*/ 70434 w 609763"/>
                <a:gd name="connsiteY87" fmla="*/ 0 h 580760"/>
                <a:gd name="connsiteX88" fmla="*/ 409976 w 609763"/>
                <a:gd name="connsiteY88" fmla="*/ 0 h 580760"/>
                <a:gd name="connsiteX89" fmla="*/ 436635 w 609763"/>
                <a:gd name="connsiteY89" fmla="*/ 21853 h 580760"/>
                <a:gd name="connsiteX90" fmla="*/ 480130 w 609763"/>
                <a:gd name="connsiteY90" fmla="*/ 180149 h 580760"/>
                <a:gd name="connsiteX91" fmla="*/ 480410 w 609763"/>
                <a:gd name="connsiteY91" fmla="*/ 181270 h 580760"/>
                <a:gd name="connsiteX92" fmla="*/ 480410 w 609763"/>
                <a:gd name="connsiteY92" fmla="*/ 192196 h 580760"/>
                <a:gd name="connsiteX93" fmla="*/ 475920 w 609763"/>
                <a:gd name="connsiteY93" fmla="*/ 189955 h 580760"/>
                <a:gd name="connsiteX94" fmla="*/ 458522 w 609763"/>
                <a:gd name="connsiteY94" fmla="*/ 187713 h 580760"/>
                <a:gd name="connsiteX95" fmla="*/ 458522 w 609763"/>
                <a:gd name="connsiteY95" fmla="*/ 181270 h 580760"/>
                <a:gd name="connsiteX96" fmla="*/ 436635 w 609763"/>
                <a:gd name="connsiteY96" fmla="*/ 159697 h 580760"/>
                <a:gd name="connsiteX97" fmla="*/ 43775 w 609763"/>
                <a:gd name="connsiteY97" fmla="*/ 159697 h 580760"/>
                <a:gd name="connsiteX98" fmla="*/ 21888 w 609763"/>
                <a:gd name="connsiteY98" fmla="*/ 181270 h 580760"/>
                <a:gd name="connsiteX99" fmla="*/ 21888 w 609763"/>
                <a:gd name="connsiteY99" fmla="*/ 224977 h 580760"/>
                <a:gd name="connsiteX100" fmla="*/ 43775 w 609763"/>
                <a:gd name="connsiteY100" fmla="*/ 246830 h 580760"/>
                <a:gd name="connsiteX101" fmla="*/ 295486 w 609763"/>
                <a:gd name="connsiteY101" fmla="*/ 246830 h 580760"/>
                <a:gd name="connsiteX102" fmla="*/ 296889 w 609763"/>
                <a:gd name="connsiteY102" fmla="*/ 253274 h 580760"/>
                <a:gd name="connsiteX103" fmla="*/ 299976 w 609763"/>
                <a:gd name="connsiteY103" fmla="*/ 261118 h 580760"/>
                <a:gd name="connsiteX104" fmla="*/ 292119 w 609763"/>
                <a:gd name="connsiteY104" fmla="*/ 257756 h 580760"/>
                <a:gd name="connsiteX105" fmla="*/ 250307 w 609763"/>
                <a:gd name="connsiteY105" fmla="*/ 273166 h 580760"/>
                <a:gd name="connsiteX106" fmla="*/ 238241 w 609763"/>
                <a:gd name="connsiteY106" fmla="*/ 299222 h 580760"/>
                <a:gd name="connsiteX107" fmla="*/ 43775 w 609763"/>
                <a:gd name="connsiteY107" fmla="*/ 299222 h 580760"/>
                <a:gd name="connsiteX108" fmla="*/ 21888 w 609763"/>
                <a:gd name="connsiteY108" fmla="*/ 321075 h 580760"/>
                <a:gd name="connsiteX109" fmla="*/ 21888 w 609763"/>
                <a:gd name="connsiteY109" fmla="*/ 364781 h 580760"/>
                <a:gd name="connsiteX110" fmla="*/ 43775 w 609763"/>
                <a:gd name="connsiteY110" fmla="*/ 386634 h 580760"/>
                <a:gd name="connsiteX111" fmla="*/ 240486 w 609763"/>
                <a:gd name="connsiteY111" fmla="*/ 386634 h 580760"/>
                <a:gd name="connsiteX112" fmla="*/ 241889 w 609763"/>
                <a:gd name="connsiteY112" fmla="*/ 387195 h 580760"/>
                <a:gd name="connsiteX113" fmla="*/ 233751 w 609763"/>
                <a:gd name="connsiteY113" fmla="*/ 389997 h 580760"/>
                <a:gd name="connsiteX114" fmla="*/ 214950 w 609763"/>
                <a:gd name="connsiteY114" fmla="*/ 430621 h 580760"/>
                <a:gd name="connsiteX115" fmla="*/ 218317 w 609763"/>
                <a:gd name="connsiteY115" fmla="*/ 439026 h 580760"/>
                <a:gd name="connsiteX116" fmla="*/ 43775 w 609763"/>
                <a:gd name="connsiteY116" fmla="*/ 439026 h 580760"/>
                <a:gd name="connsiteX117" fmla="*/ 21888 w 609763"/>
                <a:gd name="connsiteY117" fmla="*/ 460879 h 580760"/>
                <a:gd name="connsiteX118" fmla="*/ 21888 w 609763"/>
                <a:gd name="connsiteY118" fmla="*/ 504586 h 580760"/>
                <a:gd name="connsiteX119" fmla="*/ 43775 w 609763"/>
                <a:gd name="connsiteY119" fmla="*/ 526439 h 580760"/>
                <a:gd name="connsiteX120" fmla="*/ 285945 w 609763"/>
                <a:gd name="connsiteY120" fmla="*/ 526439 h 580760"/>
                <a:gd name="connsiteX121" fmla="*/ 285103 w 609763"/>
                <a:gd name="connsiteY121" fmla="*/ 548012 h 580760"/>
                <a:gd name="connsiteX122" fmla="*/ 43775 w 609763"/>
                <a:gd name="connsiteY122" fmla="*/ 548012 h 580760"/>
                <a:gd name="connsiteX123" fmla="*/ 0 w 609763"/>
                <a:gd name="connsiteY123" fmla="*/ 504586 h 580760"/>
                <a:gd name="connsiteX124" fmla="*/ 0 w 609763"/>
                <a:gd name="connsiteY124" fmla="*/ 460879 h 580760"/>
                <a:gd name="connsiteX125" fmla="*/ 280 w 609763"/>
                <a:gd name="connsiteY125" fmla="*/ 459479 h 580760"/>
                <a:gd name="connsiteX126" fmla="*/ 11505 w 609763"/>
                <a:gd name="connsiteY126" fmla="*/ 394199 h 580760"/>
                <a:gd name="connsiteX127" fmla="*/ 0 w 609763"/>
                <a:gd name="connsiteY127" fmla="*/ 364781 h 580760"/>
                <a:gd name="connsiteX128" fmla="*/ 0 w 609763"/>
                <a:gd name="connsiteY128" fmla="*/ 321075 h 580760"/>
                <a:gd name="connsiteX129" fmla="*/ 280 w 609763"/>
                <a:gd name="connsiteY129" fmla="*/ 319954 h 580760"/>
                <a:gd name="connsiteX130" fmla="*/ 11505 w 609763"/>
                <a:gd name="connsiteY130" fmla="*/ 254394 h 580760"/>
                <a:gd name="connsiteX131" fmla="*/ 0 w 609763"/>
                <a:gd name="connsiteY131" fmla="*/ 224977 h 580760"/>
                <a:gd name="connsiteX132" fmla="*/ 0 w 609763"/>
                <a:gd name="connsiteY132" fmla="*/ 181270 h 580760"/>
                <a:gd name="connsiteX133" fmla="*/ 280 w 609763"/>
                <a:gd name="connsiteY133" fmla="*/ 180149 h 580760"/>
                <a:gd name="connsiteX134" fmla="*/ 43775 w 609763"/>
                <a:gd name="connsiteY134" fmla="*/ 21853 h 580760"/>
                <a:gd name="connsiteX135" fmla="*/ 70434 w 609763"/>
                <a:gd name="connsiteY135" fmla="*/ 0 h 58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609763" h="580760">
                  <a:moveTo>
                    <a:pt x="69048" y="467002"/>
                  </a:moveTo>
                  <a:cubicBezTo>
                    <a:pt x="77719" y="467002"/>
                    <a:pt x="84749" y="474032"/>
                    <a:pt x="84749" y="482703"/>
                  </a:cubicBezTo>
                  <a:cubicBezTo>
                    <a:pt x="84749" y="491374"/>
                    <a:pt x="77719" y="498404"/>
                    <a:pt x="69048" y="498404"/>
                  </a:cubicBezTo>
                  <a:cubicBezTo>
                    <a:pt x="60377" y="498404"/>
                    <a:pt x="53347" y="491374"/>
                    <a:pt x="53347" y="482703"/>
                  </a:cubicBezTo>
                  <a:cubicBezTo>
                    <a:pt x="53347" y="474032"/>
                    <a:pt x="60377" y="467002"/>
                    <a:pt x="69048" y="467002"/>
                  </a:cubicBezTo>
                  <a:close/>
                  <a:moveTo>
                    <a:pt x="69048" y="327212"/>
                  </a:moveTo>
                  <a:cubicBezTo>
                    <a:pt x="77719" y="327212"/>
                    <a:pt x="84749" y="334242"/>
                    <a:pt x="84749" y="342913"/>
                  </a:cubicBezTo>
                  <a:cubicBezTo>
                    <a:pt x="84749" y="351584"/>
                    <a:pt x="77719" y="358614"/>
                    <a:pt x="69048" y="358614"/>
                  </a:cubicBezTo>
                  <a:cubicBezTo>
                    <a:pt x="60377" y="358614"/>
                    <a:pt x="53347" y="351584"/>
                    <a:pt x="53347" y="342913"/>
                  </a:cubicBezTo>
                  <a:cubicBezTo>
                    <a:pt x="53347" y="334242"/>
                    <a:pt x="60377" y="327212"/>
                    <a:pt x="69048" y="327212"/>
                  </a:cubicBezTo>
                  <a:close/>
                  <a:moveTo>
                    <a:pt x="443351" y="299768"/>
                  </a:moveTo>
                  <a:cubicBezTo>
                    <a:pt x="408273" y="295286"/>
                    <a:pt x="381894" y="303130"/>
                    <a:pt x="370388" y="324702"/>
                  </a:cubicBezTo>
                  <a:cubicBezTo>
                    <a:pt x="358882" y="346274"/>
                    <a:pt x="358040" y="365324"/>
                    <a:pt x="358882" y="368686"/>
                  </a:cubicBezTo>
                  <a:cubicBezTo>
                    <a:pt x="359724" y="372328"/>
                    <a:pt x="363653" y="378772"/>
                    <a:pt x="363653" y="378772"/>
                  </a:cubicBezTo>
                  <a:cubicBezTo>
                    <a:pt x="363653" y="378772"/>
                    <a:pt x="345973" y="405947"/>
                    <a:pt x="347096" y="410429"/>
                  </a:cubicBezTo>
                  <a:cubicBezTo>
                    <a:pt x="348218" y="414912"/>
                    <a:pt x="360285" y="417153"/>
                    <a:pt x="360285" y="417153"/>
                  </a:cubicBezTo>
                  <a:cubicBezTo>
                    <a:pt x="360285" y="417153"/>
                    <a:pt x="361408" y="420234"/>
                    <a:pt x="359163" y="426118"/>
                  </a:cubicBezTo>
                  <a:cubicBezTo>
                    <a:pt x="356918" y="432281"/>
                    <a:pt x="363372" y="439005"/>
                    <a:pt x="365056" y="441526"/>
                  </a:cubicBezTo>
                  <a:cubicBezTo>
                    <a:pt x="367020" y="444048"/>
                    <a:pt x="362530" y="451332"/>
                    <a:pt x="363933" y="455534"/>
                  </a:cubicBezTo>
                  <a:cubicBezTo>
                    <a:pt x="365617" y="459736"/>
                    <a:pt x="372913" y="464779"/>
                    <a:pt x="381332" y="463658"/>
                  </a:cubicBezTo>
                  <a:cubicBezTo>
                    <a:pt x="389470" y="462818"/>
                    <a:pt x="400415" y="460857"/>
                    <a:pt x="404063" y="460016"/>
                  </a:cubicBezTo>
                  <a:cubicBezTo>
                    <a:pt x="412482" y="479907"/>
                    <a:pt x="392277" y="489993"/>
                    <a:pt x="392277" y="489993"/>
                  </a:cubicBezTo>
                  <a:lnTo>
                    <a:pt x="499476" y="489993"/>
                  </a:lnTo>
                  <a:cubicBezTo>
                    <a:pt x="499476" y="489993"/>
                    <a:pt x="468327" y="465059"/>
                    <a:pt x="468888" y="437884"/>
                  </a:cubicBezTo>
                  <a:cubicBezTo>
                    <a:pt x="469169" y="422476"/>
                    <a:pt x="499476" y="403145"/>
                    <a:pt x="499196" y="360842"/>
                  </a:cubicBezTo>
                  <a:cubicBezTo>
                    <a:pt x="499196" y="339550"/>
                    <a:pt x="478429" y="304251"/>
                    <a:pt x="443351" y="299768"/>
                  </a:cubicBezTo>
                  <a:close/>
                  <a:moveTo>
                    <a:pt x="394522" y="208438"/>
                  </a:moveTo>
                  <a:cubicBezTo>
                    <a:pt x="399012" y="206757"/>
                    <a:pt x="403782" y="208998"/>
                    <a:pt x="405466" y="213481"/>
                  </a:cubicBezTo>
                  <a:lnTo>
                    <a:pt x="416972" y="244578"/>
                  </a:lnTo>
                  <a:cubicBezTo>
                    <a:pt x="418656" y="249060"/>
                    <a:pt x="428478" y="252702"/>
                    <a:pt x="431845" y="252702"/>
                  </a:cubicBezTo>
                  <a:cubicBezTo>
                    <a:pt x="434932" y="252983"/>
                    <a:pt x="439141" y="249621"/>
                    <a:pt x="441106" y="245699"/>
                  </a:cubicBezTo>
                  <a:lnTo>
                    <a:pt x="455137" y="215162"/>
                  </a:lnTo>
                  <a:cubicBezTo>
                    <a:pt x="456821" y="211240"/>
                    <a:pt x="461872" y="209279"/>
                    <a:pt x="466082" y="211240"/>
                  </a:cubicBezTo>
                  <a:lnTo>
                    <a:pt x="534555" y="242617"/>
                  </a:lnTo>
                  <a:cubicBezTo>
                    <a:pt x="538764" y="244578"/>
                    <a:pt x="540728" y="249621"/>
                    <a:pt x="538764" y="253823"/>
                  </a:cubicBezTo>
                  <a:lnTo>
                    <a:pt x="524733" y="284080"/>
                  </a:lnTo>
                  <a:cubicBezTo>
                    <a:pt x="522768" y="288282"/>
                    <a:pt x="527258" y="297807"/>
                    <a:pt x="529223" y="300329"/>
                  </a:cubicBezTo>
                  <a:cubicBezTo>
                    <a:pt x="531468" y="302570"/>
                    <a:pt x="536519" y="303410"/>
                    <a:pt x="541009" y="301729"/>
                  </a:cubicBezTo>
                  <a:lnTo>
                    <a:pt x="572439" y="290243"/>
                  </a:lnTo>
                  <a:cubicBezTo>
                    <a:pt x="576649" y="288562"/>
                    <a:pt x="581700" y="290803"/>
                    <a:pt x="583103" y="295286"/>
                  </a:cubicBezTo>
                  <a:lnTo>
                    <a:pt x="609201" y="365885"/>
                  </a:lnTo>
                  <a:cubicBezTo>
                    <a:pt x="610885" y="370087"/>
                    <a:pt x="608640" y="375130"/>
                    <a:pt x="604431" y="376530"/>
                  </a:cubicBezTo>
                  <a:lnTo>
                    <a:pt x="573001" y="388297"/>
                  </a:lnTo>
                  <a:cubicBezTo>
                    <a:pt x="568511" y="389698"/>
                    <a:pt x="565143" y="393620"/>
                    <a:pt x="565143" y="396982"/>
                  </a:cubicBezTo>
                  <a:cubicBezTo>
                    <a:pt x="565143" y="400063"/>
                    <a:pt x="567949" y="410149"/>
                    <a:pt x="572159" y="412110"/>
                  </a:cubicBezTo>
                  <a:lnTo>
                    <a:pt x="602466" y="426118"/>
                  </a:lnTo>
                  <a:cubicBezTo>
                    <a:pt x="606676" y="428079"/>
                    <a:pt x="608360" y="433122"/>
                    <a:pt x="606395" y="437044"/>
                  </a:cubicBezTo>
                  <a:lnTo>
                    <a:pt x="574965" y="505681"/>
                  </a:lnTo>
                  <a:cubicBezTo>
                    <a:pt x="573001" y="509884"/>
                    <a:pt x="567949" y="511565"/>
                    <a:pt x="563740" y="509604"/>
                  </a:cubicBezTo>
                  <a:lnTo>
                    <a:pt x="533432" y="495596"/>
                  </a:lnTo>
                  <a:cubicBezTo>
                    <a:pt x="529223" y="493915"/>
                    <a:pt x="519681" y="498117"/>
                    <a:pt x="517156" y="500358"/>
                  </a:cubicBezTo>
                  <a:cubicBezTo>
                    <a:pt x="514911" y="502320"/>
                    <a:pt x="514069" y="507642"/>
                    <a:pt x="515753" y="511845"/>
                  </a:cubicBezTo>
                  <a:lnTo>
                    <a:pt x="527258" y="543222"/>
                  </a:lnTo>
                  <a:cubicBezTo>
                    <a:pt x="528942" y="547704"/>
                    <a:pt x="526697" y="552467"/>
                    <a:pt x="522488" y="554148"/>
                  </a:cubicBezTo>
                  <a:lnTo>
                    <a:pt x="451489" y="580202"/>
                  </a:lnTo>
                  <a:cubicBezTo>
                    <a:pt x="447280" y="581883"/>
                    <a:pt x="442228" y="579642"/>
                    <a:pt x="440825" y="575160"/>
                  </a:cubicBezTo>
                  <a:lnTo>
                    <a:pt x="429320" y="543782"/>
                  </a:lnTo>
                  <a:cubicBezTo>
                    <a:pt x="427636" y="539580"/>
                    <a:pt x="417814" y="535938"/>
                    <a:pt x="414727" y="535658"/>
                  </a:cubicBezTo>
                  <a:cubicBezTo>
                    <a:pt x="411359" y="535658"/>
                    <a:pt x="407150" y="538740"/>
                    <a:pt x="405186" y="542942"/>
                  </a:cubicBezTo>
                  <a:lnTo>
                    <a:pt x="391154" y="573198"/>
                  </a:lnTo>
                  <a:cubicBezTo>
                    <a:pt x="389470" y="577401"/>
                    <a:pt x="384419" y="579362"/>
                    <a:pt x="380210" y="577401"/>
                  </a:cubicBezTo>
                  <a:lnTo>
                    <a:pt x="311456" y="545743"/>
                  </a:lnTo>
                  <a:cubicBezTo>
                    <a:pt x="307527" y="543782"/>
                    <a:pt x="305563" y="538740"/>
                    <a:pt x="307527" y="534537"/>
                  </a:cubicBezTo>
                  <a:lnTo>
                    <a:pt x="321559" y="504561"/>
                  </a:lnTo>
                  <a:cubicBezTo>
                    <a:pt x="323523" y="500078"/>
                    <a:pt x="319033" y="490833"/>
                    <a:pt x="317069" y="488312"/>
                  </a:cubicBezTo>
                  <a:cubicBezTo>
                    <a:pt x="314824" y="485790"/>
                    <a:pt x="309492" y="485230"/>
                    <a:pt x="305282" y="486631"/>
                  </a:cubicBezTo>
                  <a:lnTo>
                    <a:pt x="273852" y="498397"/>
                  </a:lnTo>
                  <a:cubicBezTo>
                    <a:pt x="269643" y="500078"/>
                    <a:pt x="264591" y="497557"/>
                    <a:pt x="263188" y="493355"/>
                  </a:cubicBezTo>
                  <a:lnTo>
                    <a:pt x="236809" y="422756"/>
                  </a:lnTo>
                  <a:cubicBezTo>
                    <a:pt x="235406" y="418273"/>
                    <a:pt x="237651" y="413511"/>
                    <a:pt x="241861" y="411830"/>
                  </a:cubicBezTo>
                  <a:lnTo>
                    <a:pt x="273291" y="400344"/>
                  </a:lnTo>
                  <a:cubicBezTo>
                    <a:pt x="277500" y="398663"/>
                    <a:pt x="281148" y="388857"/>
                    <a:pt x="281429" y="385776"/>
                  </a:cubicBezTo>
                  <a:cubicBezTo>
                    <a:pt x="281710" y="382694"/>
                    <a:pt x="278342" y="378211"/>
                    <a:pt x="274133" y="376530"/>
                  </a:cubicBezTo>
                  <a:lnTo>
                    <a:pt x="243825" y="362523"/>
                  </a:lnTo>
                  <a:cubicBezTo>
                    <a:pt x="239616" y="360562"/>
                    <a:pt x="237932" y="355519"/>
                    <a:pt x="239896" y="351317"/>
                  </a:cubicBezTo>
                  <a:lnTo>
                    <a:pt x="271327" y="282959"/>
                  </a:lnTo>
                  <a:cubicBezTo>
                    <a:pt x="273291" y="278757"/>
                    <a:pt x="278342" y="277076"/>
                    <a:pt x="282552" y="278757"/>
                  </a:cubicBezTo>
                  <a:lnTo>
                    <a:pt x="312859" y="292764"/>
                  </a:lnTo>
                  <a:cubicBezTo>
                    <a:pt x="317069" y="294726"/>
                    <a:pt x="326610" y="290243"/>
                    <a:pt x="328855" y="288282"/>
                  </a:cubicBezTo>
                  <a:cubicBezTo>
                    <a:pt x="331381" y="286321"/>
                    <a:pt x="331942" y="280998"/>
                    <a:pt x="330539" y="276796"/>
                  </a:cubicBezTo>
                  <a:lnTo>
                    <a:pt x="318752" y="245418"/>
                  </a:lnTo>
                  <a:cubicBezTo>
                    <a:pt x="317349" y="240936"/>
                    <a:pt x="319594" y="236173"/>
                    <a:pt x="323804" y="234492"/>
                  </a:cubicBezTo>
                  <a:close/>
                  <a:moveTo>
                    <a:pt x="69048" y="187422"/>
                  </a:moveTo>
                  <a:cubicBezTo>
                    <a:pt x="77719" y="187422"/>
                    <a:pt x="84749" y="194452"/>
                    <a:pt x="84749" y="203123"/>
                  </a:cubicBezTo>
                  <a:cubicBezTo>
                    <a:pt x="84749" y="211794"/>
                    <a:pt x="77719" y="218824"/>
                    <a:pt x="69048" y="218824"/>
                  </a:cubicBezTo>
                  <a:cubicBezTo>
                    <a:pt x="60377" y="218824"/>
                    <a:pt x="53347" y="211794"/>
                    <a:pt x="53347" y="203123"/>
                  </a:cubicBezTo>
                  <a:cubicBezTo>
                    <a:pt x="53347" y="194452"/>
                    <a:pt x="60377" y="187422"/>
                    <a:pt x="69048" y="187422"/>
                  </a:cubicBezTo>
                  <a:close/>
                  <a:moveTo>
                    <a:pt x="70434" y="0"/>
                  </a:moveTo>
                  <a:lnTo>
                    <a:pt x="409976" y="0"/>
                  </a:lnTo>
                  <a:cubicBezTo>
                    <a:pt x="423165" y="0"/>
                    <a:pt x="435231" y="9806"/>
                    <a:pt x="436635" y="21853"/>
                  </a:cubicBezTo>
                  <a:lnTo>
                    <a:pt x="480130" y="180149"/>
                  </a:lnTo>
                  <a:cubicBezTo>
                    <a:pt x="480130" y="180429"/>
                    <a:pt x="480410" y="180989"/>
                    <a:pt x="480410" y="181270"/>
                  </a:cubicBezTo>
                  <a:lnTo>
                    <a:pt x="480410" y="192196"/>
                  </a:lnTo>
                  <a:lnTo>
                    <a:pt x="475920" y="189955"/>
                  </a:lnTo>
                  <a:cubicBezTo>
                    <a:pt x="470308" y="187433"/>
                    <a:pt x="464415" y="186873"/>
                    <a:pt x="458522" y="187713"/>
                  </a:cubicBezTo>
                  <a:lnTo>
                    <a:pt x="458522" y="181270"/>
                  </a:lnTo>
                  <a:cubicBezTo>
                    <a:pt x="458522" y="169502"/>
                    <a:pt x="448701" y="159697"/>
                    <a:pt x="436635" y="159697"/>
                  </a:cubicBezTo>
                  <a:lnTo>
                    <a:pt x="43775" y="159697"/>
                  </a:lnTo>
                  <a:cubicBezTo>
                    <a:pt x="31709" y="159697"/>
                    <a:pt x="21888" y="169502"/>
                    <a:pt x="21888" y="181270"/>
                  </a:cubicBezTo>
                  <a:lnTo>
                    <a:pt x="21888" y="224977"/>
                  </a:lnTo>
                  <a:cubicBezTo>
                    <a:pt x="21888" y="237024"/>
                    <a:pt x="31709" y="246830"/>
                    <a:pt x="43775" y="246830"/>
                  </a:cubicBezTo>
                  <a:lnTo>
                    <a:pt x="295486" y="246830"/>
                  </a:lnTo>
                  <a:cubicBezTo>
                    <a:pt x="295767" y="249071"/>
                    <a:pt x="296328" y="251312"/>
                    <a:pt x="296889" y="253274"/>
                  </a:cubicBezTo>
                  <a:lnTo>
                    <a:pt x="299976" y="261118"/>
                  </a:lnTo>
                  <a:lnTo>
                    <a:pt x="292119" y="257756"/>
                  </a:lnTo>
                  <a:cubicBezTo>
                    <a:pt x="276685" y="250752"/>
                    <a:pt x="257323" y="258037"/>
                    <a:pt x="250307" y="273166"/>
                  </a:cubicBezTo>
                  <a:lnTo>
                    <a:pt x="238241" y="299222"/>
                  </a:lnTo>
                  <a:lnTo>
                    <a:pt x="43775" y="299222"/>
                  </a:lnTo>
                  <a:cubicBezTo>
                    <a:pt x="31709" y="299222"/>
                    <a:pt x="21888" y="309027"/>
                    <a:pt x="21888" y="321075"/>
                  </a:cubicBezTo>
                  <a:lnTo>
                    <a:pt x="21888" y="364781"/>
                  </a:lnTo>
                  <a:cubicBezTo>
                    <a:pt x="21888" y="376829"/>
                    <a:pt x="31709" y="386634"/>
                    <a:pt x="43775" y="386634"/>
                  </a:cubicBezTo>
                  <a:lnTo>
                    <a:pt x="240486" y="386634"/>
                  </a:lnTo>
                  <a:lnTo>
                    <a:pt x="241889" y="387195"/>
                  </a:lnTo>
                  <a:lnTo>
                    <a:pt x="233751" y="389997"/>
                  </a:lnTo>
                  <a:cubicBezTo>
                    <a:pt x="217756" y="396160"/>
                    <a:pt x="209337" y="414091"/>
                    <a:pt x="214950" y="430621"/>
                  </a:cubicBezTo>
                  <a:lnTo>
                    <a:pt x="218317" y="439026"/>
                  </a:lnTo>
                  <a:lnTo>
                    <a:pt x="43775" y="439026"/>
                  </a:lnTo>
                  <a:cubicBezTo>
                    <a:pt x="31709" y="439026"/>
                    <a:pt x="21888" y="448832"/>
                    <a:pt x="21888" y="460879"/>
                  </a:cubicBezTo>
                  <a:lnTo>
                    <a:pt x="21888" y="504586"/>
                  </a:lnTo>
                  <a:cubicBezTo>
                    <a:pt x="21888" y="516633"/>
                    <a:pt x="31709" y="526439"/>
                    <a:pt x="43775" y="526439"/>
                  </a:cubicBezTo>
                  <a:lnTo>
                    <a:pt x="285945" y="526439"/>
                  </a:lnTo>
                  <a:cubicBezTo>
                    <a:pt x="283139" y="533163"/>
                    <a:pt x="282858" y="540728"/>
                    <a:pt x="285103" y="548012"/>
                  </a:cubicBezTo>
                  <a:lnTo>
                    <a:pt x="43775" y="548012"/>
                  </a:lnTo>
                  <a:cubicBezTo>
                    <a:pt x="19643" y="548012"/>
                    <a:pt x="0" y="528681"/>
                    <a:pt x="0" y="504586"/>
                  </a:cubicBezTo>
                  <a:lnTo>
                    <a:pt x="0" y="460879"/>
                  </a:lnTo>
                  <a:cubicBezTo>
                    <a:pt x="0" y="460319"/>
                    <a:pt x="280" y="460039"/>
                    <a:pt x="280" y="459479"/>
                  </a:cubicBezTo>
                  <a:lnTo>
                    <a:pt x="11505" y="394199"/>
                  </a:lnTo>
                  <a:cubicBezTo>
                    <a:pt x="4490" y="386354"/>
                    <a:pt x="0" y="375988"/>
                    <a:pt x="0" y="364781"/>
                  </a:cubicBezTo>
                  <a:lnTo>
                    <a:pt x="0" y="321075"/>
                  </a:lnTo>
                  <a:cubicBezTo>
                    <a:pt x="0" y="320795"/>
                    <a:pt x="280" y="320234"/>
                    <a:pt x="280" y="319954"/>
                  </a:cubicBezTo>
                  <a:lnTo>
                    <a:pt x="11505" y="254394"/>
                  </a:lnTo>
                  <a:cubicBezTo>
                    <a:pt x="4490" y="246550"/>
                    <a:pt x="0" y="236183"/>
                    <a:pt x="0" y="224977"/>
                  </a:cubicBezTo>
                  <a:lnTo>
                    <a:pt x="0" y="181270"/>
                  </a:lnTo>
                  <a:cubicBezTo>
                    <a:pt x="0" y="180989"/>
                    <a:pt x="280" y="180429"/>
                    <a:pt x="280" y="180149"/>
                  </a:cubicBezTo>
                  <a:lnTo>
                    <a:pt x="43775" y="21853"/>
                  </a:lnTo>
                  <a:cubicBezTo>
                    <a:pt x="45178" y="9806"/>
                    <a:pt x="56964" y="0"/>
                    <a:pt x="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16" name="Freeform 154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6594992" y="4139664"/>
              <a:ext cx="459741" cy="403976"/>
            </a:xfrm>
            <a:custGeom>
              <a:avLst/>
              <a:gdLst>
                <a:gd name="connsiteX0" fmla="*/ 511060 w 597041"/>
                <a:gd name="connsiteY0" fmla="*/ 318176 h 524623"/>
                <a:gd name="connsiteX1" fmla="*/ 555430 w 597041"/>
                <a:gd name="connsiteY1" fmla="*/ 318176 h 524623"/>
                <a:gd name="connsiteX2" fmla="*/ 555430 w 597041"/>
                <a:gd name="connsiteY2" fmla="*/ 328291 h 524623"/>
                <a:gd name="connsiteX3" fmla="*/ 511060 w 597041"/>
                <a:gd name="connsiteY3" fmla="*/ 328291 h 524623"/>
                <a:gd name="connsiteX4" fmla="*/ 511060 w 597041"/>
                <a:gd name="connsiteY4" fmla="*/ 298175 h 524623"/>
                <a:gd name="connsiteX5" fmla="*/ 555430 w 597041"/>
                <a:gd name="connsiteY5" fmla="*/ 298175 h 524623"/>
                <a:gd name="connsiteX6" fmla="*/ 555430 w 597041"/>
                <a:gd name="connsiteY6" fmla="*/ 309670 h 524623"/>
                <a:gd name="connsiteX7" fmla="*/ 511060 w 597041"/>
                <a:gd name="connsiteY7" fmla="*/ 309670 h 524623"/>
                <a:gd name="connsiteX8" fmla="*/ 511060 w 597041"/>
                <a:gd name="connsiteY8" fmla="*/ 279554 h 524623"/>
                <a:gd name="connsiteX9" fmla="*/ 555430 w 597041"/>
                <a:gd name="connsiteY9" fmla="*/ 279554 h 524623"/>
                <a:gd name="connsiteX10" fmla="*/ 555430 w 597041"/>
                <a:gd name="connsiteY10" fmla="*/ 291049 h 524623"/>
                <a:gd name="connsiteX11" fmla="*/ 511060 w 597041"/>
                <a:gd name="connsiteY11" fmla="*/ 291049 h 524623"/>
                <a:gd name="connsiteX12" fmla="*/ 511060 w 597041"/>
                <a:gd name="connsiteY12" fmla="*/ 260932 h 524623"/>
                <a:gd name="connsiteX13" fmla="*/ 555430 w 597041"/>
                <a:gd name="connsiteY13" fmla="*/ 260932 h 524623"/>
                <a:gd name="connsiteX14" fmla="*/ 555430 w 597041"/>
                <a:gd name="connsiteY14" fmla="*/ 270818 h 524623"/>
                <a:gd name="connsiteX15" fmla="*/ 511060 w 597041"/>
                <a:gd name="connsiteY15" fmla="*/ 270818 h 524623"/>
                <a:gd name="connsiteX16" fmla="*/ 511060 w 597041"/>
                <a:gd name="connsiteY16" fmla="*/ 242311 h 524623"/>
                <a:gd name="connsiteX17" fmla="*/ 555430 w 597041"/>
                <a:gd name="connsiteY17" fmla="*/ 242311 h 524623"/>
                <a:gd name="connsiteX18" fmla="*/ 555430 w 597041"/>
                <a:gd name="connsiteY18" fmla="*/ 253576 h 524623"/>
                <a:gd name="connsiteX19" fmla="*/ 511060 w 597041"/>
                <a:gd name="connsiteY19" fmla="*/ 253576 h 524623"/>
                <a:gd name="connsiteX20" fmla="*/ 436378 w 597041"/>
                <a:gd name="connsiteY20" fmla="*/ 240701 h 524623"/>
                <a:gd name="connsiteX21" fmla="*/ 489449 w 597041"/>
                <a:gd name="connsiteY21" fmla="*/ 240701 h 524623"/>
                <a:gd name="connsiteX22" fmla="*/ 460762 w 597041"/>
                <a:gd name="connsiteY22" fmla="*/ 302313 h 524623"/>
                <a:gd name="connsiteX23" fmla="*/ 423469 w 597041"/>
                <a:gd name="connsiteY23" fmla="*/ 265059 h 524623"/>
                <a:gd name="connsiteX24" fmla="*/ 436378 w 597041"/>
                <a:gd name="connsiteY24" fmla="*/ 240701 h 524623"/>
                <a:gd name="connsiteX25" fmla="*/ 386069 w 597041"/>
                <a:gd name="connsiteY25" fmla="*/ 146214 h 524623"/>
                <a:gd name="connsiteX26" fmla="*/ 386069 w 597041"/>
                <a:gd name="connsiteY26" fmla="*/ 199256 h 524623"/>
                <a:gd name="connsiteX27" fmla="*/ 353060 w 597041"/>
                <a:gd name="connsiteY27" fmla="*/ 235096 h 524623"/>
                <a:gd name="connsiteX28" fmla="*/ 388940 w 597041"/>
                <a:gd name="connsiteY28" fmla="*/ 270935 h 524623"/>
                <a:gd name="connsiteX29" fmla="*/ 411902 w 597041"/>
                <a:gd name="connsiteY29" fmla="*/ 262334 h 524623"/>
                <a:gd name="connsiteX30" fmla="*/ 449217 w 597041"/>
                <a:gd name="connsiteY30" fmla="*/ 299607 h 524623"/>
                <a:gd name="connsiteX31" fmla="*/ 388940 w 597041"/>
                <a:gd name="connsiteY31" fmla="*/ 322544 h 524623"/>
                <a:gd name="connsiteX32" fmla="*/ 301394 w 597041"/>
                <a:gd name="connsiteY32" fmla="*/ 235096 h 524623"/>
                <a:gd name="connsiteX33" fmla="*/ 386069 w 597041"/>
                <a:gd name="connsiteY33" fmla="*/ 146214 h 524623"/>
                <a:gd name="connsiteX34" fmla="*/ 391973 w 597041"/>
                <a:gd name="connsiteY34" fmla="*/ 143225 h 524623"/>
                <a:gd name="connsiteX35" fmla="*/ 394841 w 597041"/>
                <a:gd name="connsiteY35" fmla="*/ 143225 h 524623"/>
                <a:gd name="connsiteX36" fmla="*/ 482322 w 597041"/>
                <a:gd name="connsiteY36" fmla="*/ 232087 h 524623"/>
                <a:gd name="connsiteX37" fmla="*/ 482322 w 597041"/>
                <a:gd name="connsiteY37" fmla="*/ 234954 h 524623"/>
                <a:gd name="connsiteX38" fmla="*/ 430694 w 597041"/>
                <a:gd name="connsiteY38" fmla="*/ 234954 h 524623"/>
                <a:gd name="connsiteX39" fmla="*/ 430694 w 597041"/>
                <a:gd name="connsiteY39" fmla="*/ 232087 h 524623"/>
                <a:gd name="connsiteX40" fmla="*/ 394841 w 597041"/>
                <a:gd name="connsiteY40" fmla="*/ 196256 h 524623"/>
                <a:gd name="connsiteX41" fmla="*/ 391973 w 597041"/>
                <a:gd name="connsiteY41" fmla="*/ 196256 h 524623"/>
                <a:gd name="connsiteX42" fmla="*/ 209538 w 597041"/>
                <a:gd name="connsiteY42" fmla="*/ 117542 h 524623"/>
                <a:gd name="connsiteX43" fmla="*/ 209538 w 597041"/>
                <a:gd name="connsiteY43" fmla="*/ 179177 h 524623"/>
                <a:gd name="connsiteX44" fmla="*/ 281298 w 597041"/>
                <a:gd name="connsiteY44" fmla="*/ 213579 h 524623"/>
                <a:gd name="connsiteX45" fmla="*/ 281298 w 597041"/>
                <a:gd name="connsiteY45" fmla="*/ 258014 h 524623"/>
                <a:gd name="connsiteX46" fmla="*/ 209538 w 597041"/>
                <a:gd name="connsiteY46" fmla="*/ 225046 h 524623"/>
                <a:gd name="connsiteX47" fmla="*/ 209538 w 597041"/>
                <a:gd name="connsiteY47" fmla="*/ 341150 h 524623"/>
                <a:gd name="connsiteX48" fmla="*/ 367410 w 597041"/>
                <a:gd name="connsiteY48" fmla="*/ 341150 h 524623"/>
                <a:gd name="connsiteX49" fmla="*/ 394679 w 597041"/>
                <a:gd name="connsiteY49" fmla="*/ 341150 h 524623"/>
                <a:gd name="connsiteX50" fmla="*/ 571208 w 597041"/>
                <a:gd name="connsiteY50" fmla="*/ 341150 h 524623"/>
                <a:gd name="connsiteX51" fmla="*/ 571208 w 597041"/>
                <a:gd name="connsiteY51" fmla="*/ 117542 h 524623"/>
                <a:gd name="connsiteX52" fmla="*/ 363104 w 597041"/>
                <a:gd name="connsiteY52" fmla="*/ 73107 h 524623"/>
                <a:gd name="connsiteX53" fmla="*/ 410466 w 597041"/>
                <a:gd name="connsiteY53" fmla="*/ 73107 h 524623"/>
                <a:gd name="connsiteX54" fmla="*/ 410466 w 597041"/>
                <a:gd name="connsiteY54" fmla="*/ 93174 h 524623"/>
                <a:gd name="connsiteX55" fmla="*/ 588430 w 597041"/>
                <a:gd name="connsiteY55" fmla="*/ 93174 h 524623"/>
                <a:gd name="connsiteX56" fmla="*/ 597041 w 597041"/>
                <a:gd name="connsiteY56" fmla="*/ 93174 h 524623"/>
                <a:gd name="connsiteX57" fmla="*/ 597041 w 597041"/>
                <a:gd name="connsiteY57" fmla="*/ 117542 h 524623"/>
                <a:gd name="connsiteX58" fmla="*/ 588430 w 597041"/>
                <a:gd name="connsiteY58" fmla="*/ 117542 h 524623"/>
                <a:gd name="connsiteX59" fmla="*/ 588430 w 597041"/>
                <a:gd name="connsiteY59" fmla="*/ 358350 h 524623"/>
                <a:gd name="connsiteX60" fmla="*/ 394679 w 597041"/>
                <a:gd name="connsiteY60" fmla="*/ 358350 h 524623"/>
                <a:gd name="connsiteX61" fmla="*/ 394679 w 597041"/>
                <a:gd name="connsiteY61" fmla="*/ 402785 h 524623"/>
                <a:gd name="connsiteX62" fmla="*/ 490837 w 597041"/>
                <a:gd name="connsiteY62" fmla="*/ 511723 h 524623"/>
                <a:gd name="connsiteX63" fmla="*/ 456392 w 597041"/>
                <a:gd name="connsiteY63" fmla="*/ 511723 h 524623"/>
                <a:gd name="connsiteX64" fmla="*/ 390373 w 597041"/>
                <a:gd name="connsiteY64" fmla="*/ 438620 h 524623"/>
                <a:gd name="connsiteX65" fmla="*/ 390373 w 597041"/>
                <a:gd name="connsiteY65" fmla="*/ 511723 h 524623"/>
                <a:gd name="connsiteX66" fmla="*/ 370280 w 597041"/>
                <a:gd name="connsiteY66" fmla="*/ 511723 h 524623"/>
                <a:gd name="connsiteX67" fmla="*/ 370280 w 597041"/>
                <a:gd name="connsiteY67" fmla="*/ 438620 h 524623"/>
                <a:gd name="connsiteX68" fmla="*/ 305696 w 597041"/>
                <a:gd name="connsiteY68" fmla="*/ 511723 h 524623"/>
                <a:gd name="connsiteX69" fmla="*/ 271252 w 597041"/>
                <a:gd name="connsiteY69" fmla="*/ 511723 h 524623"/>
                <a:gd name="connsiteX70" fmla="*/ 367410 w 597041"/>
                <a:gd name="connsiteY70" fmla="*/ 402785 h 524623"/>
                <a:gd name="connsiteX71" fmla="*/ 367410 w 597041"/>
                <a:gd name="connsiteY71" fmla="*/ 358350 h 524623"/>
                <a:gd name="connsiteX72" fmla="*/ 192316 w 597041"/>
                <a:gd name="connsiteY72" fmla="*/ 358350 h 524623"/>
                <a:gd name="connsiteX73" fmla="*/ 192316 w 597041"/>
                <a:gd name="connsiteY73" fmla="*/ 217879 h 524623"/>
                <a:gd name="connsiteX74" fmla="*/ 169353 w 597041"/>
                <a:gd name="connsiteY74" fmla="*/ 207845 h 524623"/>
                <a:gd name="connsiteX75" fmla="*/ 163612 w 597041"/>
                <a:gd name="connsiteY75" fmla="*/ 329683 h 524623"/>
                <a:gd name="connsiteX76" fmla="*/ 159307 w 597041"/>
                <a:gd name="connsiteY76" fmla="*/ 329683 h 524623"/>
                <a:gd name="connsiteX77" fmla="*/ 159307 w 597041"/>
                <a:gd name="connsiteY77" fmla="*/ 346883 h 524623"/>
                <a:gd name="connsiteX78" fmla="*/ 159307 w 597041"/>
                <a:gd name="connsiteY78" fmla="*/ 359784 h 524623"/>
                <a:gd name="connsiteX79" fmla="*/ 159307 w 597041"/>
                <a:gd name="connsiteY79" fmla="*/ 490222 h 524623"/>
                <a:gd name="connsiteX80" fmla="*/ 165047 w 597041"/>
                <a:gd name="connsiteY80" fmla="*/ 490222 h 524623"/>
                <a:gd name="connsiteX81" fmla="*/ 193751 w 597041"/>
                <a:gd name="connsiteY81" fmla="*/ 497389 h 524623"/>
                <a:gd name="connsiteX82" fmla="*/ 193751 w 597041"/>
                <a:gd name="connsiteY82" fmla="*/ 524623 h 524623"/>
                <a:gd name="connsiteX83" fmla="*/ 169353 w 597041"/>
                <a:gd name="connsiteY83" fmla="*/ 524623 h 524623"/>
                <a:gd name="connsiteX84" fmla="*/ 139214 w 597041"/>
                <a:gd name="connsiteY84" fmla="*/ 520323 h 524623"/>
                <a:gd name="connsiteX85" fmla="*/ 139214 w 597041"/>
                <a:gd name="connsiteY85" fmla="*/ 524623 h 524623"/>
                <a:gd name="connsiteX86" fmla="*/ 106204 w 597041"/>
                <a:gd name="connsiteY86" fmla="*/ 524623 h 524623"/>
                <a:gd name="connsiteX87" fmla="*/ 106204 w 597041"/>
                <a:gd name="connsiteY87" fmla="*/ 494522 h 524623"/>
                <a:gd name="connsiteX88" fmla="*/ 106204 w 597041"/>
                <a:gd name="connsiteY88" fmla="*/ 490222 h 524623"/>
                <a:gd name="connsiteX89" fmla="*/ 106204 w 597041"/>
                <a:gd name="connsiteY89" fmla="*/ 359784 h 524623"/>
                <a:gd name="connsiteX90" fmla="*/ 87547 w 597041"/>
                <a:gd name="connsiteY90" fmla="*/ 359784 h 524623"/>
                <a:gd name="connsiteX91" fmla="*/ 87547 w 597041"/>
                <a:gd name="connsiteY91" fmla="*/ 490222 h 524623"/>
                <a:gd name="connsiteX92" fmla="*/ 87547 w 597041"/>
                <a:gd name="connsiteY92" fmla="*/ 494522 h 524623"/>
                <a:gd name="connsiteX93" fmla="*/ 87547 w 597041"/>
                <a:gd name="connsiteY93" fmla="*/ 524623 h 524623"/>
                <a:gd name="connsiteX94" fmla="*/ 54537 w 597041"/>
                <a:gd name="connsiteY94" fmla="*/ 524623 h 524623"/>
                <a:gd name="connsiteX95" fmla="*/ 54537 w 597041"/>
                <a:gd name="connsiteY95" fmla="*/ 520323 h 524623"/>
                <a:gd name="connsiteX96" fmla="*/ 25834 w 597041"/>
                <a:gd name="connsiteY96" fmla="*/ 524623 h 524623"/>
                <a:gd name="connsiteX97" fmla="*/ 0 w 597041"/>
                <a:gd name="connsiteY97" fmla="*/ 524623 h 524623"/>
                <a:gd name="connsiteX98" fmla="*/ 0 w 597041"/>
                <a:gd name="connsiteY98" fmla="*/ 497389 h 524623"/>
                <a:gd name="connsiteX99" fmla="*/ 30139 w 597041"/>
                <a:gd name="connsiteY99" fmla="*/ 490222 h 524623"/>
                <a:gd name="connsiteX100" fmla="*/ 34445 w 597041"/>
                <a:gd name="connsiteY100" fmla="*/ 490222 h 524623"/>
                <a:gd name="connsiteX101" fmla="*/ 34445 w 597041"/>
                <a:gd name="connsiteY101" fmla="*/ 359784 h 524623"/>
                <a:gd name="connsiteX102" fmla="*/ 34445 w 597041"/>
                <a:gd name="connsiteY102" fmla="*/ 346883 h 524623"/>
                <a:gd name="connsiteX103" fmla="*/ 34445 w 597041"/>
                <a:gd name="connsiteY103" fmla="*/ 329683 h 524623"/>
                <a:gd name="connsiteX104" fmla="*/ 31574 w 597041"/>
                <a:gd name="connsiteY104" fmla="*/ 329683 h 524623"/>
                <a:gd name="connsiteX105" fmla="*/ 30139 w 597041"/>
                <a:gd name="connsiteY105" fmla="*/ 302448 h 524623"/>
                <a:gd name="connsiteX106" fmla="*/ 4306 w 597041"/>
                <a:gd name="connsiteY106" fmla="*/ 302448 h 524623"/>
                <a:gd name="connsiteX107" fmla="*/ 8611 w 597041"/>
                <a:gd name="connsiteY107" fmla="*/ 169144 h 524623"/>
                <a:gd name="connsiteX108" fmla="*/ 67454 w 597041"/>
                <a:gd name="connsiteY108" fmla="*/ 159110 h 524623"/>
                <a:gd name="connsiteX109" fmla="*/ 94723 w 597041"/>
                <a:gd name="connsiteY109" fmla="*/ 190645 h 524623"/>
                <a:gd name="connsiteX110" fmla="*/ 123427 w 597041"/>
                <a:gd name="connsiteY110" fmla="*/ 159110 h 524623"/>
                <a:gd name="connsiteX111" fmla="*/ 165047 w 597041"/>
                <a:gd name="connsiteY111" fmla="*/ 159110 h 524623"/>
                <a:gd name="connsiteX112" fmla="*/ 192316 w 597041"/>
                <a:gd name="connsiteY112" fmla="*/ 172010 h 524623"/>
                <a:gd name="connsiteX113" fmla="*/ 192316 w 597041"/>
                <a:gd name="connsiteY113" fmla="*/ 117542 h 524623"/>
                <a:gd name="connsiteX114" fmla="*/ 180835 w 597041"/>
                <a:gd name="connsiteY114" fmla="*/ 117542 h 524623"/>
                <a:gd name="connsiteX115" fmla="*/ 180835 w 597041"/>
                <a:gd name="connsiteY115" fmla="*/ 93174 h 524623"/>
                <a:gd name="connsiteX116" fmla="*/ 192316 w 597041"/>
                <a:gd name="connsiteY116" fmla="*/ 93174 h 524623"/>
                <a:gd name="connsiteX117" fmla="*/ 363104 w 597041"/>
                <a:gd name="connsiteY117" fmla="*/ 93174 h 524623"/>
                <a:gd name="connsiteX118" fmla="*/ 96902 w 597041"/>
                <a:gd name="connsiteY118" fmla="*/ 0 h 524623"/>
                <a:gd name="connsiteX119" fmla="*/ 170814 w 597041"/>
                <a:gd name="connsiteY119" fmla="*/ 73797 h 524623"/>
                <a:gd name="connsiteX120" fmla="*/ 96902 w 597041"/>
                <a:gd name="connsiteY120" fmla="*/ 147594 h 524623"/>
                <a:gd name="connsiteX121" fmla="*/ 22990 w 597041"/>
                <a:gd name="connsiteY121" fmla="*/ 73797 h 524623"/>
                <a:gd name="connsiteX122" fmla="*/ 96902 w 597041"/>
                <a:gd name="connsiteY122" fmla="*/ 0 h 524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97041" h="524623">
                  <a:moveTo>
                    <a:pt x="511060" y="318176"/>
                  </a:moveTo>
                  <a:lnTo>
                    <a:pt x="555430" y="318176"/>
                  </a:lnTo>
                  <a:lnTo>
                    <a:pt x="555430" y="328291"/>
                  </a:lnTo>
                  <a:lnTo>
                    <a:pt x="511060" y="328291"/>
                  </a:lnTo>
                  <a:close/>
                  <a:moveTo>
                    <a:pt x="511060" y="298175"/>
                  </a:moveTo>
                  <a:lnTo>
                    <a:pt x="555430" y="298175"/>
                  </a:lnTo>
                  <a:lnTo>
                    <a:pt x="555430" y="309670"/>
                  </a:lnTo>
                  <a:lnTo>
                    <a:pt x="511060" y="309670"/>
                  </a:lnTo>
                  <a:close/>
                  <a:moveTo>
                    <a:pt x="511060" y="279554"/>
                  </a:moveTo>
                  <a:lnTo>
                    <a:pt x="555430" y="279554"/>
                  </a:lnTo>
                  <a:lnTo>
                    <a:pt x="555430" y="291049"/>
                  </a:lnTo>
                  <a:lnTo>
                    <a:pt x="511060" y="291049"/>
                  </a:lnTo>
                  <a:close/>
                  <a:moveTo>
                    <a:pt x="511060" y="260932"/>
                  </a:moveTo>
                  <a:lnTo>
                    <a:pt x="555430" y="260932"/>
                  </a:lnTo>
                  <a:lnTo>
                    <a:pt x="555430" y="270818"/>
                  </a:lnTo>
                  <a:lnTo>
                    <a:pt x="511060" y="270818"/>
                  </a:lnTo>
                  <a:close/>
                  <a:moveTo>
                    <a:pt x="511060" y="242311"/>
                  </a:moveTo>
                  <a:lnTo>
                    <a:pt x="555430" y="242311"/>
                  </a:lnTo>
                  <a:lnTo>
                    <a:pt x="555430" y="253576"/>
                  </a:lnTo>
                  <a:lnTo>
                    <a:pt x="511060" y="253576"/>
                  </a:lnTo>
                  <a:close/>
                  <a:moveTo>
                    <a:pt x="436378" y="240701"/>
                  </a:moveTo>
                  <a:lnTo>
                    <a:pt x="489449" y="240701"/>
                  </a:lnTo>
                  <a:cubicBezTo>
                    <a:pt x="488015" y="265059"/>
                    <a:pt x="476540" y="286552"/>
                    <a:pt x="460762" y="302313"/>
                  </a:cubicBezTo>
                  <a:lnTo>
                    <a:pt x="423469" y="265059"/>
                  </a:lnTo>
                  <a:cubicBezTo>
                    <a:pt x="430641" y="257895"/>
                    <a:pt x="434944" y="250731"/>
                    <a:pt x="436378" y="240701"/>
                  </a:cubicBezTo>
                  <a:close/>
                  <a:moveTo>
                    <a:pt x="386069" y="146214"/>
                  </a:moveTo>
                  <a:lnTo>
                    <a:pt x="386069" y="199256"/>
                  </a:lnTo>
                  <a:cubicBezTo>
                    <a:pt x="367412" y="200690"/>
                    <a:pt x="353060" y="216459"/>
                    <a:pt x="353060" y="235096"/>
                  </a:cubicBezTo>
                  <a:cubicBezTo>
                    <a:pt x="353060" y="253732"/>
                    <a:pt x="370282" y="270935"/>
                    <a:pt x="388940" y="270935"/>
                  </a:cubicBezTo>
                  <a:cubicBezTo>
                    <a:pt x="397551" y="270935"/>
                    <a:pt x="406162" y="266634"/>
                    <a:pt x="411902" y="262334"/>
                  </a:cubicBezTo>
                  <a:lnTo>
                    <a:pt x="449217" y="299607"/>
                  </a:lnTo>
                  <a:cubicBezTo>
                    <a:pt x="433430" y="313943"/>
                    <a:pt x="411902" y="322544"/>
                    <a:pt x="388940" y="322544"/>
                  </a:cubicBezTo>
                  <a:cubicBezTo>
                    <a:pt x="340144" y="322544"/>
                    <a:pt x="301394" y="283837"/>
                    <a:pt x="301394" y="235096"/>
                  </a:cubicBezTo>
                  <a:cubicBezTo>
                    <a:pt x="301394" y="187788"/>
                    <a:pt x="338709" y="147648"/>
                    <a:pt x="386069" y="146214"/>
                  </a:cubicBezTo>
                  <a:close/>
                  <a:moveTo>
                    <a:pt x="391973" y="143225"/>
                  </a:moveTo>
                  <a:cubicBezTo>
                    <a:pt x="393407" y="143225"/>
                    <a:pt x="393407" y="143225"/>
                    <a:pt x="394841" y="143225"/>
                  </a:cubicBezTo>
                  <a:cubicBezTo>
                    <a:pt x="443601" y="143225"/>
                    <a:pt x="482322" y="183356"/>
                    <a:pt x="482322" y="232087"/>
                  </a:cubicBezTo>
                  <a:cubicBezTo>
                    <a:pt x="482322" y="232087"/>
                    <a:pt x="482322" y="233521"/>
                    <a:pt x="482322" y="234954"/>
                  </a:cubicBezTo>
                  <a:lnTo>
                    <a:pt x="430694" y="234954"/>
                  </a:lnTo>
                  <a:cubicBezTo>
                    <a:pt x="430694" y="233521"/>
                    <a:pt x="430694" y="232087"/>
                    <a:pt x="430694" y="232087"/>
                  </a:cubicBezTo>
                  <a:cubicBezTo>
                    <a:pt x="430694" y="212022"/>
                    <a:pt x="414919" y="196256"/>
                    <a:pt x="394841" y="196256"/>
                  </a:cubicBezTo>
                  <a:cubicBezTo>
                    <a:pt x="393407" y="196256"/>
                    <a:pt x="393407" y="196256"/>
                    <a:pt x="391973" y="196256"/>
                  </a:cubicBezTo>
                  <a:close/>
                  <a:moveTo>
                    <a:pt x="209538" y="117542"/>
                  </a:moveTo>
                  <a:lnTo>
                    <a:pt x="209538" y="179177"/>
                  </a:lnTo>
                  <a:lnTo>
                    <a:pt x="281298" y="213579"/>
                  </a:lnTo>
                  <a:lnTo>
                    <a:pt x="281298" y="258014"/>
                  </a:lnTo>
                  <a:lnTo>
                    <a:pt x="209538" y="225046"/>
                  </a:lnTo>
                  <a:lnTo>
                    <a:pt x="209538" y="341150"/>
                  </a:lnTo>
                  <a:lnTo>
                    <a:pt x="367410" y="341150"/>
                  </a:lnTo>
                  <a:lnTo>
                    <a:pt x="394679" y="341150"/>
                  </a:lnTo>
                  <a:lnTo>
                    <a:pt x="571208" y="341150"/>
                  </a:lnTo>
                  <a:lnTo>
                    <a:pt x="571208" y="117542"/>
                  </a:lnTo>
                  <a:close/>
                  <a:moveTo>
                    <a:pt x="363104" y="73107"/>
                  </a:moveTo>
                  <a:lnTo>
                    <a:pt x="410466" y="73107"/>
                  </a:lnTo>
                  <a:lnTo>
                    <a:pt x="410466" y="93174"/>
                  </a:lnTo>
                  <a:lnTo>
                    <a:pt x="588430" y="93174"/>
                  </a:lnTo>
                  <a:lnTo>
                    <a:pt x="597041" y="93174"/>
                  </a:lnTo>
                  <a:lnTo>
                    <a:pt x="597041" y="117542"/>
                  </a:lnTo>
                  <a:lnTo>
                    <a:pt x="588430" y="117542"/>
                  </a:lnTo>
                  <a:lnTo>
                    <a:pt x="588430" y="358350"/>
                  </a:lnTo>
                  <a:lnTo>
                    <a:pt x="394679" y="358350"/>
                  </a:lnTo>
                  <a:lnTo>
                    <a:pt x="394679" y="402785"/>
                  </a:lnTo>
                  <a:lnTo>
                    <a:pt x="490837" y="511723"/>
                  </a:lnTo>
                  <a:lnTo>
                    <a:pt x="456392" y="511723"/>
                  </a:lnTo>
                  <a:lnTo>
                    <a:pt x="390373" y="438620"/>
                  </a:lnTo>
                  <a:lnTo>
                    <a:pt x="390373" y="511723"/>
                  </a:lnTo>
                  <a:lnTo>
                    <a:pt x="370280" y="511723"/>
                  </a:lnTo>
                  <a:lnTo>
                    <a:pt x="370280" y="438620"/>
                  </a:lnTo>
                  <a:lnTo>
                    <a:pt x="305696" y="511723"/>
                  </a:lnTo>
                  <a:lnTo>
                    <a:pt x="271252" y="511723"/>
                  </a:lnTo>
                  <a:lnTo>
                    <a:pt x="367410" y="402785"/>
                  </a:lnTo>
                  <a:lnTo>
                    <a:pt x="367410" y="358350"/>
                  </a:lnTo>
                  <a:lnTo>
                    <a:pt x="192316" y="358350"/>
                  </a:lnTo>
                  <a:lnTo>
                    <a:pt x="192316" y="217879"/>
                  </a:lnTo>
                  <a:lnTo>
                    <a:pt x="169353" y="207845"/>
                  </a:lnTo>
                  <a:lnTo>
                    <a:pt x="163612" y="329683"/>
                  </a:lnTo>
                  <a:lnTo>
                    <a:pt x="159307" y="329683"/>
                  </a:lnTo>
                  <a:lnTo>
                    <a:pt x="159307" y="346883"/>
                  </a:lnTo>
                  <a:lnTo>
                    <a:pt x="159307" y="359784"/>
                  </a:lnTo>
                  <a:lnTo>
                    <a:pt x="159307" y="490222"/>
                  </a:lnTo>
                  <a:lnTo>
                    <a:pt x="165047" y="490222"/>
                  </a:lnTo>
                  <a:lnTo>
                    <a:pt x="193751" y="497389"/>
                  </a:lnTo>
                  <a:lnTo>
                    <a:pt x="193751" y="524623"/>
                  </a:lnTo>
                  <a:lnTo>
                    <a:pt x="169353" y="524623"/>
                  </a:lnTo>
                  <a:lnTo>
                    <a:pt x="139214" y="520323"/>
                  </a:lnTo>
                  <a:lnTo>
                    <a:pt x="139214" y="524623"/>
                  </a:lnTo>
                  <a:lnTo>
                    <a:pt x="106204" y="524623"/>
                  </a:lnTo>
                  <a:lnTo>
                    <a:pt x="106204" y="494522"/>
                  </a:lnTo>
                  <a:lnTo>
                    <a:pt x="106204" y="490222"/>
                  </a:lnTo>
                  <a:lnTo>
                    <a:pt x="106204" y="359784"/>
                  </a:lnTo>
                  <a:lnTo>
                    <a:pt x="87547" y="359784"/>
                  </a:lnTo>
                  <a:lnTo>
                    <a:pt x="87547" y="490222"/>
                  </a:lnTo>
                  <a:lnTo>
                    <a:pt x="87547" y="494522"/>
                  </a:lnTo>
                  <a:lnTo>
                    <a:pt x="87547" y="524623"/>
                  </a:lnTo>
                  <a:lnTo>
                    <a:pt x="54537" y="524623"/>
                  </a:lnTo>
                  <a:lnTo>
                    <a:pt x="54537" y="520323"/>
                  </a:lnTo>
                  <a:lnTo>
                    <a:pt x="25834" y="524623"/>
                  </a:lnTo>
                  <a:lnTo>
                    <a:pt x="0" y="524623"/>
                  </a:lnTo>
                  <a:lnTo>
                    <a:pt x="0" y="497389"/>
                  </a:lnTo>
                  <a:lnTo>
                    <a:pt x="30139" y="490222"/>
                  </a:lnTo>
                  <a:lnTo>
                    <a:pt x="34445" y="490222"/>
                  </a:lnTo>
                  <a:lnTo>
                    <a:pt x="34445" y="359784"/>
                  </a:lnTo>
                  <a:lnTo>
                    <a:pt x="34445" y="346883"/>
                  </a:lnTo>
                  <a:lnTo>
                    <a:pt x="34445" y="329683"/>
                  </a:lnTo>
                  <a:lnTo>
                    <a:pt x="31574" y="329683"/>
                  </a:lnTo>
                  <a:lnTo>
                    <a:pt x="30139" y="302448"/>
                  </a:lnTo>
                  <a:lnTo>
                    <a:pt x="4306" y="302448"/>
                  </a:lnTo>
                  <a:lnTo>
                    <a:pt x="8611" y="169144"/>
                  </a:lnTo>
                  <a:lnTo>
                    <a:pt x="67454" y="159110"/>
                  </a:lnTo>
                  <a:lnTo>
                    <a:pt x="94723" y="190645"/>
                  </a:lnTo>
                  <a:lnTo>
                    <a:pt x="123427" y="159110"/>
                  </a:lnTo>
                  <a:lnTo>
                    <a:pt x="165047" y="159110"/>
                  </a:lnTo>
                  <a:lnTo>
                    <a:pt x="192316" y="172010"/>
                  </a:lnTo>
                  <a:lnTo>
                    <a:pt x="192316" y="117542"/>
                  </a:lnTo>
                  <a:lnTo>
                    <a:pt x="180835" y="117542"/>
                  </a:lnTo>
                  <a:lnTo>
                    <a:pt x="180835" y="93174"/>
                  </a:lnTo>
                  <a:lnTo>
                    <a:pt x="192316" y="93174"/>
                  </a:lnTo>
                  <a:lnTo>
                    <a:pt x="363104" y="93174"/>
                  </a:lnTo>
                  <a:close/>
                  <a:moveTo>
                    <a:pt x="96902" y="0"/>
                  </a:moveTo>
                  <a:cubicBezTo>
                    <a:pt x="137722" y="0"/>
                    <a:pt x="170814" y="33040"/>
                    <a:pt x="170814" y="73797"/>
                  </a:cubicBezTo>
                  <a:cubicBezTo>
                    <a:pt x="170814" y="114554"/>
                    <a:pt x="137722" y="147594"/>
                    <a:pt x="96902" y="147594"/>
                  </a:cubicBezTo>
                  <a:cubicBezTo>
                    <a:pt x="56082" y="147594"/>
                    <a:pt x="22990" y="114554"/>
                    <a:pt x="22990" y="73797"/>
                  </a:cubicBezTo>
                  <a:cubicBezTo>
                    <a:pt x="22990" y="33040"/>
                    <a:pt x="56082" y="0"/>
                    <a:pt x="969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>
            <p:custDataLst>
              <p:tags r:id="rId1"/>
            </p:custDataLst>
          </p:nvPr>
        </p:nvCxnSpPr>
        <p:spPr>
          <a:xfrm flipH="1" flipV="1">
            <a:off x="1779588" y="1562100"/>
            <a:ext cx="0" cy="183673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>
            <p:custDataLst>
              <p:tags r:id="rId2"/>
            </p:custDataLst>
          </p:nvPr>
        </p:nvCxnSpPr>
        <p:spPr>
          <a:xfrm flipH="1" flipV="1">
            <a:off x="4575175" y="1552575"/>
            <a:ext cx="0" cy="1838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 flipH="1" flipV="1">
            <a:off x="7373938" y="1560513"/>
            <a:ext cx="0" cy="183673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H="1" flipV="1">
            <a:off x="3170238" y="3902075"/>
            <a:ext cx="0" cy="1838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>
            <p:custDataLst>
              <p:tags r:id="rId5"/>
            </p:custDataLst>
          </p:nvPr>
        </p:nvCxnSpPr>
        <p:spPr>
          <a:xfrm flipH="1" flipV="1">
            <a:off x="5978525" y="3886200"/>
            <a:ext cx="0" cy="1838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 flipH="1" flipV="1">
            <a:off x="8745538" y="3898900"/>
            <a:ext cx="0" cy="18383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 userDrawn="1">
            <p:custDataLst>
              <p:tags r:id="rId7"/>
            </p:custDataLst>
          </p:nvPr>
        </p:nvGrpSpPr>
        <p:grpSpPr>
          <a:xfrm>
            <a:off x="949325" y="3213100"/>
            <a:ext cx="10283825" cy="708025"/>
            <a:chOff x="949325" y="3251200"/>
            <a:chExt cx="10283825" cy="708025"/>
          </a:xfrm>
        </p:grpSpPr>
        <p:grpSp>
          <p:nvGrpSpPr>
            <p:cNvPr id="10" name="组合 9"/>
            <p:cNvGrpSpPr/>
            <p:nvPr>
              <p:custDataLst>
                <p:tags r:id="rId26"/>
              </p:custDataLst>
            </p:nvPr>
          </p:nvGrpSpPr>
          <p:grpSpPr>
            <a:xfrm>
              <a:off x="949325" y="3251200"/>
              <a:ext cx="10283825" cy="708025"/>
              <a:chOff x="1495" y="4880"/>
              <a:chExt cx="16194" cy="1115"/>
            </a:xfrm>
            <a:solidFill>
              <a:schemeClr val="accent1"/>
            </a:solidFill>
          </p:grpSpPr>
          <p:sp>
            <p:nvSpPr>
              <p:cNvPr id="17" name="平行四边形 16"/>
              <p:cNvSpPr/>
              <p:nvPr>
                <p:custDataLst>
                  <p:tags r:id="rId33"/>
                </p:custDataLst>
              </p:nvPr>
            </p:nvSpPr>
            <p:spPr>
              <a:xfrm>
                <a:off x="3875" y="5165"/>
                <a:ext cx="1895" cy="830"/>
              </a:xfrm>
              <a:prstGeom prst="parallelogram">
                <a:avLst>
                  <a:gd name="adj" fmla="val 14009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18" name="平行四边形 17"/>
              <p:cNvSpPr/>
              <p:nvPr>
                <p:custDataLst>
                  <p:tags r:id="rId34"/>
                </p:custDataLst>
              </p:nvPr>
            </p:nvSpPr>
            <p:spPr>
              <a:xfrm>
                <a:off x="6070" y="5165"/>
                <a:ext cx="1897" cy="830"/>
              </a:xfrm>
              <a:prstGeom prst="parallelogram">
                <a:avLst>
                  <a:gd name="adj" fmla="val 140096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19" name="平行四边形 18"/>
              <p:cNvSpPr/>
              <p:nvPr>
                <p:custDataLst>
                  <p:tags r:id="rId35"/>
                </p:custDataLst>
              </p:nvPr>
            </p:nvSpPr>
            <p:spPr>
              <a:xfrm>
                <a:off x="8282" y="5165"/>
                <a:ext cx="1895" cy="830"/>
              </a:xfrm>
              <a:prstGeom prst="parallelogram">
                <a:avLst>
                  <a:gd name="adj" fmla="val 14009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0" name="平行四边形 19"/>
              <p:cNvSpPr/>
              <p:nvPr>
                <p:custDataLst>
                  <p:tags r:id="rId36"/>
                </p:custDataLst>
              </p:nvPr>
            </p:nvSpPr>
            <p:spPr>
              <a:xfrm>
                <a:off x="10480" y="5162"/>
                <a:ext cx="1895" cy="827"/>
              </a:xfrm>
              <a:prstGeom prst="parallelogram">
                <a:avLst>
                  <a:gd name="adj" fmla="val 140096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1" name="平行四边形 20"/>
              <p:cNvSpPr/>
              <p:nvPr>
                <p:custDataLst>
                  <p:tags r:id="rId37"/>
                </p:custDataLst>
              </p:nvPr>
            </p:nvSpPr>
            <p:spPr>
              <a:xfrm>
                <a:off x="12640" y="5162"/>
                <a:ext cx="1895" cy="827"/>
              </a:xfrm>
              <a:prstGeom prst="parallelogram">
                <a:avLst>
                  <a:gd name="adj" fmla="val 14009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2" name="平行四边形 21"/>
              <p:cNvSpPr/>
              <p:nvPr>
                <p:custDataLst>
                  <p:tags r:id="rId38"/>
                </p:custDataLst>
              </p:nvPr>
            </p:nvSpPr>
            <p:spPr>
              <a:xfrm>
                <a:off x="14820" y="5160"/>
                <a:ext cx="1895" cy="827"/>
              </a:xfrm>
              <a:prstGeom prst="parallelogram">
                <a:avLst>
                  <a:gd name="adj" fmla="val 140096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3" name="平行四边形 22"/>
              <p:cNvSpPr/>
              <p:nvPr>
                <p:custDataLst>
                  <p:tags r:id="rId39"/>
                </p:custDataLst>
              </p:nvPr>
            </p:nvSpPr>
            <p:spPr>
              <a:xfrm>
                <a:off x="1667" y="5165"/>
                <a:ext cx="1897" cy="830"/>
              </a:xfrm>
              <a:prstGeom prst="parallelogram">
                <a:avLst>
                  <a:gd name="adj" fmla="val 140096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4" name="矩形 23"/>
              <p:cNvSpPr/>
              <p:nvPr>
                <p:custDataLst>
                  <p:tags r:id="rId40"/>
                </p:custDataLst>
              </p:nvPr>
            </p:nvSpPr>
            <p:spPr>
              <a:xfrm>
                <a:off x="2802" y="5162"/>
                <a:ext cx="1767" cy="83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41"/>
                </p:custDataLst>
              </p:nvPr>
            </p:nvSpPr>
            <p:spPr>
              <a:xfrm>
                <a:off x="4992" y="5162"/>
                <a:ext cx="1767" cy="8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grpSp>
            <p:nvGrpSpPr>
              <p:cNvPr id="26" name="组合 19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1495" y="5475"/>
                <a:ext cx="907" cy="520"/>
                <a:chOff x="2432" y="6081"/>
                <a:chExt cx="907" cy="680"/>
              </a:xfrm>
              <a:grpFill/>
            </p:grpSpPr>
            <p:sp>
              <p:nvSpPr>
                <p:cNvPr id="32" name="燕尾形 20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2432" y="6081"/>
                  <a:ext cx="907" cy="680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3" name="矩形 32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2879" y="6081"/>
                  <a:ext cx="454" cy="6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  <p:sp>
            <p:nvSpPr>
              <p:cNvPr id="27" name="矩形 26"/>
              <p:cNvSpPr/>
              <p:nvPr>
                <p:custDataLst>
                  <p:tags r:id="rId43"/>
                </p:custDataLst>
              </p:nvPr>
            </p:nvSpPr>
            <p:spPr>
              <a:xfrm>
                <a:off x="7205" y="5162"/>
                <a:ext cx="1767" cy="83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44"/>
                </p:custDataLst>
              </p:nvPr>
            </p:nvSpPr>
            <p:spPr>
              <a:xfrm>
                <a:off x="9415" y="5162"/>
                <a:ext cx="1767" cy="8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29" name="矩形 28"/>
              <p:cNvSpPr/>
              <p:nvPr>
                <p:custDataLst>
                  <p:tags r:id="rId45"/>
                </p:custDataLst>
              </p:nvPr>
            </p:nvSpPr>
            <p:spPr>
              <a:xfrm>
                <a:off x="11612" y="5160"/>
                <a:ext cx="1767" cy="83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30" name="矩形 29"/>
              <p:cNvSpPr/>
              <p:nvPr>
                <p:custDataLst>
                  <p:tags r:id="rId46"/>
                </p:custDataLst>
              </p:nvPr>
            </p:nvSpPr>
            <p:spPr>
              <a:xfrm>
                <a:off x="13772" y="5160"/>
                <a:ext cx="1767" cy="8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31" name="右箭头 30"/>
              <p:cNvSpPr/>
              <p:nvPr>
                <p:custDataLst>
                  <p:tags r:id="rId47"/>
                </p:custDataLst>
              </p:nvPr>
            </p:nvSpPr>
            <p:spPr>
              <a:xfrm>
                <a:off x="15935" y="4880"/>
                <a:ext cx="1755" cy="1107"/>
              </a:xfrm>
              <a:prstGeom prst="rightArrow">
                <a:avLst>
                  <a:gd name="adj1" fmla="val 50000"/>
                  <a:gd name="adj2" fmla="val 600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</p:grpSp>
        <p:sp>
          <p:nvSpPr>
            <p:cNvPr id="11" name="文本框 3"/>
            <p:cNvSpPr txBox="1"/>
            <p:nvPr>
              <p:custDataLst>
                <p:tags r:id="rId27"/>
              </p:custDataLst>
            </p:nvPr>
          </p:nvSpPr>
          <p:spPr>
            <a:xfrm>
              <a:off x="1827213" y="3492500"/>
              <a:ext cx="10287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20XX</a:t>
              </a:r>
            </a:p>
          </p:txBody>
        </p:sp>
        <p:sp>
          <p:nvSpPr>
            <p:cNvPr id="12" name="文本框 4"/>
            <p:cNvSpPr txBox="1"/>
            <p:nvPr>
              <p:custDataLst>
                <p:tags r:id="rId28"/>
              </p:custDataLst>
            </p:nvPr>
          </p:nvSpPr>
          <p:spPr>
            <a:xfrm>
              <a:off x="3220085" y="3492500"/>
              <a:ext cx="10287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20XX</a:t>
              </a:r>
            </a:p>
          </p:txBody>
        </p:sp>
        <p:sp>
          <p:nvSpPr>
            <p:cNvPr id="13" name="文本框 5"/>
            <p:cNvSpPr txBox="1"/>
            <p:nvPr>
              <p:custDataLst>
                <p:tags r:id="rId29"/>
              </p:custDataLst>
            </p:nvPr>
          </p:nvSpPr>
          <p:spPr>
            <a:xfrm>
              <a:off x="4612957" y="3492500"/>
              <a:ext cx="10287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20XX</a:t>
              </a:r>
            </a:p>
          </p:txBody>
        </p:sp>
        <p:sp>
          <p:nvSpPr>
            <p:cNvPr id="14" name="文本框 6"/>
            <p:cNvSpPr txBox="1"/>
            <p:nvPr>
              <p:custDataLst>
                <p:tags r:id="rId30"/>
              </p:custDataLst>
            </p:nvPr>
          </p:nvSpPr>
          <p:spPr>
            <a:xfrm>
              <a:off x="6005829" y="3492500"/>
              <a:ext cx="10287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20XX</a:t>
              </a:r>
            </a:p>
          </p:txBody>
        </p:sp>
        <p:sp>
          <p:nvSpPr>
            <p:cNvPr id="15" name="文本框 7"/>
            <p:cNvSpPr txBox="1"/>
            <p:nvPr>
              <p:custDataLst>
                <p:tags r:id="rId31"/>
              </p:custDataLst>
            </p:nvPr>
          </p:nvSpPr>
          <p:spPr>
            <a:xfrm>
              <a:off x="7398701" y="3492500"/>
              <a:ext cx="10287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20XX</a:t>
              </a:r>
            </a:p>
          </p:txBody>
        </p:sp>
        <p:sp>
          <p:nvSpPr>
            <p:cNvPr id="16" name="文本框 8"/>
            <p:cNvSpPr txBox="1"/>
            <p:nvPr>
              <p:custDataLst>
                <p:tags r:id="rId32"/>
              </p:custDataLst>
            </p:nvPr>
          </p:nvSpPr>
          <p:spPr>
            <a:xfrm>
              <a:off x="8791575" y="3492500"/>
              <a:ext cx="10287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20XX</a:t>
              </a:r>
            </a:p>
          </p:txBody>
        </p:sp>
      </p:grpSp>
      <p:grpSp>
        <p:nvGrpSpPr>
          <p:cNvPr id="34" name="组合 33"/>
          <p:cNvGrpSpPr/>
          <p:nvPr userDrawn="1">
            <p:custDataLst>
              <p:tags r:id="rId8"/>
            </p:custDataLst>
          </p:nvPr>
        </p:nvGrpSpPr>
        <p:grpSpPr>
          <a:xfrm>
            <a:off x="1967343" y="1623846"/>
            <a:ext cx="2367328" cy="1504128"/>
            <a:chOff x="1843509" y="1348379"/>
            <a:chExt cx="2367328" cy="1504128"/>
          </a:xfrm>
        </p:grpSpPr>
        <p:sp>
          <p:nvSpPr>
            <p:cNvPr id="35" name="41"/>
            <p:cNvSpPr/>
            <p:nvPr>
              <p:custDataLst>
                <p:tags r:id="rId24"/>
              </p:custDataLst>
            </p:nvPr>
          </p:nvSpPr>
          <p:spPr>
            <a:xfrm>
              <a:off x="1843509" y="1348379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36" name="42"/>
            <p:cNvSpPr/>
            <p:nvPr>
              <p:custDataLst>
                <p:tags r:id="rId25"/>
              </p:custDataLst>
            </p:nvPr>
          </p:nvSpPr>
          <p:spPr>
            <a:xfrm>
              <a:off x="1843509" y="1819404"/>
              <a:ext cx="2367328" cy="1033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请点击此处输入您的文字内容，或者通过复制您的文本后，再此框中选择粘贴。</a:t>
              </a:r>
            </a:p>
          </p:txBody>
        </p:sp>
      </p:grpSp>
      <p:grpSp>
        <p:nvGrpSpPr>
          <p:cNvPr id="37" name="组合 36"/>
          <p:cNvGrpSpPr/>
          <p:nvPr userDrawn="1">
            <p:custDataLst>
              <p:tags r:id="rId9"/>
            </p:custDataLst>
          </p:nvPr>
        </p:nvGrpSpPr>
        <p:grpSpPr>
          <a:xfrm>
            <a:off x="4757170" y="1623846"/>
            <a:ext cx="2367328" cy="1504128"/>
            <a:chOff x="1843509" y="1348379"/>
            <a:chExt cx="2367328" cy="1504128"/>
          </a:xfrm>
        </p:grpSpPr>
        <p:sp>
          <p:nvSpPr>
            <p:cNvPr id="38" name="41"/>
            <p:cNvSpPr/>
            <p:nvPr>
              <p:custDataLst>
                <p:tags r:id="rId22"/>
              </p:custDataLst>
            </p:nvPr>
          </p:nvSpPr>
          <p:spPr>
            <a:xfrm>
              <a:off x="1843509" y="1348379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39" name="42"/>
            <p:cNvSpPr/>
            <p:nvPr>
              <p:custDataLst>
                <p:tags r:id="rId23"/>
              </p:custDataLst>
            </p:nvPr>
          </p:nvSpPr>
          <p:spPr>
            <a:xfrm>
              <a:off x="1843509" y="1819404"/>
              <a:ext cx="2367328" cy="1033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请点击此处输入您的文字内容，或者通过复制您的文本后，再此框中选择粘贴。</a:t>
              </a:r>
            </a:p>
          </p:txBody>
        </p:sp>
      </p:grpSp>
      <p:grpSp>
        <p:nvGrpSpPr>
          <p:cNvPr id="40" name="组合 39"/>
          <p:cNvGrpSpPr/>
          <p:nvPr userDrawn="1">
            <p:custDataLst>
              <p:tags r:id="rId10"/>
            </p:custDataLst>
          </p:nvPr>
        </p:nvGrpSpPr>
        <p:grpSpPr>
          <a:xfrm>
            <a:off x="7546997" y="1623846"/>
            <a:ext cx="2367328" cy="1504128"/>
            <a:chOff x="1843509" y="1348379"/>
            <a:chExt cx="2367328" cy="1504128"/>
          </a:xfrm>
        </p:grpSpPr>
        <p:sp>
          <p:nvSpPr>
            <p:cNvPr id="41" name="41"/>
            <p:cNvSpPr/>
            <p:nvPr>
              <p:custDataLst>
                <p:tags r:id="rId20"/>
              </p:custDataLst>
            </p:nvPr>
          </p:nvSpPr>
          <p:spPr>
            <a:xfrm>
              <a:off x="1843509" y="1348379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42" name="42"/>
            <p:cNvSpPr/>
            <p:nvPr>
              <p:custDataLst>
                <p:tags r:id="rId21"/>
              </p:custDataLst>
            </p:nvPr>
          </p:nvSpPr>
          <p:spPr>
            <a:xfrm>
              <a:off x="1843509" y="1819404"/>
              <a:ext cx="2367328" cy="1033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请点击此处输入您的文字内容，或者通过复制您的文本后，再此框中选择粘贴。</a:t>
              </a:r>
            </a:p>
          </p:txBody>
        </p:sp>
      </p:grpSp>
      <p:grpSp>
        <p:nvGrpSpPr>
          <p:cNvPr id="43" name="组合 42"/>
          <p:cNvGrpSpPr/>
          <p:nvPr userDrawn="1">
            <p:custDataLst>
              <p:tags r:id="rId11"/>
            </p:custDataLst>
          </p:nvPr>
        </p:nvGrpSpPr>
        <p:grpSpPr>
          <a:xfrm>
            <a:off x="3324903" y="4290247"/>
            <a:ext cx="2367328" cy="1504128"/>
            <a:chOff x="1843509" y="1348379"/>
            <a:chExt cx="2367328" cy="1504128"/>
          </a:xfrm>
        </p:grpSpPr>
        <p:sp>
          <p:nvSpPr>
            <p:cNvPr id="44" name="41"/>
            <p:cNvSpPr/>
            <p:nvPr>
              <p:custDataLst>
                <p:tags r:id="rId18"/>
              </p:custDataLst>
            </p:nvPr>
          </p:nvSpPr>
          <p:spPr>
            <a:xfrm>
              <a:off x="1843509" y="1348379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45" name="42"/>
            <p:cNvSpPr/>
            <p:nvPr>
              <p:custDataLst>
                <p:tags r:id="rId19"/>
              </p:custDataLst>
            </p:nvPr>
          </p:nvSpPr>
          <p:spPr>
            <a:xfrm>
              <a:off x="1843509" y="1819404"/>
              <a:ext cx="2367328" cy="1033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请点击此处输入您的文字内容，或者通过复制您的文本后，再此框中选择粘贴。</a:t>
              </a:r>
            </a:p>
          </p:txBody>
        </p:sp>
      </p:grpSp>
      <p:grpSp>
        <p:nvGrpSpPr>
          <p:cNvPr id="46" name="组合 45"/>
          <p:cNvGrpSpPr/>
          <p:nvPr userDrawn="1">
            <p:custDataLst>
              <p:tags r:id="rId12"/>
            </p:custDataLst>
          </p:nvPr>
        </p:nvGrpSpPr>
        <p:grpSpPr>
          <a:xfrm>
            <a:off x="6114730" y="4290247"/>
            <a:ext cx="2367328" cy="1504128"/>
            <a:chOff x="1843509" y="1348379"/>
            <a:chExt cx="2367328" cy="1504128"/>
          </a:xfrm>
        </p:grpSpPr>
        <p:sp>
          <p:nvSpPr>
            <p:cNvPr id="47" name="41"/>
            <p:cNvSpPr/>
            <p:nvPr>
              <p:custDataLst>
                <p:tags r:id="rId16"/>
              </p:custDataLst>
            </p:nvPr>
          </p:nvSpPr>
          <p:spPr>
            <a:xfrm>
              <a:off x="1843509" y="1348379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48" name="42"/>
            <p:cNvSpPr/>
            <p:nvPr>
              <p:custDataLst>
                <p:tags r:id="rId17"/>
              </p:custDataLst>
            </p:nvPr>
          </p:nvSpPr>
          <p:spPr>
            <a:xfrm>
              <a:off x="1843509" y="1819404"/>
              <a:ext cx="2367328" cy="1033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请点击此处输入您的文字内容，或者通过复制您的文本后，再此框中选择粘贴。</a:t>
              </a:r>
            </a:p>
          </p:txBody>
        </p:sp>
      </p:grpSp>
      <p:grpSp>
        <p:nvGrpSpPr>
          <p:cNvPr id="49" name="组合 48"/>
          <p:cNvGrpSpPr/>
          <p:nvPr userDrawn="1">
            <p:custDataLst>
              <p:tags r:id="rId13"/>
            </p:custDataLst>
          </p:nvPr>
        </p:nvGrpSpPr>
        <p:grpSpPr>
          <a:xfrm>
            <a:off x="8904557" y="4290247"/>
            <a:ext cx="2367328" cy="1504128"/>
            <a:chOff x="1843509" y="1348379"/>
            <a:chExt cx="2367328" cy="1504128"/>
          </a:xfrm>
        </p:grpSpPr>
        <p:sp>
          <p:nvSpPr>
            <p:cNvPr id="50" name="41"/>
            <p:cNvSpPr/>
            <p:nvPr>
              <p:custDataLst>
                <p:tags r:id="rId14"/>
              </p:custDataLst>
            </p:nvPr>
          </p:nvSpPr>
          <p:spPr>
            <a:xfrm>
              <a:off x="1843509" y="1348379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51" name="42"/>
            <p:cNvSpPr/>
            <p:nvPr>
              <p:custDataLst>
                <p:tags r:id="rId15"/>
              </p:custDataLst>
            </p:nvPr>
          </p:nvSpPr>
          <p:spPr>
            <a:xfrm>
              <a:off x="1843509" y="1819404"/>
              <a:ext cx="2367328" cy="1033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请点击此处输入您的文字内容，或者通过复制您的文本后，再此框中选择粘贴。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 userDrawn="1">
            <p:custDataLst>
              <p:tags r:id="rId1"/>
            </p:custDataLst>
          </p:nvPr>
        </p:nvSpPr>
        <p:spPr>
          <a:xfrm>
            <a:off x="-48987" y="151820"/>
            <a:ext cx="12279086" cy="2683824"/>
          </a:xfrm>
          <a:custGeom>
            <a:avLst/>
            <a:gdLst>
              <a:gd name="connsiteX0" fmla="*/ 0 w 12192000"/>
              <a:gd name="connsiteY0" fmla="*/ 0 h 2402112"/>
              <a:gd name="connsiteX1" fmla="*/ 12192000 w 12192000"/>
              <a:gd name="connsiteY1" fmla="*/ 0 h 2402112"/>
              <a:gd name="connsiteX2" fmla="*/ 12192000 w 12192000"/>
              <a:gd name="connsiteY2" fmla="*/ 1900252 h 2402112"/>
              <a:gd name="connsiteX3" fmla="*/ 11974903 w 12192000"/>
              <a:gd name="connsiteY3" fmla="*/ 2004179 h 2402112"/>
              <a:gd name="connsiteX4" fmla="*/ 11606913 w 12192000"/>
              <a:gd name="connsiteY4" fmla="*/ 2131179 h 2402112"/>
              <a:gd name="connsiteX5" fmla="*/ 11007860 w 12192000"/>
              <a:gd name="connsiteY5" fmla="*/ 2283579 h 2402112"/>
              <a:gd name="connsiteX6" fmla="*/ 10229091 w 12192000"/>
              <a:gd name="connsiteY6" fmla="*/ 2402112 h 2402112"/>
              <a:gd name="connsiteX7" fmla="*/ 9689943 w 12192000"/>
              <a:gd name="connsiteY7" fmla="*/ 2385179 h 2402112"/>
              <a:gd name="connsiteX8" fmla="*/ 8979637 w 12192000"/>
              <a:gd name="connsiteY8" fmla="*/ 2266646 h 2402112"/>
              <a:gd name="connsiteX9" fmla="*/ 8115288 w 12192000"/>
              <a:gd name="connsiteY9" fmla="*/ 1995712 h 2402112"/>
              <a:gd name="connsiteX10" fmla="*/ 7413541 w 12192000"/>
              <a:gd name="connsiteY10" fmla="*/ 1834846 h 2402112"/>
              <a:gd name="connsiteX11" fmla="*/ 6711792 w 12192000"/>
              <a:gd name="connsiteY11" fmla="*/ 1750179 h 2402112"/>
              <a:gd name="connsiteX12" fmla="*/ 6241107 w 12192000"/>
              <a:gd name="connsiteY12" fmla="*/ 1784046 h 2402112"/>
              <a:gd name="connsiteX13" fmla="*/ 5436665 w 12192000"/>
              <a:gd name="connsiteY13" fmla="*/ 1936446 h 2402112"/>
              <a:gd name="connsiteX14" fmla="*/ 5017327 w 12192000"/>
              <a:gd name="connsiteY14" fmla="*/ 2038046 h 2402112"/>
              <a:gd name="connsiteX15" fmla="*/ 4144421 w 12192000"/>
              <a:gd name="connsiteY15" fmla="*/ 2165046 h 2402112"/>
              <a:gd name="connsiteX16" fmla="*/ 3562484 w 12192000"/>
              <a:gd name="connsiteY16" fmla="*/ 2165046 h 2402112"/>
              <a:gd name="connsiteX17" fmla="*/ 3066125 w 12192000"/>
              <a:gd name="connsiteY17" fmla="*/ 2088846 h 2402112"/>
              <a:gd name="connsiteX18" fmla="*/ 2158987 w 12192000"/>
              <a:gd name="connsiteY18" fmla="*/ 1809446 h 2402112"/>
              <a:gd name="connsiteX19" fmla="*/ 1705419 w 12192000"/>
              <a:gd name="connsiteY19" fmla="*/ 1690912 h 2402112"/>
              <a:gd name="connsiteX20" fmla="*/ 1260407 w 12192000"/>
              <a:gd name="connsiteY20" fmla="*/ 1631646 h 2402112"/>
              <a:gd name="connsiteX21" fmla="*/ 644238 w 12192000"/>
              <a:gd name="connsiteY21" fmla="*/ 1741712 h 2402112"/>
              <a:gd name="connsiteX22" fmla="*/ 0 w 12192000"/>
              <a:gd name="connsiteY22" fmla="*/ 2007283 h 2402112"/>
              <a:gd name="connsiteX0-1" fmla="*/ 0 w 12192000"/>
              <a:gd name="connsiteY0-2" fmla="*/ 0 h 2402112"/>
              <a:gd name="connsiteX1-3" fmla="*/ 12192000 w 12192000"/>
              <a:gd name="connsiteY1-4" fmla="*/ 0 h 2402112"/>
              <a:gd name="connsiteX2-5" fmla="*/ 12192000 w 12192000"/>
              <a:gd name="connsiteY2-6" fmla="*/ 1900252 h 2402112"/>
              <a:gd name="connsiteX3-7" fmla="*/ 11974903 w 12192000"/>
              <a:gd name="connsiteY3-8" fmla="*/ 2004179 h 2402112"/>
              <a:gd name="connsiteX4-9" fmla="*/ 11606913 w 12192000"/>
              <a:gd name="connsiteY4-10" fmla="*/ 2131179 h 2402112"/>
              <a:gd name="connsiteX5-11" fmla="*/ 11007860 w 12192000"/>
              <a:gd name="connsiteY5-12" fmla="*/ 2283579 h 2402112"/>
              <a:gd name="connsiteX6-13" fmla="*/ 10229091 w 12192000"/>
              <a:gd name="connsiteY6-14" fmla="*/ 2402112 h 2402112"/>
              <a:gd name="connsiteX7-15" fmla="*/ 9689943 w 12192000"/>
              <a:gd name="connsiteY7-16" fmla="*/ 2385179 h 2402112"/>
              <a:gd name="connsiteX8-17" fmla="*/ 8979637 w 12192000"/>
              <a:gd name="connsiteY8-18" fmla="*/ 2266646 h 2402112"/>
              <a:gd name="connsiteX9-19" fmla="*/ 8115288 w 12192000"/>
              <a:gd name="connsiteY9-20" fmla="*/ 1995712 h 2402112"/>
              <a:gd name="connsiteX10-21" fmla="*/ 7413541 w 12192000"/>
              <a:gd name="connsiteY10-22" fmla="*/ 1834846 h 2402112"/>
              <a:gd name="connsiteX11-23" fmla="*/ 6711792 w 12192000"/>
              <a:gd name="connsiteY11-24" fmla="*/ 1750179 h 2402112"/>
              <a:gd name="connsiteX12-25" fmla="*/ 6241107 w 12192000"/>
              <a:gd name="connsiteY12-26" fmla="*/ 1784046 h 2402112"/>
              <a:gd name="connsiteX13-27" fmla="*/ 5436665 w 12192000"/>
              <a:gd name="connsiteY13-28" fmla="*/ 1936446 h 2402112"/>
              <a:gd name="connsiteX14-29" fmla="*/ 5017327 w 12192000"/>
              <a:gd name="connsiteY14-30" fmla="*/ 2038046 h 2402112"/>
              <a:gd name="connsiteX15-31" fmla="*/ 4144421 w 12192000"/>
              <a:gd name="connsiteY15-32" fmla="*/ 2165046 h 2402112"/>
              <a:gd name="connsiteX16-33" fmla="*/ 3562484 w 12192000"/>
              <a:gd name="connsiteY16-34" fmla="*/ 2165046 h 2402112"/>
              <a:gd name="connsiteX17-35" fmla="*/ 3066125 w 12192000"/>
              <a:gd name="connsiteY17-36" fmla="*/ 2088846 h 2402112"/>
              <a:gd name="connsiteX18-37" fmla="*/ 2158987 w 12192000"/>
              <a:gd name="connsiteY18-38" fmla="*/ 1809446 h 2402112"/>
              <a:gd name="connsiteX19-39" fmla="*/ 1705419 w 12192000"/>
              <a:gd name="connsiteY19-40" fmla="*/ 1690912 h 2402112"/>
              <a:gd name="connsiteX20-41" fmla="*/ 1260407 w 12192000"/>
              <a:gd name="connsiteY20-42" fmla="*/ 1631646 h 2402112"/>
              <a:gd name="connsiteX21-43" fmla="*/ 644238 w 12192000"/>
              <a:gd name="connsiteY21-44" fmla="*/ 1741712 h 2402112"/>
              <a:gd name="connsiteX22-45" fmla="*/ 0 w 12192000"/>
              <a:gd name="connsiteY22-46" fmla="*/ 2007283 h 2402112"/>
              <a:gd name="connsiteX23" fmla="*/ 0 w 12192000"/>
              <a:gd name="connsiteY23" fmla="*/ 0 h 2402112"/>
              <a:gd name="connsiteX0-47" fmla="*/ 0 w 12192000"/>
              <a:gd name="connsiteY0-48" fmla="*/ 0 h 2402112"/>
              <a:gd name="connsiteX1-49" fmla="*/ 12192000 w 12192000"/>
              <a:gd name="connsiteY1-50" fmla="*/ 0 h 2402112"/>
              <a:gd name="connsiteX2-51" fmla="*/ 12192000 w 12192000"/>
              <a:gd name="connsiteY2-52" fmla="*/ 1900252 h 2402112"/>
              <a:gd name="connsiteX3-53" fmla="*/ 11974903 w 12192000"/>
              <a:gd name="connsiteY3-54" fmla="*/ 2004179 h 2402112"/>
              <a:gd name="connsiteX4-55" fmla="*/ 11606913 w 12192000"/>
              <a:gd name="connsiteY4-56" fmla="*/ 2131179 h 2402112"/>
              <a:gd name="connsiteX5-57" fmla="*/ 11007860 w 12192000"/>
              <a:gd name="connsiteY5-58" fmla="*/ 2283579 h 2402112"/>
              <a:gd name="connsiteX6-59" fmla="*/ 10229091 w 12192000"/>
              <a:gd name="connsiteY6-60" fmla="*/ 2402112 h 2402112"/>
              <a:gd name="connsiteX7-61" fmla="*/ 9689943 w 12192000"/>
              <a:gd name="connsiteY7-62" fmla="*/ 2385179 h 2402112"/>
              <a:gd name="connsiteX8-63" fmla="*/ 8979637 w 12192000"/>
              <a:gd name="connsiteY8-64" fmla="*/ 2266646 h 2402112"/>
              <a:gd name="connsiteX9-65" fmla="*/ 8115288 w 12192000"/>
              <a:gd name="connsiteY9-66" fmla="*/ 1995712 h 2402112"/>
              <a:gd name="connsiteX10-67" fmla="*/ 7413541 w 12192000"/>
              <a:gd name="connsiteY10-68" fmla="*/ 1834846 h 2402112"/>
              <a:gd name="connsiteX11-69" fmla="*/ 6711792 w 12192000"/>
              <a:gd name="connsiteY11-70" fmla="*/ 1750179 h 2402112"/>
              <a:gd name="connsiteX12-71" fmla="*/ 6241107 w 12192000"/>
              <a:gd name="connsiteY12-72" fmla="*/ 1784046 h 2402112"/>
              <a:gd name="connsiteX13-73" fmla="*/ 5436665 w 12192000"/>
              <a:gd name="connsiteY13-74" fmla="*/ 1936446 h 2402112"/>
              <a:gd name="connsiteX14-75" fmla="*/ 5017327 w 12192000"/>
              <a:gd name="connsiteY14-76" fmla="*/ 2038046 h 2402112"/>
              <a:gd name="connsiteX15-77" fmla="*/ 4144421 w 12192000"/>
              <a:gd name="connsiteY15-78" fmla="*/ 2165046 h 2402112"/>
              <a:gd name="connsiteX16-79" fmla="*/ 3562484 w 12192000"/>
              <a:gd name="connsiteY16-80" fmla="*/ 2165046 h 2402112"/>
              <a:gd name="connsiteX17-81" fmla="*/ 3066125 w 12192000"/>
              <a:gd name="connsiteY17-82" fmla="*/ 2088846 h 2402112"/>
              <a:gd name="connsiteX18-83" fmla="*/ 2158987 w 12192000"/>
              <a:gd name="connsiteY18-84" fmla="*/ 1809446 h 2402112"/>
              <a:gd name="connsiteX19-85" fmla="*/ 1705419 w 12192000"/>
              <a:gd name="connsiteY19-86" fmla="*/ 1690912 h 2402112"/>
              <a:gd name="connsiteX20-87" fmla="*/ 1260407 w 12192000"/>
              <a:gd name="connsiteY20-88" fmla="*/ 1631646 h 2402112"/>
              <a:gd name="connsiteX21-89" fmla="*/ 644238 w 12192000"/>
              <a:gd name="connsiteY21-90" fmla="*/ 1741712 h 2402112"/>
              <a:gd name="connsiteX22-91" fmla="*/ 0 w 12192000"/>
              <a:gd name="connsiteY22-92" fmla="*/ 2007283 h 2402112"/>
              <a:gd name="connsiteX23-93" fmla="*/ 0 w 12192000"/>
              <a:gd name="connsiteY23-94" fmla="*/ 0 h 2402112"/>
              <a:gd name="connsiteX0-95" fmla="*/ 0 w 12192000"/>
              <a:gd name="connsiteY0-96" fmla="*/ 0 h 2402112"/>
              <a:gd name="connsiteX1-97" fmla="*/ 12192000 w 12192000"/>
              <a:gd name="connsiteY1-98" fmla="*/ 0 h 2402112"/>
              <a:gd name="connsiteX2-99" fmla="*/ 12192000 w 12192000"/>
              <a:gd name="connsiteY2-100" fmla="*/ 1900252 h 2402112"/>
              <a:gd name="connsiteX3-101" fmla="*/ 11974903 w 12192000"/>
              <a:gd name="connsiteY3-102" fmla="*/ 2004179 h 2402112"/>
              <a:gd name="connsiteX4-103" fmla="*/ 11606913 w 12192000"/>
              <a:gd name="connsiteY4-104" fmla="*/ 2131179 h 2402112"/>
              <a:gd name="connsiteX5-105" fmla="*/ 11007860 w 12192000"/>
              <a:gd name="connsiteY5-106" fmla="*/ 2283579 h 2402112"/>
              <a:gd name="connsiteX6-107" fmla="*/ 10229091 w 12192000"/>
              <a:gd name="connsiteY6-108" fmla="*/ 2402112 h 2402112"/>
              <a:gd name="connsiteX7-109" fmla="*/ 9689943 w 12192000"/>
              <a:gd name="connsiteY7-110" fmla="*/ 2385179 h 2402112"/>
              <a:gd name="connsiteX8-111" fmla="*/ 8979637 w 12192000"/>
              <a:gd name="connsiteY8-112" fmla="*/ 2266646 h 2402112"/>
              <a:gd name="connsiteX9-113" fmla="*/ 8115288 w 12192000"/>
              <a:gd name="connsiteY9-114" fmla="*/ 1995712 h 2402112"/>
              <a:gd name="connsiteX10-115" fmla="*/ 7413541 w 12192000"/>
              <a:gd name="connsiteY10-116" fmla="*/ 1834846 h 2402112"/>
              <a:gd name="connsiteX11-117" fmla="*/ 6711792 w 12192000"/>
              <a:gd name="connsiteY11-118" fmla="*/ 1750179 h 2402112"/>
              <a:gd name="connsiteX12-119" fmla="*/ 6241107 w 12192000"/>
              <a:gd name="connsiteY12-120" fmla="*/ 1784046 h 2402112"/>
              <a:gd name="connsiteX13-121" fmla="*/ 5436665 w 12192000"/>
              <a:gd name="connsiteY13-122" fmla="*/ 1936446 h 2402112"/>
              <a:gd name="connsiteX14-123" fmla="*/ 5017327 w 12192000"/>
              <a:gd name="connsiteY14-124" fmla="*/ 2038046 h 2402112"/>
              <a:gd name="connsiteX15-125" fmla="*/ 4144421 w 12192000"/>
              <a:gd name="connsiteY15-126" fmla="*/ 2165046 h 2402112"/>
              <a:gd name="connsiteX16-127" fmla="*/ 3562484 w 12192000"/>
              <a:gd name="connsiteY16-128" fmla="*/ 2165046 h 2402112"/>
              <a:gd name="connsiteX17-129" fmla="*/ 3066125 w 12192000"/>
              <a:gd name="connsiteY17-130" fmla="*/ 2088846 h 2402112"/>
              <a:gd name="connsiteX18-131" fmla="*/ 2158987 w 12192000"/>
              <a:gd name="connsiteY18-132" fmla="*/ 1809446 h 2402112"/>
              <a:gd name="connsiteX19-133" fmla="*/ 1705419 w 12192000"/>
              <a:gd name="connsiteY19-134" fmla="*/ 1690912 h 2402112"/>
              <a:gd name="connsiteX20-135" fmla="*/ 1260407 w 12192000"/>
              <a:gd name="connsiteY20-136" fmla="*/ 1631646 h 2402112"/>
              <a:gd name="connsiteX21-137" fmla="*/ 644238 w 12192000"/>
              <a:gd name="connsiteY21-138" fmla="*/ 1741712 h 2402112"/>
              <a:gd name="connsiteX22-139" fmla="*/ 0 w 12192000"/>
              <a:gd name="connsiteY22-140" fmla="*/ 2007283 h 2402112"/>
              <a:gd name="connsiteX23-141" fmla="*/ 0 w 12192000"/>
              <a:gd name="connsiteY23-142" fmla="*/ 0 h 2402112"/>
              <a:gd name="connsiteX0-143" fmla="*/ 0 w 12192000"/>
              <a:gd name="connsiteY0-144" fmla="*/ 0 h 2402112"/>
              <a:gd name="connsiteX1-145" fmla="*/ 12192000 w 12192000"/>
              <a:gd name="connsiteY1-146" fmla="*/ 0 h 2402112"/>
              <a:gd name="connsiteX2-147" fmla="*/ 12192000 w 12192000"/>
              <a:gd name="connsiteY2-148" fmla="*/ 1900252 h 2402112"/>
              <a:gd name="connsiteX3-149" fmla="*/ 11974903 w 12192000"/>
              <a:gd name="connsiteY3-150" fmla="*/ 2004179 h 2402112"/>
              <a:gd name="connsiteX4-151" fmla="*/ 11606913 w 12192000"/>
              <a:gd name="connsiteY4-152" fmla="*/ 2131179 h 2402112"/>
              <a:gd name="connsiteX5-153" fmla="*/ 11007860 w 12192000"/>
              <a:gd name="connsiteY5-154" fmla="*/ 2283579 h 2402112"/>
              <a:gd name="connsiteX6-155" fmla="*/ 10229091 w 12192000"/>
              <a:gd name="connsiteY6-156" fmla="*/ 2402112 h 2402112"/>
              <a:gd name="connsiteX7-157" fmla="*/ 9689943 w 12192000"/>
              <a:gd name="connsiteY7-158" fmla="*/ 2385179 h 2402112"/>
              <a:gd name="connsiteX8-159" fmla="*/ 8979637 w 12192000"/>
              <a:gd name="connsiteY8-160" fmla="*/ 2266646 h 2402112"/>
              <a:gd name="connsiteX9-161" fmla="*/ 8115288 w 12192000"/>
              <a:gd name="connsiteY9-162" fmla="*/ 1995712 h 2402112"/>
              <a:gd name="connsiteX10-163" fmla="*/ 7413541 w 12192000"/>
              <a:gd name="connsiteY10-164" fmla="*/ 1834846 h 2402112"/>
              <a:gd name="connsiteX11-165" fmla="*/ 6711792 w 12192000"/>
              <a:gd name="connsiteY11-166" fmla="*/ 1750179 h 2402112"/>
              <a:gd name="connsiteX12-167" fmla="*/ 6241107 w 12192000"/>
              <a:gd name="connsiteY12-168" fmla="*/ 1784046 h 2402112"/>
              <a:gd name="connsiteX13-169" fmla="*/ 5436665 w 12192000"/>
              <a:gd name="connsiteY13-170" fmla="*/ 1936446 h 2402112"/>
              <a:gd name="connsiteX14-171" fmla="*/ 5017327 w 12192000"/>
              <a:gd name="connsiteY14-172" fmla="*/ 2038046 h 2402112"/>
              <a:gd name="connsiteX15-173" fmla="*/ 4144421 w 12192000"/>
              <a:gd name="connsiteY15-174" fmla="*/ 2165046 h 2402112"/>
              <a:gd name="connsiteX16-175" fmla="*/ 3562484 w 12192000"/>
              <a:gd name="connsiteY16-176" fmla="*/ 2165046 h 2402112"/>
              <a:gd name="connsiteX17-177" fmla="*/ 3066125 w 12192000"/>
              <a:gd name="connsiteY17-178" fmla="*/ 2088846 h 2402112"/>
              <a:gd name="connsiteX18-179" fmla="*/ 2158987 w 12192000"/>
              <a:gd name="connsiteY18-180" fmla="*/ 1809446 h 2402112"/>
              <a:gd name="connsiteX19-181" fmla="*/ 1705419 w 12192000"/>
              <a:gd name="connsiteY19-182" fmla="*/ 1690912 h 2402112"/>
              <a:gd name="connsiteX20-183" fmla="*/ 1260407 w 12192000"/>
              <a:gd name="connsiteY20-184" fmla="*/ 1631646 h 2402112"/>
              <a:gd name="connsiteX21-185" fmla="*/ 644238 w 12192000"/>
              <a:gd name="connsiteY21-186" fmla="*/ 1741712 h 2402112"/>
              <a:gd name="connsiteX22-187" fmla="*/ 0 w 12192000"/>
              <a:gd name="connsiteY22-188" fmla="*/ 2007283 h 2402112"/>
              <a:gd name="connsiteX23-189" fmla="*/ 0 w 12192000"/>
              <a:gd name="connsiteY23-190" fmla="*/ 0 h 2402112"/>
              <a:gd name="connsiteX0-191" fmla="*/ 0 w 12192000"/>
              <a:gd name="connsiteY0-192" fmla="*/ 0 h 2402112"/>
              <a:gd name="connsiteX1-193" fmla="*/ 12192000 w 12192000"/>
              <a:gd name="connsiteY1-194" fmla="*/ 0 h 2402112"/>
              <a:gd name="connsiteX2-195" fmla="*/ 12192000 w 12192000"/>
              <a:gd name="connsiteY2-196" fmla="*/ 1900252 h 2402112"/>
              <a:gd name="connsiteX3-197" fmla="*/ 11974903 w 12192000"/>
              <a:gd name="connsiteY3-198" fmla="*/ 2004179 h 2402112"/>
              <a:gd name="connsiteX4-199" fmla="*/ 11606913 w 12192000"/>
              <a:gd name="connsiteY4-200" fmla="*/ 2131179 h 2402112"/>
              <a:gd name="connsiteX5-201" fmla="*/ 11007860 w 12192000"/>
              <a:gd name="connsiteY5-202" fmla="*/ 2283579 h 2402112"/>
              <a:gd name="connsiteX6-203" fmla="*/ 10229091 w 12192000"/>
              <a:gd name="connsiteY6-204" fmla="*/ 2402112 h 2402112"/>
              <a:gd name="connsiteX7-205" fmla="*/ 9689943 w 12192000"/>
              <a:gd name="connsiteY7-206" fmla="*/ 2385179 h 2402112"/>
              <a:gd name="connsiteX8-207" fmla="*/ 8979637 w 12192000"/>
              <a:gd name="connsiteY8-208" fmla="*/ 2266646 h 2402112"/>
              <a:gd name="connsiteX9-209" fmla="*/ 8115288 w 12192000"/>
              <a:gd name="connsiteY9-210" fmla="*/ 1995712 h 2402112"/>
              <a:gd name="connsiteX10-211" fmla="*/ 7413541 w 12192000"/>
              <a:gd name="connsiteY10-212" fmla="*/ 1834846 h 2402112"/>
              <a:gd name="connsiteX11-213" fmla="*/ 6711792 w 12192000"/>
              <a:gd name="connsiteY11-214" fmla="*/ 1750179 h 2402112"/>
              <a:gd name="connsiteX12-215" fmla="*/ 6241107 w 12192000"/>
              <a:gd name="connsiteY12-216" fmla="*/ 1784046 h 2402112"/>
              <a:gd name="connsiteX13-217" fmla="*/ 5436665 w 12192000"/>
              <a:gd name="connsiteY13-218" fmla="*/ 1936446 h 2402112"/>
              <a:gd name="connsiteX14-219" fmla="*/ 5017327 w 12192000"/>
              <a:gd name="connsiteY14-220" fmla="*/ 2038046 h 2402112"/>
              <a:gd name="connsiteX15-221" fmla="*/ 4144421 w 12192000"/>
              <a:gd name="connsiteY15-222" fmla="*/ 2165046 h 2402112"/>
              <a:gd name="connsiteX16-223" fmla="*/ 3562484 w 12192000"/>
              <a:gd name="connsiteY16-224" fmla="*/ 2165046 h 2402112"/>
              <a:gd name="connsiteX17-225" fmla="*/ 3066125 w 12192000"/>
              <a:gd name="connsiteY17-226" fmla="*/ 2088846 h 2402112"/>
              <a:gd name="connsiteX18-227" fmla="*/ 2158987 w 12192000"/>
              <a:gd name="connsiteY18-228" fmla="*/ 1809446 h 2402112"/>
              <a:gd name="connsiteX19-229" fmla="*/ 1705419 w 12192000"/>
              <a:gd name="connsiteY19-230" fmla="*/ 1690912 h 2402112"/>
              <a:gd name="connsiteX20-231" fmla="*/ 1260407 w 12192000"/>
              <a:gd name="connsiteY20-232" fmla="*/ 1631646 h 2402112"/>
              <a:gd name="connsiteX21-233" fmla="*/ 644238 w 12192000"/>
              <a:gd name="connsiteY21-234" fmla="*/ 1741712 h 2402112"/>
              <a:gd name="connsiteX22-235" fmla="*/ 0 w 12192000"/>
              <a:gd name="connsiteY22-236" fmla="*/ 2007283 h 2402112"/>
              <a:gd name="connsiteX23-237" fmla="*/ 0 w 12192000"/>
              <a:gd name="connsiteY23-238" fmla="*/ 0 h 2402112"/>
              <a:gd name="connsiteX0-239" fmla="*/ 0 w 12192000"/>
              <a:gd name="connsiteY0-240" fmla="*/ 0 h 2402112"/>
              <a:gd name="connsiteX1-241" fmla="*/ 12192000 w 12192000"/>
              <a:gd name="connsiteY1-242" fmla="*/ 0 h 2402112"/>
              <a:gd name="connsiteX2-243" fmla="*/ 12192000 w 12192000"/>
              <a:gd name="connsiteY2-244" fmla="*/ 1900252 h 2402112"/>
              <a:gd name="connsiteX3-245" fmla="*/ 11974903 w 12192000"/>
              <a:gd name="connsiteY3-246" fmla="*/ 2004179 h 2402112"/>
              <a:gd name="connsiteX4-247" fmla="*/ 11606913 w 12192000"/>
              <a:gd name="connsiteY4-248" fmla="*/ 2131179 h 2402112"/>
              <a:gd name="connsiteX5-249" fmla="*/ 11007860 w 12192000"/>
              <a:gd name="connsiteY5-250" fmla="*/ 2283579 h 2402112"/>
              <a:gd name="connsiteX6-251" fmla="*/ 10229091 w 12192000"/>
              <a:gd name="connsiteY6-252" fmla="*/ 2402112 h 2402112"/>
              <a:gd name="connsiteX7-253" fmla="*/ 9689943 w 12192000"/>
              <a:gd name="connsiteY7-254" fmla="*/ 2385179 h 2402112"/>
              <a:gd name="connsiteX8-255" fmla="*/ 8979637 w 12192000"/>
              <a:gd name="connsiteY8-256" fmla="*/ 2266646 h 2402112"/>
              <a:gd name="connsiteX9-257" fmla="*/ 8115288 w 12192000"/>
              <a:gd name="connsiteY9-258" fmla="*/ 1995712 h 2402112"/>
              <a:gd name="connsiteX10-259" fmla="*/ 7413541 w 12192000"/>
              <a:gd name="connsiteY10-260" fmla="*/ 1834846 h 2402112"/>
              <a:gd name="connsiteX11-261" fmla="*/ 6711792 w 12192000"/>
              <a:gd name="connsiteY11-262" fmla="*/ 1750179 h 2402112"/>
              <a:gd name="connsiteX12-263" fmla="*/ 6241107 w 12192000"/>
              <a:gd name="connsiteY12-264" fmla="*/ 1784046 h 2402112"/>
              <a:gd name="connsiteX13-265" fmla="*/ 5436665 w 12192000"/>
              <a:gd name="connsiteY13-266" fmla="*/ 1936446 h 2402112"/>
              <a:gd name="connsiteX14-267" fmla="*/ 5017327 w 12192000"/>
              <a:gd name="connsiteY14-268" fmla="*/ 2038046 h 2402112"/>
              <a:gd name="connsiteX15-269" fmla="*/ 4144421 w 12192000"/>
              <a:gd name="connsiteY15-270" fmla="*/ 2165046 h 2402112"/>
              <a:gd name="connsiteX16-271" fmla="*/ 3562484 w 12192000"/>
              <a:gd name="connsiteY16-272" fmla="*/ 2165046 h 2402112"/>
              <a:gd name="connsiteX17-273" fmla="*/ 3066125 w 12192000"/>
              <a:gd name="connsiteY17-274" fmla="*/ 2088846 h 2402112"/>
              <a:gd name="connsiteX18-275" fmla="*/ 2158987 w 12192000"/>
              <a:gd name="connsiteY18-276" fmla="*/ 1809446 h 2402112"/>
              <a:gd name="connsiteX19-277" fmla="*/ 1705419 w 12192000"/>
              <a:gd name="connsiteY19-278" fmla="*/ 1690912 h 2402112"/>
              <a:gd name="connsiteX20-279" fmla="*/ 1260407 w 12192000"/>
              <a:gd name="connsiteY20-280" fmla="*/ 1631646 h 2402112"/>
              <a:gd name="connsiteX21-281" fmla="*/ 644238 w 12192000"/>
              <a:gd name="connsiteY21-282" fmla="*/ 1741712 h 2402112"/>
              <a:gd name="connsiteX22-283" fmla="*/ 0 w 12192000"/>
              <a:gd name="connsiteY22-284" fmla="*/ 2007283 h 2402112"/>
              <a:gd name="connsiteX23-285" fmla="*/ 0 w 12192000"/>
              <a:gd name="connsiteY23-286" fmla="*/ 0 h 2402112"/>
              <a:gd name="connsiteX0-287" fmla="*/ 0 w 12192000"/>
              <a:gd name="connsiteY0-288" fmla="*/ 0 h 2402112"/>
              <a:gd name="connsiteX1-289" fmla="*/ 12192000 w 12192000"/>
              <a:gd name="connsiteY1-290" fmla="*/ 0 h 2402112"/>
              <a:gd name="connsiteX2-291" fmla="*/ 12192000 w 12192000"/>
              <a:gd name="connsiteY2-292" fmla="*/ 1900252 h 2402112"/>
              <a:gd name="connsiteX3-293" fmla="*/ 11974903 w 12192000"/>
              <a:gd name="connsiteY3-294" fmla="*/ 2004179 h 2402112"/>
              <a:gd name="connsiteX4-295" fmla="*/ 11606913 w 12192000"/>
              <a:gd name="connsiteY4-296" fmla="*/ 2131179 h 2402112"/>
              <a:gd name="connsiteX5-297" fmla="*/ 11007860 w 12192000"/>
              <a:gd name="connsiteY5-298" fmla="*/ 2283579 h 2402112"/>
              <a:gd name="connsiteX6-299" fmla="*/ 10229091 w 12192000"/>
              <a:gd name="connsiteY6-300" fmla="*/ 2402112 h 2402112"/>
              <a:gd name="connsiteX7-301" fmla="*/ 9689943 w 12192000"/>
              <a:gd name="connsiteY7-302" fmla="*/ 2385179 h 2402112"/>
              <a:gd name="connsiteX8-303" fmla="*/ 8979637 w 12192000"/>
              <a:gd name="connsiteY8-304" fmla="*/ 2266646 h 2402112"/>
              <a:gd name="connsiteX9-305" fmla="*/ 8115288 w 12192000"/>
              <a:gd name="connsiteY9-306" fmla="*/ 1995712 h 2402112"/>
              <a:gd name="connsiteX10-307" fmla="*/ 7413541 w 12192000"/>
              <a:gd name="connsiteY10-308" fmla="*/ 1834846 h 2402112"/>
              <a:gd name="connsiteX11-309" fmla="*/ 6711792 w 12192000"/>
              <a:gd name="connsiteY11-310" fmla="*/ 1750179 h 2402112"/>
              <a:gd name="connsiteX12-311" fmla="*/ 6241107 w 12192000"/>
              <a:gd name="connsiteY12-312" fmla="*/ 1784046 h 2402112"/>
              <a:gd name="connsiteX13-313" fmla="*/ 5436665 w 12192000"/>
              <a:gd name="connsiteY13-314" fmla="*/ 1936446 h 2402112"/>
              <a:gd name="connsiteX14-315" fmla="*/ 5017327 w 12192000"/>
              <a:gd name="connsiteY14-316" fmla="*/ 2038046 h 2402112"/>
              <a:gd name="connsiteX15-317" fmla="*/ 4144421 w 12192000"/>
              <a:gd name="connsiteY15-318" fmla="*/ 2165046 h 2402112"/>
              <a:gd name="connsiteX16-319" fmla="*/ 3562484 w 12192000"/>
              <a:gd name="connsiteY16-320" fmla="*/ 2165046 h 2402112"/>
              <a:gd name="connsiteX17-321" fmla="*/ 3066125 w 12192000"/>
              <a:gd name="connsiteY17-322" fmla="*/ 2088846 h 2402112"/>
              <a:gd name="connsiteX18-323" fmla="*/ 2158987 w 12192000"/>
              <a:gd name="connsiteY18-324" fmla="*/ 1809446 h 2402112"/>
              <a:gd name="connsiteX19-325" fmla="*/ 1705419 w 12192000"/>
              <a:gd name="connsiteY19-326" fmla="*/ 1690912 h 2402112"/>
              <a:gd name="connsiteX20-327" fmla="*/ 1260407 w 12192000"/>
              <a:gd name="connsiteY20-328" fmla="*/ 1631646 h 2402112"/>
              <a:gd name="connsiteX21-329" fmla="*/ 644238 w 12192000"/>
              <a:gd name="connsiteY21-330" fmla="*/ 1741712 h 2402112"/>
              <a:gd name="connsiteX22-331" fmla="*/ 0 w 12192000"/>
              <a:gd name="connsiteY22-332" fmla="*/ 2007283 h 2402112"/>
              <a:gd name="connsiteX23-333" fmla="*/ 0 w 12192000"/>
              <a:gd name="connsiteY23-334" fmla="*/ 0 h 2402112"/>
              <a:gd name="connsiteX0-335" fmla="*/ 0 w 12192000"/>
              <a:gd name="connsiteY0-336" fmla="*/ 0 h 2402112"/>
              <a:gd name="connsiteX1-337" fmla="*/ 12192000 w 12192000"/>
              <a:gd name="connsiteY1-338" fmla="*/ 0 h 2402112"/>
              <a:gd name="connsiteX2-339" fmla="*/ 12192000 w 12192000"/>
              <a:gd name="connsiteY2-340" fmla="*/ 1900252 h 2402112"/>
              <a:gd name="connsiteX3-341" fmla="*/ 11974903 w 12192000"/>
              <a:gd name="connsiteY3-342" fmla="*/ 2004179 h 2402112"/>
              <a:gd name="connsiteX4-343" fmla="*/ 11606913 w 12192000"/>
              <a:gd name="connsiteY4-344" fmla="*/ 2131179 h 2402112"/>
              <a:gd name="connsiteX5-345" fmla="*/ 11007860 w 12192000"/>
              <a:gd name="connsiteY5-346" fmla="*/ 2283579 h 2402112"/>
              <a:gd name="connsiteX6-347" fmla="*/ 10229091 w 12192000"/>
              <a:gd name="connsiteY6-348" fmla="*/ 2402112 h 2402112"/>
              <a:gd name="connsiteX7-349" fmla="*/ 9689943 w 12192000"/>
              <a:gd name="connsiteY7-350" fmla="*/ 2385179 h 2402112"/>
              <a:gd name="connsiteX8-351" fmla="*/ 8979637 w 12192000"/>
              <a:gd name="connsiteY8-352" fmla="*/ 2266646 h 2402112"/>
              <a:gd name="connsiteX9-353" fmla="*/ 8115288 w 12192000"/>
              <a:gd name="connsiteY9-354" fmla="*/ 1995712 h 2402112"/>
              <a:gd name="connsiteX10-355" fmla="*/ 7413541 w 12192000"/>
              <a:gd name="connsiteY10-356" fmla="*/ 1834846 h 2402112"/>
              <a:gd name="connsiteX11-357" fmla="*/ 6711792 w 12192000"/>
              <a:gd name="connsiteY11-358" fmla="*/ 1750179 h 2402112"/>
              <a:gd name="connsiteX12-359" fmla="*/ 6241107 w 12192000"/>
              <a:gd name="connsiteY12-360" fmla="*/ 1784046 h 2402112"/>
              <a:gd name="connsiteX13-361" fmla="*/ 5525565 w 12192000"/>
              <a:gd name="connsiteY13-362" fmla="*/ 1930096 h 2402112"/>
              <a:gd name="connsiteX14-363" fmla="*/ 5017327 w 12192000"/>
              <a:gd name="connsiteY14-364" fmla="*/ 2038046 h 2402112"/>
              <a:gd name="connsiteX15-365" fmla="*/ 4144421 w 12192000"/>
              <a:gd name="connsiteY15-366" fmla="*/ 2165046 h 2402112"/>
              <a:gd name="connsiteX16-367" fmla="*/ 3562484 w 12192000"/>
              <a:gd name="connsiteY16-368" fmla="*/ 2165046 h 2402112"/>
              <a:gd name="connsiteX17-369" fmla="*/ 3066125 w 12192000"/>
              <a:gd name="connsiteY17-370" fmla="*/ 2088846 h 2402112"/>
              <a:gd name="connsiteX18-371" fmla="*/ 2158987 w 12192000"/>
              <a:gd name="connsiteY18-372" fmla="*/ 1809446 h 2402112"/>
              <a:gd name="connsiteX19-373" fmla="*/ 1705419 w 12192000"/>
              <a:gd name="connsiteY19-374" fmla="*/ 1690912 h 2402112"/>
              <a:gd name="connsiteX20-375" fmla="*/ 1260407 w 12192000"/>
              <a:gd name="connsiteY20-376" fmla="*/ 1631646 h 2402112"/>
              <a:gd name="connsiteX21-377" fmla="*/ 644238 w 12192000"/>
              <a:gd name="connsiteY21-378" fmla="*/ 1741712 h 2402112"/>
              <a:gd name="connsiteX22-379" fmla="*/ 0 w 12192000"/>
              <a:gd name="connsiteY22-380" fmla="*/ 2007283 h 2402112"/>
              <a:gd name="connsiteX23-381" fmla="*/ 0 w 12192000"/>
              <a:gd name="connsiteY23-382" fmla="*/ 0 h 2402112"/>
              <a:gd name="connsiteX0-383" fmla="*/ 0 w 12192000"/>
              <a:gd name="connsiteY0-384" fmla="*/ 0 h 2402112"/>
              <a:gd name="connsiteX1-385" fmla="*/ 12192000 w 12192000"/>
              <a:gd name="connsiteY1-386" fmla="*/ 0 h 2402112"/>
              <a:gd name="connsiteX2-387" fmla="*/ 12192000 w 12192000"/>
              <a:gd name="connsiteY2-388" fmla="*/ 1900252 h 2402112"/>
              <a:gd name="connsiteX3-389" fmla="*/ 11974903 w 12192000"/>
              <a:gd name="connsiteY3-390" fmla="*/ 2004179 h 2402112"/>
              <a:gd name="connsiteX4-391" fmla="*/ 11606913 w 12192000"/>
              <a:gd name="connsiteY4-392" fmla="*/ 2131179 h 2402112"/>
              <a:gd name="connsiteX5-393" fmla="*/ 11007860 w 12192000"/>
              <a:gd name="connsiteY5-394" fmla="*/ 2283579 h 2402112"/>
              <a:gd name="connsiteX6-395" fmla="*/ 10229091 w 12192000"/>
              <a:gd name="connsiteY6-396" fmla="*/ 2402112 h 2402112"/>
              <a:gd name="connsiteX7-397" fmla="*/ 9689943 w 12192000"/>
              <a:gd name="connsiteY7-398" fmla="*/ 2385179 h 2402112"/>
              <a:gd name="connsiteX8-399" fmla="*/ 8979637 w 12192000"/>
              <a:gd name="connsiteY8-400" fmla="*/ 2266646 h 2402112"/>
              <a:gd name="connsiteX9-401" fmla="*/ 8115288 w 12192000"/>
              <a:gd name="connsiteY9-402" fmla="*/ 1995712 h 2402112"/>
              <a:gd name="connsiteX10-403" fmla="*/ 7413541 w 12192000"/>
              <a:gd name="connsiteY10-404" fmla="*/ 1834846 h 2402112"/>
              <a:gd name="connsiteX11-405" fmla="*/ 6711792 w 12192000"/>
              <a:gd name="connsiteY11-406" fmla="*/ 1750179 h 2402112"/>
              <a:gd name="connsiteX12-407" fmla="*/ 6241107 w 12192000"/>
              <a:gd name="connsiteY12-408" fmla="*/ 1784046 h 2402112"/>
              <a:gd name="connsiteX13-409" fmla="*/ 5525565 w 12192000"/>
              <a:gd name="connsiteY13-410" fmla="*/ 1930096 h 2402112"/>
              <a:gd name="connsiteX14-411" fmla="*/ 5017327 w 12192000"/>
              <a:gd name="connsiteY14-412" fmla="*/ 2038046 h 2402112"/>
              <a:gd name="connsiteX15-413" fmla="*/ 4144421 w 12192000"/>
              <a:gd name="connsiteY15-414" fmla="*/ 2165046 h 2402112"/>
              <a:gd name="connsiteX16-415" fmla="*/ 3562484 w 12192000"/>
              <a:gd name="connsiteY16-416" fmla="*/ 2165046 h 2402112"/>
              <a:gd name="connsiteX17-417" fmla="*/ 3066125 w 12192000"/>
              <a:gd name="connsiteY17-418" fmla="*/ 2088846 h 2402112"/>
              <a:gd name="connsiteX18-419" fmla="*/ 2158987 w 12192000"/>
              <a:gd name="connsiteY18-420" fmla="*/ 1809446 h 2402112"/>
              <a:gd name="connsiteX19-421" fmla="*/ 1705419 w 12192000"/>
              <a:gd name="connsiteY19-422" fmla="*/ 1690912 h 2402112"/>
              <a:gd name="connsiteX20-423" fmla="*/ 1260407 w 12192000"/>
              <a:gd name="connsiteY20-424" fmla="*/ 1631646 h 2402112"/>
              <a:gd name="connsiteX21-425" fmla="*/ 644238 w 12192000"/>
              <a:gd name="connsiteY21-426" fmla="*/ 1741712 h 2402112"/>
              <a:gd name="connsiteX22-427" fmla="*/ 0 w 12192000"/>
              <a:gd name="connsiteY22-428" fmla="*/ 2007283 h 2402112"/>
              <a:gd name="connsiteX23-429" fmla="*/ 0 w 12192000"/>
              <a:gd name="connsiteY23-430" fmla="*/ 0 h 2402112"/>
              <a:gd name="connsiteX0-431" fmla="*/ 0 w 12192000"/>
              <a:gd name="connsiteY0-432" fmla="*/ 0 h 2402112"/>
              <a:gd name="connsiteX1-433" fmla="*/ 12192000 w 12192000"/>
              <a:gd name="connsiteY1-434" fmla="*/ 0 h 2402112"/>
              <a:gd name="connsiteX2-435" fmla="*/ 12192000 w 12192000"/>
              <a:gd name="connsiteY2-436" fmla="*/ 1900252 h 2402112"/>
              <a:gd name="connsiteX3-437" fmla="*/ 11974903 w 12192000"/>
              <a:gd name="connsiteY3-438" fmla="*/ 2004179 h 2402112"/>
              <a:gd name="connsiteX4-439" fmla="*/ 11606913 w 12192000"/>
              <a:gd name="connsiteY4-440" fmla="*/ 2131179 h 2402112"/>
              <a:gd name="connsiteX5-441" fmla="*/ 11007860 w 12192000"/>
              <a:gd name="connsiteY5-442" fmla="*/ 2283579 h 2402112"/>
              <a:gd name="connsiteX6-443" fmla="*/ 10229091 w 12192000"/>
              <a:gd name="connsiteY6-444" fmla="*/ 2402112 h 2402112"/>
              <a:gd name="connsiteX7-445" fmla="*/ 9689943 w 12192000"/>
              <a:gd name="connsiteY7-446" fmla="*/ 2385179 h 2402112"/>
              <a:gd name="connsiteX8-447" fmla="*/ 8979637 w 12192000"/>
              <a:gd name="connsiteY8-448" fmla="*/ 2266646 h 2402112"/>
              <a:gd name="connsiteX9-449" fmla="*/ 8115288 w 12192000"/>
              <a:gd name="connsiteY9-450" fmla="*/ 1995712 h 2402112"/>
              <a:gd name="connsiteX10-451" fmla="*/ 7413541 w 12192000"/>
              <a:gd name="connsiteY10-452" fmla="*/ 1834846 h 2402112"/>
              <a:gd name="connsiteX11-453" fmla="*/ 6711792 w 12192000"/>
              <a:gd name="connsiteY11-454" fmla="*/ 1750179 h 2402112"/>
              <a:gd name="connsiteX12-455" fmla="*/ 6241107 w 12192000"/>
              <a:gd name="connsiteY12-456" fmla="*/ 1784046 h 2402112"/>
              <a:gd name="connsiteX13-457" fmla="*/ 5525565 w 12192000"/>
              <a:gd name="connsiteY13-458" fmla="*/ 1930096 h 2402112"/>
              <a:gd name="connsiteX14-459" fmla="*/ 5017327 w 12192000"/>
              <a:gd name="connsiteY14-460" fmla="*/ 2038046 h 2402112"/>
              <a:gd name="connsiteX15-461" fmla="*/ 4144421 w 12192000"/>
              <a:gd name="connsiteY15-462" fmla="*/ 2165046 h 2402112"/>
              <a:gd name="connsiteX16-463" fmla="*/ 3562484 w 12192000"/>
              <a:gd name="connsiteY16-464" fmla="*/ 2165046 h 2402112"/>
              <a:gd name="connsiteX17-465" fmla="*/ 3066125 w 12192000"/>
              <a:gd name="connsiteY17-466" fmla="*/ 2088846 h 2402112"/>
              <a:gd name="connsiteX18-467" fmla="*/ 2158987 w 12192000"/>
              <a:gd name="connsiteY18-468" fmla="*/ 1809446 h 2402112"/>
              <a:gd name="connsiteX19-469" fmla="*/ 1705419 w 12192000"/>
              <a:gd name="connsiteY19-470" fmla="*/ 1690912 h 2402112"/>
              <a:gd name="connsiteX20-471" fmla="*/ 1260407 w 12192000"/>
              <a:gd name="connsiteY20-472" fmla="*/ 1631646 h 2402112"/>
              <a:gd name="connsiteX21-473" fmla="*/ 644238 w 12192000"/>
              <a:gd name="connsiteY21-474" fmla="*/ 1741712 h 2402112"/>
              <a:gd name="connsiteX22-475" fmla="*/ 0 w 12192000"/>
              <a:gd name="connsiteY22-476" fmla="*/ 2007283 h 2402112"/>
              <a:gd name="connsiteX23-477" fmla="*/ 0 w 12192000"/>
              <a:gd name="connsiteY23-478" fmla="*/ 0 h 2402112"/>
              <a:gd name="connsiteX0-479" fmla="*/ 0 w 12192000"/>
              <a:gd name="connsiteY0-480" fmla="*/ 0 h 2402112"/>
              <a:gd name="connsiteX1-481" fmla="*/ 12192000 w 12192000"/>
              <a:gd name="connsiteY1-482" fmla="*/ 0 h 2402112"/>
              <a:gd name="connsiteX2-483" fmla="*/ 12192000 w 12192000"/>
              <a:gd name="connsiteY2-484" fmla="*/ 1900252 h 2402112"/>
              <a:gd name="connsiteX3-485" fmla="*/ 11974903 w 12192000"/>
              <a:gd name="connsiteY3-486" fmla="*/ 2004179 h 2402112"/>
              <a:gd name="connsiteX4-487" fmla="*/ 11606913 w 12192000"/>
              <a:gd name="connsiteY4-488" fmla="*/ 2131179 h 2402112"/>
              <a:gd name="connsiteX5-489" fmla="*/ 11007860 w 12192000"/>
              <a:gd name="connsiteY5-490" fmla="*/ 2283579 h 2402112"/>
              <a:gd name="connsiteX6-491" fmla="*/ 10229091 w 12192000"/>
              <a:gd name="connsiteY6-492" fmla="*/ 2402112 h 2402112"/>
              <a:gd name="connsiteX7-493" fmla="*/ 9689943 w 12192000"/>
              <a:gd name="connsiteY7-494" fmla="*/ 2385179 h 2402112"/>
              <a:gd name="connsiteX8-495" fmla="*/ 8979637 w 12192000"/>
              <a:gd name="connsiteY8-496" fmla="*/ 2266646 h 2402112"/>
              <a:gd name="connsiteX9-497" fmla="*/ 8115288 w 12192000"/>
              <a:gd name="connsiteY9-498" fmla="*/ 1995712 h 2402112"/>
              <a:gd name="connsiteX10-499" fmla="*/ 7413541 w 12192000"/>
              <a:gd name="connsiteY10-500" fmla="*/ 1834846 h 2402112"/>
              <a:gd name="connsiteX11-501" fmla="*/ 6711792 w 12192000"/>
              <a:gd name="connsiteY11-502" fmla="*/ 1750179 h 2402112"/>
              <a:gd name="connsiteX12-503" fmla="*/ 6241107 w 12192000"/>
              <a:gd name="connsiteY12-504" fmla="*/ 1784046 h 2402112"/>
              <a:gd name="connsiteX13-505" fmla="*/ 5525565 w 12192000"/>
              <a:gd name="connsiteY13-506" fmla="*/ 1930096 h 2402112"/>
              <a:gd name="connsiteX14-507" fmla="*/ 5017327 w 12192000"/>
              <a:gd name="connsiteY14-508" fmla="*/ 2038046 h 2402112"/>
              <a:gd name="connsiteX15-509" fmla="*/ 4144421 w 12192000"/>
              <a:gd name="connsiteY15-510" fmla="*/ 2165046 h 2402112"/>
              <a:gd name="connsiteX16-511" fmla="*/ 3562484 w 12192000"/>
              <a:gd name="connsiteY16-512" fmla="*/ 2165046 h 2402112"/>
              <a:gd name="connsiteX17-513" fmla="*/ 3066125 w 12192000"/>
              <a:gd name="connsiteY17-514" fmla="*/ 2088846 h 2402112"/>
              <a:gd name="connsiteX18-515" fmla="*/ 2158987 w 12192000"/>
              <a:gd name="connsiteY18-516" fmla="*/ 1809446 h 2402112"/>
              <a:gd name="connsiteX19-517" fmla="*/ 1705419 w 12192000"/>
              <a:gd name="connsiteY19-518" fmla="*/ 1690912 h 2402112"/>
              <a:gd name="connsiteX20-519" fmla="*/ 1260407 w 12192000"/>
              <a:gd name="connsiteY20-520" fmla="*/ 1631646 h 2402112"/>
              <a:gd name="connsiteX21-521" fmla="*/ 644238 w 12192000"/>
              <a:gd name="connsiteY21-522" fmla="*/ 1741712 h 2402112"/>
              <a:gd name="connsiteX22-523" fmla="*/ 0 w 12192000"/>
              <a:gd name="connsiteY22-524" fmla="*/ 2007283 h 2402112"/>
              <a:gd name="connsiteX23-525" fmla="*/ 0 w 12192000"/>
              <a:gd name="connsiteY23-526" fmla="*/ 0 h 2402112"/>
              <a:gd name="connsiteX0-527" fmla="*/ 0 w 12192000"/>
              <a:gd name="connsiteY0-528" fmla="*/ 0 h 2402112"/>
              <a:gd name="connsiteX1-529" fmla="*/ 12192000 w 12192000"/>
              <a:gd name="connsiteY1-530" fmla="*/ 0 h 2402112"/>
              <a:gd name="connsiteX2-531" fmla="*/ 12192000 w 12192000"/>
              <a:gd name="connsiteY2-532" fmla="*/ 1900252 h 2402112"/>
              <a:gd name="connsiteX3-533" fmla="*/ 11974903 w 12192000"/>
              <a:gd name="connsiteY3-534" fmla="*/ 2004179 h 2402112"/>
              <a:gd name="connsiteX4-535" fmla="*/ 11606913 w 12192000"/>
              <a:gd name="connsiteY4-536" fmla="*/ 2131179 h 2402112"/>
              <a:gd name="connsiteX5-537" fmla="*/ 11007860 w 12192000"/>
              <a:gd name="connsiteY5-538" fmla="*/ 2283579 h 2402112"/>
              <a:gd name="connsiteX6-539" fmla="*/ 10229091 w 12192000"/>
              <a:gd name="connsiteY6-540" fmla="*/ 2402112 h 2402112"/>
              <a:gd name="connsiteX7-541" fmla="*/ 9689943 w 12192000"/>
              <a:gd name="connsiteY7-542" fmla="*/ 2385179 h 2402112"/>
              <a:gd name="connsiteX8-543" fmla="*/ 8979637 w 12192000"/>
              <a:gd name="connsiteY8-544" fmla="*/ 2266646 h 2402112"/>
              <a:gd name="connsiteX9-545" fmla="*/ 8115288 w 12192000"/>
              <a:gd name="connsiteY9-546" fmla="*/ 1995712 h 2402112"/>
              <a:gd name="connsiteX10-547" fmla="*/ 7413541 w 12192000"/>
              <a:gd name="connsiteY10-548" fmla="*/ 1834846 h 2402112"/>
              <a:gd name="connsiteX11-549" fmla="*/ 6711792 w 12192000"/>
              <a:gd name="connsiteY11-550" fmla="*/ 1750179 h 2402112"/>
              <a:gd name="connsiteX12-551" fmla="*/ 6241107 w 12192000"/>
              <a:gd name="connsiteY12-552" fmla="*/ 1784046 h 2402112"/>
              <a:gd name="connsiteX13-553" fmla="*/ 5525565 w 12192000"/>
              <a:gd name="connsiteY13-554" fmla="*/ 1930096 h 2402112"/>
              <a:gd name="connsiteX14-555" fmla="*/ 5017327 w 12192000"/>
              <a:gd name="connsiteY14-556" fmla="*/ 2038046 h 2402112"/>
              <a:gd name="connsiteX15-557" fmla="*/ 4144421 w 12192000"/>
              <a:gd name="connsiteY15-558" fmla="*/ 2165046 h 2402112"/>
              <a:gd name="connsiteX16-559" fmla="*/ 3562484 w 12192000"/>
              <a:gd name="connsiteY16-560" fmla="*/ 2165046 h 2402112"/>
              <a:gd name="connsiteX17-561" fmla="*/ 3066125 w 12192000"/>
              <a:gd name="connsiteY17-562" fmla="*/ 2088846 h 2402112"/>
              <a:gd name="connsiteX18-563" fmla="*/ 2158987 w 12192000"/>
              <a:gd name="connsiteY18-564" fmla="*/ 1809446 h 2402112"/>
              <a:gd name="connsiteX19-565" fmla="*/ 1705419 w 12192000"/>
              <a:gd name="connsiteY19-566" fmla="*/ 1690912 h 2402112"/>
              <a:gd name="connsiteX20-567" fmla="*/ 1260407 w 12192000"/>
              <a:gd name="connsiteY20-568" fmla="*/ 1631646 h 2402112"/>
              <a:gd name="connsiteX21-569" fmla="*/ 644238 w 12192000"/>
              <a:gd name="connsiteY21-570" fmla="*/ 1741712 h 2402112"/>
              <a:gd name="connsiteX22-571" fmla="*/ 0 w 12192000"/>
              <a:gd name="connsiteY22-572" fmla="*/ 2007283 h 2402112"/>
              <a:gd name="connsiteX23-573" fmla="*/ 0 w 12192000"/>
              <a:gd name="connsiteY23-574" fmla="*/ 0 h 2402112"/>
              <a:gd name="connsiteX0-575" fmla="*/ 0 w 12192000"/>
              <a:gd name="connsiteY0-576" fmla="*/ 0 h 2402112"/>
              <a:gd name="connsiteX1-577" fmla="*/ 12192000 w 12192000"/>
              <a:gd name="connsiteY1-578" fmla="*/ 0 h 2402112"/>
              <a:gd name="connsiteX2-579" fmla="*/ 12192000 w 12192000"/>
              <a:gd name="connsiteY2-580" fmla="*/ 1900252 h 2402112"/>
              <a:gd name="connsiteX3-581" fmla="*/ 11974903 w 12192000"/>
              <a:gd name="connsiteY3-582" fmla="*/ 2004179 h 2402112"/>
              <a:gd name="connsiteX4-583" fmla="*/ 11606913 w 12192000"/>
              <a:gd name="connsiteY4-584" fmla="*/ 2131179 h 2402112"/>
              <a:gd name="connsiteX5-585" fmla="*/ 11007860 w 12192000"/>
              <a:gd name="connsiteY5-586" fmla="*/ 2283579 h 2402112"/>
              <a:gd name="connsiteX6-587" fmla="*/ 10229091 w 12192000"/>
              <a:gd name="connsiteY6-588" fmla="*/ 2402112 h 2402112"/>
              <a:gd name="connsiteX7-589" fmla="*/ 9689943 w 12192000"/>
              <a:gd name="connsiteY7-590" fmla="*/ 2385179 h 2402112"/>
              <a:gd name="connsiteX8-591" fmla="*/ 8979637 w 12192000"/>
              <a:gd name="connsiteY8-592" fmla="*/ 2266646 h 2402112"/>
              <a:gd name="connsiteX9-593" fmla="*/ 8115288 w 12192000"/>
              <a:gd name="connsiteY9-594" fmla="*/ 1995712 h 2402112"/>
              <a:gd name="connsiteX10-595" fmla="*/ 7413541 w 12192000"/>
              <a:gd name="connsiteY10-596" fmla="*/ 1834846 h 2402112"/>
              <a:gd name="connsiteX11-597" fmla="*/ 6711792 w 12192000"/>
              <a:gd name="connsiteY11-598" fmla="*/ 1750179 h 2402112"/>
              <a:gd name="connsiteX12-599" fmla="*/ 6241107 w 12192000"/>
              <a:gd name="connsiteY12-600" fmla="*/ 1784046 h 2402112"/>
              <a:gd name="connsiteX13-601" fmla="*/ 5525565 w 12192000"/>
              <a:gd name="connsiteY13-602" fmla="*/ 1930096 h 2402112"/>
              <a:gd name="connsiteX14-603" fmla="*/ 5017327 w 12192000"/>
              <a:gd name="connsiteY14-604" fmla="*/ 2038046 h 2402112"/>
              <a:gd name="connsiteX15-605" fmla="*/ 4144421 w 12192000"/>
              <a:gd name="connsiteY15-606" fmla="*/ 2165046 h 2402112"/>
              <a:gd name="connsiteX16-607" fmla="*/ 3562484 w 12192000"/>
              <a:gd name="connsiteY16-608" fmla="*/ 2165046 h 2402112"/>
              <a:gd name="connsiteX17-609" fmla="*/ 3066125 w 12192000"/>
              <a:gd name="connsiteY17-610" fmla="*/ 2088846 h 2402112"/>
              <a:gd name="connsiteX18-611" fmla="*/ 2158987 w 12192000"/>
              <a:gd name="connsiteY18-612" fmla="*/ 1809446 h 2402112"/>
              <a:gd name="connsiteX19-613" fmla="*/ 1705419 w 12192000"/>
              <a:gd name="connsiteY19-614" fmla="*/ 1690912 h 2402112"/>
              <a:gd name="connsiteX20-615" fmla="*/ 1260407 w 12192000"/>
              <a:gd name="connsiteY20-616" fmla="*/ 1631646 h 2402112"/>
              <a:gd name="connsiteX21-617" fmla="*/ 644238 w 12192000"/>
              <a:gd name="connsiteY21-618" fmla="*/ 1741712 h 2402112"/>
              <a:gd name="connsiteX22-619" fmla="*/ 0 w 12192000"/>
              <a:gd name="connsiteY22-620" fmla="*/ 2007283 h 2402112"/>
              <a:gd name="connsiteX23-621" fmla="*/ 0 w 12192000"/>
              <a:gd name="connsiteY23-622" fmla="*/ 0 h 2402112"/>
              <a:gd name="connsiteX0-623" fmla="*/ 0 w 12192000"/>
              <a:gd name="connsiteY0-624" fmla="*/ 0 h 2408440"/>
              <a:gd name="connsiteX1-625" fmla="*/ 12192000 w 12192000"/>
              <a:gd name="connsiteY1-626" fmla="*/ 0 h 2408440"/>
              <a:gd name="connsiteX2-627" fmla="*/ 12192000 w 12192000"/>
              <a:gd name="connsiteY2-628" fmla="*/ 1900252 h 2408440"/>
              <a:gd name="connsiteX3-629" fmla="*/ 11974903 w 12192000"/>
              <a:gd name="connsiteY3-630" fmla="*/ 2004179 h 2408440"/>
              <a:gd name="connsiteX4-631" fmla="*/ 11606913 w 12192000"/>
              <a:gd name="connsiteY4-632" fmla="*/ 2131179 h 2408440"/>
              <a:gd name="connsiteX5-633" fmla="*/ 11007860 w 12192000"/>
              <a:gd name="connsiteY5-634" fmla="*/ 2283579 h 2408440"/>
              <a:gd name="connsiteX6-635" fmla="*/ 10229091 w 12192000"/>
              <a:gd name="connsiteY6-636" fmla="*/ 2402112 h 2408440"/>
              <a:gd name="connsiteX7-637" fmla="*/ 9689943 w 12192000"/>
              <a:gd name="connsiteY7-638" fmla="*/ 2385179 h 2408440"/>
              <a:gd name="connsiteX8-639" fmla="*/ 8979637 w 12192000"/>
              <a:gd name="connsiteY8-640" fmla="*/ 2266646 h 2408440"/>
              <a:gd name="connsiteX9-641" fmla="*/ 8115288 w 12192000"/>
              <a:gd name="connsiteY9-642" fmla="*/ 1995712 h 2408440"/>
              <a:gd name="connsiteX10-643" fmla="*/ 7413541 w 12192000"/>
              <a:gd name="connsiteY10-644" fmla="*/ 1834846 h 2408440"/>
              <a:gd name="connsiteX11-645" fmla="*/ 6711792 w 12192000"/>
              <a:gd name="connsiteY11-646" fmla="*/ 1750179 h 2408440"/>
              <a:gd name="connsiteX12-647" fmla="*/ 6241107 w 12192000"/>
              <a:gd name="connsiteY12-648" fmla="*/ 1784046 h 2408440"/>
              <a:gd name="connsiteX13-649" fmla="*/ 5525565 w 12192000"/>
              <a:gd name="connsiteY13-650" fmla="*/ 1930096 h 2408440"/>
              <a:gd name="connsiteX14-651" fmla="*/ 5017327 w 12192000"/>
              <a:gd name="connsiteY14-652" fmla="*/ 2038046 h 2408440"/>
              <a:gd name="connsiteX15-653" fmla="*/ 4144421 w 12192000"/>
              <a:gd name="connsiteY15-654" fmla="*/ 2165046 h 2408440"/>
              <a:gd name="connsiteX16-655" fmla="*/ 3562484 w 12192000"/>
              <a:gd name="connsiteY16-656" fmla="*/ 2165046 h 2408440"/>
              <a:gd name="connsiteX17-657" fmla="*/ 3066125 w 12192000"/>
              <a:gd name="connsiteY17-658" fmla="*/ 2088846 h 2408440"/>
              <a:gd name="connsiteX18-659" fmla="*/ 2158987 w 12192000"/>
              <a:gd name="connsiteY18-660" fmla="*/ 1809446 h 2408440"/>
              <a:gd name="connsiteX19-661" fmla="*/ 1705419 w 12192000"/>
              <a:gd name="connsiteY19-662" fmla="*/ 1690912 h 2408440"/>
              <a:gd name="connsiteX20-663" fmla="*/ 1260407 w 12192000"/>
              <a:gd name="connsiteY20-664" fmla="*/ 1631646 h 2408440"/>
              <a:gd name="connsiteX21-665" fmla="*/ 644238 w 12192000"/>
              <a:gd name="connsiteY21-666" fmla="*/ 1741712 h 2408440"/>
              <a:gd name="connsiteX22-667" fmla="*/ 0 w 12192000"/>
              <a:gd name="connsiteY22-668" fmla="*/ 2007283 h 2408440"/>
              <a:gd name="connsiteX23-669" fmla="*/ 0 w 12192000"/>
              <a:gd name="connsiteY23-670" fmla="*/ 0 h 2408440"/>
              <a:gd name="connsiteX0-671" fmla="*/ 0 w 12192000"/>
              <a:gd name="connsiteY0-672" fmla="*/ 0 h 2408440"/>
              <a:gd name="connsiteX1-673" fmla="*/ 12192000 w 12192000"/>
              <a:gd name="connsiteY1-674" fmla="*/ 0 h 2408440"/>
              <a:gd name="connsiteX2-675" fmla="*/ 12192000 w 12192000"/>
              <a:gd name="connsiteY2-676" fmla="*/ 1900252 h 2408440"/>
              <a:gd name="connsiteX3-677" fmla="*/ 11974903 w 12192000"/>
              <a:gd name="connsiteY3-678" fmla="*/ 2004179 h 2408440"/>
              <a:gd name="connsiteX4-679" fmla="*/ 11606913 w 12192000"/>
              <a:gd name="connsiteY4-680" fmla="*/ 2131179 h 2408440"/>
              <a:gd name="connsiteX5-681" fmla="*/ 11007860 w 12192000"/>
              <a:gd name="connsiteY5-682" fmla="*/ 2283579 h 2408440"/>
              <a:gd name="connsiteX6-683" fmla="*/ 10229091 w 12192000"/>
              <a:gd name="connsiteY6-684" fmla="*/ 2402112 h 2408440"/>
              <a:gd name="connsiteX7-685" fmla="*/ 9689943 w 12192000"/>
              <a:gd name="connsiteY7-686" fmla="*/ 2385179 h 2408440"/>
              <a:gd name="connsiteX8-687" fmla="*/ 8979637 w 12192000"/>
              <a:gd name="connsiteY8-688" fmla="*/ 2266646 h 2408440"/>
              <a:gd name="connsiteX9-689" fmla="*/ 8115288 w 12192000"/>
              <a:gd name="connsiteY9-690" fmla="*/ 1995712 h 2408440"/>
              <a:gd name="connsiteX10-691" fmla="*/ 7413541 w 12192000"/>
              <a:gd name="connsiteY10-692" fmla="*/ 1834846 h 2408440"/>
              <a:gd name="connsiteX11-693" fmla="*/ 6711792 w 12192000"/>
              <a:gd name="connsiteY11-694" fmla="*/ 1750179 h 2408440"/>
              <a:gd name="connsiteX12-695" fmla="*/ 6241107 w 12192000"/>
              <a:gd name="connsiteY12-696" fmla="*/ 1784046 h 2408440"/>
              <a:gd name="connsiteX13-697" fmla="*/ 5525565 w 12192000"/>
              <a:gd name="connsiteY13-698" fmla="*/ 1930096 h 2408440"/>
              <a:gd name="connsiteX14-699" fmla="*/ 5017327 w 12192000"/>
              <a:gd name="connsiteY14-700" fmla="*/ 2038046 h 2408440"/>
              <a:gd name="connsiteX15-701" fmla="*/ 4144421 w 12192000"/>
              <a:gd name="connsiteY15-702" fmla="*/ 2165046 h 2408440"/>
              <a:gd name="connsiteX16-703" fmla="*/ 3562484 w 12192000"/>
              <a:gd name="connsiteY16-704" fmla="*/ 2165046 h 2408440"/>
              <a:gd name="connsiteX17-705" fmla="*/ 3066125 w 12192000"/>
              <a:gd name="connsiteY17-706" fmla="*/ 2088846 h 2408440"/>
              <a:gd name="connsiteX18-707" fmla="*/ 2158987 w 12192000"/>
              <a:gd name="connsiteY18-708" fmla="*/ 1809446 h 2408440"/>
              <a:gd name="connsiteX19-709" fmla="*/ 1705419 w 12192000"/>
              <a:gd name="connsiteY19-710" fmla="*/ 1690912 h 2408440"/>
              <a:gd name="connsiteX20-711" fmla="*/ 1260407 w 12192000"/>
              <a:gd name="connsiteY20-712" fmla="*/ 1631646 h 2408440"/>
              <a:gd name="connsiteX21-713" fmla="*/ 644238 w 12192000"/>
              <a:gd name="connsiteY21-714" fmla="*/ 1741712 h 2408440"/>
              <a:gd name="connsiteX22-715" fmla="*/ 0 w 12192000"/>
              <a:gd name="connsiteY22-716" fmla="*/ 2007283 h 2408440"/>
              <a:gd name="connsiteX23-717" fmla="*/ 0 w 12192000"/>
              <a:gd name="connsiteY23-718" fmla="*/ 0 h 2408440"/>
              <a:gd name="connsiteX0-719" fmla="*/ 0 w 12192000"/>
              <a:gd name="connsiteY0-720" fmla="*/ 0 h 2408440"/>
              <a:gd name="connsiteX1-721" fmla="*/ 12192000 w 12192000"/>
              <a:gd name="connsiteY1-722" fmla="*/ 0 h 2408440"/>
              <a:gd name="connsiteX2-723" fmla="*/ 12192000 w 12192000"/>
              <a:gd name="connsiteY2-724" fmla="*/ 1900252 h 2408440"/>
              <a:gd name="connsiteX3-725" fmla="*/ 11974903 w 12192000"/>
              <a:gd name="connsiteY3-726" fmla="*/ 2004179 h 2408440"/>
              <a:gd name="connsiteX4-727" fmla="*/ 11606913 w 12192000"/>
              <a:gd name="connsiteY4-728" fmla="*/ 2131179 h 2408440"/>
              <a:gd name="connsiteX5-729" fmla="*/ 11007860 w 12192000"/>
              <a:gd name="connsiteY5-730" fmla="*/ 2283579 h 2408440"/>
              <a:gd name="connsiteX6-731" fmla="*/ 10229091 w 12192000"/>
              <a:gd name="connsiteY6-732" fmla="*/ 2402112 h 2408440"/>
              <a:gd name="connsiteX7-733" fmla="*/ 9689943 w 12192000"/>
              <a:gd name="connsiteY7-734" fmla="*/ 2385179 h 2408440"/>
              <a:gd name="connsiteX8-735" fmla="*/ 8979637 w 12192000"/>
              <a:gd name="connsiteY8-736" fmla="*/ 2266646 h 2408440"/>
              <a:gd name="connsiteX9-737" fmla="*/ 8115288 w 12192000"/>
              <a:gd name="connsiteY9-738" fmla="*/ 1995712 h 2408440"/>
              <a:gd name="connsiteX10-739" fmla="*/ 7413541 w 12192000"/>
              <a:gd name="connsiteY10-740" fmla="*/ 1834846 h 2408440"/>
              <a:gd name="connsiteX11-741" fmla="*/ 6711792 w 12192000"/>
              <a:gd name="connsiteY11-742" fmla="*/ 1750179 h 2408440"/>
              <a:gd name="connsiteX12-743" fmla="*/ 6241107 w 12192000"/>
              <a:gd name="connsiteY12-744" fmla="*/ 1784046 h 2408440"/>
              <a:gd name="connsiteX13-745" fmla="*/ 5525565 w 12192000"/>
              <a:gd name="connsiteY13-746" fmla="*/ 1930096 h 2408440"/>
              <a:gd name="connsiteX14-747" fmla="*/ 5017327 w 12192000"/>
              <a:gd name="connsiteY14-748" fmla="*/ 2038046 h 2408440"/>
              <a:gd name="connsiteX15-749" fmla="*/ 4144421 w 12192000"/>
              <a:gd name="connsiteY15-750" fmla="*/ 2165046 h 2408440"/>
              <a:gd name="connsiteX16-751" fmla="*/ 3562484 w 12192000"/>
              <a:gd name="connsiteY16-752" fmla="*/ 2165046 h 2408440"/>
              <a:gd name="connsiteX17-753" fmla="*/ 3066125 w 12192000"/>
              <a:gd name="connsiteY17-754" fmla="*/ 2088846 h 2408440"/>
              <a:gd name="connsiteX18-755" fmla="*/ 2158987 w 12192000"/>
              <a:gd name="connsiteY18-756" fmla="*/ 1809446 h 2408440"/>
              <a:gd name="connsiteX19-757" fmla="*/ 1705419 w 12192000"/>
              <a:gd name="connsiteY19-758" fmla="*/ 1690912 h 2408440"/>
              <a:gd name="connsiteX20-759" fmla="*/ 1260407 w 12192000"/>
              <a:gd name="connsiteY20-760" fmla="*/ 1631646 h 2408440"/>
              <a:gd name="connsiteX21-761" fmla="*/ 644238 w 12192000"/>
              <a:gd name="connsiteY21-762" fmla="*/ 1741712 h 2408440"/>
              <a:gd name="connsiteX22-763" fmla="*/ 0 w 12192000"/>
              <a:gd name="connsiteY22-764" fmla="*/ 2007283 h 2408440"/>
              <a:gd name="connsiteX23-765" fmla="*/ 0 w 12192000"/>
              <a:gd name="connsiteY23-766" fmla="*/ 0 h 2408440"/>
              <a:gd name="connsiteX0-767" fmla="*/ 0 w 12192000"/>
              <a:gd name="connsiteY0-768" fmla="*/ 0 h 2402112"/>
              <a:gd name="connsiteX1-769" fmla="*/ 12192000 w 12192000"/>
              <a:gd name="connsiteY1-770" fmla="*/ 0 h 2402112"/>
              <a:gd name="connsiteX2-771" fmla="*/ 12192000 w 12192000"/>
              <a:gd name="connsiteY2-772" fmla="*/ 1900252 h 2402112"/>
              <a:gd name="connsiteX3-773" fmla="*/ 11974903 w 12192000"/>
              <a:gd name="connsiteY3-774" fmla="*/ 2004179 h 2402112"/>
              <a:gd name="connsiteX4-775" fmla="*/ 11606913 w 12192000"/>
              <a:gd name="connsiteY4-776" fmla="*/ 2131179 h 2402112"/>
              <a:gd name="connsiteX5-777" fmla="*/ 11007860 w 12192000"/>
              <a:gd name="connsiteY5-778" fmla="*/ 2283579 h 2402112"/>
              <a:gd name="connsiteX6-779" fmla="*/ 10229091 w 12192000"/>
              <a:gd name="connsiteY6-780" fmla="*/ 2402112 h 2402112"/>
              <a:gd name="connsiteX7-781" fmla="*/ 8979637 w 12192000"/>
              <a:gd name="connsiteY7-782" fmla="*/ 2266646 h 2402112"/>
              <a:gd name="connsiteX8-783" fmla="*/ 8115288 w 12192000"/>
              <a:gd name="connsiteY8-784" fmla="*/ 1995712 h 2402112"/>
              <a:gd name="connsiteX9-785" fmla="*/ 7413541 w 12192000"/>
              <a:gd name="connsiteY9-786" fmla="*/ 1834846 h 2402112"/>
              <a:gd name="connsiteX10-787" fmla="*/ 6711792 w 12192000"/>
              <a:gd name="connsiteY10-788" fmla="*/ 1750179 h 2402112"/>
              <a:gd name="connsiteX11-789" fmla="*/ 6241107 w 12192000"/>
              <a:gd name="connsiteY11-790" fmla="*/ 1784046 h 2402112"/>
              <a:gd name="connsiteX12-791" fmla="*/ 5525565 w 12192000"/>
              <a:gd name="connsiteY12-792" fmla="*/ 1930096 h 2402112"/>
              <a:gd name="connsiteX13-793" fmla="*/ 5017327 w 12192000"/>
              <a:gd name="connsiteY13-794" fmla="*/ 2038046 h 2402112"/>
              <a:gd name="connsiteX14-795" fmla="*/ 4144421 w 12192000"/>
              <a:gd name="connsiteY14-796" fmla="*/ 2165046 h 2402112"/>
              <a:gd name="connsiteX15-797" fmla="*/ 3562484 w 12192000"/>
              <a:gd name="connsiteY15-798" fmla="*/ 2165046 h 2402112"/>
              <a:gd name="connsiteX16-799" fmla="*/ 3066125 w 12192000"/>
              <a:gd name="connsiteY16-800" fmla="*/ 2088846 h 2402112"/>
              <a:gd name="connsiteX17-801" fmla="*/ 2158987 w 12192000"/>
              <a:gd name="connsiteY17-802" fmla="*/ 1809446 h 2402112"/>
              <a:gd name="connsiteX18-803" fmla="*/ 1705419 w 12192000"/>
              <a:gd name="connsiteY18-804" fmla="*/ 1690912 h 2402112"/>
              <a:gd name="connsiteX19-805" fmla="*/ 1260407 w 12192000"/>
              <a:gd name="connsiteY19-806" fmla="*/ 1631646 h 2402112"/>
              <a:gd name="connsiteX20-807" fmla="*/ 644238 w 12192000"/>
              <a:gd name="connsiteY20-808" fmla="*/ 1741712 h 2402112"/>
              <a:gd name="connsiteX21-809" fmla="*/ 0 w 12192000"/>
              <a:gd name="connsiteY21-810" fmla="*/ 2007283 h 2402112"/>
              <a:gd name="connsiteX22-811" fmla="*/ 0 w 12192000"/>
              <a:gd name="connsiteY22-812" fmla="*/ 0 h 2402112"/>
              <a:gd name="connsiteX0-813" fmla="*/ 0 w 12192000"/>
              <a:gd name="connsiteY0-814" fmla="*/ 0 h 2402112"/>
              <a:gd name="connsiteX1-815" fmla="*/ 12192000 w 12192000"/>
              <a:gd name="connsiteY1-816" fmla="*/ 0 h 2402112"/>
              <a:gd name="connsiteX2-817" fmla="*/ 12192000 w 12192000"/>
              <a:gd name="connsiteY2-818" fmla="*/ 1900252 h 2402112"/>
              <a:gd name="connsiteX3-819" fmla="*/ 11606913 w 12192000"/>
              <a:gd name="connsiteY3-820" fmla="*/ 2131179 h 2402112"/>
              <a:gd name="connsiteX4-821" fmla="*/ 11007860 w 12192000"/>
              <a:gd name="connsiteY4-822" fmla="*/ 2283579 h 2402112"/>
              <a:gd name="connsiteX5-823" fmla="*/ 10229091 w 12192000"/>
              <a:gd name="connsiteY5-824" fmla="*/ 2402112 h 2402112"/>
              <a:gd name="connsiteX6-825" fmla="*/ 8979637 w 12192000"/>
              <a:gd name="connsiteY6-826" fmla="*/ 2266646 h 2402112"/>
              <a:gd name="connsiteX7-827" fmla="*/ 8115288 w 12192000"/>
              <a:gd name="connsiteY7-828" fmla="*/ 1995712 h 2402112"/>
              <a:gd name="connsiteX8-829" fmla="*/ 7413541 w 12192000"/>
              <a:gd name="connsiteY8-830" fmla="*/ 1834846 h 2402112"/>
              <a:gd name="connsiteX9-831" fmla="*/ 6711792 w 12192000"/>
              <a:gd name="connsiteY9-832" fmla="*/ 1750179 h 2402112"/>
              <a:gd name="connsiteX10-833" fmla="*/ 6241107 w 12192000"/>
              <a:gd name="connsiteY10-834" fmla="*/ 1784046 h 2402112"/>
              <a:gd name="connsiteX11-835" fmla="*/ 5525565 w 12192000"/>
              <a:gd name="connsiteY11-836" fmla="*/ 1930096 h 2402112"/>
              <a:gd name="connsiteX12-837" fmla="*/ 5017327 w 12192000"/>
              <a:gd name="connsiteY12-838" fmla="*/ 2038046 h 2402112"/>
              <a:gd name="connsiteX13-839" fmla="*/ 4144421 w 12192000"/>
              <a:gd name="connsiteY13-840" fmla="*/ 2165046 h 2402112"/>
              <a:gd name="connsiteX14-841" fmla="*/ 3562484 w 12192000"/>
              <a:gd name="connsiteY14-842" fmla="*/ 2165046 h 2402112"/>
              <a:gd name="connsiteX15-843" fmla="*/ 3066125 w 12192000"/>
              <a:gd name="connsiteY15-844" fmla="*/ 2088846 h 2402112"/>
              <a:gd name="connsiteX16-845" fmla="*/ 2158987 w 12192000"/>
              <a:gd name="connsiteY16-846" fmla="*/ 1809446 h 2402112"/>
              <a:gd name="connsiteX17-847" fmla="*/ 1705419 w 12192000"/>
              <a:gd name="connsiteY17-848" fmla="*/ 1690912 h 2402112"/>
              <a:gd name="connsiteX18-849" fmla="*/ 1260407 w 12192000"/>
              <a:gd name="connsiteY18-850" fmla="*/ 1631646 h 2402112"/>
              <a:gd name="connsiteX19-851" fmla="*/ 644238 w 12192000"/>
              <a:gd name="connsiteY19-852" fmla="*/ 1741712 h 2402112"/>
              <a:gd name="connsiteX20-853" fmla="*/ 0 w 12192000"/>
              <a:gd name="connsiteY20-854" fmla="*/ 2007283 h 2402112"/>
              <a:gd name="connsiteX21-855" fmla="*/ 0 w 12192000"/>
              <a:gd name="connsiteY21-856" fmla="*/ 0 h 2402112"/>
              <a:gd name="connsiteX0-857" fmla="*/ 0 w 12192000"/>
              <a:gd name="connsiteY0-858" fmla="*/ 0 h 2402112"/>
              <a:gd name="connsiteX1-859" fmla="*/ 12192000 w 12192000"/>
              <a:gd name="connsiteY1-860" fmla="*/ 0 h 2402112"/>
              <a:gd name="connsiteX2-861" fmla="*/ 12192000 w 12192000"/>
              <a:gd name="connsiteY2-862" fmla="*/ 1900252 h 2402112"/>
              <a:gd name="connsiteX3-863" fmla="*/ 11606913 w 12192000"/>
              <a:gd name="connsiteY3-864" fmla="*/ 2131179 h 2402112"/>
              <a:gd name="connsiteX4-865" fmla="*/ 10229091 w 12192000"/>
              <a:gd name="connsiteY4-866" fmla="*/ 2402112 h 2402112"/>
              <a:gd name="connsiteX5-867" fmla="*/ 8979637 w 12192000"/>
              <a:gd name="connsiteY5-868" fmla="*/ 2266646 h 2402112"/>
              <a:gd name="connsiteX6-869" fmla="*/ 8115288 w 12192000"/>
              <a:gd name="connsiteY6-870" fmla="*/ 1995712 h 2402112"/>
              <a:gd name="connsiteX7-871" fmla="*/ 7413541 w 12192000"/>
              <a:gd name="connsiteY7-872" fmla="*/ 1834846 h 2402112"/>
              <a:gd name="connsiteX8-873" fmla="*/ 6711792 w 12192000"/>
              <a:gd name="connsiteY8-874" fmla="*/ 1750179 h 2402112"/>
              <a:gd name="connsiteX9-875" fmla="*/ 6241107 w 12192000"/>
              <a:gd name="connsiteY9-876" fmla="*/ 1784046 h 2402112"/>
              <a:gd name="connsiteX10-877" fmla="*/ 5525565 w 12192000"/>
              <a:gd name="connsiteY10-878" fmla="*/ 1930096 h 2402112"/>
              <a:gd name="connsiteX11-879" fmla="*/ 5017327 w 12192000"/>
              <a:gd name="connsiteY11-880" fmla="*/ 2038046 h 2402112"/>
              <a:gd name="connsiteX12-881" fmla="*/ 4144421 w 12192000"/>
              <a:gd name="connsiteY12-882" fmla="*/ 2165046 h 2402112"/>
              <a:gd name="connsiteX13-883" fmla="*/ 3562484 w 12192000"/>
              <a:gd name="connsiteY13-884" fmla="*/ 2165046 h 2402112"/>
              <a:gd name="connsiteX14-885" fmla="*/ 3066125 w 12192000"/>
              <a:gd name="connsiteY14-886" fmla="*/ 2088846 h 2402112"/>
              <a:gd name="connsiteX15-887" fmla="*/ 2158987 w 12192000"/>
              <a:gd name="connsiteY15-888" fmla="*/ 1809446 h 2402112"/>
              <a:gd name="connsiteX16-889" fmla="*/ 1705419 w 12192000"/>
              <a:gd name="connsiteY16-890" fmla="*/ 1690912 h 2402112"/>
              <a:gd name="connsiteX17-891" fmla="*/ 1260407 w 12192000"/>
              <a:gd name="connsiteY17-892" fmla="*/ 1631646 h 2402112"/>
              <a:gd name="connsiteX18-893" fmla="*/ 644238 w 12192000"/>
              <a:gd name="connsiteY18-894" fmla="*/ 1741712 h 2402112"/>
              <a:gd name="connsiteX19-895" fmla="*/ 0 w 12192000"/>
              <a:gd name="connsiteY19-896" fmla="*/ 2007283 h 2402112"/>
              <a:gd name="connsiteX20-897" fmla="*/ 0 w 12192000"/>
              <a:gd name="connsiteY20-898" fmla="*/ 0 h 2402112"/>
              <a:gd name="connsiteX0-899" fmla="*/ 0 w 12192000"/>
              <a:gd name="connsiteY0-900" fmla="*/ 0 h 2402112"/>
              <a:gd name="connsiteX1-901" fmla="*/ 12192000 w 12192000"/>
              <a:gd name="connsiteY1-902" fmla="*/ 0 h 2402112"/>
              <a:gd name="connsiteX2-903" fmla="*/ 12192000 w 12192000"/>
              <a:gd name="connsiteY2-904" fmla="*/ 1900252 h 2402112"/>
              <a:gd name="connsiteX3-905" fmla="*/ 11606913 w 12192000"/>
              <a:gd name="connsiteY3-906" fmla="*/ 2131179 h 2402112"/>
              <a:gd name="connsiteX4-907" fmla="*/ 10229091 w 12192000"/>
              <a:gd name="connsiteY4-908" fmla="*/ 2402112 h 2402112"/>
              <a:gd name="connsiteX5-909" fmla="*/ 8979637 w 12192000"/>
              <a:gd name="connsiteY5-910" fmla="*/ 2266646 h 2402112"/>
              <a:gd name="connsiteX6-911" fmla="*/ 8115288 w 12192000"/>
              <a:gd name="connsiteY6-912" fmla="*/ 1995712 h 2402112"/>
              <a:gd name="connsiteX7-913" fmla="*/ 7413541 w 12192000"/>
              <a:gd name="connsiteY7-914" fmla="*/ 1834846 h 2402112"/>
              <a:gd name="connsiteX8-915" fmla="*/ 6711792 w 12192000"/>
              <a:gd name="connsiteY8-916" fmla="*/ 1750179 h 2402112"/>
              <a:gd name="connsiteX9-917" fmla="*/ 6241107 w 12192000"/>
              <a:gd name="connsiteY9-918" fmla="*/ 1784046 h 2402112"/>
              <a:gd name="connsiteX10-919" fmla="*/ 5525565 w 12192000"/>
              <a:gd name="connsiteY10-920" fmla="*/ 1930096 h 2402112"/>
              <a:gd name="connsiteX11-921" fmla="*/ 5017327 w 12192000"/>
              <a:gd name="connsiteY11-922" fmla="*/ 2038046 h 2402112"/>
              <a:gd name="connsiteX12-923" fmla="*/ 4144421 w 12192000"/>
              <a:gd name="connsiteY12-924" fmla="*/ 2165046 h 2402112"/>
              <a:gd name="connsiteX13-925" fmla="*/ 3562484 w 12192000"/>
              <a:gd name="connsiteY13-926" fmla="*/ 2165046 h 2402112"/>
              <a:gd name="connsiteX14-927" fmla="*/ 3066125 w 12192000"/>
              <a:gd name="connsiteY14-928" fmla="*/ 2088846 h 2402112"/>
              <a:gd name="connsiteX15-929" fmla="*/ 2158987 w 12192000"/>
              <a:gd name="connsiteY15-930" fmla="*/ 1809446 h 2402112"/>
              <a:gd name="connsiteX16-931" fmla="*/ 1705419 w 12192000"/>
              <a:gd name="connsiteY16-932" fmla="*/ 1690912 h 2402112"/>
              <a:gd name="connsiteX17-933" fmla="*/ 1260407 w 12192000"/>
              <a:gd name="connsiteY17-934" fmla="*/ 1631646 h 2402112"/>
              <a:gd name="connsiteX18-935" fmla="*/ 644238 w 12192000"/>
              <a:gd name="connsiteY18-936" fmla="*/ 1741712 h 2402112"/>
              <a:gd name="connsiteX19-937" fmla="*/ 0 w 12192000"/>
              <a:gd name="connsiteY19-938" fmla="*/ 2007283 h 2402112"/>
              <a:gd name="connsiteX20-939" fmla="*/ 0 w 12192000"/>
              <a:gd name="connsiteY20-940" fmla="*/ 0 h 2402112"/>
              <a:gd name="connsiteX0-941" fmla="*/ 0 w 12192000"/>
              <a:gd name="connsiteY0-942" fmla="*/ 0 h 2402112"/>
              <a:gd name="connsiteX1-943" fmla="*/ 12192000 w 12192000"/>
              <a:gd name="connsiteY1-944" fmla="*/ 0 h 2402112"/>
              <a:gd name="connsiteX2-945" fmla="*/ 12192000 w 12192000"/>
              <a:gd name="connsiteY2-946" fmla="*/ 1900252 h 2402112"/>
              <a:gd name="connsiteX3-947" fmla="*/ 11606913 w 12192000"/>
              <a:gd name="connsiteY3-948" fmla="*/ 2131179 h 2402112"/>
              <a:gd name="connsiteX4-949" fmla="*/ 10229091 w 12192000"/>
              <a:gd name="connsiteY4-950" fmla="*/ 2402112 h 2402112"/>
              <a:gd name="connsiteX5-951" fmla="*/ 8979637 w 12192000"/>
              <a:gd name="connsiteY5-952" fmla="*/ 2266646 h 2402112"/>
              <a:gd name="connsiteX6-953" fmla="*/ 8115288 w 12192000"/>
              <a:gd name="connsiteY6-954" fmla="*/ 1995712 h 2402112"/>
              <a:gd name="connsiteX7-955" fmla="*/ 7413541 w 12192000"/>
              <a:gd name="connsiteY7-956" fmla="*/ 1834846 h 2402112"/>
              <a:gd name="connsiteX8-957" fmla="*/ 6711792 w 12192000"/>
              <a:gd name="connsiteY8-958" fmla="*/ 1750179 h 2402112"/>
              <a:gd name="connsiteX9-959" fmla="*/ 6241107 w 12192000"/>
              <a:gd name="connsiteY9-960" fmla="*/ 1784046 h 2402112"/>
              <a:gd name="connsiteX10-961" fmla="*/ 5525565 w 12192000"/>
              <a:gd name="connsiteY10-962" fmla="*/ 1930096 h 2402112"/>
              <a:gd name="connsiteX11-963" fmla="*/ 5017327 w 12192000"/>
              <a:gd name="connsiteY11-964" fmla="*/ 2038046 h 2402112"/>
              <a:gd name="connsiteX12-965" fmla="*/ 4144421 w 12192000"/>
              <a:gd name="connsiteY12-966" fmla="*/ 2165046 h 2402112"/>
              <a:gd name="connsiteX13-967" fmla="*/ 3562484 w 12192000"/>
              <a:gd name="connsiteY13-968" fmla="*/ 2165046 h 2402112"/>
              <a:gd name="connsiteX14-969" fmla="*/ 3066125 w 12192000"/>
              <a:gd name="connsiteY14-970" fmla="*/ 2088846 h 2402112"/>
              <a:gd name="connsiteX15-971" fmla="*/ 2158987 w 12192000"/>
              <a:gd name="connsiteY15-972" fmla="*/ 1809446 h 2402112"/>
              <a:gd name="connsiteX16-973" fmla="*/ 1705419 w 12192000"/>
              <a:gd name="connsiteY16-974" fmla="*/ 1690912 h 2402112"/>
              <a:gd name="connsiteX17-975" fmla="*/ 1260407 w 12192000"/>
              <a:gd name="connsiteY17-976" fmla="*/ 1631646 h 2402112"/>
              <a:gd name="connsiteX18-977" fmla="*/ 644238 w 12192000"/>
              <a:gd name="connsiteY18-978" fmla="*/ 1741712 h 2402112"/>
              <a:gd name="connsiteX19-979" fmla="*/ 0 w 12192000"/>
              <a:gd name="connsiteY19-980" fmla="*/ 2007283 h 2402112"/>
              <a:gd name="connsiteX20-981" fmla="*/ 0 w 12192000"/>
              <a:gd name="connsiteY20-982" fmla="*/ 0 h 2402112"/>
              <a:gd name="connsiteX0-983" fmla="*/ 0 w 12192000"/>
              <a:gd name="connsiteY0-984" fmla="*/ 0 h 2402112"/>
              <a:gd name="connsiteX1-985" fmla="*/ 12192000 w 12192000"/>
              <a:gd name="connsiteY1-986" fmla="*/ 0 h 2402112"/>
              <a:gd name="connsiteX2-987" fmla="*/ 12192000 w 12192000"/>
              <a:gd name="connsiteY2-988" fmla="*/ 1900252 h 2402112"/>
              <a:gd name="connsiteX3-989" fmla="*/ 10229091 w 12192000"/>
              <a:gd name="connsiteY3-990" fmla="*/ 2402112 h 2402112"/>
              <a:gd name="connsiteX4-991" fmla="*/ 8979637 w 12192000"/>
              <a:gd name="connsiteY4-992" fmla="*/ 2266646 h 2402112"/>
              <a:gd name="connsiteX5-993" fmla="*/ 8115288 w 12192000"/>
              <a:gd name="connsiteY5-994" fmla="*/ 1995712 h 2402112"/>
              <a:gd name="connsiteX6-995" fmla="*/ 7413541 w 12192000"/>
              <a:gd name="connsiteY6-996" fmla="*/ 1834846 h 2402112"/>
              <a:gd name="connsiteX7-997" fmla="*/ 6711792 w 12192000"/>
              <a:gd name="connsiteY7-998" fmla="*/ 1750179 h 2402112"/>
              <a:gd name="connsiteX8-999" fmla="*/ 6241107 w 12192000"/>
              <a:gd name="connsiteY8-1000" fmla="*/ 1784046 h 2402112"/>
              <a:gd name="connsiteX9-1001" fmla="*/ 5525565 w 12192000"/>
              <a:gd name="connsiteY9-1002" fmla="*/ 1930096 h 2402112"/>
              <a:gd name="connsiteX10-1003" fmla="*/ 5017327 w 12192000"/>
              <a:gd name="connsiteY10-1004" fmla="*/ 2038046 h 2402112"/>
              <a:gd name="connsiteX11-1005" fmla="*/ 4144421 w 12192000"/>
              <a:gd name="connsiteY11-1006" fmla="*/ 2165046 h 2402112"/>
              <a:gd name="connsiteX12-1007" fmla="*/ 3562484 w 12192000"/>
              <a:gd name="connsiteY12-1008" fmla="*/ 2165046 h 2402112"/>
              <a:gd name="connsiteX13-1009" fmla="*/ 3066125 w 12192000"/>
              <a:gd name="connsiteY13-1010" fmla="*/ 2088846 h 2402112"/>
              <a:gd name="connsiteX14-1011" fmla="*/ 2158987 w 12192000"/>
              <a:gd name="connsiteY14-1012" fmla="*/ 1809446 h 2402112"/>
              <a:gd name="connsiteX15-1013" fmla="*/ 1705419 w 12192000"/>
              <a:gd name="connsiteY15-1014" fmla="*/ 1690912 h 2402112"/>
              <a:gd name="connsiteX16-1015" fmla="*/ 1260407 w 12192000"/>
              <a:gd name="connsiteY16-1016" fmla="*/ 1631646 h 2402112"/>
              <a:gd name="connsiteX17-1017" fmla="*/ 644238 w 12192000"/>
              <a:gd name="connsiteY17-1018" fmla="*/ 1741712 h 2402112"/>
              <a:gd name="connsiteX18-1019" fmla="*/ 0 w 12192000"/>
              <a:gd name="connsiteY18-1020" fmla="*/ 2007283 h 2402112"/>
              <a:gd name="connsiteX19-1021" fmla="*/ 0 w 12192000"/>
              <a:gd name="connsiteY19-1022" fmla="*/ 0 h 2402112"/>
              <a:gd name="connsiteX0-1023" fmla="*/ 0 w 12192000"/>
              <a:gd name="connsiteY0-1024" fmla="*/ 0 h 2338612"/>
              <a:gd name="connsiteX1-1025" fmla="*/ 12192000 w 12192000"/>
              <a:gd name="connsiteY1-1026" fmla="*/ 0 h 2338612"/>
              <a:gd name="connsiteX2-1027" fmla="*/ 12192000 w 12192000"/>
              <a:gd name="connsiteY2-1028" fmla="*/ 1900252 h 2338612"/>
              <a:gd name="connsiteX3-1029" fmla="*/ 10210041 w 12192000"/>
              <a:gd name="connsiteY3-1030" fmla="*/ 2338612 h 2338612"/>
              <a:gd name="connsiteX4-1031" fmla="*/ 8979637 w 12192000"/>
              <a:gd name="connsiteY4-1032" fmla="*/ 2266646 h 2338612"/>
              <a:gd name="connsiteX5-1033" fmla="*/ 8115288 w 12192000"/>
              <a:gd name="connsiteY5-1034" fmla="*/ 1995712 h 2338612"/>
              <a:gd name="connsiteX6-1035" fmla="*/ 7413541 w 12192000"/>
              <a:gd name="connsiteY6-1036" fmla="*/ 1834846 h 2338612"/>
              <a:gd name="connsiteX7-1037" fmla="*/ 6711792 w 12192000"/>
              <a:gd name="connsiteY7-1038" fmla="*/ 1750179 h 2338612"/>
              <a:gd name="connsiteX8-1039" fmla="*/ 6241107 w 12192000"/>
              <a:gd name="connsiteY8-1040" fmla="*/ 1784046 h 2338612"/>
              <a:gd name="connsiteX9-1041" fmla="*/ 5525565 w 12192000"/>
              <a:gd name="connsiteY9-1042" fmla="*/ 1930096 h 2338612"/>
              <a:gd name="connsiteX10-1043" fmla="*/ 5017327 w 12192000"/>
              <a:gd name="connsiteY10-1044" fmla="*/ 2038046 h 2338612"/>
              <a:gd name="connsiteX11-1045" fmla="*/ 4144421 w 12192000"/>
              <a:gd name="connsiteY11-1046" fmla="*/ 2165046 h 2338612"/>
              <a:gd name="connsiteX12-1047" fmla="*/ 3562484 w 12192000"/>
              <a:gd name="connsiteY12-1048" fmla="*/ 2165046 h 2338612"/>
              <a:gd name="connsiteX13-1049" fmla="*/ 3066125 w 12192000"/>
              <a:gd name="connsiteY13-1050" fmla="*/ 2088846 h 2338612"/>
              <a:gd name="connsiteX14-1051" fmla="*/ 2158987 w 12192000"/>
              <a:gd name="connsiteY14-1052" fmla="*/ 1809446 h 2338612"/>
              <a:gd name="connsiteX15-1053" fmla="*/ 1705419 w 12192000"/>
              <a:gd name="connsiteY15-1054" fmla="*/ 1690912 h 2338612"/>
              <a:gd name="connsiteX16-1055" fmla="*/ 1260407 w 12192000"/>
              <a:gd name="connsiteY16-1056" fmla="*/ 1631646 h 2338612"/>
              <a:gd name="connsiteX17-1057" fmla="*/ 644238 w 12192000"/>
              <a:gd name="connsiteY17-1058" fmla="*/ 1741712 h 2338612"/>
              <a:gd name="connsiteX18-1059" fmla="*/ 0 w 12192000"/>
              <a:gd name="connsiteY18-1060" fmla="*/ 2007283 h 2338612"/>
              <a:gd name="connsiteX19-1061" fmla="*/ 0 w 12192000"/>
              <a:gd name="connsiteY19-1062" fmla="*/ 0 h 2338612"/>
              <a:gd name="connsiteX0-1063" fmla="*/ 0 w 12192000"/>
              <a:gd name="connsiteY0-1064" fmla="*/ 0 h 2356968"/>
              <a:gd name="connsiteX1-1065" fmla="*/ 12192000 w 12192000"/>
              <a:gd name="connsiteY1-1066" fmla="*/ 0 h 2356968"/>
              <a:gd name="connsiteX2-1067" fmla="*/ 12192000 w 12192000"/>
              <a:gd name="connsiteY2-1068" fmla="*/ 1900252 h 2356968"/>
              <a:gd name="connsiteX3-1069" fmla="*/ 10210041 w 12192000"/>
              <a:gd name="connsiteY3-1070" fmla="*/ 2338612 h 2356968"/>
              <a:gd name="connsiteX4-1071" fmla="*/ 8979637 w 12192000"/>
              <a:gd name="connsiteY4-1072" fmla="*/ 2266646 h 2356968"/>
              <a:gd name="connsiteX5-1073" fmla="*/ 8115288 w 12192000"/>
              <a:gd name="connsiteY5-1074" fmla="*/ 1995712 h 2356968"/>
              <a:gd name="connsiteX6-1075" fmla="*/ 7413541 w 12192000"/>
              <a:gd name="connsiteY6-1076" fmla="*/ 1834846 h 2356968"/>
              <a:gd name="connsiteX7-1077" fmla="*/ 6711792 w 12192000"/>
              <a:gd name="connsiteY7-1078" fmla="*/ 1750179 h 2356968"/>
              <a:gd name="connsiteX8-1079" fmla="*/ 6241107 w 12192000"/>
              <a:gd name="connsiteY8-1080" fmla="*/ 1784046 h 2356968"/>
              <a:gd name="connsiteX9-1081" fmla="*/ 5525565 w 12192000"/>
              <a:gd name="connsiteY9-1082" fmla="*/ 1930096 h 2356968"/>
              <a:gd name="connsiteX10-1083" fmla="*/ 5017327 w 12192000"/>
              <a:gd name="connsiteY10-1084" fmla="*/ 2038046 h 2356968"/>
              <a:gd name="connsiteX11-1085" fmla="*/ 4144421 w 12192000"/>
              <a:gd name="connsiteY11-1086" fmla="*/ 2165046 h 2356968"/>
              <a:gd name="connsiteX12-1087" fmla="*/ 3562484 w 12192000"/>
              <a:gd name="connsiteY12-1088" fmla="*/ 2165046 h 2356968"/>
              <a:gd name="connsiteX13-1089" fmla="*/ 3066125 w 12192000"/>
              <a:gd name="connsiteY13-1090" fmla="*/ 2088846 h 2356968"/>
              <a:gd name="connsiteX14-1091" fmla="*/ 2158987 w 12192000"/>
              <a:gd name="connsiteY14-1092" fmla="*/ 1809446 h 2356968"/>
              <a:gd name="connsiteX15-1093" fmla="*/ 1705419 w 12192000"/>
              <a:gd name="connsiteY15-1094" fmla="*/ 1690912 h 2356968"/>
              <a:gd name="connsiteX16-1095" fmla="*/ 1260407 w 12192000"/>
              <a:gd name="connsiteY16-1096" fmla="*/ 1631646 h 2356968"/>
              <a:gd name="connsiteX17-1097" fmla="*/ 644238 w 12192000"/>
              <a:gd name="connsiteY17-1098" fmla="*/ 1741712 h 2356968"/>
              <a:gd name="connsiteX18-1099" fmla="*/ 0 w 12192000"/>
              <a:gd name="connsiteY18-1100" fmla="*/ 2007283 h 2356968"/>
              <a:gd name="connsiteX19-1101" fmla="*/ 0 w 12192000"/>
              <a:gd name="connsiteY19-1102" fmla="*/ 0 h 2356968"/>
              <a:gd name="connsiteX0-1103" fmla="*/ 0 w 12192000"/>
              <a:gd name="connsiteY0-1104" fmla="*/ 0 h 2338717"/>
              <a:gd name="connsiteX1-1105" fmla="*/ 12192000 w 12192000"/>
              <a:gd name="connsiteY1-1106" fmla="*/ 0 h 2338717"/>
              <a:gd name="connsiteX2-1107" fmla="*/ 12192000 w 12192000"/>
              <a:gd name="connsiteY2-1108" fmla="*/ 1900252 h 2338717"/>
              <a:gd name="connsiteX3-1109" fmla="*/ 10210041 w 12192000"/>
              <a:gd name="connsiteY3-1110" fmla="*/ 2338612 h 2338717"/>
              <a:gd name="connsiteX4-1111" fmla="*/ 8979637 w 12192000"/>
              <a:gd name="connsiteY4-1112" fmla="*/ 2266646 h 2338717"/>
              <a:gd name="connsiteX5-1113" fmla="*/ 8115288 w 12192000"/>
              <a:gd name="connsiteY5-1114" fmla="*/ 1995712 h 2338717"/>
              <a:gd name="connsiteX6-1115" fmla="*/ 7413541 w 12192000"/>
              <a:gd name="connsiteY6-1116" fmla="*/ 1834846 h 2338717"/>
              <a:gd name="connsiteX7-1117" fmla="*/ 6711792 w 12192000"/>
              <a:gd name="connsiteY7-1118" fmla="*/ 1750179 h 2338717"/>
              <a:gd name="connsiteX8-1119" fmla="*/ 6241107 w 12192000"/>
              <a:gd name="connsiteY8-1120" fmla="*/ 1784046 h 2338717"/>
              <a:gd name="connsiteX9-1121" fmla="*/ 5525565 w 12192000"/>
              <a:gd name="connsiteY9-1122" fmla="*/ 1930096 h 2338717"/>
              <a:gd name="connsiteX10-1123" fmla="*/ 5017327 w 12192000"/>
              <a:gd name="connsiteY10-1124" fmla="*/ 2038046 h 2338717"/>
              <a:gd name="connsiteX11-1125" fmla="*/ 4144421 w 12192000"/>
              <a:gd name="connsiteY11-1126" fmla="*/ 2165046 h 2338717"/>
              <a:gd name="connsiteX12-1127" fmla="*/ 3562484 w 12192000"/>
              <a:gd name="connsiteY12-1128" fmla="*/ 2165046 h 2338717"/>
              <a:gd name="connsiteX13-1129" fmla="*/ 3066125 w 12192000"/>
              <a:gd name="connsiteY13-1130" fmla="*/ 2088846 h 2338717"/>
              <a:gd name="connsiteX14-1131" fmla="*/ 2158987 w 12192000"/>
              <a:gd name="connsiteY14-1132" fmla="*/ 1809446 h 2338717"/>
              <a:gd name="connsiteX15-1133" fmla="*/ 1705419 w 12192000"/>
              <a:gd name="connsiteY15-1134" fmla="*/ 1690912 h 2338717"/>
              <a:gd name="connsiteX16-1135" fmla="*/ 1260407 w 12192000"/>
              <a:gd name="connsiteY16-1136" fmla="*/ 1631646 h 2338717"/>
              <a:gd name="connsiteX17-1137" fmla="*/ 644238 w 12192000"/>
              <a:gd name="connsiteY17-1138" fmla="*/ 1741712 h 2338717"/>
              <a:gd name="connsiteX18-1139" fmla="*/ 0 w 12192000"/>
              <a:gd name="connsiteY18-1140" fmla="*/ 2007283 h 2338717"/>
              <a:gd name="connsiteX19-1141" fmla="*/ 0 w 12192000"/>
              <a:gd name="connsiteY19-1142" fmla="*/ 0 h 2338717"/>
              <a:gd name="connsiteX0-1143" fmla="*/ 0 w 12192000"/>
              <a:gd name="connsiteY0-1144" fmla="*/ 0 h 2366503"/>
              <a:gd name="connsiteX1-1145" fmla="*/ 12192000 w 12192000"/>
              <a:gd name="connsiteY1-1146" fmla="*/ 0 h 2366503"/>
              <a:gd name="connsiteX2-1147" fmla="*/ 12192000 w 12192000"/>
              <a:gd name="connsiteY2-1148" fmla="*/ 1900252 h 2366503"/>
              <a:gd name="connsiteX3-1149" fmla="*/ 10210041 w 12192000"/>
              <a:gd name="connsiteY3-1150" fmla="*/ 2338612 h 2366503"/>
              <a:gd name="connsiteX4-1151" fmla="*/ 8979637 w 12192000"/>
              <a:gd name="connsiteY4-1152" fmla="*/ 2266646 h 2366503"/>
              <a:gd name="connsiteX5-1153" fmla="*/ 8115288 w 12192000"/>
              <a:gd name="connsiteY5-1154" fmla="*/ 1995712 h 2366503"/>
              <a:gd name="connsiteX6-1155" fmla="*/ 7413541 w 12192000"/>
              <a:gd name="connsiteY6-1156" fmla="*/ 1834846 h 2366503"/>
              <a:gd name="connsiteX7-1157" fmla="*/ 6711792 w 12192000"/>
              <a:gd name="connsiteY7-1158" fmla="*/ 1750179 h 2366503"/>
              <a:gd name="connsiteX8-1159" fmla="*/ 6241107 w 12192000"/>
              <a:gd name="connsiteY8-1160" fmla="*/ 1784046 h 2366503"/>
              <a:gd name="connsiteX9-1161" fmla="*/ 5525565 w 12192000"/>
              <a:gd name="connsiteY9-1162" fmla="*/ 1930096 h 2366503"/>
              <a:gd name="connsiteX10-1163" fmla="*/ 5017327 w 12192000"/>
              <a:gd name="connsiteY10-1164" fmla="*/ 2038046 h 2366503"/>
              <a:gd name="connsiteX11-1165" fmla="*/ 4144421 w 12192000"/>
              <a:gd name="connsiteY11-1166" fmla="*/ 2165046 h 2366503"/>
              <a:gd name="connsiteX12-1167" fmla="*/ 3562484 w 12192000"/>
              <a:gd name="connsiteY12-1168" fmla="*/ 2165046 h 2366503"/>
              <a:gd name="connsiteX13-1169" fmla="*/ 3066125 w 12192000"/>
              <a:gd name="connsiteY13-1170" fmla="*/ 2088846 h 2366503"/>
              <a:gd name="connsiteX14-1171" fmla="*/ 2158987 w 12192000"/>
              <a:gd name="connsiteY14-1172" fmla="*/ 1809446 h 2366503"/>
              <a:gd name="connsiteX15-1173" fmla="*/ 1705419 w 12192000"/>
              <a:gd name="connsiteY15-1174" fmla="*/ 1690912 h 2366503"/>
              <a:gd name="connsiteX16-1175" fmla="*/ 1260407 w 12192000"/>
              <a:gd name="connsiteY16-1176" fmla="*/ 1631646 h 2366503"/>
              <a:gd name="connsiteX17-1177" fmla="*/ 644238 w 12192000"/>
              <a:gd name="connsiteY17-1178" fmla="*/ 1741712 h 2366503"/>
              <a:gd name="connsiteX18-1179" fmla="*/ 0 w 12192000"/>
              <a:gd name="connsiteY18-1180" fmla="*/ 2007283 h 2366503"/>
              <a:gd name="connsiteX19-1181" fmla="*/ 0 w 12192000"/>
              <a:gd name="connsiteY19-1182" fmla="*/ 0 h 2366503"/>
              <a:gd name="connsiteX0-1183" fmla="*/ 0 w 12192000"/>
              <a:gd name="connsiteY0-1184" fmla="*/ 0 h 2526402"/>
              <a:gd name="connsiteX1-1185" fmla="*/ 12192000 w 12192000"/>
              <a:gd name="connsiteY1-1186" fmla="*/ 0 h 2526402"/>
              <a:gd name="connsiteX2-1187" fmla="*/ 12192000 w 12192000"/>
              <a:gd name="connsiteY2-1188" fmla="*/ 1900252 h 2526402"/>
              <a:gd name="connsiteX3-1189" fmla="*/ 10210041 w 12192000"/>
              <a:gd name="connsiteY3-1190" fmla="*/ 2338612 h 2526402"/>
              <a:gd name="connsiteX4-1191" fmla="*/ 8979637 w 12192000"/>
              <a:gd name="connsiteY4-1192" fmla="*/ 2266646 h 2526402"/>
              <a:gd name="connsiteX5-1193" fmla="*/ 8115288 w 12192000"/>
              <a:gd name="connsiteY5-1194" fmla="*/ 1995712 h 2526402"/>
              <a:gd name="connsiteX6-1195" fmla="*/ 7413541 w 12192000"/>
              <a:gd name="connsiteY6-1196" fmla="*/ 1834846 h 2526402"/>
              <a:gd name="connsiteX7-1197" fmla="*/ 6711792 w 12192000"/>
              <a:gd name="connsiteY7-1198" fmla="*/ 1750179 h 2526402"/>
              <a:gd name="connsiteX8-1199" fmla="*/ 6241107 w 12192000"/>
              <a:gd name="connsiteY8-1200" fmla="*/ 1784046 h 2526402"/>
              <a:gd name="connsiteX9-1201" fmla="*/ 5525565 w 12192000"/>
              <a:gd name="connsiteY9-1202" fmla="*/ 1930096 h 2526402"/>
              <a:gd name="connsiteX10-1203" fmla="*/ 5017327 w 12192000"/>
              <a:gd name="connsiteY10-1204" fmla="*/ 2038046 h 2526402"/>
              <a:gd name="connsiteX11-1205" fmla="*/ 4144421 w 12192000"/>
              <a:gd name="connsiteY11-1206" fmla="*/ 2165046 h 2526402"/>
              <a:gd name="connsiteX12-1207" fmla="*/ 3562484 w 12192000"/>
              <a:gd name="connsiteY12-1208" fmla="*/ 2165046 h 2526402"/>
              <a:gd name="connsiteX13-1209" fmla="*/ 3066125 w 12192000"/>
              <a:gd name="connsiteY13-1210" fmla="*/ 2088846 h 2526402"/>
              <a:gd name="connsiteX14-1211" fmla="*/ 2158987 w 12192000"/>
              <a:gd name="connsiteY14-1212" fmla="*/ 1809446 h 2526402"/>
              <a:gd name="connsiteX15-1213" fmla="*/ 1705419 w 12192000"/>
              <a:gd name="connsiteY15-1214" fmla="*/ 1690912 h 2526402"/>
              <a:gd name="connsiteX16-1215" fmla="*/ 1260407 w 12192000"/>
              <a:gd name="connsiteY16-1216" fmla="*/ 1631646 h 2526402"/>
              <a:gd name="connsiteX17-1217" fmla="*/ 644238 w 12192000"/>
              <a:gd name="connsiteY17-1218" fmla="*/ 1741712 h 2526402"/>
              <a:gd name="connsiteX18-1219" fmla="*/ 0 w 12192000"/>
              <a:gd name="connsiteY18-1220" fmla="*/ 2007283 h 2526402"/>
              <a:gd name="connsiteX19-1221" fmla="*/ 0 w 12192000"/>
              <a:gd name="connsiteY19-1222" fmla="*/ 0 h 2526402"/>
              <a:gd name="connsiteX0-1223" fmla="*/ 0 w 12192000"/>
              <a:gd name="connsiteY0-1224" fmla="*/ 0 h 2380316"/>
              <a:gd name="connsiteX1-1225" fmla="*/ 12192000 w 12192000"/>
              <a:gd name="connsiteY1-1226" fmla="*/ 0 h 2380316"/>
              <a:gd name="connsiteX2-1227" fmla="*/ 12192000 w 12192000"/>
              <a:gd name="connsiteY2-1228" fmla="*/ 1900252 h 2380316"/>
              <a:gd name="connsiteX3-1229" fmla="*/ 10210041 w 12192000"/>
              <a:gd name="connsiteY3-1230" fmla="*/ 2338612 h 2380316"/>
              <a:gd name="connsiteX4-1231" fmla="*/ 8979637 w 12192000"/>
              <a:gd name="connsiteY4-1232" fmla="*/ 2266646 h 2380316"/>
              <a:gd name="connsiteX5-1233" fmla="*/ 8115288 w 12192000"/>
              <a:gd name="connsiteY5-1234" fmla="*/ 1995712 h 2380316"/>
              <a:gd name="connsiteX6-1235" fmla="*/ 7413541 w 12192000"/>
              <a:gd name="connsiteY6-1236" fmla="*/ 1834846 h 2380316"/>
              <a:gd name="connsiteX7-1237" fmla="*/ 6711792 w 12192000"/>
              <a:gd name="connsiteY7-1238" fmla="*/ 1750179 h 2380316"/>
              <a:gd name="connsiteX8-1239" fmla="*/ 6241107 w 12192000"/>
              <a:gd name="connsiteY8-1240" fmla="*/ 1784046 h 2380316"/>
              <a:gd name="connsiteX9-1241" fmla="*/ 5525565 w 12192000"/>
              <a:gd name="connsiteY9-1242" fmla="*/ 1930096 h 2380316"/>
              <a:gd name="connsiteX10-1243" fmla="*/ 5017327 w 12192000"/>
              <a:gd name="connsiteY10-1244" fmla="*/ 2038046 h 2380316"/>
              <a:gd name="connsiteX11-1245" fmla="*/ 4144421 w 12192000"/>
              <a:gd name="connsiteY11-1246" fmla="*/ 2165046 h 2380316"/>
              <a:gd name="connsiteX12-1247" fmla="*/ 3562484 w 12192000"/>
              <a:gd name="connsiteY12-1248" fmla="*/ 2165046 h 2380316"/>
              <a:gd name="connsiteX13-1249" fmla="*/ 3066125 w 12192000"/>
              <a:gd name="connsiteY13-1250" fmla="*/ 2088846 h 2380316"/>
              <a:gd name="connsiteX14-1251" fmla="*/ 2158987 w 12192000"/>
              <a:gd name="connsiteY14-1252" fmla="*/ 1809446 h 2380316"/>
              <a:gd name="connsiteX15-1253" fmla="*/ 1705419 w 12192000"/>
              <a:gd name="connsiteY15-1254" fmla="*/ 1690912 h 2380316"/>
              <a:gd name="connsiteX16-1255" fmla="*/ 1260407 w 12192000"/>
              <a:gd name="connsiteY16-1256" fmla="*/ 1631646 h 2380316"/>
              <a:gd name="connsiteX17-1257" fmla="*/ 644238 w 12192000"/>
              <a:gd name="connsiteY17-1258" fmla="*/ 1741712 h 2380316"/>
              <a:gd name="connsiteX18-1259" fmla="*/ 0 w 12192000"/>
              <a:gd name="connsiteY18-1260" fmla="*/ 2007283 h 2380316"/>
              <a:gd name="connsiteX19-1261" fmla="*/ 0 w 12192000"/>
              <a:gd name="connsiteY19-1262" fmla="*/ 0 h 2380316"/>
              <a:gd name="connsiteX0-1263" fmla="*/ 0 w 12192000"/>
              <a:gd name="connsiteY0-1264" fmla="*/ 0 h 2425064"/>
              <a:gd name="connsiteX1-1265" fmla="*/ 12192000 w 12192000"/>
              <a:gd name="connsiteY1-1266" fmla="*/ 0 h 2425064"/>
              <a:gd name="connsiteX2-1267" fmla="*/ 12192000 w 12192000"/>
              <a:gd name="connsiteY2-1268" fmla="*/ 1900252 h 2425064"/>
              <a:gd name="connsiteX3-1269" fmla="*/ 10210041 w 12192000"/>
              <a:gd name="connsiteY3-1270" fmla="*/ 2338612 h 2425064"/>
              <a:gd name="connsiteX4-1271" fmla="*/ 8979637 w 12192000"/>
              <a:gd name="connsiteY4-1272" fmla="*/ 2266646 h 2425064"/>
              <a:gd name="connsiteX5-1273" fmla="*/ 8115288 w 12192000"/>
              <a:gd name="connsiteY5-1274" fmla="*/ 1995712 h 2425064"/>
              <a:gd name="connsiteX6-1275" fmla="*/ 7413541 w 12192000"/>
              <a:gd name="connsiteY6-1276" fmla="*/ 1834846 h 2425064"/>
              <a:gd name="connsiteX7-1277" fmla="*/ 6711792 w 12192000"/>
              <a:gd name="connsiteY7-1278" fmla="*/ 1750179 h 2425064"/>
              <a:gd name="connsiteX8-1279" fmla="*/ 6241107 w 12192000"/>
              <a:gd name="connsiteY8-1280" fmla="*/ 1784046 h 2425064"/>
              <a:gd name="connsiteX9-1281" fmla="*/ 5525565 w 12192000"/>
              <a:gd name="connsiteY9-1282" fmla="*/ 1930096 h 2425064"/>
              <a:gd name="connsiteX10-1283" fmla="*/ 5017327 w 12192000"/>
              <a:gd name="connsiteY10-1284" fmla="*/ 2038046 h 2425064"/>
              <a:gd name="connsiteX11-1285" fmla="*/ 4144421 w 12192000"/>
              <a:gd name="connsiteY11-1286" fmla="*/ 2165046 h 2425064"/>
              <a:gd name="connsiteX12-1287" fmla="*/ 3562484 w 12192000"/>
              <a:gd name="connsiteY12-1288" fmla="*/ 2165046 h 2425064"/>
              <a:gd name="connsiteX13-1289" fmla="*/ 3066125 w 12192000"/>
              <a:gd name="connsiteY13-1290" fmla="*/ 2088846 h 2425064"/>
              <a:gd name="connsiteX14-1291" fmla="*/ 2158987 w 12192000"/>
              <a:gd name="connsiteY14-1292" fmla="*/ 1809446 h 2425064"/>
              <a:gd name="connsiteX15-1293" fmla="*/ 1705419 w 12192000"/>
              <a:gd name="connsiteY15-1294" fmla="*/ 1690912 h 2425064"/>
              <a:gd name="connsiteX16-1295" fmla="*/ 1260407 w 12192000"/>
              <a:gd name="connsiteY16-1296" fmla="*/ 1631646 h 2425064"/>
              <a:gd name="connsiteX17-1297" fmla="*/ 644238 w 12192000"/>
              <a:gd name="connsiteY17-1298" fmla="*/ 1741712 h 2425064"/>
              <a:gd name="connsiteX18-1299" fmla="*/ 0 w 12192000"/>
              <a:gd name="connsiteY18-1300" fmla="*/ 2007283 h 2425064"/>
              <a:gd name="connsiteX19-1301" fmla="*/ 0 w 12192000"/>
              <a:gd name="connsiteY19-1302" fmla="*/ 0 h 2425064"/>
              <a:gd name="connsiteX0-1303" fmla="*/ 0 w 12192000"/>
              <a:gd name="connsiteY0-1304" fmla="*/ 0 h 2455987"/>
              <a:gd name="connsiteX1-1305" fmla="*/ 12192000 w 12192000"/>
              <a:gd name="connsiteY1-1306" fmla="*/ 0 h 2455987"/>
              <a:gd name="connsiteX2-1307" fmla="*/ 12192000 w 12192000"/>
              <a:gd name="connsiteY2-1308" fmla="*/ 1900252 h 2455987"/>
              <a:gd name="connsiteX3-1309" fmla="*/ 10210041 w 12192000"/>
              <a:gd name="connsiteY3-1310" fmla="*/ 2338612 h 2455987"/>
              <a:gd name="connsiteX4-1311" fmla="*/ 8979637 w 12192000"/>
              <a:gd name="connsiteY4-1312" fmla="*/ 2266646 h 2455987"/>
              <a:gd name="connsiteX5-1313" fmla="*/ 8115288 w 12192000"/>
              <a:gd name="connsiteY5-1314" fmla="*/ 1995712 h 2455987"/>
              <a:gd name="connsiteX6-1315" fmla="*/ 7413541 w 12192000"/>
              <a:gd name="connsiteY6-1316" fmla="*/ 1834846 h 2455987"/>
              <a:gd name="connsiteX7-1317" fmla="*/ 6711792 w 12192000"/>
              <a:gd name="connsiteY7-1318" fmla="*/ 1750179 h 2455987"/>
              <a:gd name="connsiteX8-1319" fmla="*/ 6241107 w 12192000"/>
              <a:gd name="connsiteY8-1320" fmla="*/ 1784046 h 2455987"/>
              <a:gd name="connsiteX9-1321" fmla="*/ 5525565 w 12192000"/>
              <a:gd name="connsiteY9-1322" fmla="*/ 1930096 h 2455987"/>
              <a:gd name="connsiteX10-1323" fmla="*/ 5017327 w 12192000"/>
              <a:gd name="connsiteY10-1324" fmla="*/ 2038046 h 2455987"/>
              <a:gd name="connsiteX11-1325" fmla="*/ 4144421 w 12192000"/>
              <a:gd name="connsiteY11-1326" fmla="*/ 2165046 h 2455987"/>
              <a:gd name="connsiteX12-1327" fmla="*/ 3562484 w 12192000"/>
              <a:gd name="connsiteY12-1328" fmla="*/ 2165046 h 2455987"/>
              <a:gd name="connsiteX13-1329" fmla="*/ 3066125 w 12192000"/>
              <a:gd name="connsiteY13-1330" fmla="*/ 2088846 h 2455987"/>
              <a:gd name="connsiteX14-1331" fmla="*/ 2158987 w 12192000"/>
              <a:gd name="connsiteY14-1332" fmla="*/ 1809446 h 2455987"/>
              <a:gd name="connsiteX15-1333" fmla="*/ 1705419 w 12192000"/>
              <a:gd name="connsiteY15-1334" fmla="*/ 1690912 h 2455987"/>
              <a:gd name="connsiteX16-1335" fmla="*/ 1260407 w 12192000"/>
              <a:gd name="connsiteY16-1336" fmla="*/ 1631646 h 2455987"/>
              <a:gd name="connsiteX17-1337" fmla="*/ 644238 w 12192000"/>
              <a:gd name="connsiteY17-1338" fmla="*/ 1741712 h 2455987"/>
              <a:gd name="connsiteX18-1339" fmla="*/ 0 w 12192000"/>
              <a:gd name="connsiteY18-1340" fmla="*/ 2007283 h 2455987"/>
              <a:gd name="connsiteX19-1341" fmla="*/ 0 w 12192000"/>
              <a:gd name="connsiteY19-1342" fmla="*/ 0 h 2455987"/>
              <a:gd name="connsiteX0-1343" fmla="*/ 0 w 12192000"/>
              <a:gd name="connsiteY0-1344" fmla="*/ 0 h 2339623"/>
              <a:gd name="connsiteX1-1345" fmla="*/ 12192000 w 12192000"/>
              <a:gd name="connsiteY1-1346" fmla="*/ 0 h 2339623"/>
              <a:gd name="connsiteX2-1347" fmla="*/ 12192000 w 12192000"/>
              <a:gd name="connsiteY2-1348" fmla="*/ 1900252 h 2339623"/>
              <a:gd name="connsiteX3-1349" fmla="*/ 11399322 w 12192000"/>
              <a:gd name="connsiteY3-1350" fmla="*/ 2230247 h 2339623"/>
              <a:gd name="connsiteX4-1351" fmla="*/ 10210041 w 12192000"/>
              <a:gd name="connsiteY4-1352" fmla="*/ 2338612 h 2339623"/>
              <a:gd name="connsiteX5-1353" fmla="*/ 8979637 w 12192000"/>
              <a:gd name="connsiteY5-1354" fmla="*/ 2266646 h 2339623"/>
              <a:gd name="connsiteX6-1355" fmla="*/ 8115288 w 12192000"/>
              <a:gd name="connsiteY6-1356" fmla="*/ 1995712 h 2339623"/>
              <a:gd name="connsiteX7-1357" fmla="*/ 7413541 w 12192000"/>
              <a:gd name="connsiteY7-1358" fmla="*/ 1834846 h 2339623"/>
              <a:gd name="connsiteX8-1359" fmla="*/ 6711792 w 12192000"/>
              <a:gd name="connsiteY8-1360" fmla="*/ 1750179 h 2339623"/>
              <a:gd name="connsiteX9-1361" fmla="*/ 6241107 w 12192000"/>
              <a:gd name="connsiteY9-1362" fmla="*/ 1784046 h 2339623"/>
              <a:gd name="connsiteX10-1363" fmla="*/ 5525565 w 12192000"/>
              <a:gd name="connsiteY10-1364" fmla="*/ 1930096 h 2339623"/>
              <a:gd name="connsiteX11-1365" fmla="*/ 5017327 w 12192000"/>
              <a:gd name="connsiteY11-1366" fmla="*/ 2038046 h 2339623"/>
              <a:gd name="connsiteX12-1367" fmla="*/ 4144421 w 12192000"/>
              <a:gd name="connsiteY12-1368" fmla="*/ 2165046 h 2339623"/>
              <a:gd name="connsiteX13-1369" fmla="*/ 3562484 w 12192000"/>
              <a:gd name="connsiteY13-1370" fmla="*/ 2165046 h 2339623"/>
              <a:gd name="connsiteX14-1371" fmla="*/ 3066125 w 12192000"/>
              <a:gd name="connsiteY14-1372" fmla="*/ 2088846 h 2339623"/>
              <a:gd name="connsiteX15-1373" fmla="*/ 2158987 w 12192000"/>
              <a:gd name="connsiteY15-1374" fmla="*/ 1809446 h 2339623"/>
              <a:gd name="connsiteX16-1375" fmla="*/ 1705419 w 12192000"/>
              <a:gd name="connsiteY16-1376" fmla="*/ 1690912 h 2339623"/>
              <a:gd name="connsiteX17-1377" fmla="*/ 1260407 w 12192000"/>
              <a:gd name="connsiteY17-1378" fmla="*/ 1631646 h 2339623"/>
              <a:gd name="connsiteX18-1379" fmla="*/ 644238 w 12192000"/>
              <a:gd name="connsiteY18-1380" fmla="*/ 1741712 h 2339623"/>
              <a:gd name="connsiteX19-1381" fmla="*/ 0 w 12192000"/>
              <a:gd name="connsiteY19-1382" fmla="*/ 2007283 h 2339623"/>
              <a:gd name="connsiteX20-1383" fmla="*/ 0 w 12192000"/>
              <a:gd name="connsiteY20-1384" fmla="*/ 0 h 2339623"/>
              <a:gd name="connsiteX0-1385" fmla="*/ 0 w 12192000"/>
              <a:gd name="connsiteY0-1386" fmla="*/ 0 h 2343530"/>
              <a:gd name="connsiteX1-1387" fmla="*/ 12192000 w 12192000"/>
              <a:gd name="connsiteY1-1388" fmla="*/ 0 h 2343530"/>
              <a:gd name="connsiteX2-1389" fmla="*/ 12192000 w 12192000"/>
              <a:gd name="connsiteY2-1390" fmla="*/ 1900252 h 2343530"/>
              <a:gd name="connsiteX3-1391" fmla="*/ 11328070 w 12192000"/>
              <a:gd name="connsiteY3-1392" fmla="*/ 2158995 h 2343530"/>
              <a:gd name="connsiteX4-1393" fmla="*/ 10210041 w 12192000"/>
              <a:gd name="connsiteY4-1394" fmla="*/ 2338612 h 2343530"/>
              <a:gd name="connsiteX5-1395" fmla="*/ 8979637 w 12192000"/>
              <a:gd name="connsiteY5-1396" fmla="*/ 2266646 h 2343530"/>
              <a:gd name="connsiteX6-1397" fmla="*/ 8115288 w 12192000"/>
              <a:gd name="connsiteY6-1398" fmla="*/ 1995712 h 2343530"/>
              <a:gd name="connsiteX7-1399" fmla="*/ 7413541 w 12192000"/>
              <a:gd name="connsiteY7-1400" fmla="*/ 1834846 h 2343530"/>
              <a:gd name="connsiteX8-1401" fmla="*/ 6711792 w 12192000"/>
              <a:gd name="connsiteY8-1402" fmla="*/ 1750179 h 2343530"/>
              <a:gd name="connsiteX9-1403" fmla="*/ 6241107 w 12192000"/>
              <a:gd name="connsiteY9-1404" fmla="*/ 1784046 h 2343530"/>
              <a:gd name="connsiteX10-1405" fmla="*/ 5525565 w 12192000"/>
              <a:gd name="connsiteY10-1406" fmla="*/ 1930096 h 2343530"/>
              <a:gd name="connsiteX11-1407" fmla="*/ 5017327 w 12192000"/>
              <a:gd name="connsiteY11-1408" fmla="*/ 2038046 h 2343530"/>
              <a:gd name="connsiteX12-1409" fmla="*/ 4144421 w 12192000"/>
              <a:gd name="connsiteY12-1410" fmla="*/ 2165046 h 2343530"/>
              <a:gd name="connsiteX13-1411" fmla="*/ 3562484 w 12192000"/>
              <a:gd name="connsiteY13-1412" fmla="*/ 2165046 h 2343530"/>
              <a:gd name="connsiteX14-1413" fmla="*/ 3066125 w 12192000"/>
              <a:gd name="connsiteY14-1414" fmla="*/ 2088846 h 2343530"/>
              <a:gd name="connsiteX15-1415" fmla="*/ 2158987 w 12192000"/>
              <a:gd name="connsiteY15-1416" fmla="*/ 1809446 h 2343530"/>
              <a:gd name="connsiteX16-1417" fmla="*/ 1705419 w 12192000"/>
              <a:gd name="connsiteY16-1418" fmla="*/ 1690912 h 2343530"/>
              <a:gd name="connsiteX17-1419" fmla="*/ 1260407 w 12192000"/>
              <a:gd name="connsiteY17-1420" fmla="*/ 1631646 h 2343530"/>
              <a:gd name="connsiteX18-1421" fmla="*/ 644238 w 12192000"/>
              <a:gd name="connsiteY18-1422" fmla="*/ 1741712 h 2343530"/>
              <a:gd name="connsiteX19-1423" fmla="*/ 0 w 12192000"/>
              <a:gd name="connsiteY19-1424" fmla="*/ 2007283 h 2343530"/>
              <a:gd name="connsiteX20-1425" fmla="*/ 0 w 12192000"/>
              <a:gd name="connsiteY20-1426" fmla="*/ 0 h 2343530"/>
              <a:gd name="connsiteX0-1427" fmla="*/ 0 w 12192000"/>
              <a:gd name="connsiteY0-1428" fmla="*/ 0 h 2343530"/>
              <a:gd name="connsiteX1-1429" fmla="*/ 12192000 w 12192000"/>
              <a:gd name="connsiteY1-1430" fmla="*/ 0 h 2343530"/>
              <a:gd name="connsiteX2-1431" fmla="*/ 12192000 w 12192000"/>
              <a:gd name="connsiteY2-1432" fmla="*/ 1900252 h 2343530"/>
              <a:gd name="connsiteX3-1433" fmla="*/ 11328070 w 12192000"/>
              <a:gd name="connsiteY3-1434" fmla="*/ 2158995 h 2343530"/>
              <a:gd name="connsiteX4-1435" fmla="*/ 10210041 w 12192000"/>
              <a:gd name="connsiteY4-1436" fmla="*/ 2338612 h 2343530"/>
              <a:gd name="connsiteX5-1437" fmla="*/ 8979637 w 12192000"/>
              <a:gd name="connsiteY5-1438" fmla="*/ 2266646 h 2343530"/>
              <a:gd name="connsiteX6-1439" fmla="*/ 8115288 w 12192000"/>
              <a:gd name="connsiteY6-1440" fmla="*/ 1995712 h 2343530"/>
              <a:gd name="connsiteX7-1441" fmla="*/ 7413541 w 12192000"/>
              <a:gd name="connsiteY7-1442" fmla="*/ 1834846 h 2343530"/>
              <a:gd name="connsiteX8-1443" fmla="*/ 6711792 w 12192000"/>
              <a:gd name="connsiteY8-1444" fmla="*/ 1750179 h 2343530"/>
              <a:gd name="connsiteX9-1445" fmla="*/ 6241107 w 12192000"/>
              <a:gd name="connsiteY9-1446" fmla="*/ 1784046 h 2343530"/>
              <a:gd name="connsiteX10-1447" fmla="*/ 5525565 w 12192000"/>
              <a:gd name="connsiteY10-1448" fmla="*/ 1930096 h 2343530"/>
              <a:gd name="connsiteX11-1449" fmla="*/ 5017327 w 12192000"/>
              <a:gd name="connsiteY11-1450" fmla="*/ 2038046 h 2343530"/>
              <a:gd name="connsiteX12-1451" fmla="*/ 4144421 w 12192000"/>
              <a:gd name="connsiteY12-1452" fmla="*/ 2165046 h 2343530"/>
              <a:gd name="connsiteX13-1453" fmla="*/ 3562484 w 12192000"/>
              <a:gd name="connsiteY13-1454" fmla="*/ 2165046 h 2343530"/>
              <a:gd name="connsiteX14-1455" fmla="*/ 3066125 w 12192000"/>
              <a:gd name="connsiteY14-1456" fmla="*/ 2088846 h 2343530"/>
              <a:gd name="connsiteX15-1457" fmla="*/ 2158987 w 12192000"/>
              <a:gd name="connsiteY15-1458" fmla="*/ 1809446 h 2343530"/>
              <a:gd name="connsiteX16-1459" fmla="*/ 1705419 w 12192000"/>
              <a:gd name="connsiteY16-1460" fmla="*/ 1690912 h 2343530"/>
              <a:gd name="connsiteX17-1461" fmla="*/ 1260407 w 12192000"/>
              <a:gd name="connsiteY17-1462" fmla="*/ 1631646 h 2343530"/>
              <a:gd name="connsiteX18-1463" fmla="*/ 644238 w 12192000"/>
              <a:gd name="connsiteY18-1464" fmla="*/ 1741712 h 2343530"/>
              <a:gd name="connsiteX19-1465" fmla="*/ 0 w 12192000"/>
              <a:gd name="connsiteY19-1466" fmla="*/ 2007283 h 2343530"/>
              <a:gd name="connsiteX20-1467" fmla="*/ 0 w 12192000"/>
              <a:gd name="connsiteY20-1468" fmla="*/ 0 h 2343530"/>
              <a:gd name="connsiteX0-1469" fmla="*/ 0 w 12192000"/>
              <a:gd name="connsiteY0-1470" fmla="*/ 0 h 2343530"/>
              <a:gd name="connsiteX1-1471" fmla="*/ 12192000 w 12192000"/>
              <a:gd name="connsiteY1-1472" fmla="*/ 0 h 2343530"/>
              <a:gd name="connsiteX2-1473" fmla="*/ 12192000 w 12192000"/>
              <a:gd name="connsiteY2-1474" fmla="*/ 1900252 h 2343530"/>
              <a:gd name="connsiteX3-1475" fmla="*/ 11328070 w 12192000"/>
              <a:gd name="connsiteY3-1476" fmla="*/ 2158995 h 2343530"/>
              <a:gd name="connsiteX4-1477" fmla="*/ 10210041 w 12192000"/>
              <a:gd name="connsiteY4-1478" fmla="*/ 2338612 h 2343530"/>
              <a:gd name="connsiteX5-1479" fmla="*/ 8979637 w 12192000"/>
              <a:gd name="connsiteY5-1480" fmla="*/ 2266646 h 2343530"/>
              <a:gd name="connsiteX6-1481" fmla="*/ 8115288 w 12192000"/>
              <a:gd name="connsiteY6-1482" fmla="*/ 1995712 h 2343530"/>
              <a:gd name="connsiteX7-1483" fmla="*/ 7413541 w 12192000"/>
              <a:gd name="connsiteY7-1484" fmla="*/ 1834846 h 2343530"/>
              <a:gd name="connsiteX8-1485" fmla="*/ 6711792 w 12192000"/>
              <a:gd name="connsiteY8-1486" fmla="*/ 1750179 h 2343530"/>
              <a:gd name="connsiteX9-1487" fmla="*/ 6241107 w 12192000"/>
              <a:gd name="connsiteY9-1488" fmla="*/ 1784046 h 2343530"/>
              <a:gd name="connsiteX10-1489" fmla="*/ 5525565 w 12192000"/>
              <a:gd name="connsiteY10-1490" fmla="*/ 1930096 h 2343530"/>
              <a:gd name="connsiteX11-1491" fmla="*/ 5017327 w 12192000"/>
              <a:gd name="connsiteY11-1492" fmla="*/ 2038046 h 2343530"/>
              <a:gd name="connsiteX12-1493" fmla="*/ 4144421 w 12192000"/>
              <a:gd name="connsiteY12-1494" fmla="*/ 2165046 h 2343530"/>
              <a:gd name="connsiteX13-1495" fmla="*/ 3562484 w 12192000"/>
              <a:gd name="connsiteY13-1496" fmla="*/ 2165046 h 2343530"/>
              <a:gd name="connsiteX14-1497" fmla="*/ 3066125 w 12192000"/>
              <a:gd name="connsiteY14-1498" fmla="*/ 2088846 h 2343530"/>
              <a:gd name="connsiteX15-1499" fmla="*/ 2158987 w 12192000"/>
              <a:gd name="connsiteY15-1500" fmla="*/ 1809446 h 2343530"/>
              <a:gd name="connsiteX16-1501" fmla="*/ 1705419 w 12192000"/>
              <a:gd name="connsiteY16-1502" fmla="*/ 1690912 h 2343530"/>
              <a:gd name="connsiteX17-1503" fmla="*/ 1260407 w 12192000"/>
              <a:gd name="connsiteY17-1504" fmla="*/ 1631646 h 2343530"/>
              <a:gd name="connsiteX18-1505" fmla="*/ 644238 w 12192000"/>
              <a:gd name="connsiteY18-1506" fmla="*/ 1741712 h 2343530"/>
              <a:gd name="connsiteX19-1507" fmla="*/ 0 w 12192000"/>
              <a:gd name="connsiteY19-1508" fmla="*/ 2007283 h 2343530"/>
              <a:gd name="connsiteX20-1509" fmla="*/ 0 w 12192000"/>
              <a:gd name="connsiteY20-1510" fmla="*/ 0 h 2343530"/>
              <a:gd name="connsiteX0-1511" fmla="*/ 0 w 12192000"/>
              <a:gd name="connsiteY0-1512" fmla="*/ 0 h 2340781"/>
              <a:gd name="connsiteX1-1513" fmla="*/ 12192000 w 12192000"/>
              <a:gd name="connsiteY1-1514" fmla="*/ 0 h 2340781"/>
              <a:gd name="connsiteX2-1515" fmla="*/ 12192000 w 12192000"/>
              <a:gd name="connsiteY2-1516" fmla="*/ 1900252 h 2340781"/>
              <a:gd name="connsiteX3-1517" fmla="*/ 10959935 w 12192000"/>
              <a:gd name="connsiteY3-1518" fmla="*/ 2206496 h 2340781"/>
              <a:gd name="connsiteX4-1519" fmla="*/ 10210041 w 12192000"/>
              <a:gd name="connsiteY4-1520" fmla="*/ 2338612 h 2340781"/>
              <a:gd name="connsiteX5-1521" fmla="*/ 8979637 w 12192000"/>
              <a:gd name="connsiteY5-1522" fmla="*/ 2266646 h 2340781"/>
              <a:gd name="connsiteX6-1523" fmla="*/ 8115288 w 12192000"/>
              <a:gd name="connsiteY6-1524" fmla="*/ 1995712 h 2340781"/>
              <a:gd name="connsiteX7-1525" fmla="*/ 7413541 w 12192000"/>
              <a:gd name="connsiteY7-1526" fmla="*/ 1834846 h 2340781"/>
              <a:gd name="connsiteX8-1527" fmla="*/ 6711792 w 12192000"/>
              <a:gd name="connsiteY8-1528" fmla="*/ 1750179 h 2340781"/>
              <a:gd name="connsiteX9-1529" fmla="*/ 6241107 w 12192000"/>
              <a:gd name="connsiteY9-1530" fmla="*/ 1784046 h 2340781"/>
              <a:gd name="connsiteX10-1531" fmla="*/ 5525565 w 12192000"/>
              <a:gd name="connsiteY10-1532" fmla="*/ 1930096 h 2340781"/>
              <a:gd name="connsiteX11-1533" fmla="*/ 5017327 w 12192000"/>
              <a:gd name="connsiteY11-1534" fmla="*/ 2038046 h 2340781"/>
              <a:gd name="connsiteX12-1535" fmla="*/ 4144421 w 12192000"/>
              <a:gd name="connsiteY12-1536" fmla="*/ 2165046 h 2340781"/>
              <a:gd name="connsiteX13-1537" fmla="*/ 3562484 w 12192000"/>
              <a:gd name="connsiteY13-1538" fmla="*/ 2165046 h 2340781"/>
              <a:gd name="connsiteX14-1539" fmla="*/ 3066125 w 12192000"/>
              <a:gd name="connsiteY14-1540" fmla="*/ 2088846 h 2340781"/>
              <a:gd name="connsiteX15-1541" fmla="*/ 2158987 w 12192000"/>
              <a:gd name="connsiteY15-1542" fmla="*/ 1809446 h 2340781"/>
              <a:gd name="connsiteX16-1543" fmla="*/ 1705419 w 12192000"/>
              <a:gd name="connsiteY16-1544" fmla="*/ 1690912 h 2340781"/>
              <a:gd name="connsiteX17-1545" fmla="*/ 1260407 w 12192000"/>
              <a:gd name="connsiteY17-1546" fmla="*/ 1631646 h 2340781"/>
              <a:gd name="connsiteX18-1547" fmla="*/ 644238 w 12192000"/>
              <a:gd name="connsiteY18-1548" fmla="*/ 1741712 h 2340781"/>
              <a:gd name="connsiteX19-1549" fmla="*/ 0 w 12192000"/>
              <a:gd name="connsiteY19-1550" fmla="*/ 2007283 h 2340781"/>
              <a:gd name="connsiteX20-1551" fmla="*/ 0 w 12192000"/>
              <a:gd name="connsiteY20-1552" fmla="*/ 0 h 2340781"/>
              <a:gd name="connsiteX0-1553" fmla="*/ 0 w 12192000"/>
              <a:gd name="connsiteY0-1554" fmla="*/ 0 h 2361207"/>
              <a:gd name="connsiteX1-1555" fmla="*/ 12192000 w 12192000"/>
              <a:gd name="connsiteY1-1556" fmla="*/ 0 h 2361207"/>
              <a:gd name="connsiteX2-1557" fmla="*/ 12192000 w 12192000"/>
              <a:gd name="connsiteY2-1558" fmla="*/ 1900252 h 2361207"/>
              <a:gd name="connsiteX3-1559" fmla="*/ 10210041 w 12192000"/>
              <a:gd name="connsiteY3-1560" fmla="*/ 2338612 h 2361207"/>
              <a:gd name="connsiteX4-1561" fmla="*/ 8979637 w 12192000"/>
              <a:gd name="connsiteY4-1562" fmla="*/ 2266646 h 2361207"/>
              <a:gd name="connsiteX5-1563" fmla="*/ 8115288 w 12192000"/>
              <a:gd name="connsiteY5-1564" fmla="*/ 1995712 h 2361207"/>
              <a:gd name="connsiteX6-1565" fmla="*/ 7413541 w 12192000"/>
              <a:gd name="connsiteY6-1566" fmla="*/ 1834846 h 2361207"/>
              <a:gd name="connsiteX7-1567" fmla="*/ 6711792 w 12192000"/>
              <a:gd name="connsiteY7-1568" fmla="*/ 1750179 h 2361207"/>
              <a:gd name="connsiteX8-1569" fmla="*/ 6241107 w 12192000"/>
              <a:gd name="connsiteY8-1570" fmla="*/ 1784046 h 2361207"/>
              <a:gd name="connsiteX9-1571" fmla="*/ 5525565 w 12192000"/>
              <a:gd name="connsiteY9-1572" fmla="*/ 1930096 h 2361207"/>
              <a:gd name="connsiteX10-1573" fmla="*/ 5017327 w 12192000"/>
              <a:gd name="connsiteY10-1574" fmla="*/ 2038046 h 2361207"/>
              <a:gd name="connsiteX11-1575" fmla="*/ 4144421 w 12192000"/>
              <a:gd name="connsiteY11-1576" fmla="*/ 2165046 h 2361207"/>
              <a:gd name="connsiteX12-1577" fmla="*/ 3562484 w 12192000"/>
              <a:gd name="connsiteY12-1578" fmla="*/ 2165046 h 2361207"/>
              <a:gd name="connsiteX13-1579" fmla="*/ 3066125 w 12192000"/>
              <a:gd name="connsiteY13-1580" fmla="*/ 2088846 h 2361207"/>
              <a:gd name="connsiteX14-1581" fmla="*/ 2158987 w 12192000"/>
              <a:gd name="connsiteY14-1582" fmla="*/ 1809446 h 2361207"/>
              <a:gd name="connsiteX15-1583" fmla="*/ 1705419 w 12192000"/>
              <a:gd name="connsiteY15-1584" fmla="*/ 1690912 h 2361207"/>
              <a:gd name="connsiteX16-1585" fmla="*/ 1260407 w 12192000"/>
              <a:gd name="connsiteY16-1586" fmla="*/ 1631646 h 2361207"/>
              <a:gd name="connsiteX17-1587" fmla="*/ 644238 w 12192000"/>
              <a:gd name="connsiteY17-1588" fmla="*/ 1741712 h 2361207"/>
              <a:gd name="connsiteX18-1589" fmla="*/ 0 w 12192000"/>
              <a:gd name="connsiteY18-1590" fmla="*/ 2007283 h 2361207"/>
              <a:gd name="connsiteX19-1591" fmla="*/ 0 w 12192000"/>
              <a:gd name="connsiteY19-1592" fmla="*/ 0 h 2361207"/>
              <a:gd name="connsiteX0-1593" fmla="*/ 0 w 12192000"/>
              <a:gd name="connsiteY0-1594" fmla="*/ 0 h 2361207"/>
              <a:gd name="connsiteX1-1595" fmla="*/ 12192000 w 12192000"/>
              <a:gd name="connsiteY1-1596" fmla="*/ 0 h 2361207"/>
              <a:gd name="connsiteX2-1597" fmla="*/ 12192000 w 12192000"/>
              <a:gd name="connsiteY2-1598" fmla="*/ 1900252 h 2361207"/>
              <a:gd name="connsiteX3-1599" fmla="*/ 10613802 w 12192000"/>
              <a:gd name="connsiteY3-1600" fmla="*/ 2338612 h 2361207"/>
              <a:gd name="connsiteX4-1601" fmla="*/ 8979637 w 12192000"/>
              <a:gd name="connsiteY4-1602" fmla="*/ 2266646 h 2361207"/>
              <a:gd name="connsiteX5-1603" fmla="*/ 8115288 w 12192000"/>
              <a:gd name="connsiteY5-1604" fmla="*/ 1995712 h 2361207"/>
              <a:gd name="connsiteX6-1605" fmla="*/ 7413541 w 12192000"/>
              <a:gd name="connsiteY6-1606" fmla="*/ 1834846 h 2361207"/>
              <a:gd name="connsiteX7-1607" fmla="*/ 6711792 w 12192000"/>
              <a:gd name="connsiteY7-1608" fmla="*/ 1750179 h 2361207"/>
              <a:gd name="connsiteX8-1609" fmla="*/ 6241107 w 12192000"/>
              <a:gd name="connsiteY8-1610" fmla="*/ 1784046 h 2361207"/>
              <a:gd name="connsiteX9-1611" fmla="*/ 5525565 w 12192000"/>
              <a:gd name="connsiteY9-1612" fmla="*/ 1930096 h 2361207"/>
              <a:gd name="connsiteX10-1613" fmla="*/ 5017327 w 12192000"/>
              <a:gd name="connsiteY10-1614" fmla="*/ 2038046 h 2361207"/>
              <a:gd name="connsiteX11-1615" fmla="*/ 4144421 w 12192000"/>
              <a:gd name="connsiteY11-1616" fmla="*/ 2165046 h 2361207"/>
              <a:gd name="connsiteX12-1617" fmla="*/ 3562484 w 12192000"/>
              <a:gd name="connsiteY12-1618" fmla="*/ 2165046 h 2361207"/>
              <a:gd name="connsiteX13-1619" fmla="*/ 3066125 w 12192000"/>
              <a:gd name="connsiteY13-1620" fmla="*/ 2088846 h 2361207"/>
              <a:gd name="connsiteX14-1621" fmla="*/ 2158987 w 12192000"/>
              <a:gd name="connsiteY14-1622" fmla="*/ 1809446 h 2361207"/>
              <a:gd name="connsiteX15-1623" fmla="*/ 1705419 w 12192000"/>
              <a:gd name="connsiteY15-1624" fmla="*/ 1690912 h 2361207"/>
              <a:gd name="connsiteX16-1625" fmla="*/ 1260407 w 12192000"/>
              <a:gd name="connsiteY16-1626" fmla="*/ 1631646 h 2361207"/>
              <a:gd name="connsiteX17-1627" fmla="*/ 644238 w 12192000"/>
              <a:gd name="connsiteY17-1628" fmla="*/ 1741712 h 2361207"/>
              <a:gd name="connsiteX18-1629" fmla="*/ 0 w 12192000"/>
              <a:gd name="connsiteY18-1630" fmla="*/ 2007283 h 2361207"/>
              <a:gd name="connsiteX19-1631" fmla="*/ 0 w 12192000"/>
              <a:gd name="connsiteY19-1632" fmla="*/ 0 h 2361207"/>
              <a:gd name="connsiteX0-1633" fmla="*/ 0 w 12192000"/>
              <a:gd name="connsiteY0-1634" fmla="*/ 0 h 2372320"/>
              <a:gd name="connsiteX1-1635" fmla="*/ 12192000 w 12192000"/>
              <a:gd name="connsiteY1-1636" fmla="*/ 0 h 2372320"/>
              <a:gd name="connsiteX2-1637" fmla="*/ 12156374 w 12192000"/>
              <a:gd name="connsiteY2-1638" fmla="*/ 1745873 h 2372320"/>
              <a:gd name="connsiteX3-1639" fmla="*/ 10613802 w 12192000"/>
              <a:gd name="connsiteY3-1640" fmla="*/ 2338612 h 2372320"/>
              <a:gd name="connsiteX4-1641" fmla="*/ 8979637 w 12192000"/>
              <a:gd name="connsiteY4-1642" fmla="*/ 2266646 h 2372320"/>
              <a:gd name="connsiteX5-1643" fmla="*/ 8115288 w 12192000"/>
              <a:gd name="connsiteY5-1644" fmla="*/ 1995712 h 2372320"/>
              <a:gd name="connsiteX6-1645" fmla="*/ 7413541 w 12192000"/>
              <a:gd name="connsiteY6-1646" fmla="*/ 1834846 h 2372320"/>
              <a:gd name="connsiteX7-1647" fmla="*/ 6711792 w 12192000"/>
              <a:gd name="connsiteY7-1648" fmla="*/ 1750179 h 2372320"/>
              <a:gd name="connsiteX8-1649" fmla="*/ 6241107 w 12192000"/>
              <a:gd name="connsiteY8-1650" fmla="*/ 1784046 h 2372320"/>
              <a:gd name="connsiteX9-1651" fmla="*/ 5525565 w 12192000"/>
              <a:gd name="connsiteY9-1652" fmla="*/ 1930096 h 2372320"/>
              <a:gd name="connsiteX10-1653" fmla="*/ 5017327 w 12192000"/>
              <a:gd name="connsiteY10-1654" fmla="*/ 2038046 h 2372320"/>
              <a:gd name="connsiteX11-1655" fmla="*/ 4144421 w 12192000"/>
              <a:gd name="connsiteY11-1656" fmla="*/ 2165046 h 2372320"/>
              <a:gd name="connsiteX12-1657" fmla="*/ 3562484 w 12192000"/>
              <a:gd name="connsiteY12-1658" fmla="*/ 2165046 h 2372320"/>
              <a:gd name="connsiteX13-1659" fmla="*/ 3066125 w 12192000"/>
              <a:gd name="connsiteY13-1660" fmla="*/ 2088846 h 2372320"/>
              <a:gd name="connsiteX14-1661" fmla="*/ 2158987 w 12192000"/>
              <a:gd name="connsiteY14-1662" fmla="*/ 1809446 h 2372320"/>
              <a:gd name="connsiteX15-1663" fmla="*/ 1705419 w 12192000"/>
              <a:gd name="connsiteY15-1664" fmla="*/ 1690912 h 2372320"/>
              <a:gd name="connsiteX16-1665" fmla="*/ 1260407 w 12192000"/>
              <a:gd name="connsiteY16-1666" fmla="*/ 1631646 h 2372320"/>
              <a:gd name="connsiteX17-1667" fmla="*/ 644238 w 12192000"/>
              <a:gd name="connsiteY17-1668" fmla="*/ 1741712 h 2372320"/>
              <a:gd name="connsiteX18-1669" fmla="*/ 0 w 12192000"/>
              <a:gd name="connsiteY18-1670" fmla="*/ 2007283 h 2372320"/>
              <a:gd name="connsiteX19-1671" fmla="*/ 0 w 12192000"/>
              <a:gd name="connsiteY19-1672" fmla="*/ 0 h 2372320"/>
              <a:gd name="connsiteX0-1673" fmla="*/ 0 w 12192000"/>
              <a:gd name="connsiteY0-1674" fmla="*/ 0 h 2372319"/>
              <a:gd name="connsiteX1-1675" fmla="*/ 12192000 w 12192000"/>
              <a:gd name="connsiteY1-1676" fmla="*/ 0 h 2372319"/>
              <a:gd name="connsiteX2-1677" fmla="*/ 12192000 w 12192000"/>
              <a:gd name="connsiteY2-1678" fmla="*/ 1745873 h 2372319"/>
              <a:gd name="connsiteX3-1679" fmla="*/ 10613802 w 12192000"/>
              <a:gd name="connsiteY3-1680" fmla="*/ 2338612 h 2372319"/>
              <a:gd name="connsiteX4-1681" fmla="*/ 8979637 w 12192000"/>
              <a:gd name="connsiteY4-1682" fmla="*/ 2266646 h 2372319"/>
              <a:gd name="connsiteX5-1683" fmla="*/ 8115288 w 12192000"/>
              <a:gd name="connsiteY5-1684" fmla="*/ 1995712 h 2372319"/>
              <a:gd name="connsiteX6-1685" fmla="*/ 7413541 w 12192000"/>
              <a:gd name="connsiteY6-1686" fmla="*/ 1834846 h 2372319"/>
              <a:gd name="connsiteX7-1687" fmla="*/ 6711792 w 12192000"/>
              <a:gd name="connsiteY7-1688" fmla="*/ 1750179 h 2372319"/>
              <a:gd name="connsiteX8-1689" fmla="*/ 6241107 w 12192000"/>
              <a:gd name="connsiteY8-1690" fmla="*/ 1784046 h 2372319"/>
              <a:gd name="connsiteX9-1691" fmla="*/ 5525565 w 12192000"/>
              <a:gd name="connsiteY9-1692" fmla="*/ 1930096 h 2372319"/>
              <a:gd name="connsiteX10-1693" fmla="*/ 5017327 w 12192000"/>
              <a:gd name="connsiteY10-1694" fmla="*/ 2038046 h 2372319"/>
              <a:gd name="connsiteX11-1695" fmla="*/ 4144421 w 12192000"/>
              <a:gd name="connsiteY11-1696" fmla="*/ 2165046 h 2372319"/>
              <a:gd name="connsiteX12-1697" fmla="*/ 3562484 w 12192000"/>
              <a:gd name="connsiteY12-1698" fmla="*/ 2165046 h 2372319"/>
              <a:gd name="connsiteX13-1699" fmla="*/ 3066125 w 12192000"/>
              <a:gd name="connsiteY13-1700" fmla="*/ 2088846 h 2372319"/>
              <a:gd name="connsiteX14-1701" fmla="*/ 2158987 w 12192000"/>
              <a:gd name="connsiteY14-1702" fmla="*/ 1809446 h 2372319"/>
              <a:gd name="connsiteX15-1703" fmla="*/ 1705419 w 12192000"/>
              <a:gd name="connsiteY15-1704" fmla="*/ 1690912 h 2372319"/>
              <a:gd name="connsiteX16-1705" fmla="*/ 1260407 w 12192000"/>
              <a:gd name="connsiteY16-1706" fmla="*/ 1631646 h 2372319"/>
              <a:gd name="connsiteX17-1707" fmla="*/ 644238 w 12192000"/>
              <a:gd name="connsiteY17-1708" fmla="*/ 1741712 h 2372319"/>
              <a:gd name="connsiteX18-1709" fmla="*/ 0 w 12192000"/>
              <a:gd name="connsiteY18-1710" fmla="*/ 2007283 h 2372319"/>
              <a:gd name="connsiteX19-1711" fmla="*/ 0 w 12192000"/>
              <a:gd name="connsiteY19-1712" fmla="*/ 0 h 23723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12192000" h="2372319">
                <a:moveTo>
                  <a:pt x="0" y="0"/>
                </a:moveTo>
                <a:lnTo>
                  <a:pt x="12192000" y="0"/>
                </a:lnTo>
                <a:lnTo>
                  <a:pt x="12192000" y="1745873"/>
                </a:lnTo>
                <a:cubicBezTo>
                  <a:pt x="11861674" y="2135641"/>
                  <a:pt x="11149196" y="2251817"/>
                  <a:pt x="10613802" y="2338612"/>
                </a:cubicBezTo>
                <a:cubicBezTo>
                  <a:pt x="10078408" y="2425407"/>
                  <a:pt x="9396056" y="2323796"/>
                  <a:pt x="8979637" y="2266646"/>
                </a:cubicBezTo>
                <a:cubicBezTo>
                  <a:pt x="8563218" y="2209496"/>
                  <a:pt x="8403404" y="2086023"/>
                  <a:pt x="8115288" y="1995712"/>
                </a:cubicBezTo>
                <a:lnTo>
                  <a:pt x="7413541" y="1834846"/>
                </a:lnTo>
                <a:cubicBezTo>
                  <a:pt x="7179625" y="1806624"/>
                  <a:pt x="7009208" y="1740301"/>
                  <a:pt x="6711792" y="1750179"/>
                </a:cubicBezTo>
                <a:lnTo>
                  <a:pt x="6241107" y="1784046"/>
                </a:lnTo>
                <a:lnTo>
                  <a:pt x="5525565" y="1930096"/>
                </a:lnTo>
                <a:lnTo>
                  <a:pt x="5017327" y="2038046"/>
                </a:lnTo>
                <a:lnTo>
                  <a:pt x="4144421" y="2165046"/>
                </a:lnTo>
                <a:lnTo>
                  <a:pt x="3562484" y="2165046"/>
                </a:lnTo>
                <a:cubicBezTo>
                  <a:pt x="3382768" y="2152346"/>
                  <a:pt x="3579441" y="2179863"/>
                  <a:pt x="3066125" y="2088846"/>
                </a:cubicBezTo>
                <a:cubicBezTo>
                  <a:pt x="2552809" y="1997829"/>
                  <a:pt x="2385771" y="1875768"/>
                  <a:pt x="2158987" y="1809446"/>
                </a:cubicBezTo>
                <a:cubicBezTo>
                  <a:pt x="1932203" y="1743124"/>
                  <a:pt x="1696432" y="1682445"/>
                  <a:pt x="1705419" y="1690912"/>
                </a:cubicBezTo>
                <a:cubicBezTo>
                  <a:pt x="1714406" y="1699379"/>
                  <a:pt x="1437270" y="1623179"/>
                  <a:pt x="1260407" y="1631646"/>
                </a:cubicBezTo>
                <a:cubicBezTo>
                  <a:pt x="950194" y="1640113"/>
                  <a:pt x="854306" y="1679106"/>
                  <a:pt x="644238" y="1741712"/>
                </a:cubicBezTo>
                <a:lnTo>
                  <a:pt x="0" y="2007283"/>
                </a:lnTo>
                <a:lnTo>
                  <a:pt x="0" y="0"/>
                </a:lnTo>
                <a:close/>
              </a:path>
            </a:pathLst>
          </a:custGeom>
          <a:solidFill>
            <a:srgbClr val="1AA1DD"/>
          </a:solidFill>
          <a:ln w="12700" cap="flat" cmpd="sng" algn="ctr">
            <a:noFill/>
            <a:prstDash val="solid"/>
            <a:miter lim="800000"/>
          </a:ln>
          <a:effectLst>
            <a:softEdge rad="25400"/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任意多边形: 形状 3"/>
          <p:cNvSpPr/>
          <p:nvPr userDrawn="1">
            <p:custDataLst>
              <p:tags r:id="rId2"/>
            </p:custDataLst>
          </p:nvPr>
        </p:nvSpPr>
        <p:spPr>
          <a:xfrm>
            <a:off x="-43543" y="0"/>
            <a:ext cx="12279085" cy="2446317"/>
          </a:xfrm>
          <a:custGeom>
            <a:avLst/>
            <a:gdLst>
              <a:gd name="connsiteX0" fmla="*/ 0 w 12192000"/>
              <a:gd name="connsiteY0" fmla="*/ 0 h 2402112"/>
              <a:gd name="connsiteX1" fmla="*/ 12192000 w 12192000"/>
              <a:gd name="connsiteY1" fmla="*/ 0 h 2402112"/>
              <a:gd name="connsiteX2" fmla="*/ 12192000 w 12192000"/>
              <a:gd name="connsiteY2" fmla="*/ 1900252 h 2402112"/>
              <a:gd name="connsiteX3" fmla="*/ 11974903 w 12192000"/>
              <a:gd name="connsiteY3" fmla="*/ 2004179 h 2402112"/>
              <a:gd name="connsiteX4" fmla="*/ 11606913 w 12192000"/>
              <a:gd name="connsiteY4" fmla="*/ 2131179 h 2402112"/>
              <a:gd name="connsiteX5" fmla="*/ 11007860 w 12192000"/>
              <a:gd name="connsiteY5" fmla="*/ 2283579 h 2402112"/>
              <a:gd name="connsiteX6" fmla="*/ 10229091 w 12192000"/>
              <a:gd name="connsiteY6" fmla="*/ 2402112 h 2402112"/>
              <a:gd name="connsiteX7" fmla="*/ 9689943 w 12192000"/>
              <a:gd name="connsiteY7" fmla="*/ 2385179 h 2402112"/>
              <a:gd name="connsiteX8" fmla="*/ 8979637 w 12192000"/>
              <a:gd name="connsiteY8" fmla="*/ 2266646 h 2402112"/>
              <a:gd name="connsiteX9" fmla="*/ 8115288 w 12192000"/>
              <a:gd name="connsiteY9" fmla="*/ 1995712 h 2402112"/>
              <a:gd name="connsiteX10" fmla="*/ 7413541 w 12192000"/>
              <a:gd name="connsiteY10" fmla="*/ 1834846 h 2402112"/>
              <a:gd name="connsiteX11" fmla="*/ 6711792 w 12192000"/>
              <a:gd name="connsiteY11" fmla="*/ 1750179 h 2402112"/>
              <a:gd name="connsiteX12" fmla="*/ 6241107 w 12192000"/>
              <a:gd name="connsiteY12" fmla="*/ 1784046 h 2402112"/>
              <a:gd name="connsiteX13" fmla="*/ 5436665 w 12192000"/>
              <a:gd name="connsiteY13" fmla="*/ 1936446 h 2402112"/>
              <a:gd name="connsiteX14" fmla="*/ 5017327 w 12192000"/>
              <a:gd name="connsiteY14" fmla="*/ 2038046 h 2402112"/>
              <a:gd name="connsiteX15" fmla="*/ 4144421 w 12192000"/>
              <a:gd name="connsiteY15" fmla="*/ 2165046 h 2402112"/>
              <a:gd name="connsiteX16" fmla="*/ 3562484 w 12192000"/>
              <a:gd name="connsiteY16" fmla="*/ 2165046 h 2402112"/>
              <a:gd name="connsiteX17" fmla="*/ 3066125 w 12192000"/>
              <a:gd name="connsiteY17" fmla="*/ 2088846 h 2402112"/>
              <a:gd name="connsiteX18" fmla="*/ 2158987 w 12192000"/>
              <a:gd name="connsiteY18" fmla="*/ 1809446 h 2402112"/>
              <a:gd name="connsiteX19" fmla="*/ 1705419 w 12192000"/>
              <a:gd name="connsiteY19" fmla="*/ 1690912 h 2402112"/>
              <a:gd name="connsiteX20" fmla="*/ 1260407 w 12192000"/>
              <a:gd name="connsiteY20" fmla="*/ 1631646 h 2402112"/>
              <a:gd name="connsiteX21" fmla="*/ 644238 w 12192000"/>
              <a:gd name="connsiteY21" fmla="*/ 1741712 h 2402112"/>
              <a:gd name="connsiteX22" fmla="*/ 0 w 12192000"/>
              <a:gd name="connsiteY22" fmla="*/ 2007283 h 2402112"/>
              <a:gd name="connsiteX0-1" fmla="*/ 0 w 12192000"/>
              <a:gd name="connsiteY0-2" fmla="*/ 0 h 2402112"/>
              <a:gd name="connsiteX1-3" fmla="*/ 12192000 w 12192000"/>
              <a:gd name="connsiteY1-4" fmla="*/ 0 h 2402112"/>
              <a:gd name="connsiteX2-5" fmla="*/ 12192000 w 12192000"/>
              <a:gd name="connsiteY2-6" fmla="*/ 1900252 h 2402112"/>
              <a:gd name="connsiteX3-7" fmla="*/ 11974903 w 12192000"/>
              <a:gd name="connsiteY3-8" fmla="*/ 2004179 h 2402112"/>
              <a:gd name="connsiteX4-9" fmla="*/ 11606913 w 12192000"/>
              <a:gd name="connsiteY4-10" fmla="*/ 2131179 h 2402112"/>
              <a:gd name="connsiteX5-11" fmla="*/ 11007860 w 12192000"/>
              <a:gd name="connsiteY5-12" fmla="*/ 2283579 h 2402112"/>
              <a:gd name="connsiteX6-13" fmla="*/ 10229091 w 12192000"/>
              <a:gd name="connsiteY6-14" fmla="*/ 2402112 h 2402112"/>
              <a:gd name="connsiteX7-15" fmla="*/ 9689943 w 12192000"/>
              <a:gd name="connsiteY7-16" fmla="*/ 2385179 h 2402112"/>
              <a:gd name="connsiteX8-17" fmla="*/ 8979637 w 12192000"/>
              <a:gd name="connsiteY8-18" fmla="*/ 2266646 h 2402112"/>
              <a:gd name="connsiteX9-19" fmla="*/ 8115288 w 12192000"/>
              <a:gd name="connsiteY9-20" fmla="*/ 1995712 h 2402112"/>
              <a:gd name="connsiteX10-21" fmla="*/ 7413541 w 12192000"/>
              <a:gd name="connsiteY10-22" fmla="*/ 1834846 h 2402112"/>
              <a:gd name="connsiteX11-23" fmla="*/ 6711792 w 12192000"/>
              <a:gd name="connsiteY11-24" fmla="*/ 1750179 h 2402112"/>
              <a:gd name="connsiteX12-25" fmla="*/ 6241107 w 12192000"/>
              <a:gd name="connsiteY12-26" fmla="*/ 1784046 h 2402112"/>
              <a:gd name="connsiteX13-27" fmla="*/ 5436665 w 12192000"/>
              <a:gd name="connsiteY13-28" fmla="*/ 1936446 h 2402112"/>
              <a:gd name="connsiteX14-29" fmla="*/ 5017327 w 12192000"/>
              <a:gd name="connsiteY14-30" fmla="*/ 2038046 h 2402112"/>
              <a:gd name="connsiteX15-31" fmla="*/ 4144421 w 12192000"/>
              <a:gd name="connsiteY15-32" fmla="*/ 2165046 h 2402112"/>
              <a:gd name="connsiteX16-33" fmla="*/ 3562484 w 12192000"/>
              <a:gd name="connsiteY16-34" fmla="*/ 2165046 h 2402112"/>
              <a:gd name="connsiteX17-35" fmla="*/ 3066125 w 12192000"/>
              <a:gd name="connsiteY17-36" fmla="*/ 2088846 h 2402112"/>
              <a:gd name="connsiteX18-37" fmla="*/ 2158987 w 12192000"/>
              <a:gd name="connsiteY18-38" fmla="*/ 1809446 h 2402112"/>
              <a:gd name="connsiteX19-39" fmla="*/ 1705419 w 12192000"/>
              <a:gd name="connsiteY19-40" fmla="*/ 1690912 h 2402112"/>
              <a:gd name="connsiteX20-41" fmla="*/ 1260407 w 12192000"/>
              <a:gd name="connsiteY20-42" fmla="*/ 1631646 h 2402112"/>
              <a:gd name="connsiteX21-43" fmla="*/ 644238 w 12192000"/>
              <a:gd name="connsiteY21-44" fmla="*/ 1741712 h 2402112"/>
              <a:gd name="connsiteX22-45" fmla="*/ 0 w 12192000"/>
              <a:gd name="connsiteY22-46" fmla="*/ 2007283 h 2402112"/>
              <a:gd name="connsiteX23" fmla="*/ 0 w 12192000"/>
              <a:gd name="connsiteY23" fmla="*/ 0 h 2402112"/>
              <a:gd name="connsiteX0-47" fmla="*/ 0 w 12192000"/>
              <a:gd name="connsiteY0-48" fmla="*/ 0 h 2402112"/>
              <a:gd name="connsiteX1-49" fmla="*/ 12192000 w 12192000"/>
              <a:gd name="connsiteY1-50" fmla="*/ 0 h 2402112"/>
              <a:gd name="connsiteX2-51" fmla="*/ 12192000 w 12192000"/>
              <a:gd name="connsiteY2-52" fmla="*/ 1900252 h 2402112"/>
              <a:gd name="connsiteX3-53" fmla="*/ 11974903 w 12192000"/>
              <a:gd name="connsiteY3-54" fmla="*/ 2004179 h 2402112"/>
              <a:gd name="connsiteX4-55" fmla="*/ 11606913 w 12192000"/>
              <a:gd name="connsiteY4-56" fmla="*/ 2131179 h 2402112"/>
              <a:gd name="connsiteX5-57" fmla="*/ 11007860 w 12192000"/>
              <a:gd name="connsiteY5-58" fmla="*/ 2283579 h 2402112"/>
              <a:gd name="connsiteX6-59" fmla="*/ 10229091 w 12192000"/>
              <a:gd name="connsiteY6-60" fmla="*/ 2402112 h 2402112"/>
              <a:gd name="connsiteX7-61" fmla="*/ 9689943 w 12192000"/>
              <a:gd name="connsiteY7-62" fmla="*/ 2385179 h 2402112"/>
              <a:gd name="connsiteX8-63" fmla="*/ 8979637 w 12192000"/>
              <a:gd name="connsiteY8-64" fmla="*/ 2266646 h 2402112"/>
              <a:gd name="connsiteX9-65" fmla="*/ 8115288 w 12192000"/>
              <a:gd name="connsiteY9-66" fmla="*/ 1995712 h 2402112"/>
              <a:gd name="connsiteX10-67" fmla="*/ 7413541 w 12192000"/>
              <a:gd name="connsiteY10-68" fmla="*/ 1834846 h 2402112"/>
              <a:gd name="connsiteX11-69" fmla="*/ 6711792 w 12192000"/>
              <a:gd name="connsiteY11-70" fmla="*/ 1750179 h 2402112"/>
              <a:gd name="connsiteX12-71" fmla="*/ 6241107 w 12192000"/>
              <a:gd name="connsiteY12-72" fmla="*/ 1784046 h 2402112"/>
              <a:gd name="connsiteX13-73" fmla="*/ 5436665 w 12192000"/>
              <a:gd name="connsiteY13-74" fmla="*/ 1936446 h 2402112"/>
              <a:gd name="connsiteX14-75" fmla="*/ 5017327 w 12192000"/>
              <a:gd name="connsiteY14-76" fmla="*/ 2038046 h 2402112"/>
              <a:gd name="connsiteX15-77" fmla="*/ 4144421 w 12192000"/>
              <a:gd name="connsiteY15-78" fmla="*/ 2165046 h 2402112"/>
              <a:gd name="connsiteX16-79" fmla="*/ 3562484 w 12192000"/>
              <a:gd name="connsiteY16-80" fmla="*/ 2165046 h 2402112"/>
              <a:gd name="connsiteX17-81" fmla="*/ 3066125 w 12192000"/>
              <a:gd name="connsiteY17-82" fmla="*/ 2088846 h 2402112"/>
              <a:gd name="connsiteX18-83" fmla="*/ 2158987 w 12192000"/>
              <a:gd name="connsiteY18-84" fmla="*/ 1809446 h 2402112"/>
              <a:gd name="connsiteX19-85" fmla="*/ 1705419 w 12192000"/>
              <a:gd name="connsiteY19-86" fmla="*/ 1690912 h 2402112"/>
              <a:gd name="connsiteX20-87" fmla="*/ 1260407 w 12192000"/>
              <a:gd name="connsiteY20-88" fmla="*/ 1631646 h 2402112"/>
              <a:gd name="connsiteX21-89" fmla="*/ 644238 w 12192000"/>
              <a:gd name="connsiteY21-90" fmla="*/ 1741712 h 2402112"/>
              <a:gd name="connsiteX22-91" fmla="*/ 0 w 12192000"/>
              <a:gd name="connsiteY22-92" fmla="*/ 2007283 h 2402112"/>
              <a:gd name="connsiteX23-93" fmla="*/ 0 w 12192000"/>
              <a:gd name="connsiteY23-94" fmla="*/ 0 h 2402112"/>
              <a:gd name="connsiteX0-95" fmla="*/ 0 w 12192000"/>
              <a:gd name="connsiteY0-96" fmla="*/ 0 h 2402112"/>
              <a:gd name="connsiteX1-97" fmla="*/ 12192000 w 12192000"/>
              <a:gd name="connsiteY1-98" fmla="*/ 0 h 2402112"/>
              <a:gd name="connsiteX2-99" fmla="*/ 12192000 w 12192000"/>
              <a:gd name="connsiteY2-100" fmla="*/ 1900252 h 2402112"/>
              <a:gd name="connsiteX3-101" fmla="*/ 11974903 w 12192000"/>
              <a:gd name="connsiteY3-102" fmla="*/ 2004179 h 2402112"/>
              <a:gd name="connsiteX4-103" fmla="*/ 11606913 w 12192000"/>
              <a:gd name="connsiteY4-104" fmla="*/ 2131179 h 2402112"/>
              <a:gd name="connsiteX5-105" fmla="*/ 11007860 w 12192000"/>
              <a:gd name="connsiteY5-106" fmla="*/ 2283579 h 2402112"/>
              <a:gd name="connsiteX6-107" fmla="*/ 10229091 w 12192000"/>
              <a:gd name="connsiteY6-108" fmla="*/ 2402112 h 2402112"/>
              <a:gd name="connsiteX7-109" fmla="*/ 9689943 w 12192000"/>
              <a:gd name="connsiteY7-110" fmla="*/ 2385179 h 2402112"/>
              <a:gd name="connsiteX8-111" fmla="*/ 8979637 w 12192000"/>
              <a:gd name="connsiteY8-112" fmla="*/ 2266646 h 2402112"/>
              <a:gd name="connsiteX9-113" fmla="*/ 8115288 w 12192000"/>
              <a:gd name="connsiteY9-114" fmla="*/ 1995712 h 2402112"/>
              <a:gd name="connsiteX10-115" fmla="*/ 7413541 w 12192000"/>
              <a:gd name="connsiteY10-116" fmla="*/ 1834846 h 2402112"/>
              <a:gd name="connsiteX11-117" fmla="*/ 6711792 w 12192000"/>
              <a:gd name="connsiteY11-118" fmla="*/ 1750179 h 2402112"/>
              <a:gd name="connsiteX12-119" fmla="*/ 6241107 w 12192000"/>
              <a:gd name="connsiteY12-120" fmla="*/ 1784046 h 2402112"/>
              <a:gd name="connsiteX13-121" fmla="*/ 5436665 w 12192000"/>
              <a:gd name="connsiteY13-122" fmla="*/ 1936446 h 2402112"/>
              <a:gd name="connsiteX14-123" fmla="*/ 5017327 w 12192000"/>
              <a:gd name="connsiteY14-124" fmla="*/ 2038046 h 2402112"/>
              <a:gd name="connsiteX15-125" fmla="*/ 4144421 w 12192000"/>
              <a:gd name="connsiteY15-126" fmla="*/ 2165046 h 2402112"/>
              <a:gd name="connsiteX16-127" fmla="*/ 3562484 w 12192000"/>
              <a:gd name="connsiteY16-128" fmla="*/ 2165046 h 2402112"/>
              <a:gd name="connsiteX17-129" fmla="*/ 3066125 w 12192000"/>
              <a:gd name="connsiteY17-130" fmla="*/ 2088846 h 2402112"/>
              <a:gd name="connsiteX18-131" fmla="*/ 2158987 w 12192000"/>
              <a:gd name="connsiteY18-132" fmla="*/ 1809446 h 2402112"/>
              <a:gd name="connsiteX19-133" fmla="*/ 1705419 w 12192000"/>
              <a:gd name="connsiteY19-134" fmla="*/ 1690912 h 2402112"/>
              <a:gd name="connsiteX20-135" fmla="*/ 1260407 w 12192000"/>
              <a:gd name="connsiteY20-136" fmla="*/ 1631646 h 2402112"/>
              <a:gd name="connsiteX21-137" fmla="*/ 644238 w 12192000"/>
              <a:gd name="connsiteY21-138" fmla="*/ 1741712 h 2402112"/>
              <a:gd name="connsiteX22-139" fmla="*/ 0 w 12192000"/>
              <a:gd name="connsiteY22-140" fmla="*/ 2007283 h 2402112"/>
              <a:gd name="connsiteX23-141" fmla="*/ 0 w 12192000"/>
              <a:gd name="connsiteY23-142" fmla="*/ 0 h 2402112"/>
              <a:gd name="connsiteX0-143" fmla="*/ 0 w 12192000"/>
              <a:gd name="connsiteY0-144" fmla="*/ 0 h 2402112"/>
              <a:gd name="connsiteX1-145" fmla="*/ 12192000 w 12192000"/>
              <a:gd name="connsiteY1-146" fmla="*/ 0 h 2402112"/>
              <a:gd name="connsiteX2-147" fmla="*/ 12192000 w 12192000"/>
              <a:gd name="connsiteY2-148" fmla="*/ 1900252 h 2402112"/>
              <a:gd name="connsiteX3-149" fmla="*/ 11974903 w 12192000"/>
              <a:gd name="connsiteY3-150" fmla="*/ 2004179 h 2402112"/>
              <a:gd name="connsiteX4-151" fmla="*/ 11606913 w 12192000"/>
              <a:gd name="connsiteY4-152" fmla="*/ 2131179 h 2402112"/>
              <a:gd name="connsiteX5-153" fmla="*/ 11007860 w 12192000"/>
              <a:gd name="connsiteY5-154" fmla="*/ 2283579 h 2402112"/>
              <a:gd name="connsiteX6-155" fmla="*/ 10229091 w 12192000"/>
              <a:gd name="connsiteY6-156" fmla="*/ 2402112 h 2402112"/>
              <a:gd name="connsiteX7-157" fmla="*/ 9689943 w 12192000"/>
              <a:gd name="connsiteY7-158" fmla="*/ 2385179 h 2402112"/>
              <a:gd name="connsiteX8-159" fmla="*/ 8979637 w 12192000"/>
              <a:gd name="connsiteY8-160" fmla="*/ 2266646 h 2402112"/>
              <a:gd name="connsiteX9-161" fmla="*/ 8115288 w 12192000"/>
              <a:gd name="connsiteY9-162" fmla="*/ 1995712 h 2402112"/>
              <a:gd name="connsiteX10-163" fmla="*/ 7413541 w 12192000"/>
              <a:gd name="connsiteY10-164" fmla="*/ 1834846 h 2402112"/>
              <a:gd name="connsiteX11-165" fmla="*/ 6711792 w 12192000"/>
              <a:gd name="connsiteY11-166" fmla="*/ 1750179 h 2402112"/>
              <a:gd name="connsiteX12-167" fmla="*/ 6241107 w 12192000"/>
              <a:gd name="connsiteY12-168" fmla="*/ 1784046 h 2402112"/>
              <a:gd name="connsiteX13-169" fmla="*/ 5436665 w 12192000"/>
              <a:gd name="connsiteY13-170" fmla="*/ 1936446 h 2402112"/>
              <a:gd name="connsiteX14-171" fmla="*/ 5017327 w 12192000"/>
              <a:gd name="connsiteY14-172" fmla="*/ 2038046 h 2402112"/>
              <a:gd name="connsiteX15-173" fmla="*/ 4144421 w 12192000"/>
              <a:gd name="connsiteY15-174" fmla="*/ 2165046 h 2402112"/>
              <a:gd name="connsiteX16-175" fmla="*/ 3562484 w 12192000"/>
              <a:gd name="connsiteY16-176" fmla="*/ 2165046 h 2402112"/>
              <a:gd name="connsiteX17-177" fmla="*/ 3066125 w 12192000"/>
              <a:gd name="connsiteY17-178" fmla="*/ 2088846 h 2402112"/>
              <a:gd name="connsiteX18-179" fmla="*/ 2158987 w 12192000"/>
              <a:gd name="connsiteY18-180" fmla="*/ 1809446 h 2402112"/>
              <a:gd name="connsiteX19-181" fmla="*/ 1705419 w 12192000"/>
              <a:gd name="connsiteY19-182" fmla="*/ 1690912 h 2402112"/>
              <a:gd name="connsiteX20-183" fmla="*/ 1260407 w 12192000"/>
              <a:gd name="connsiteY20-184" fmla="*/ 1631646 h 2402112"/>
              <a:gd name="connsiteX21-185" fmla="*/ 644238 w 12192000"/>
              <a:gd name="connsiteY21-186" fmla="*/ 1741712 h 2402112"/>
              <a:gd name="connsiteX22-187" fmla="*/ 0 w 12192000"/>
              <a:gd name="connsiteY22-188" fmla="*/ 2007283 h 2402112"/>
              <a:gd name="connsiteX23-189" fmla="*/ 0 w 12192000"/>
              <a:gd name="connsiteY23-190" fmla="*/ 0 h 2402112"/>
              <a:gd name="connsiteX0-191" fmla="*/ 0 w 12192000"/>
              <a:gd name="connsiteY0-192" fmla="*/ 0 h 2402112"/>
              <a:gd name="connsiteX1-193" fmla="*/ 12192000 w 12192000"/>
              <a:gd name="connsiteY1-194" fmla="*/ 0 h 2402112"/>
              <a:gd name="connsiteX2-195" fmla="*/ 12192000 w 12192000"/>
              <a:gd name="connsiteY2-196" fmla="*/ 1900252 h 2402112"/>
              <a:gd name="connsiteX3-197" fmla="*/ 11974903 w 12192000"/>
              <a:gd name="connsiteY3-198" fmla="*/ 2004179 h 2402112"/>
              <a:gd name="connsiteX4-199" fmla="*/ 11606913 w 12192000"/>
              <a:gd name="connsiteY4-200" fmla="*/ 2131179 h 2402112"/>
              <a:gd name="connsiteX5-201" fmla="*/ 11007860 w 12192000"/>
              <a:gd name="connsiteY5-202" fmla="*/ 2283579 h 2402112"/>
              <a:gd name="connsiteX6-203" fmla="*/ 10229091 w 12192000"/>
              <a:gd name="connsiteY6-204" fmla="*/ 2402112 h 2402112"/>
              <a:gd name="connsiteX7-205" fmla="*/ 9689943 w 12192000"/>
              <a:gd name="connsiteY7-206" fmla="*/ 2385179 h 2402112"/>
              <a:gd name="connsiteX8-207" fmla="*/ 8979637 w 12192000"/>
              <a:gd name="connsiteY8-208" fmla="*/ 2266646 h 2402112"/>
              <a:gd name="connsiteX9-209" fmla="*/ 8115288 w 12192000"/>
              <a:gd name="connsiteY9-210" fmla="*/ 1995712 h 2402112"/>
              <a:gd name="connsiteX10-211" fmla="*/ 7413541 w 12192000"/>
              <a:gd name="connsiteY10-212" fmla="*/ 1834846 h 2402112"/>
              <a:gd name="connsiteX11-213" fmla="*/ 6711792 w 12192000"/>
              <a:gd name="connsiteY11-214" fmla="*/ 1750179 h 2402112"/>
              <a:gd name="connsiteX12-215" fmla="*/ 6241107 w 12192000"/>
              <a:gd name="connsiteY12-216" fmla="*/ 1784046 h 2402112"/>
              <a:gd name="connsiteX13-217" fmla="*/ 5436665 w 12192000"/>
              <a:gd name="connsiteY13-218" fmla="*/ 1936446 h 2402112"/>
              <a:gd name="connsiteX14-219" fmla="*/ 5017327 w 12192000"/>
              <a:gd name="connsiteY14-220" fmla="*/ 2038046 h 2402112"/>
              <a:gd name="connsiteX15-221" fmla="*/ 4144421 w 12192000"/>
              <a:gd name="connsiteY15-222" fmla="*/ 2165046 h 2402112"/>
              <a:gd name="connsiteX16-223" fmla="*/ 3562484 w 12192000"/>
              <a:gd name="connsiteY16-224" fmla="*/ 2165046 h 2402112"/>
              <a:gd name="connsiteX17-225" fmla="*/ 3066125 w 12192000"/>
              <a:gd name="connsiteY17-226" fmla="*/ 2088846 h 2402112"/>
              <a:gd name="connsiteX18-227" fmla="*/ 2158987 w 12192000"/>
              <a:gd name="connsiteY18-228" fmla="*/ 1809446 h 2402112"/>
              <a:gd name="connsiteX19-229" fmla="*/ 1705419 w 12192000"/>
              <a:gd name="connsiteY19-230" fmla="*/ 1690912 h 2402112"/>
              <a:gd name="connsiteX20-231" fmla="*/ 1260407 w 12192000"/>
              <a:gd name="connsiteY20-232" fmla="*/ 1631646 h 2402112"/>
              <a:gd name="connsiteX21-233" fmla="*/ 644238 w 12192000"/>
              <a:gd name="connsiteY21-234" fmla="*/ 1741712 h 2402112"/>
              <a:gd name="connsiteX22-235" fmla="*/ 0 w 12192000"/>
              <a:gd name="connsiteY22-236" fmla="*/ 2007283 h 2402112"/>
              <a:gd name="connsiteX23-237" fmla="*/ 0 w 12192000"/>
              <a:gd name="connsiteY23-238" fmla="*/ 0 h 2402112"/>
              <a:gd name="connsiteX0-239" fmla="*/ 0 w 12192000"/>
              <a:gd name="connsiteY0-240" fmla="*/ 0 h 2402112"/>
              <a:gd name="connsiteX1-241" fmla="*/ 12192000 w 12192000"/>
              <a:gd name="connsiteY1-242" fmla="*/ 0 h 2402112"/>
              <a:gd name="connsiteX2-243" fmla="*/ 12192000 w 12192000"/>
              <a:gd name="connsiteY2-244" fmla="*/ 1900252 h 2402112"/>
              <a:gd name="connsiteX3-245" fmla="*/ 11974903 w 12192000"/>
              <a:gd name="connsiteY3-246" fmla="*/ 2004179 h 2402112"/>
              <a:gd name="connsiteX4-247" fmla="*/ 11606913 w 12192000"/>
              <a:gd name="connsiteY4-248" fmla="*/ 2131179 h 2402112"/>
              <a:gd name="connsiteX5-249" fmla="*/ 11007860 w 12192000"/>
              <a:gd name="connsiteY5-250" fmla="*/ 2283579 h 2402112"/>
              <a:gd name="connsiteX6-251" fmla="*/ 10229091 w 12192000"/>
              <a:gd name="connsiteY6-252" fmla="*/ 2402112 h 2402112"/>
              <a:gd name="connsiteX7-253" fmla="*/ 9689943 w 12192000"/>
              <a:gd name="connsiteY7-254" fmla="*/ 2385179 h 2402112"/>
              <a:gd name="connsiteX8-255" fmla="*/ 8979637 w 12192000"/>
              <a:gd name="connsiteY8-256" fmla="*/ 2266646 h 2402112"/>
              <a:gd name="connsiteX9-257" fmla="*/ 8115288 w 12192000"/>
              <a:gd name="connsiteY9-258" fmla="*/ 1995712 h 2402112"/>
              <a:gd name="connsiteX10-259" fmla="*/ 7413541 w 12192000"/>
              <a:gd name="connsiteY10-260" fmla="*/ 1834846 h 2402112"/>
              <a:gd name="connsiteX11-261" fmla="*/ 6711792 w 12192000"/>
              <a:gd name="connsiteY11-262" fmla="*/ 1750179 h 2402112"/>
              <a:gd name="connsiteX12-263" fmla="*/ 6241107 w 12192000"/>
              <a:gd name="connsiteY12-264" fmla="*/ 1784046 h 2402112"/>
              <a:gd name="connsiteX13-265" fmla="*/ 5436665 w 12192000"/>
              <a:gd name="connsiteY13-266" fmla="*/ 1936446 h 2402112"/>
              <a:gd name="connsiteX14-267" fmla="*/ 5017327 w 12192000"/>
              <a:gd name="connsiteY14-268" fmla="*/ 2038046 h 2402112"/>
              <a:gd name="connsiteX15-269" fmla="*/ 4144421 w 12192000"/>
              <a:gd name="connsiteY15-270" fmla="*/ 2165046 h 2402112"/>
              <a:gd name="connsiteX16-271" fmla="*/ 3562484 w 12192000"/>
              <a:gd name="connsiteY16-272" fmla="*/ 2165046 h 2402112"/>
              <a:gd name="connsiteX17-273" fmla="*/ 3066125 w 12192000"/>
              <a:gd name="connsiteY17-274" fmla="*/ 2088846 h 2402112"/>
              <a:gd name="connsiteX18-275" fmla="*/ 2158987 w 12192000"/>
              <a:gd name="connsiteY18-276" fmla="*/ 1809446 h 2402112"/>
              <a:gd name="connsiteX19-277" fmla="*/ 1705419 w 12192000"/>
              <a:gd name="connsiteY19-278" fmla="*/ 1690912 h 2402112"/>
              <a:gd name="connsiteX20-279" fmla="*/ 1260407 w 12192000"/>
              <a:gd name="connsiteY20-280" fmla="*/ 1631646 h 2402112"/>
              <a:gd name="connsiteX21-281" fmla="*/ 644238 w 12192000"/>
              <a:gd name="connsiteY21-282" fmla="*/ 1741712 h 2402112"/>
              <a:gd name="connsiteX22-283" fmla="*/ 0 w 12192000"/>
              <a:gd name="connsiteY22-284" fmla="*/ 2007283 h 2402112"/>
              <a:gd name="connsiteX23-285" fmla="*/ 0 w 12192000"/>
              <a:gd name="connsiteY23-286" fmla="*/ 0 h 2402112"/>
              <a:gd name="connsiteX0-287" fmla="*/ 0 w 12192000"/>
              <a:gd name="connsiteY0-288" fmla="*/ 0 h 2402112"/>
              <a:gd name="connsiteX1-289" fmla="*/ 12192000 w 12192000"/>
              <a:gd name="connsiteY1-290" fmla="*/ 0 h 2402112"/>
              <a:gd name="connsiteX2-291" fmla="*/ 12192000 w 12192000"/>
              <a:gd name="connsiteY2-292" fmla="*/ 1900252 h 2402112"/>
              <a:gd name="connsiteX3-293" fmla="*/ 11974903 w 12192000"/>
              <a:gd name="connsiteY3-294" fmla="*/ 2004179 h 2402112"/>
              <a:gd name="connsiteX4-295" fmla="*/ 11606913 w 12192000"/>
              <a:gd name="connsiteY4-296" fmla="*/ 2131179 h 2402112"/>
              <a:gd name="connsiteX5-297" fmla="*/ 11007860 w 12192000"/>
              <a:gd name="connsiteY5-298" fmla="*/ 2283579 h 2402112"/>
              <a:gd name="connsiteX6-299" fmla="*/ 10229091 w 12192000"/>
              <a:gd name="connsiteY6-300" fmla="*/ 2402112 h 2402112"/>
              <a:gd name="connsiteX7-301" fmla="*/ 9689943 w 12192000"/>
              <a:gd name="connsiteY7-302" fmla="*/ 2385179 h 2402112"/>
              <a:gd name="connsiteX8-303" fmla="*/ 8979637 w 12192000"/>
              <a:gd name="connsiteY8-304" fmla="*/ 2266646 h 2402112"/>
              <a:gd name="connsiteX9-305" fmla="*/ 8115288 w 12192000"/>
              <a:gd name="connsiteY9-306" fmla="*/ 1995712 h 2402112"/>
              <a:gd name="connsiteX10-307" fmla="*/ 7413541 w 12192000"/>
              <a:gd name="connsiteY10-308" fmla="*/ 1834846 h 2402112"/>
              <a:gd name="connsiteX11-309" fmla="*/ 6711792 w 12192000"/>
              <a:gd name="connsiteY11-310" fmla="*/ 1750179 h 2402112"/>
              <a:gd name="connsiteX12-311" fmla="*/ 6241107 w 12192000"/>
              <a:gd name="connsiteY12-312" fmla="*/ 1784046 h 2402112"/>
              <a:gd name="connsiteX13-313" fmla="*/ 5436665 w 12192000"/>
              <a:gd name="connsiteY13-314" fmla="*/ 1936446 h 2402112"/>
              <a:gd name="connsiteX14-315" fmla="*/ 5017327 w 12192000"/>
              <a:gd name="connsiteY14-316" fmla="*/ 2038046 h 2402112"/>
              <a:gd name="connsiteX15-317" fmla="*/ 4144421 w 12192000"/>
              <a:gd name="connsiteY15-318" fmla="*/ 2165046 h 2402112"/>
              <a:gd name="connsiteX16-319" fmla="*/ 3562484 w 12192000"/>
              <a:gd name="connsiteY16-320" fmla="*/ 2165046 h 2402112"/>
              <a:gd name="connsiteX17-321" fmla="*/ 3066125 w 12192000"/>
              <a:gd name="connsiteY17-322" fmla="*/ 2088846 h 2402112"/>
              <a:gd name="connsiteX18-323" fmla="*/ 2158987 w 12192000"/>
              <a:gd name="connsiteY18-324" fmla="*/ 1809446 h 2402112"/>
              <a:gd name="connsiteX19-325" fmla="*/ 1705419 w 12192000"/>
              <a:gd name="connsiteY19-326" fmla="*/ 1690912 h 2402112"/>
              <a:gd name="connsiteX20-327" fmla="*/ 1260407 w 12192000"/>
              <a:gd name="connsiteY20-328" fmla="*/ 1631646 h 2402112"/>
              <a:gd name="connsiteX21-329" fmla="*/ 644238 w 12192000"/>
              <a:gd name="connsiteY21-330" fmla="*/ 1741712 h 2402112"/>
              <a:gd name="connsiteX22-331" fmla="*/ 0 w 12192000"/>
              <a:gd name="connsiteY22-332" fmla="*/ 2007283 h 2402112"/>
              <a:gd name="connsiteX23-333" fmla="*/ 0 w 12192000"/>
              <a:gd name="connsiteY23-334" fmla="*/ 0 h 2402112"/>
              <a:gd name="connsiteX0-335" fmla="*/ 0 w 12192000"/>
              <a:gd name="connsiteY0-336" fmla="*/ 0 h 2402112"/>
              <a:gd name="connsiteX1-337" fmla="*/ 12192000 w 12192000"/>
              <a:gd name="connsiteY1-338" fmla="*/ 0 h 2402112"/>
              <a:gd name="connsiteX2-339" fmla="*/ 12192000 w 12192000"/>
              <a:gd name="connsiteY2-340" fmla="*/ 1900252 h 2402112"/>
              <a:gd name="connsiteX3-341" fmla="*/ 11974903 w 12192000"/>
              <a:gd name="connsiteY3-342" fmla="*/ 2004179 h 2402112"/>
              <a:gd name="connsiteX4-343" fmla="*/ 11606913 w 12192000"/>
              <a:gd name="connsiteY4-344" fmla="*/ 2131179 h 2402112"/>
              <a:gd name="connsiteX5-345" fmla="*/ 11007860 w 12192000"/>
              <a:gd name="connsiteY5-346" fmla="*/ 2283579 h 2402112"/>
              <a:gd name="connsiteX6-347" fmla="*/ 10229091 w 12192000"/>
              <a:gd name="connsiteY6-348" fmla="*/ 2402112 h 2402112"/>
              <a:gd name="connsiteX7-349" fmla="*/ 9689943 w 12192000"/>
              <a:gd name="connsiteY7-350" fmla="*/ 2385179 h 2402112"/>
              <a:gd name="connsiteX8-351" fmla="*/ 8979637 w 12192000"/>
              <a:gd name="connsiteY8-352" fmla="*/ 2266646 h 2402112"/>
              <a:gd name="connsiteX9-353" fmla="*/ 8115288 w 12192000"/>
              <a:gd name="connsiteY9-354" fmla="*/ 1995712 h 2402112"/>
              <a:gd name="connsiteX10-355" fmla="*/ 7413541 w 12192000"/>
              <a:gd name="connsiteY10-356" fmla="*/ 1834846 h 2402112"/>
              <a:gd name="connsiteX11-357" fmla="*/ 6711792 w 12192000"/>
              <a:gd name="connsiteY11-358" fmla="*/ 1750179 h 2402112"/>
              <a:gd name="connsiteX12-359" fmla="*/ 6241107 w 12192000"/>
              <a:gd name="connsiteY12-360" fmla="*/ 1784046 h 2402112"/>
              <a:gd name="connsiteX13-361" fmla="*/ 5525565 w 12192000"/>
              <a:gd name="connsiteY13-362" fmla="*/ 1930096 h 2402112"/>
              <a:gd name="connsiteX14-363" fmla="*/ 5017327 w 12192000"/>
              <a:gd name="connsiteY14-364" fmla="*/ 2038046 h 2402112"/>
              <a:gd name="connsiteX15-365" fmla="*/ 4144421 w 12192000"/>
              <a:gd name="connsiteY15-366" fmla="*/ 2165046 h 2402112"/>
              <a:gd name="connsiteX16-367" fmla="*/ 3562484 w 12192000"/>
              <a:gd name="connsiteY16-368" fmla="*/ 2165046 h 2402112"/>
              <a:gd name="connsiteX17-369" fmla="*/ 3066125 w 12192000"/>
              <a:gd name="connsiteY17-370" fmla="*/ 2088846 h 2402112"/>
              <a:gd name="connsiteX18-371" fmla="*/ 2158987 w 12192000"/>
              <a:gd name="connsiteY18-372" fmla="*/ 1809446 h 2402112"/>
              <a:gd name="connsiteX19-373" fmla="*/ 1705419 w 12192000"/>
              <a:gd name="connsiteY19-374" fmla="*/ 1690912 h 2402112"/>
              <a:gd name="connsiteX20-375" fmla="*/ 1260407 w 12192000"/>
              <a:gd name="connsiteY20-376" fmla="*/ 1631646 h 2402112"/>
              <a:gd name="connsiteX21-377" fmla="*/ 644238 w 12192000"/>
              <a:gd name="connsiteY21-378" fmla="*/ 1741712 h 2402112"/>
              <a:gd name="connsiteX22-379" fmla="*/ 0 w 12192000"/>
              <a:gd name="connsiteY22-380" fmla="*/ 2007283 h 2402112"/>
              <a:gd name="connsiteX23-381" fmla="*/ 0 w 12192000"/>
              <a:gd name="connsiteY23-382" fmla="*/ 0 h 2402112"/>
              <a:gd name="connsiteX0-383" fmla="*/ 0 w 12192000"/>
              <a:gd name="connsiteY0-384" fmla="*/ 0 h 2402112"/>
              <a:gd name="connsiteX1-385" fmla="*/ 12192000 w 12192000"/>
              <a:gd name="connsiteY1-386" fmla="*/ 0 h 2402112"/>
              <a:gd name="connsiteX2-387" fmla="*/ 12192000 w 12192000"/>
              <a:gd name="connsiteY2-388" fmla="*/ 1900252 h 2402112"/>
              <a:gd name="connsiteX3-389" fmla="*/ 11974903 w 12192000"/>
              <a:gd name="connsiteY3-390" fmla="*/ 2004179 h 2402112"/>
              <a:gd name="connsiteX4-391" fmla="*/ 11606913 w 12192000"/>
              <a:gd name="connsiteY4-392" fmla="*/ 2131179 h 2402112"/>
              <a:gd name="connsiteX5-393" fmla="*/ 11007860 w 12192000"/>
              <a:gd name="connsiteY5-394" fmla="*/ 2283579 h 2402112"/>
              <a:gd name="connsiteX6-395" fmla="*/ 10229091 w 12192000"/>
              <a:gd name="connsiteY6-396" fmla="*/ 2402112 h 2402112"/>
              <a:gd name="connsiteX7-397" fmla="*/ 9689943 w 12192000"/>
              <a:gd name="connsiteY7-398" fmla="*/ 2385179 h 2402112"/>
              <a:gd name="connsiteX8-399" fmla="*/ 8979637 w 12192000"/>
              <a:gd name="connsiteY8-400" fmla="*/ 2266646 h 2402112"/>
              <a:gd name="connsiteX9-401" fmla="*/ 8115288 w 12192000"/>
              <a:gd name="connsiteY9-402" fmla="*/ 1995712 h 2402112"/>
              <a:gd name="connsiteX10-403" fmla="*/ 7413541 w 12192000"/>
              <a:gd name="connsiteY10-404" fmla="*/ 1834846 h 2402112"/>
              <a:gd name="connsiteX11-405" fmla="*/ 6711792 w 12192000"/>
              <a:gd name="connsiteY11-406" fmla="*/ 1750179 h 2402112"/>
              <a:gd name="connsiteX12-407" fmla="*/ 6241107 w 12192000"/>
              <a:gd name="connsiteY12-408" fmla="*/ 1784046 h 2402112"/>
              <a:gd name="connsiteX13-409" fmla="*/ 5525565 w 12192000"/>
              <a:gd name="connsiteY13-410" fmla="*/ 1930096 h 2402112"/>
              <a:gd name="connsiteX14-411" fmla="*/ 5017327 w 12192000"/>
              <a:gd name="connsiteY14-412" fmla="*/ 2038046 h 2402112"/>
              <a:gd name="connsiteX15-413" fmla="*/ 4144421 w 12192000"/>
              <a:gd name="connsiteY15-414" fmla="*/ 2165046 h 2402112"/>
              <a:gd name="connsiteX16-415" fmla="*/ 3562484 w 12192000"/>
              <a:gd name="connsiteY16-416" fmla="*/ 2165046 h 2402112"/>
              <a:gd name="connsiteX17-417" fmla="*/ 3066125 w 12192000"/>
              <a:gd name="connsiteY17-418" fmla="*/ 2088846 h 2402112"/>
              <a:gd name="connsiteX18-419" fmla="*/ 2158987 w 12192000"/>
              <a:gd name="connsiteY18-420" fmla="*/ 1809446 h 2402112"/>
              <a:gd name="connsiteX19-421" fmla="*/ 1705419 w 12192000"/>
              <a:gd name="connsiteY19-422" fmla="*/ 1690912 h 2402112"/>
              <a:gd name="connsiteX20-423" fmla="*/ 1260407 w 12192000"/>
              <a:gd name="connsiteY20-424" fmla="*/ 1631646 h 2402112"/>
              <a:gd name="connsiteX21-425" fmla="*/ 644238 w 12192000"/>
              <a:gd name="connsiteY21-426" fmla="*/ 1741712 h 2402112"/>
              <a:gd name="connsiteX22-427" fmla="*/ 0 w 12192000"/>
              <a:gd name="connsiteY22-428" fmla="*/ 2007283 h 2402112"/>
              <a:gd name="connsiteX23-429" fmla="*/ 0 w 12192000"/>
              <a:gd name="connsiteY23-430" fmla="*/ 0 h 2402112"/>
              <a:gd name="connsiteX0-431" fmla="*/ 0 w 12192000"/>
              <a:gd name="connsiteY0-432" fmla="*/ 0 h 2402112"/>
              <a:gd name="connsiteX1-433" fmla="*/ 12192000 w 12192000"/>
              <a:gd name="connsiteY1-434" fmla="*/ 0 h 2402112"/>
              <a:gd name="connsiteX2-435" fmla="*/ 12192000 w 12192000"/>
              <a:gd name="connsiteY2-436" fmla="*/ 1900252 h 2402112"/>
              <a:gd name="connsiteX3-437" fmla="*/ 11974903 w 12192000"/>
              <a:gd name="connsiteY3-438" fmla="*/ 2004179 h 2402112"/>
              <a:gd name="connsiteX4-439" fmla="*/ 11606913 w 12192000"/>
              <a:gd name="connsiteY4-440" fmla="*/ 2131179 h 2402112"/>
              <a:gd name="connsiteX5-441" fmla="*/ 11007860 w 12192000"/>
              <a:gd name="connsiteY5-442" fmla="*/ 2283579 h 2402112"/>
              <a:gd name="connsiteX6-443" fmla="*/ 10229091 w 12192000"/>
              <a:gd name="connsiteY6-444" fmla="*/ 2402112 h 2402112"/>
              <a:gd name="connsiteX7-445" fmla="*/ 9689943 w 12192000"/>
              <a:gd name="connsiteY7-446" fmla="*/ 2385179 h 2402112"/>
              <a:gd name="connsiteX8-447" fmla="*/ 8979637 w 12192000"/>
              <a:gd name="connsiteY8-448" fmla="*/ 2266646 h 2402112"/>
              <a:gd name="connsiteX9-449" fmla="*/ 8115288 w 12192000"/>
              <a:gd name="connsiteY9-450" fmla="*/ 1995712 h 2402112"/>
              <a:gd name="connsiteX10-451" fmla="*/ 7413541 w 12192000"/>
              <a:gd name="connsiteY10-452" fmla="*/ 1834846 h 2402112"/>
              <a:gd name="connsiteX11-453" fmla="*/ 6711792 w 12192000"/>
              <a:gd name="connsiteY11-454" fmla="*/ 1750179 h 2402112"/>
              <a:gd name="connsiteX12-455" fmla="*/ 6241107 w 12192000"/>
              <a:gd name="connsiteY12-456" fmla="*/ 1784046 h 2402112"/>
              <a:gd name="connsiteX13-457" fmla="*/ 5525565 w 12192000"/>
              <a:gd name="connsiteY13-458" fmla="*/ 1930096 h 2402112"/>
              <a:gd name="connsiteX14-459" fmla="*/ 5017327 w 12192000"/>
              <a:gd name="connsiteY14-460" fmla="*/ 2038046 h 2402112"/>
              <a:gd name="connsiteX15-461" fmla="*/ 4144421 w 12192000"/>
              <a:gd name="connsiteY15-462" fmla="*/ 2165046 h 2402112"/>
              <a:gd name="connsiteX16-463" fmla="*/ 3562484 w 12192000"/>
              <a:gd name="connsiteY16-464" fmla="*/ 2165046 h 2402112"/>
              <a:gd name="connsiteX17-465" fmla="*/ 3066125 w 12192000"/>
              <a:gd name="connsiteY17-466" fmla="*/ 2088846 h 2402112"/>
              <a:gd name="connsiteX18-467" fmla="*/ 2158987 w 12192000"/>
              <a:gd name="connsiteY18-468" fmla="*/ 1809446 h 2402112"/>
              <a:gd name="connsiteX19-469" fmla="*/ 1705419 w 12192000"/>
              <a:gd name="connsiteY19-470" fmla="*/ 1690912 h 2402112"/>
              <a:gd name="connsiteX20-471" fmla="*/ 1260407 w 12192000"/>
              <a:gd name="connsiteY20-472" fmla="*/ 1631646 h 2402112"/>
              <a:gd name="connsiteX21-473" fmla="*/ 644238 w 12192000"/>
              <a:gd name="connsiteY21-474" fmla="*/ 1741712 h 2402112"/>
              <a:gd name="connsiteX22-475" fmla="*/ 0 w 12192000"/>
              <a:gd name="connsiteY22-476" fmla="*/ 2007283 h 2402112"/>
              <a:gd name="connsiteX23-477" fmla="*/ 0 w 12192000"/>
              <a:gd name="connsiteY23-478" fmla="*/ 0 h 2402112"/>
              <a:gd name="connsiteX0-479" fmla="*/ 0 w 12192000"/>
              <a:gd name="connsiteY0-480" fmla="*/ 0 h 2402112"/>
              <a:gd name="connsiteX1-481" fmla="*/ 12192000 w 12192000"/>
              <a:gd name="connsiteY1-482" fmla="*/ 0 h 2402112"/>
              <a:gd name="connsiteX2-483" fmla="*/ 12192000 w 12192000"/>
              <a:gd name="connsiteY2-484" fmla="*/ 1900252 h 2402112"/>
              <a:gd name="connsiteX3-485" fmla="*/ 11974903 w 12192000"/>
              <a:gd name="connsiteY3-486" fmla="*/ 2004179 h 2402112"/>
              <a:gd name="connsiteX4-487" fmla="*/ 11606913 w 12192000"/>
              <a:gd name="connsiteY4-488" fmla="*/ 2131179 h 2402112"/>
              <a:gd name="connsiteX5-489" fmla="*/ 11007860 w 12192000"/>
              <a:gd name="connsiteY5-490" fmla="*/ 2283579 h 2402112"/>
              <a:gd name="connsiteX6-491" fmla="*/ 10229091 w 12192000"/>
              <a:gd name="connsiteY6-492" fmla="*/ 2402112 h 2402112"/>
              <a:gd name="connsiteX7-493" fmla="*/ 9689943 w 12192000"/>
              <a:gd name="connsiteY7-494" fmla="*/ 2385179 h 2402112"/>
              <a:gd name="connsiteX8-495" fmla="*/ 8979637 w 12192000"/>
              <a:gd name="connsiteY8-496" fmla="*/ 2266646 h 2402112"/>
              <a:gd name="connsiteX9-497" fmla="*/ 8115288 w 12192000"/>
              <a:gd name="connsiteY9-498" fmla="*/ 1995712 h 2402112"/>
              <a:gd name="connsiteX10-499" fmla="*/ 7413541 w 12192000"/>
              <a:gd name="connsiteY10-500" fmla="*/ 1834846 h 2402112"/>
              <a:gd name="connsiteX11-501" fmla="*/ 6711792 w 12192000"/>
              <a:gd name="connsiteY11-502" fmla="*/ 1750179 h 2402112"/>
              <a:gd name="connsiteX12-503" fmla="*/ 6241107 w 12192000"/>
              <a:gd name="connsiteY12-504" fmla="*/ 1784046 h 2402112"/>
              <a:gd name="connsiteX13-505" fmla="*/ 5525565 w 12192000"/>
              <a:gd name="connsiteY13-506" fmla="*/ 1930096 h 2402112"/>
              <a:gd name="connsiteX14-507" fmla="*/ 5017327 w 12192000"/>
              <a:gd name="connsiteY14-508" fmla="*/ 2038046 h 2402112"/>
              <a:gd name="connsiteX15-509" fmla="*/ 4144421 w 12192000"/>
              <a:gd name="connsiteY15-510" fmla="*/ 2165046 h 2402112"/>
              <a:gd name="connsiteX16-511" fmla="*/ 3562484 w 12192000"/>
              <a:gd name="connsiteY16-512" fmla="*/ 2165046 h 2402112"/>
              <a:gd name="connsiteX17-513" fmla="*/ 3066125 w 12192000"/>
              <a:gd name="connsiteY17-514" fmla="*/ 2088846 h 2402112"/>
              <a:gd name="connsiteX18-515" fmla="*/ 2158987 w 12192000"/>
              <a:gd name="connsiteY18-516" fmla="*/ 1809446 h 2402112"/>
              <a:gd name="connsiteX19-517" fmla="*/ 1705419 w 12192000"/>
              <a:gd name="connsiteY19-518" fmla="*/ 1690912 h 2402112"/>
              <a:gd name="connsiteX20-519" fmla="*/ 1260407 w 12192000"/>
              <a:gd name="connsiteY20-520" fmla="*/ 1631646 h 2402112"/>
              <a:gd name="connsiteX21-521" fmla="*/ 644238 w 12192000"/>
              <a:gd name="connsiteY21-522" fmla="*/ 1741712 h 2402112"/>
              <a:gd name="connsiteX22-523" fmla="*/ 0 w 12192000"/>
              <a:gd name="connsiteY22-524" fmla="*/ 2007283 h 2402112"/>
              <a:gd name="connsiteX23-525" fmla="*/ 0 w 12192000"/>
              <a:gd name="connsiteY23-526" fmla="*/ 0 h 2402112"/>
              <a:gd name="connsiteX0-527" fmla="*/ 0 w 12192000"/>
              <a:gd name="connsiteY0-528" fmla="*/ 0 h 2402112"/>
              <a:gd name="connsiteX1-529" fmla="*/ 12192000 w 12192000"/>
              <a:gd name="connsiteY1-530" fmla="*/ 0 h 2402112"/>
              <a:gd name="connsiteX2-531" fmla="*/ 12192000 w 12192000"/>
              <a:gd name="connsiteY2-532" fmla="*/ 1900252 h 2402112"/>
              <a:gd name="connsiteX3-533" fmla="*/ 11974903 w 12192000"/>
              <a:gd name="connsiteY3-534" fmla="*/ 2004179 h 2402112"/>
              <a:gd name="connsiteX4-535" fmla="*/ 11606913 w 12192000"/>
              <a:gd name="connsiteY4-536" fmla="*/ 2131179 h 2402112"/>
              <a:gd name="connsiteX5-537" fmla="*/ 11007860 w 12192000"/>
              <a:gd name="connsiteY5-538" fmla="*/ 2283579 h 2402112"/>
              <a:gd name="connsiteX6-539" fmla="*/ 10229091 w 12192000"/>
              <a:gd name="connsiteY6-540" fmla="*/ 2402112 h 2402112"/>
              <a:gd name="connsiteX7-541" fmla="*/ 9689943 w 12192000"/>
              <a:gd name="connsiteY7-542" fmla="*/ 2385179 h 2402112"/>
              <a:gd name="connsiteX8-543" fmla="*/ 8979637 w 12192000"/>
              <a:gd name="connsiteY8-544" fmla="*/ 2266646 h 2402112"/>
              <a:gd name="connsiteX9-545" fmla="*/ 8115288 w 12192000"/>
              <a:gd name="connsiteY9-546" fmla="*/ 1995712 h 2402112"/>
              <a:gd name="connsiteX10-547" fmla="*/ 7413541 w 12192000"/>
              <a:gd name="connsiteY10-548" fmla="*/ 1834846 h 2402112"/>
              <a:gd name="connsiteX11-549" fmla="*/ 6711792 w 12192000"/>
              <a:gd name="connsiteY11-550" fmla="*/ 1750179 h 2402112"/>
              <a:gd name="connsiteX12-551" fmla="*/ 6241107 w 12192000"/>
              <a:gd name="connsiteY12-552" fmla="*/ 1784046 h 2402112"/>
              <a:gd name="connsiteX13-553" fmla="*/ 5525565 w 12192000"/>
              <a:gd name="connsiteY13-554" fmla="*/ 1930096 h 2402112"/>
              <a:gd name="connsiteX14-555" fmla="*/ 5017327 w 12192000"/>
              <a:gd name="connsiteY14-556" fmla="*/ 2038046 h 2402112"/>
              <a:gd name="connsiteX15-557" fmla="*/ 4144421 w 12192000"/>
              <a:gd name="connsiteY15-558" fmla="*/ 2165046 h 2402112"/>
              <a:gd name="connsiteX16-559" fmla="*/ 3562484 w 12192000"/>
              <a:gd name="connsiteY16-560" fmla="*/ 2165046 h 2402112"/>
              <a:gd name="connsiteX17-561" fmla="*/ 3066125 w 12192000"/>
              <a:gd name="connsiteY17-562" fmla="*/ 2088846 h 2402112"/>
              <a:gd name="connsiteX18-563" fmla="*/ 2158987 w 12192000"/>
              <a:gd name="connsiteY18-564" fmla="*/ 1809446 h 2402112"/>
              <a:gd name="connsiteX19-565" fmla="*/ 1705419 w 12192000"/>
              <a:gd name="connsiteY19-566" fmla="*/ 1690912 h 2402112"/>
              <a:gd name="connsiteX20-567" fmla="*/ 1260407 w 12192000"/>
              <a:gd name="connsiteY20-568" fmla="*/ 1631646 h 2402112"/>
              <a:gd name="connsiteX21-569" fmla="*/ 644238 w 12192000"/>
              <a:gd name="connsiteY21-570" fmla="*/ 1741712 h 2402112"/>
              <a:gd name="connsiteX22-571" fmla="*/ 0 w 12192000"/>
              <a:gd name="connsiteY22-572" fmla="*/ 2007283 h 2402112"/>
              <a:gd name="connsiteX23-573" fmla="*/ 0 w 12192000"/>
              <a:gd name="connsiteY23-574" fmla="*/ 0 h 2402112"/>
              <a:gd name="connsiteX0-575" fmla="*/ 0 w 12192000"/>
              <a:gd name="connsiteY0-576" fmla="*/ 0 h 2402112"/>
              <a:gd name="connsiteX1-577" fmla="*/ 12192000 w 12192000"/>
              <a:gd name="connsiteY1-578" fmla="*/ 0 h 2402112"/>
              <a:gd name="connsiteX2-579" fmla="*/ 12192000 w 12192000"/>
              <a:gd name="connsiteY2-580" fmla="*/ 1900252 h 2402112"/>
              <a:gd name="connsiteX3-581" fmla="*/ 11974903 w 12192000"/>
              <a:gd name="connsiteY3-582" fmla="*/ 2004179 h 2402112"/>
              <a:gd name="connsiteX4-583" fmla="*/ 11606913 w 12192000"/>
              <a:gd name="connsiteY4-584" fmla="*/ 2131179 h 2402112"/>
              <a:gd name="connsiteX5-585" fmla="*/ 11007860 w 12192000"/>
              <a:gd name="connsiteY5-586" fmla="*/ 2283579 h 2402112"/>
              <a:gd name="connsiteX6-587" fmla="*/ 10229091 w 12192000"/>
              <a:gd name="connsiteY6-588" fmla="*/ 2402112 h 2402112"/>
              <a:gd name="connsiteX7-589" fmla="*/ 9689943 w 12192000"/>
              <a:gd name="connsiteY7-590" fmla="*/ 2385179 h 2402112"/>
              <a:gd name="connsiteX8-591" fmla="*/ 8979637 w 12192000"/>
              <a:gd name="connsiteY8-592" fmla="*/ 2266646 h 2402112"/>
              <a:gd name="connsiteX9-593" fmla="*/ 8115288 w 12192000"/>
              <a:gd name="connsiteY9-594" fmla="*/ 1995712 h 2402112"/>
              <a:gd name="connsiteX10-595" fmla="*/ 7413541 w 12192000"/>
              <a:gd name="connsiteY10-596" fmla="*/ 1834846 h 2402112"/>
              <a:gd name="connsiteX11-597" fmla="*/ 6711792 w 12192000"/>
              <a:gd name="connsiteY11-598" fmla="*/ 1750179 h 2402112"/>
              <a:gd name="connsiteX12-599" fmla="*/ 6241107 w 12192000"/>
              <a:gd name="connsiteY12-600" fmla="*/ 1784046 h 2402112"/>
              <a:gd name="connsiteX13-601" fmla="*/ 5525565 w 12192000"/>
              <a:gd name="connsiteY13-602" fmla="*/ 1930096 h 2402112"/>
              <a:gd name="connsiteX14-603" fmla="*/ 5017327 w 12192000"/>
              <a:gd name="connsiteY14-604" fmla="*/ 2038046 h 2402112"/>
              <a:gd name="connsiteX15-605" fmla="*/ 4144421 w 12192000"/>
              <a:gd name="connsiteY15-606" fmla="*/ 2165046 h 2402112"/>
              <a:gd name="connsiteX16-607" fmla="*/ 3562484 w 12192000"/>
              <a:gd name="connsiteY16-608" fmla="*/ 2165046 h 2402112"/>
              <a:gd name="connsiteX17-609" fmla="*/ 3066125 w 12192000"/>
              <a:gd name="connsiteY17-610" fmla="*/ 2088846 h 2402112"/>
              <a:gd name="connsiteX18-611" fmla="*/ 2158987 w 12192000"/>
              <a:gd name="connsiteY18-612" fmla="*/ 1809446 h 2402112"/>
              <a:gd name="connsiteX19-613" fmla="*/ 1705419 w 12192000"/>
              <a:gd name="connsiteY19-614" fmla="*/ 1690912 h 2402112"/>
              <a:gd name="connsiteX20-615" fmla="*/ 1260407 w 12192000"/>
              <a:gd name="connsiteY20-616" fmla="*/ 1631646 h 2402112"/>
              <a:gd name="connsiteX21-617" fmla="*/ 644238 w 12192000"/>
              <a:gd name="connsiteY21-618" fmla="*/ 1741712 h 2402112"/>
              <a:gd name="connsiteX22-619" fmla="*/ 0 w 12192000"/>
              <a:gd name="connsiteY22-620" fmla="*/ 2007283 h 2402112"/>
              <a:gd name="connsiteX23-621" fmla="*/ 0 w 12192000"/>
              <a:gd name="connsiteY23-622" fmla="*/ 0 h 2402112"/>
              <a:gd name="connsiteX0-623" fmla="*/ 0 w 12192000"/>
              <a:gd name="connsiteY0-624" fmla="*/ 0 h 2408440"/>
              <a:gd name="connsiteX1-625" fmla="*/ 12192000 w 12192000"/>
              <a:gd name="connsiteY1-626" fmla="*/ 0 h 2408440"/>
              <a:gd name="connsiteX2-627" fmla="*/ 12192000 w 12192000"/>
              <a:gd name="connsiteY2-628" fmla="*/ 1900252 h 2408440"/>
              <a:gd name="connsiteX3-629" fmla="*/ 11974903 w 12192000"/>
              <a:gd name="connsiteY3-630" fmla="*/ 2004179 h 2408440"/>
              <a:gd name="connsiteX4-631" fmla="*/ 11606913 w 12192000"/>
              <a:gd name="connsiteY4-632" fmla="*/ 2131179 h 2408440"/>
              <a:gd name="connsiteX5-633" fmla="*/ 11007860 w 12192000"/>
              <a:gd name="connsiteY5-634" fmla="*/ 2283579 h 2408440"/>
              <a:gd name="connsiteX6-635" fmla="*/ 10229091 w 12192000"/>
              <a:gd name="connsiteY6-636" fmla="*/ 2402112 h 2408440"/>
              <a:gd name="connsiteX7-637" fmla="*/ 9689943 w 12192000"/>
              <a:gd name="connsiteY7-638" fmla="*/ 2385179 h 2408440"/>
              <a:gd name="connsiteX8-639" fmla="*/ 8979637 w 12192000"/>
              <a:gd name="connsiteY8-640" fmla="*/ 2266646 h 2408440"/>
              <a:gd name="connsiteX9-641" fmla="*/ 8115288 w 12192000"/>
              <a:gd name="connsiteY9-642" fmla="*/ 1995712 h 2408440"/>
              <a:gd name="connsiteX10-643" fmla="*/ 7413541 w 12192000"/>
              <a:gd name="connsiteY10-644" fmla="*/ 1834846 h 2408440"/>
              <a:gd name="connsiteX11-645" fmla="*/ 6711792 w 12192000"/>
              <a:gd name="connsiteY11-646" fmla="*/ 1750179 h 2408440"/>
              <a:gd name="connsiteX12-647" fmla="*/ 6241107 w 12192000"/>
              <a:gd name="connsiteY12-648" fmla="*/ 1784046 h 2408440"/>
              <a:gd name="connsiteX13-649" fmla="*/ 5525565 w 12192000"/>
              <a:gd name="connsiteY13-650" fmla="*/ 1930096 h 2408440"/>
              <a:gd name="connsiteX14-651" fmla="*/ 5017327 w 12192000"/>
              <a:gd name="connsiteY14-652" fmla="*/ 2038046 h 2408440"/>
              <a:gd name="connsiteX15-653" fmla="*/ 4144421 w 12192000"/>
              <a:gd name="connsiteY15-654" fmla="*/ 2165046 h 2408440"/>
              <a:gd name="connsiteX16-655" fmla="*/ 3562484 w 12192000"/>
              <a:gd name="connsiteY16-656" fmla="*/ 2165046 h 2408440"/>
              <a:gd name="connsiteX17-657" fmla="*/ 3066125 w 12192000"/>
              <a:gd name="connsiteY17-658" fmla="*/ 2088846 h 2408440"/>
              <a:gd name="connsiteX18-659" fmla="*/ 2158987 w 12192000"/>
              <a:gd name="connsiteY18-660" fmla="*/ 1809446 h 2408440"/>
              <a:gd name="connsiteX19-661" fmla="*/ 1705419 w 12192000"/>
              <a:gd name="connsiteY19-662" fmla="*/ 1690912 h 2408440"/>
              <a:gd name="connsiteX20-663" fmla="*/ 1260407 w 12192000"/>
              <a:gd name="connsiteY20-664" fmla="*/ 1631646 h 2408440"/>
              <a:gd name="connsiteX21-665" fmla="*/ 644238 w 12192000"/>
              <a:gd name="connsiteY21-666" fmla="*/ 1741712 h 2408440"/>
              <a:gd name="connsiteX22-667" fmla="*/ 0 w 12192000"/>
              <a:gd name="connsiteY22-668" fmla="*/ 2007283 h 2408440"/>
              <a:gd name="connsiteX23-669" fmla="*/ 0 w 12192000"/>
              <a:gd name="connsiteY23-670" fmla="*/ 0 h 2408440"/>
              <a:gd name="connsiteX0-671" fmla="*/ 0 w 12192000"/>
              <a:gd name="connsiteY0-672" fmla="*/ 0 h 2408440"/>
              <a:gd name="connsiteX1-673" fmla="*/ 12192000 w 12192000"/>
              <a:gd name="connsiteY1-674" fmla="*/ 0 h 2408440"/>
              <a:gd name="connsiteX2-675" fmla="*/ 12192000 w 12192000"/>
              <a:gd name="connsiteY2-676" fmla="*/ 1900252 h 2408440"/>
              <a:gd name="connsiteX3-677" fmla="*/ 11974903 w 12192000"/>
              <a:gd name="connsiteY3-678" fmla="*/ 2004179 h 2408440"/>
              <a:gd name="connsiteX4-679" fmla="*/ 11606913 w 12192000"/>
              <a:gd name="connsiteY4-680" fmla="*/ 2131179 h 2408440"/>
              <a:gd name="connsiteX5-681" fmla="*/ 11007860 w 12192000"/>
              <a:gd name="connsiteY5-682" fmla="*/ 2283579 h 2408440"/>
              <a:gd name="connsiteX6-683" fmla="*/ 10229091 w 12192000"/>
              <a:gd name="connsiteY6-684" fmla="*/ 2402112 h 2408440"/>
              <a:gd name="connsiteX7-685" fmla="*/ 9689943 w 12192000"/>
              <a:gd name="connsiteY7-686" fmla="*/ 2385179 h 2408440"/>
              <a:gd name="connsiteX8-687" fmla="*/ 8979637 w 12192000"/>
              <a:gd name="connsiteY8-688" fmla="*/ 2266646 h 2408440"/>
              <a:gd name="connsiteX9-689" fmla="*/ 8115288 w 12192000"/>
              <a:gd name="connsiteY9-690" fmla="*/ 1995712 h 2408440"/>
              <a:gd name="connsiteX10-691" fmla="*/ 7413541 w 12192000"/>
              <a:gd name="connsiteY10-692" fmla="*/ 1834846 h 2408440"/>
              <a:gd name="connsiteX11-693" fmla="*/ 6711792 w 12192000"/>
              <a:gd name="connsiteY11-694" fmla="*/ 1750179 h 2408440"/>
              <a:gd name="connsiteX12-695" fmla="*/ 6241107 w 12192000"/>
              <a:gd name="connsiteY12-696" fmla="*/ 1784046 h 2408440"/>
              <a:gd name="connsiteX13-697" fmla="*/ 5525565 w 12192000"/>
              <a:gd name="connsiteY13-698" fmla="*/ 1930096 h 2408440"/>
              <a:gd name="connsiteX14-699" fmla="*/ 5017327 w 12192000"/>
              <a:gd name="connsiteY14-700" fmla="*/ 2038046 h 2408440"/>
              <a:gd name="connsiteX15-701" fmla="*/ 4144421 w 12192000"/>
              <a:gd name="connsiteY15-702" fmla="*/ 2165046 h 2408440"/>
              <a:gd name="connsiteX16-703" fmla="*/ 3562484 w 12192000"/>
              <a:gd name="connsiteY16-704" fmla="*/ 2165046 h 2408440"/>
              <a:gd name="connsiteX17-705" fmla="*/ 3066125 w 12192000"/>
              <a:gd name="connsiteY17-706" fmla="*/ 2088846 h 2408440"/>
              <a:gd name="connsiteX18-707" fmla="*/ 2158987 w 12192000"/>
              <a:gd name="connsiteY18-708" fmla="*/ 1809446 h 2408440"/>
              <a:gd name="connsiteX19-709" fmla="*/ 1705419 w 12192000"/>
              <a:gd name="connsiteY19-710" fmla="*/ 1690912 h 2408440"/>
              <a:gd name="connsiteX20-711" fmla="*/ 1260407 w 12192000"/>
              <a:gd name="connsiteY20-712" fmla="*/ 1631646 h 2408440"/>
              <a:gd name="connsiteX21-713" fmla="*/ 644238 w 12192000"/>
              <a:gd name="connsiteY21-714" fmla="*/ 1741712 h 2408440"/>
              <a:gd name="connsiteX22-715" fmla="*/ 0 w 12192000"/>
              <a:gd name="connsiteY22-716" fmla="*/ 2007283 h 2408440"/>
              <a:gd name="connsiteX23-717" fmla="*/ 0 w 12192000"/>
              <a:gd name="connsiteY23-718" fmla="*/ 0 h 2408440"/>
              <a:gd name="connsiteX0-719" fmla="*/ 0 w 12192000"/>
              <a:gd name="connsiteY0-720" fmla="*/ 0 h 2408440"/>
              <a:gd name="connsiteX1-721" fmla="*/ 12192000 w 12192000"/>
              <a:gd name="connsiteY1-722" fmla="*/ 0 h 2408440"/>
              <a:gd name="connsiteX2-723" fmla="*/ 12192000 w 12192000"/>
              <a:gd name="connsiteY2-724" fmla="*/ 1900252 h 2408440"/>
              <a:gd name="connsiteX3-725" fmla="*/ 11974903 w 12192000"/>
              <a:gd name="connsiteY3-726" fmla="*/ 2004179 h 2408440"/>
              <a:gd name="connsiteX4-727" fmla="*/ 11606913 w 12192000"/>
              <a:gd name="connsiteY4-728" fmla="*/ 2131179 h 2408440"/>
              <a:gd name="connsiteX5-729" fmla="*/ 11007860 w 12192000"/>
              <a:gd name="connsiteY5-730" fmla="*/ 2283579 h 2408440"/>
              <a:gd name="connsiteX6-731" fmla="*/ 10229091 w 12192000"/>
              <a:gd name="connsiteY6-732" fmla="*/ 2402112 h 2408440"/>
              <a:gd name="connsiteX7-733" fmla="*/ 9689943 w 12192000"/>
              <a:gd name="connsiteY7-734" fmla="*/ 2385179 h 2408440"/>
              <a:gd name="connsiteX8-735" fmla="*/ 8979637 w 12192000"/>
              <a:gd name="connsiteY8-736" fmla="*/ 2266646 h 2408440"/>
              <a:gd name="connsiteX9-737" fmla="*/ 8115288 w 12192000"/>
              <a:gd name="connsiteY9-738" fmla="*/ 1995712 h 2408440"/>
              <a:gd name="connsiteX10-739" fmla="*/ 7413541 w 12192000"/>
              <a:gd name="connsiteY10-740" fmla="*/ 1834846 h 2408440"/>
              <a:gd name="connsiteX11-741" fmla="*/ 6711792 w 12192000"/>
              <a:gd name="connsiteY11-742" fmla="*/ 1750179 h 2408440"/>
              <a:gd name="connsiteX12-743" fmla="*/ 6241107 w 12192000"/>
              <a:gd name="connsiteY12-744" fmla="*/ 1784046 h 2408440"/>
              <a:gd name="connsiteX13-745" fmla="*/ 5525565 w 12192000"/>
              <a:gd name="connsiteY13-746" fmla="*/ 1930096 h 2408440"/>
              <a:gd name="connsiteX14-747" fmla="*/ 5017327 w 12192000"/>
              <a:gd name="connsiteY14-748" fmla="*/ 2038046 h 2408440"/>
              <a:gd name="connsiteX15-749" fmla="*/ 4144421 w 12192000"/>
              <a:gd name="connsiteY15-750" fmla="*/ 2165046 h 2408440"/>
              <a:gd name="connsiteX16-751" fmla="*/ 3562484 w 12192000"/>
              <a:gd name="connsiteY16-752" fmla="*/ 2165046 h 2408440"/>
              <a:gd name="connsiteX17-753" fmla="*/ 3066125 w 12192000"/>
              <a:gd name="connsiteY17-754" fmla="*/ 2088846 h 2408440"/>
              <a:gd name="connsiteX18-755" fmla="*/ 2158987 w 12192000"/>
              <a:gd name="connsiteY18-756" fmla="*/ 1809446 h 2408440"/>
              <a:gd name="connsiteX19-757" fmla="*/ 1705419 w 12192000"/>
              <a:gd name="connsiteY19-758" fmla="*/ 1690912 h 2408440"/>
              <a:gd name="connsiteX20-759" fmla="*/ 1260407 w 12192000"/>
              <a:gd name="connsiteY20-760" fmla="*/ 1631646 h 2408440"/>
              <a:gd name="connsiteX21-761" fmla="*/ 644238 w 12192000"/>
              <a:gd name="connsiteY21-762" fmla="*/ 1741712 h 2408440"/>
              <a:gd name="connsiteX22-763" fmla="*/ 0 w 12192000"/>
              <a:gd name="connsiteY22-764" fmla="*/ 2007283 h 2408440"/>
              <a:gd name="connsiteX23-765" fmla="*/ 0 w 12192000"/>
              <a:gd name="connsiteY23-766" fmla="*/ 0 h 2408440"/>
              <a:gd name="connsiteX0-767" fmla="*/ 0 w 12192000"/>
              <a:gd name="connsiteY0-768" fmla="*/ 0 h 2402112"/>
              <a:gd name="connsiteX1-769" fmla="*/ 12192000 w 12192000"/>
              <a:gd name="connsiteY1-770" fmla="*/ 0 h 2402112"/>
              <a:gd name="connsiteX2-771" fmla="*/ 12192000 w 12192000"/>
              <a:gd name="connsiteY2-772" fmla="*/ 1900252 h 2402112"/>
              <a:gd name="connsiteX3-773" fmla="*/ 11974903 w 12192000"/>
              <a:gd name="connsiteY3-774" fmla="*/ 2004179 h 2402112"/>
              <a:gd name="connsiteX4-775" fmla="*/ 11606913 w 12192000"/>
              <a:gd name="connsiteY4-776" fmla="*/ 2131179 h 2402112"/>
              <a:gd name="connsiteX5-777" fmla="*/ 11007860 w 12192000"/>
              <a:gd name="connsiteY5-778" fmla="*/ 2283579 h 2402112"/>
              <a:gd name="connsiteX6-779" fmla="*/ 10229091 w 12192000"/>
              <a:gd name="connsiteY6-780" fmla="*/ 2402112 h 2402112"/>
              <a:gd name="connsiteX7-781" fmla="*/ 8979637 w 12192000"/>
              <a:gd name="connsiteY7-782" fmla="*/ 2266646 h 2402112"/>
              <a:gd name="connsiteX8-783" fmla="*/ 8115288 w 12192000"/>
              <a:gd name="connsiteY8-784" fmla="*/ 1995712 h 2402112"/>
              <a:gd name="connsiteX9-785" fmla="*/ 7413541 w 12192000"/>
              <a:gd name="connsiteY9-786" fmla="*/ 1834846 h 2402112"/>
              <a:gd name="connsiteX10-787" fmla="*/ 6711792 w 12192000"/>
              <a:gd name="connsiteY10-788" fmla="*/ 1750179 h 2402112"/>
              <a:gd name="connsiteX11-789" fmla="*/ 6241107 w 12192000"/>
              <a:gd name="connsiteY11-790" fmla="*/ 1784046 h 2402112"/>
              <a:gd name="connsiteX12-791" fmla="*/ 5525565 w 12192000"/>
              <a:gd name="connsiteY12-792" fmla="*/ 1930096 h 2402112"/>
              <a:gd name="connsiteX13-793" fmla="*/ 5017327 w 12192000"/>
              <a:gd name="connsiteY13-794" fmla="*/ 2038046 h 2402112"/>
              <a:gd name="connsiteX14-795" fmla="*/ 4144421 w 12192000"/>
              <a:gd name="connsiteY14-796" fmla="*/ 2165046 h 2402112"/>
              <a:gd name="connsiteX15-797" fmla="*/ 3562484 w 12192000"/>
              <a:gd name="connsiteY15-798" fmla="*/ 2165046 h 2402112"/>
              <a:gd name="connsiteX16-799" fmla="*/ 3066125 w 12192000"/>
              <a:gd name="connsiteY16-800" fmla="*/ 2088846 h 2402112"/>
              <a:gd name="connsiteX17-801" fmla="*/ 2158987 w 12192000"/>
              <a:gd name="connsiteY17-802" fmla="*/ 1809446 h 2402112"/>
              <a:gd name="connsiteX18-803" fmla="*/ 1705419 w 12192000"/>
              <a:gd name="connsiteY18-804" fmla="*/ 1690912 h 2402112"/>
              <a:gd name="connsiteX19-805" fmla="*/ 1260407 w 12192000"/>
              <a:gd name="connsiteY19-806" fmla="*/ 1631646 h 2402112"/>
              <a:gd name="connsiteX20-807" fmla="*/ 644238 w 12192000"/>
              <a:gd name="connsiteY20-808" fmla="*/ 1741712 h 2402112"/>
              <a:gd name="connsiteX21-809" fmla="*/ 0 w 12192000"/>
              <a:gd name="connsiteY21-810" fmla="*/ 2007283 h 2402112"/>
              <a:gd name="connsiteX22-811" fmla="*/ 0 w 12192000"/>
              <a:gd name="connsiteY22-812" fmla="*/ 0 h 2402112"/>
              <a:gd name="connsiteX0-813" fmla="*/ 0 w 12192000"/>
              <a:gd name="connsiteY0-814" fmla="*/ 0 h 2402112"/>
              <a:gd name="connsiteX1-815" fmla="*/ 12192000 w 12192000"/>
              <a:gd name="connsiteY1-816" fmla="*/ 0 h 2402112"/>
              <a:gd name="connsiteX2-817" fmla="*/ 12192000 w 12192000"/>
              <a:gd name="connsiteY2-818" fmla="*/ 1900252 h 2402112"/>
              <a:gd name="connsiteX3-819" fmla="*/ 11606913 w 12192000"/>
              <a:gd name="connsiteY3-820" fmla="*/ 2131179 h 2402112"/>
              <a:gd name="connsiteX4-821" fmla="*/ 11007860 w 12192000"/>
              <a:gd name="connsiteY4-822" fmla="*/ 2283579 h 2402112"/>
              <a:gd name="connsiteX5-823" fmla="*/ 10229091 w 12192000"/>
              <a:gd name="connsiteY5-824" fmla="*/ 2402112 h 2402112"/>
              <a:gd name="connsiteX6-825" fmla="*/ 8979637 w 12192000"/>
              <a:gd name="connsiteY6-826" fmla="*/ 2266646 h 2402112"/>
              <a:gd name="connsiteX7-827" fmla="*/ 8115288 w 12192000"/>
              <a:gd name="connsiteY7-828" fmla="*/ 1995712 h 2402112"/>
              <a:gd name="connsiteX8-829" fmla="*/ 7413541 w 12192000"/>
              <a:gd name="connsiteY8-830" fmla="*/ 1834846 h 2402112"/>
              <a:gd name="connsiteX9-831" fmla="*/ 6711792 w 12192000"/>
              <a:gd name="connsiteY9-832" fmla="*/ 1750179 h 2402112"/>
              <a:gd name="connsiteX10-833" fmla="*/ 6241107 w 12192000"/>
              <a:gd name="connsiteY10-834" fmla="*/ 1784046 h 2402112"/>
              <a:gd name="connsiteX11-835" fmla="*/ 5525565 w 12192000"/>
              <a:gd name="connsiteY11-836" fmla="*/ 1930096 h 2402112"/>
              <a:gd name="connsiteX12-837" fmla="*/ 5017327 w 12192000"/>
              <a:gd name="connsiteY12-838" fmla="*/ 2038046 h 2402112"/>
              <a:gd name="connsiteX13-839" fmla="*/ 4144421 w 12192000"/>
              <a:gd name="connsiteY13-840" fmla="*/ 2165046 h 2402112"/>
              <a:gd name="connsiteX14-841" fmla="*/ 3562484 w 12192000"/>
              <a:gd name="connsiteY14-842" fmla="*/ 2165046 h 2402112"/>
              <a:gd name="connsiteX15-843" fmla="*/ 3066125 w 12192000"/>
              <a:gd name="connsiteY15-844" fmla="*/ 2088846 h 2402112"/>
              <a:gd name="connsiteX16-845" fmla="*/ 2158987 w 12192000"/>
              <a:gd name="connsiteY16-846" fmla="*/ 1809446 h 2402112"/>
              <a:gd name="connsiteX17-847" fmla="*/ 1705419 w 12192000"/>
              <a:gd name="connsiteY17-848" fmla="*/ 1690912 h 2402112"/>
              <a:gd name="connsiteX18-849" fmla="*/ 1260407 w 12192000"/>
              <a:gd name="connsiteY18-850" fmla="*/ 1631646 h 2402112"/>
              <a:gd name="connsiteX19-851" fmla="*/ 644238 w 12192000"/>
              <a:gd name="connsiteY19-852" fmla="*/ 1741712 h 2402112"/>
              <a:gd name="connsiteX20-853" fmla="*/ 0 w 12192000"/>
              <a:gd name="connsiteY20-854" fmla="*/ 2007283 h 2402112"/>
              <a:gd name="connsiteX21-855" fmla="*/ 0 w 12192000"/>
              <a:gd name="connsiteY21-856" fmla="*/ 0 h 2402112"/>
              <a:gd name="connsiteX0-857" fmla="*/ 0 w 12192000"/>
              <a:gd name="connsiteY0-858" fmla="*/ 0 h 2402112"/>
              <a:gd name="connsiteX1-859" fmla="*/ 12192000 w 12192000"/>
              <a:gd name="connsiteY1-860" fmla="*/ 0 h 2402112"/>
              <a:gd name="connsiteX2-861" fmla="*/ 12192000 w 12192000"/>
              <a:gd name="connsiteY2-862" fmla="*/ 1900252 h 2402112"/>
              <a:gd name="connsiteX3-863" fmla="*/ 11606913 w 12192000"/>
              <a:gd name="connsiteY3-864" fmla="*/ 2131179 h 2402112"/>
              <a:gd name="connsiteX4-865" fmla="*/ 10229091 w 12192000"/>
              <a:gd name="connsiteY4-866" fmla="*/ 2402112 h 2402112"/>
              <a:gd name="connsiteX5-867" fmla="*/ 8979637 w 12192000"/>
              <a:gd name="connsiteY5-868" fmla="*/ 2266646 h 2402112"/>
              <a:gd name="connsiteX6-869" fmla="*/ 8115288 w 12192000"/>
              <a:gd name="connsiteY6-870" fmla="*/ 1995712 h 2402112"/>
              <a:gd name="connsiteX7-871" fmla="*/ 7413541 w 12192000"/>
              <a:gd name="connsiteY7-872" fmla="*/ 1834846 h 2402112"/>
              <a:gd name="connsiteX8-873" fmla="*/ 6711792 w 12192000"/>
              <a:gd name="connsiteY8-874" fmla="*/ 1750179 h 2402112"/>
              <a:gd name="connsiteX9-875" fmla="*/ 6241107 w 12192000"/>
              <a:gd name="connsiteY9-876" fmla="*/ 1784046 h 2402112"/>
              <a:gd name="connsiteX10-877" fmla="*/ 5525565 w 12192000"/>
              <a:gd name="connsiteY10-878" fmla="*/ 1930096 h 2402112"/>
              <a:gd name="connsiteX11-879" fmla="*/ 5017327 w 12192000"/>
              <a:gd name="connsiteY11-880" fmla="*/ 2038046 h 2402112"/>
              <a:gd name="connsiteX12-881" fmla="*/ 4144421 w 12192000"/>
              <a:gd name="connsiteY12-882" fmla="*/ 2165046 h 2402112"/>
              <a:gd name="connsiteX13-883" fmla="*/ 3562484 w 12192000"/>
              <a:gd name="connsiteY13-884" fmla="*/ 2165046 h 2402112"/>
              <a:gd name="connsiteX14-885" fmla="*/ 3066125 w 12192000"/>
              <a:gd name="connsiteY14-886" fmla="*/ 2088846 h 2402112"/>
              <a:gd name="connsiteX15-887" fmla="*/ 2158987 w 12192000"/>
              <a:gd name="connsiteY15-888" fmla="*/ 1809446 h 2402112"/>
              <a:gd name="connsiteX16-889" fmla="*/ 1705419 w 12192000"/>
              <a:gd name="connsiteY16-890" fmla="*/ 1690912 h 2402112"/>
              <a:gd name="connsiteX17-891" fmla="*/ 1260407 w 12192000"/>
              <a:gd name="connsiteY17-892" fmla="*/ 1631646 h 2402112"/>
              <a:gd name="connsiteX18-893" fmla="*/ 644238 w 12192000"/>
              <a:gd name="connsiteY18-894" fmla="*/ 1741712 h 2402112"/>
              <a:gd name="connsiteX19-895" fmla="*/ 0 w 12192000"/>
              <a:gd name="connsiteY19-896" fmla="*/ 2007283 h 2402112"/>
              <a:gd name="connsiteX20-897" fmla="*/ 0 w 12192000"/>
              <a:gd name="connsiteY20-898" fmla="*/ 0 h 2402112"/>
              <a:gd name="connsiteX0-899" fmla="*/ 0 w 12192000"/>
              <a:gd name="connsiteY0-900" fmla="*/ 0 h 2402112"/>
              <a:gd name="connsiteX1-901" fmla="*/ 12192000 w 12192000"/>
              <a:gd name="connsiteY1-902" fmla="*/ 0 h 2402112"/>
              <a:gd name="connsiteX2-903" fmla="*/ 12192000 w 12192000"/>
              <a:gd name="connsiteY2-904" fmla="*/ 1900252 h 2402112"/>
              <a:gd name="connsiteX3-905" fmla="*/ 11606913 w 12192000"/>
              <a:gd name="connsiteY3-906" fmla="*/ 2131179 h 2402112"/>
              <a:gd name="connsiteX4-907" fmla="*/ 10229091 w 12192000"/>
              <a:gd name="connsiteY4-908" fmla="*/ 2402112 h 2402112"/>
              <a:gd name="connsiteX5-909" fmla="*/ 8979637 w 12192000"/>
              <a:gd name="connsiteY5-910" fmla="*/ 2266646 h 2402112"/>
              <a:gd name="connsiteX6-911" fmla="*/ 8115288 w 12192000"/>
              <a:gd name="connsiteY6-912" fmla="*/ 1995712 h 2402112"/>
              <a:gd name="connsiteX7-913" fmla="*/ 7413541 w 12192000"/>
              <a:gd name="connsiteY7-914" fmla="*/ 1834846 h 2402112"/>
              <a:gd name="connsiteX8-915" fmla="*/ 6711792 w 12192000"/>
              <a:gd name="connsiteY8-916" fmla="*/ 1750179 h 2402112"/>
              <a:gd name="connsiteX9-917" fmla="*/ 6241107 w 12192000"/>
              <a:gd name="connsiteY9-918" fmla="*/ 1784046 h 2402112"/>
              <a:gd name="connsiteX10-919" fmla="*/ 5525565 w 12192000"/>
              <a:gd name="connsiteY10-920" fmla="*/ 1930096 h 2402112"/>
              <a:gd name="connsiteX11-921" fmla="*/ 5017327 w 12192000"/>
              <a:gd name="connsiteY11-922" fmla="*/ 2038046 h 2402112"/>
              <a:gd name="connsiteX12-923" fmla="*/ 4144421 w 12192000"/>
              <a:gd name="connsiteY12-924" fmla="*/ 2165046 h 2402112"/>
              <a:gd name="connsiteX13-925" fmla="*/ 3562484 w 12192000"/>
              <a:gd name="connsiteY13-926" fmla="*/ 2165046 h 2402112"/>
              <a:gd name="connsiteX14-927" fmla="*/ 3066125 w 12192000"/>
              <a:gd name="connsiteY14-928" fmla="*/ 2088846 h 2402112"/>
              <a:gd name="connsiteX15-929" fmla="*/ 2158987 w 12192000"/>
              <a:gd name="connsiteY15-930" fmla="*/ 1809446 h 2402112"/>
              <a:gd name="connsiteX16-931" fmla="*/ 1705419 w 12192000"/>
              <a:gd name="connsiteY16-932" fmla="*/ 1690912 h 2402112"/>
              <a:gd name="connsiteX17-933" fmla="*/ 1260407 w 12192000"/>
              <a:gd name="connsiteY17-934" fmla="*/ 1631646 h 2402112"/>
              <a:gd name="connsiteX18-935" fmla="*/ 644238 w 12192000"/>
              <a:gd name="connsiteY18-936" fmla="*/ 1741712 h 2402112"/>
              <a:gd name="connsiteX19-937" fmla="*/ 0 w 12192000"/>
              <a:gd name="connsiteY19-938" fmla="*/ 2007283 h 2402112"/>
              <a:gd name="connsiteX20-939" fmla="*/ 0 w 12192000"/>
              <a:gd name="connsiteY20-940" fmla="*/ 0 h 2402112"/>
              <a:gd name="connsiteX0-941" fmla="*/ 0 w 12192000"/>
              <a:gd name="connsiteY0-942" fmla="*/ 0 h 2402112"/>
              <a:gd name="connsiteX1-943" fmla="*/ 12192000 w 12192000"/>
              <a:gd name="connsiteY1-944" fmla="*/ 0 h 2402112"/>
              <a:gd name="connsiteX2-945" fmla="*/ 12192000 w 12192000"/>
              <a:gd name="connsiteY2-946" fmla="*/ 1900252 h 2402112"/>
              <a:gd name="connsiteX3-947" fmla="*/ 11606913 w 12192000"/>
              <a:gd name="connsiteY3-948" fmla="*/ 2131179 h 2402112"/>
              <a:gd name="connsiteX4-949" fmla="*/ 10229091 w 12192000"/>
              <a:gd name="connsiteY4-950" fmla="*/ 2402112 h 2402112"/>
              <a:gd name="connsiteX5-951" fmla="*/ 8979637 w 12192000"/>
              <a:gd name="connsiteY5-952" fmla="*/ 2266646 h 2402112"/>
              <a:gd name="connsiteX6-953" fmla="*/ 8115288 w 12192000"/>
              <a:gd name="connsiteY6-954" fmla="*/ 1995712 h 2402112"/>
              <a:gd name="connsiteX7-955" fmla="*/ 7413541 w 12192000"/>
              <a:gd name="connsiteY7-956" fmla="*/ 1834846 h 2402112"/>
              <a:gd name="connsiteX8-957" fmla="*/ 6711792 w 12192000"/>
              <a:gd name="connsiteY8-958" fmla="*/ 1750179 h 2402112"/>
              <a:gd name="connsiteX9-959" fmla="*/ 6241107 w 12192000"/>
              <a:gd name="connsiteY9-960" fmla="*/ 1784046 h 2402112"/>
              <a:gd name="connsiteX10-961" fmla="*/ 5525565 w 12192000"/>
              <a:gd name="connsiteY10-962" fmla="*/ 1930096 h 2402112"/>
              <a:gd name="connsiteX11-963" fmla="*/ 5017327 w 12192000"/>
              <a:gd name="connsiteY11-964" fmla="*/ 2038046 h 2402112"/>
              <a:gd name="connsiteX12-965" fmla="*/ 4144421 w 12192000"/>
              <a:gd name="connsiteY12-966" fmla="*/ 2165046 h 2402112"/>
              <a:gd name="connsiteX13-967" fmla="*/ 3562484 w 12192000"/>
              <a:gd name="connsiteY13-968" fmla="*/ 2165046 h 2402112"/>
              <a:gd name="connsiteX14-969" fmla="*/ 3066125 w 12192000"/>
              <a:gd name="connsiteY14-970" fmla="*/ 2088846 h 2402112"/>
              <a:gd name="connsiteX15-971" fmla="*/ 2158987 w 12192000"/>
              <a:gd name="connsiteY15-972" fmla="*/ 1809446 h 2402112"/>
              <a:gd name="connsiteX16-973" fmla="*/ 1705419 w 12192000"/>
              <a:gd name="connsiteY16-974" fmla="*/ 1690912 h 2402112"/>
              <a:gd name="connsiteX17-975" fmla="*/ 1260407 w 12192000"/>
              <a:gd name="connsiteY17-976" fmla="*/ 1631646 h 2402112"/>
              <a:gd name="connsiteX18-977" fmla="*/ 644238 w 12192000"/>
              <a:gd name="connsiteY18-978" fmla="*/ 1741712 h 2402112"/>
              <a:gd name="connsiteX19-979" fmla="*/ 0 w 12192000"/>
              <a:gd name="connsiteY19-980" fmla="*/ 2007283 h 2402112"/>
              <a:gd name="connsiteX20-981" fmla="*/ 0 w 12192000"/>
              <a:gd name="connsiteY20-982" fmla="*/ 0 h 2402112"/>
              <a:gd name="connsiteX0-983" fmla="*/ 0 w 12192000"/>
              <a:gd name="connsiteY0-984" fmla="*/ 0 h 2402112"/>
              <a:gd name="connsiteX1-985" fmla="*/ 12192000 w 12192000"/>
              <a:gd name="connsiteY1-986" fmla="*/ 0 h 2402112"/>
              <a:gd name="connsiteX2-987" fmla="*/ 12192000 w 12192000"/>
              <a:gd name="connsiteY2-988" fmla="*/ 1900252 h 2402112"/>
              <a:gd name="connsiteX3-989" fmla="*/ 10229091 w 12192000"/>
              <a:gd name="connsiteY3-990" fmla="*/ 2402112 h 2402112"/>
              <a:gd name="connsiteX4-991" fmla="*/ 8979637 w 12192000"/>
              <a:gd name="connsiteY4-992" fmla="*/ 2266646 h 2402112"/>
              <a:gd name="connsiteX5-993" fmla="*/ 8115288 w 12192000"/>
              <a:gd name="connsiteY5-994" fmla="*/ 1995712 h 2402112"/>
              <a:gd name="connsiteX6-995" fmla="*/ 7413541 w 12192000"/>
              <a:gd name="connsiteY6-996" fmla="*/ 1834846 h 2402112"/>
              <a:gd name="connsiteX7-997" fmla="*/ 6711792 w 12192000"/>
              <a:gd name="connsiteY7-998" fmla="*/ 1750179 h 2402112"/>
              <a:gd name="connsiteX8-999" fmla="*/ 6241107 w 12192000"/>
              <a:gd name="connsiteY8-1000" fmla="*/ 1784046 h 2402112"/>
              <a:gd name="connsiteX9-1001" fmla="*/ 5525565 w 12192000"/>
              <a:gd name="connsiteY9-1002" fmla="*/ 1930096 h 2402112"/>
              <a:gd name="connsiteX10-1003" fmla="*/ 5017327 w 12192000"/>
              <a:gd name="connsiteY10-1004" fmla="*/ 2038046 h 2402112"/>
              <a:gd name="connsiteX11-1005" fmla="*/ 4144421 w 12192000"/>
              <a:gd name="connsiteY11-1006" fmla="*/ 2165046 h 2402112"/>
              <a:gd name="connsiteX12-1007" fmla="*/ 3562484 w 12192000"/>
              <a:gd name="connsiteY12-1008" fmla="*/ 2165046 h 2402112"/>
              <a:gd name="connsiteX13-1009" fmla="*/ 3066125 w 12192000"/>
              <a:gd name="connsiteY13-1010" fmla="*/ 2088846 h 2402112"/>
              <a:gd name="connsiteX14-1011" fmla="*/ 2158987 w 12192000"/>
              <a:gd name="connsiteY14-1012" fmla="*/ 1809446 h 2402112"/>
              <a:gd name="connsiteX15-1013" fmla="*/ 1705419 w 12192000"/>
              <a:gd name="connsiteY15-1014" fmla="*/ 1690912 h 2402112"/>
              <a:gd name="connsiteX16-1015" fmla="*/ 1260407 w 12192000"/>
              <a:gd name="connsiteY16-1016" fmla="*/ 1631646 h 2402112"/>
              <a:gd name="connsiteX17-1017" fmla="*/ 644238 w 12192000"/>
              <a:gd name="connsiteY17-1018" fmla="*/ 1741712 h 2402112"/>
              <a:gd name="connsiteX18-1019" fmla="*/ 0 w 12192000"/>
              <a:gd name="connsiteY18-1020" fmla="*/ 2007283 h 2402112"/>
              <a:gd name="connsiteX19-1021" fmla="*/ 0 w 12192000"/>
              <a:gd name="connsiteY19-1022" fmla="*/ 0 h 2402112"/>
              <a:gd name="connsiteX0-1023" fmla="*/ 0 w 12192000"/>
              <a:gd name="connsiteY0-1024" fmla="*/ 0 h 2338612"/>
              <a:gd name="connsiteX1-1025" fmla="*/ 12192000 w 12192000"/>
              <a:gd name="connsiteY1-1026" fmla="*/ 0 h 2338612"/>
              <a:gd name="connsiteX2-1027" fmla="*/ 12192000 w 12192000"/>
              <a:gd name="connsiteY2-1028" fmla="*/ 1900252 h 2338612"/>
              <a:gd name="connsiteX3-1029" fmla="*/ 10210041 w 12192000"/>
              <a:gd name="connsiteY3-1030" fmla="*/ 2338612 h 2338612"/>
              <a:gd name="connsiteX4-1031" fmla="*/ 8979637 w 12192000"/>
              <a:gd name="connsiteY4-1032" fmla="*/ 2266646 h 2338612"/>
              <a:gd name="connsiteX5-1033" fmla="*/ 8115288 w 12192000"/>
              <a:gd name="connsiteY5-1034" fmla="*/ 1995712 h 2338612"/>
              <a:gd name="connsiteX6-1035" fmla="*/ 7413541 w 12192000"/>
              <a:gd name="connsiteY6-1036" fmla="*/ 1834846 h 2338612"/>
              <a:gd name="connsiteX7-1037" fmla="*/ 6711792 w 12192000"/>
              <a:gd name="connsiteY7-1038" fmla="*/ 1750179 h 2338612"/>
              <a:gd name="connsiteX8-1039" fmla="*/ 6241107 w 12192000"/>
              <a:gd name="connsiteY8-1040" fmla="*/ 1784046 h 2338612"/>
              <a:gd name="connsiteX9-1041" fmla="*/ 5525565 w 12192000"/>
              <a:gd name="connsiteY9-1042" fmla="*/ 1930096 h 2338612"/>
              <a:gd name="connsiteX10-1043" fmla="*/ 5017327 w 12192000"/>
              <a:gd name="connsiteY10-1044" fmla="*/ 2038046 h 2338612"/>
              <a:gd name="connsiteX11-1045" fmla="*/ 4144421 w 12192000"/>
              <a:gd name="connsiteY11-1046" fmla="*/ 2165046 h 2338612"/>
              <a:gd name="connsiteX12-1047" fmla="*/ 3562484 w 12192000"/>
              <a:gd name="connsiteY12-1048" fmla="*/ 2165046 h 2338612"/>
              <a:gd name="connsiteX13-1049" fmla="*/ 3066125 w 12192000"/>
              <a:gd name="connsiteY13-1050" fmla="*/ 2088846 h 2338612"/>
              <a:gd name="connsiteX14-1051" fmla="*/ 2158987 w 12192000"/>
              <a:gd name="connsiteY14-1052" fmla="*/ 1809446 h 2338612"/>
              <a:gd name="connsiteX15-1053" fmla="*/ 1705419 w 12192000"/>
              <a:gd name="connsiteY15-1054" fmla="*/ 1690912 h 2338612"/>
              <a:gd name="connsiteX16-1055" fmla="*/ 1260407 w 12192000"/>
              <a:gd name="connsiteY16-1056" fmla="*/ 1631646 h 2338612"/>
              <a:gd name="connsiteX17-1057" fmla="*/ 644238 w 12192000"/>
              <a:gd name="connsiteY17-1058" fmla="*/ 1741712 h 2338612"/>
              <a:gd name="connsiteX18-1059" fmla="*/ 0 w 12192000"/>
              <a:gd name="connsiteY18-1060" fmla="*/ 2007283 h 2338612"/>
              <a:gd name="connsiteX19-1061" fmla="*/ 0 w 12192000"/>
              <a:gd name="connsiteY19-1062" fmla="*/ 0 h 2338612"/>
              <a:gd name="connsiteX0-1063" fmla="*/ 0 w 12192000"/>
              <a:gd name="connsiteY0-1064" fmla="*/ 0 h 2356968"/>
              <a:gd name="connsiteX1-1065" fmla="*/ 12192000 w 12192000"/>
              <a:gd name="connsiteY1-1066" fmla="*/ 0 h 2356968"/>
              <a:gd name="connsiteX2-1067" fmla="*/ 12192000 w 12192000"/>
              <a:gd name="connsiteY2-1068" fmla="*/ 1900252 h 2356968"/>
              <a:gd name="connsiteX3-1069" fmla="*/ 10210041 w 12192000"/>
              <a:gd name="connsiteY3-1070" fmla="*/ 2338612 h 2356968"/>
              <a:gd name="connsiteX4-1071" fmla="*/ 8979637 w 12192000"/>
              <a:gd name="connsiteY4-1072" fmla="*/ 2266646 h 2356968"/>
              <a:gd name="connsiteX5-1073" fmla="*/ 8115288 w 12192000"/>
              <a:gd name="connsiteY5-1074" fmla="*/ 1995712 h 2356968"/>
              <a:gd name="connsiteX6-1075" fmla="*/ 7413541 w 12192000"/>
              <a:gd name="connsiteY6-1076" fmla="*/ 1834846 h 2356968"/>
              <a:gd name="connsiteX7-1077" fmla="*/ 6711792 w 12192000"/>
              <a:gd name="connsiteY7-1078" fmla="*/ 1750179 h 2356968"/>
              <a:gd name="connsiteX8-1079" fmla="*/ 6241107 w 12192000"/>
              <a:gd name="connsiteY8-1080" fmla="*/ 1784046 h 2356968"/>
              <a:gd name="connsiteX9-1081" fmla="*/ 5525565 w 12192000"/>
              <a:gd name="connsiteY9-1082" fmla="*/ 1930096 h 2356968"/>
              <a:gd name="connsiteX10-1083" fmla="*/ 5017327 w 12192000"/>
              <a:gd name="connsiteY10-1084" fmla="*/ 2038046 h 2356968"/>
              <a:gd name="connsiteX11-1085" fmla="*/ 4144421 w 12192000"/>
              <a:gd name="connsiteY11-1086" fmla="*/ 2165046 h 2356968"/>
              <a:gd name="connsiteX12-1087" fmla="*/ 3562484 w 12192000"/>
              <a:gd name="connsiteY12-1088" fmla="*/ 2165046 h 2356968"/>
              <a:gd name="connsiteX13-1089" fmla="*/ 3066125 w 12192000"/>
              <a:gd name="connsiteY13-1090" fmla="*/ 2088846 h 2356968"/>
              <a:gd name="connsiteX14-1091" fmla="*/ 2158987 w 12192000"/>
              <a:gd name="connsiteY14-1092" fmla="*/ 1809446 h 2356968"/>
              <a:gd name="connsiteX15-1093" fmla="*/ 1705419 w 12192000"/>
              <a:gd name="connsiteY15-1094" fmla="*/ 1690912 h 2356968"/>
              <a:gd name="connsiteX16-1095" fmla="*/ 1260407 w 12192000"/>
              <a:gd name="connsiteY16-1096" fmla="*/ 1631646 h 2356968"/>
              <a:gd name="connsiteX17-1097" fmla="*/ 644238 w 12192000"/>
              <a:gd name="connsiteY17-1098" fmla="*/ 1741712 h 2356968"/>
              <a:gd name="connsiteX18-1099" fmla="*/ 0 w 12192000"/>
              <a:gd name="connsiteY18-1100" fmla="*/ 2007283 h 2356968"/>
              <a:gd name="connsiteX19-1101" fmla="*/ 0 w 12192000"/>
              <a:gd name="connsiteY19-1102" fmla="*/ 0 h 2356968"/>
              <a:gd name="connsiteX0-1103" fmla="*/ 0 w 12192000"/>
              <a:gd name="connsiteY0-1104" fmla="*/ 0 h 2338717"/>
              <a:gd name="connsiteX1-1105" fmla="*/ 12192000 w 12192000"/>
              <a:gd name="connsiteY1-1106" fmla="*/ 0 h 2338717"/>
              <a:gd name="connsiteX2-1107" fmla="*/ 12192000 w 12192000"/>
              <a:gd name="connsiteY2-1108" fmla="*/ 1900252 h 2338717"/>
              <a:gd name="connsiteX3-1109" fmla="*/ 10210041 w 12192000"/>
              <a:gd name="connsiteY3-1110" fmla="*/ 2338612 h 2338717"/>
              <a:gd name="connsiteX4-1111" fmla="*/ 8979637 w 12192000"/>
              <a:gd name="connsiteY4-1112" fmla="*/ 2266646 h 2338717"/>
              <a:gd name="connsiteX5-1113" fmla="*/ 8115288 w 12192000"/>
              <a:gd name="connsiteY5-1114" fmla="*/ 1995712 h 2338717"/>
              <a:gd name="connsiteX6-1115" fmla="*/ 7413541 w 12192000"/>
              <a:gd name="connsiteY6-1116" fmla="*/ 1834846 h 2338717"/>
              <a:gd name="connsiteX7-1117" fmla="*/ 6711792 w 12192000"/>
              <a:gd name="connsiteY7-1118" fmla="*/ 1750179 h 2338717"/>
              <a:gd name="connsiteX8-1119" fmla="*/ 6241107 w 12192000"/>
              <a:gd name="connsiteY8-1120" fmla="*/ 1784046 h 2338717"/>
              <a:gd name="connsiteX9-1121" fmla="*/ 5525565 w 12192000"/>
              <a:gd name="connsiteY9-1122" fmla="*/ 1930096 h 2338717"/>
              <a:gd name="connsiteX10-1123" fmla="*/ 5017327 w 12192000"/>
              <a:gd name="connsiteY10-1124" fmla="*/ 2038046 h 2338717"/>
              <a:gd name="connsiteX11-1125" fmla="*/ 4144421 w 12192000"/>
              <a:gd name="connsiteY11-1126" fmla="*/ 2165046 h 2338717"/>
              <a:gd name="connsiteX12-1127" fmla="*/ 3562484 w 12192000"/>
              <a:gd name="connsiteY12-1128" fmla="*/ 2165046 h 2338717"/>
              <a:gd name="connsiteX13-1129" fmla="*/ 3066125 w 12192000"/>
              <a:gd name="connsiteY13-1130" fmla="*/ 2088846 h 2338717"/>
              <a:gd name="connsiteX14-1131" fmla="*/ 2158987 w 12192000"/>
              <a:gd name="connsiteY14-1132" fmla="*/ 1809446 h 2338717"/>
              <a:gd name="connsiteX15-1133" fmla="*/ 1705419 w 12192000"/>
              <a:gd name="connsiteY15-1134" fmla="*/ 1690912 h 2338717"/>
              <a:gd name="connsiteX16-1135" fmla="*/ 1260407 w 12192000"/>
              <a:gd name="connsiteY16-1136" fmla="*/ 1631646 h 2338717"/>
              <a:gd name="connsiteX17-1137" fmla="*/ 644238 w 12192000"/>
              <a:gd name="connsiteY17-1138" fmla="*/ 1741712 h 2338717"/>
              <a:gd name="connsiteX18-1139" fmla="*/ 0 w 12192000"/>
              <a:gd name="connsiteY18-1140" fmla="*/ 2007283 h 2338717"/>
              <a:gd name="connsiteX19-1141" fmla="*/ 0 w 12192000"/>
              <a:gd name="connsiteY19-1142" fmla="*/ 0 h 2338717"/>
              <a:gd name="connsiteX0-1143" fmla="*/ 0 w 12192000"/>
              <a:gd name="connsiteY0-1144" fmla="*/ 0 h 2366503"/>
              <a:gd name="connsiteX1-1145" fmla="*/ 12192000 w 12192000"/>
              <a:gd name="connsiteY1-1146" fmla="*/ 0 h 2366503"/>
              <a:gd name="connsiteX2-1147" fmla="*/ 12192000 w 12192000"/>
              <a:gd name="connsiteY2-1148" fmla="*/ 1900252 h 2366503"/>
              <a:gd name="connsiteX3-1149" fmla="*/ 10210041 w 12192000"/>
              <a:gd name="connsiteY3-1150" fmla="*/ 2338612 h 2366503"/>
              <a:gd name="connsiteX4-1151" fmla="*/ 8979637 w 12192000"/>
              <a:gd name="connsiteY4-1152" fmla="*/ 2266646 h 2366503"/>
              <a:gd name="connsiteX5-1153" fmla="*/ 8115288 w 12192000"/>
              <a:gd name="connsiteY5-1154" fmla="*/ 1995712 h 2366503"/>
              <a:gd name="connsiteX6-1155" fmla="*/ 7413541 w 12192000"/>
              <a:gd name="connsiteY6-1156" fmla="*/ 1834846 h 2366503"/>
              <a:gd name="connsiteX7-1157" fmla="*/ 6711792 w 12192000"/>
              <a:gd name="connsiteY7-1158" fmla="*/ 1750179 h 2366503"/>
              <a:gd name="connsiteX8-1159" fmla="*/ 6241107 w 12192000"/>
              <a:gd name="connsiteY8-1160" fmla="*/ 1784046 h 2366503"/>
              <a:gd name="connsiteX9-1161" fmla="*/ 5525565 w 12192000"/>
              <a:gd name="connsiteY9-1162" fmla="*/ 1930096 h 2366503"/>
              <a:gd name="connsiteX10-1163" fmla="*/ 5017327 w 12192000"/>
              <a:gd name="connsiteY10-1164" fmla="*/ 2038046 h 2366503"/>
              <a:gd name="connsiteX11-1165" fmla="*/ 4144421 w 12192000"/>
              <a:gd name="connsiteY11-1166" fmla="*/ 2165046 h 2366503"/>
              <a:gd name="connsiteX12-1167" fmla="*/ 3562484 w 12192000"/>
              <a:gd name="connsiteY12-1168" fmla="*/ 2165046 h 2366503"/>
              <a:gd name="connsiteX13-1169" fmla="*/ 3066125 w 12192000"/>
              <a:gd name="connsiteY13-1170" fmla="*/ 2088846 h 2366503"/>
              <a:gd name="connsiteX14-1171" fmla="*/ 2158987 w 12192000"/>
              <a:gd name="connsiteY14-1172" fmla="*/ 1809446 h 2366503"/>
              <a:gd name="connsiteX15-1173" fmla="*/ 1705419 w 12192000"/>
              <a:gd name="connsiteY15-1174" fmla="*/ 1690912 h 2366503"/>
              <a:gd name="connsiteX16-1175" fmla="*/ 1260407 w 12192000"/>
              <a:gd name="connsiteY16-1176" fmla="*/ 1631646 h 2366503"/>
              <a:gd name="connsiteX17-1177" fmla="*/ 644238 w 12192000"/>
              <a:gd name="connsiteY17-1178" fmla="*/ 1741712 h 2366503"/>
              <a:gd name="connsiteX18-1179" fmla="*/ 0 w 12192000"/>
              <a:gd name="connsiteY18-1180" fmla="*/ 2007283 h 2366503"/>
              <a:gd name="connsiteX19-1181" fmla="*/ 0 w 12192000"/>
              <a:gd name="connsiteY19-1182" fmla="*/ 0 h 2366503"/>
              <a:gd name="connsiteX0-1183" fmla="*/ 0 w 12192000"/>
              <a:gd name="connsiteY0-1184" fmla="*/ 0 h 2526402"/>
              <a:gd name="connsiteX1-1185" fmla="*/ 12192000 w 12192000"/>
              <a:gd name="connsiteY1-1186" fmla="*/ 0 h 2526402"/>
              <a:gd name="connsiteX2-1187" fmla="*/ 12192000 w 12192000"/>
              <a:gd name="connsiteY2-1188" fmla="*/ 1900252 h 2526402"/>
              <a:gd name="connsiteX3-1189" fmla="*/ 10210041 w 12192000"/>
              <a:gd name="connsiteY3-1190" fmla="*/ 2338612 h 2526402"/>
              <a:gd name="connsiteX4-1191" fmla="*/ 8979637 w 12192000"/>
              <a:gd name="connsiteY4-1192" fmla="*/ 2266646 h 2526402"/>
              <a:gd name="connsiteX5-1193" fmla="*/ 8115288 w 12192000"/>
              <a:gd name="connsiteY5-1194" fmla="*/ 1995712 h 2526402"/>
              <a:gd name="connsiteX6-1195" fmla="*/ 7413541 w 12192000"/>
              <a:gd name="connsiteY6-1196" fmla="*/ 1834846 h 2526402"/>
              <a:gd name="connsiteX7-1197" fmla="*/ 6711792 w 12192000"/>
              <a:gd name="connsiteY7-1198" fmla="*/ 1750179 h 2526402"/>
              <a:gd name="connsiteX8-1199" fmla="*/ 6241107 w 12192000"/>
              <a:gd name="connsiteY8-1200" fmla="*/ 1784046 h 2526402"/>
              <a:gd name="connsiteX9-1201" fmla="*/ 5525565 w 12192000"/>
              <a:gd name="connsiteY9-1202" fmla="*/ 1930096 h 2526402"/>
              <a:gd name="connsiteX10-1203" fmla="*/ 5017327 w 12192000"/>
              <a:gd name="connsiteY10-1204" fmla="*/ 2038046 h 2526402"/>
              <a:gd name="connsiteX11-1205" fmla="*/ 4144421 w 12192000"/>
              <a:gd name="connsiteY11-1206" fmla="*/ 2165046 h 2526402"/>
              <a:gd name="connsiteX12-1207" fmla="*/ 3562484 w 12192000"/>
              <a:gd name="connsiteY12-1208" fmla="*/ 2165046 h 2526402"/>
              <a:gd name="connsiteX13-1209" fmla="*/ 3066125 w 12192000"/>
              <a:gd name="connsiteY13-1210" fmla="*/ 2088846 h 2526402"/>
              <a:gd name="connsiteX14-1211" fmla="*/ 2158987 w 12192000"/>
              <a:gd name="connsiteY14-1212" fmla="*/ 1809446 h 2526402"/>
              <a:gd name="connsiteX15-1213" fmla="*/ 1705419 w 12192000"/>
              <a:gd name="connsiteY15-1214" fmla="*/ 1690912 h 2526402"/>
              <a:gd name="connsiteX16-1215" fmla="*/ 1260407 w 12192000"/>
              <a:gd name="connsiteY16-1216" fmla="*/ 1631646 h 2526402"/>
              <a:gd name="connsiteX17-1217" fmla="*/ 644238 w 12192000"/>
              <a:gd name="connsiteY17-1218" fmla="*/ 1741712 h 2526402"/>
              <a:gd name="connsiteX18-1219" fmla="*/ 0 w 12192000"/>
              <a:gd name="connsiteY18-1220" fmla="*/ 2007283 h 2526402"/>
              <a:gd name="connsiteX19-1221" fmla="*/ 0 w 12192000"/>
              <a:gd name="connsiteY19-1222" fmla="*/ 0 h 2526402"/>
              <a:gd name="connsiteX0-1223" fmla="*/ 0 w 12192000"/>
              <a:gd name="connsiteY0-1224" fmla="*/ 0 h 2380316"/>
              <a:gd name="connsiteX1-1225" fmla="*/ 12192000 w 12192000"/>
              <a:gd name="connsiteY1-1226" fmla="*/ 0 h 2380316"/>
              <a:gd name="connsiteX2-1227" fmla="*/ 12192000 w 12192000"/>
              <a:gd name="connsiteY2-1228" fmla="*/ 1900252 h 2380316"/>
              <a:gd name="connsiteX3-1229" fmla="*/ 10210041 w 12192000"/>
              <a:gd name="connsiteY3-1230" fmla="*/ 2338612 h 2380316"/>
              <a:gd name="connsiteX4-1231" fmla="*/ 8979637 w 12192000"/>
              <a:gd name="connsiteY4-1232" fmla="*/ 2266646 h 2380316"/>
              <a:gd name="connsiteX5-1233" fmla="*/ 8115288 w 12192000"/>
              <a:gd name="connsiteY5-1234" fmla="*/ 1995712 h 2380316"/>
              <a:gd name="connsiteX6-1235" fmla="*/ 7413541 w 12192000"/>
              <a:gd name="connsiteY6-1236" fmla="*/ 1834846 h 2380316"/>
              <a:gd name="connsiteX7-1237" fmla="*/ 6711792 w 12192000"/>
              <a:gd name="connsiteY7-1238" fmla="*/ 1750179 h 2380316"/>
              <a:gd name="connsiteX8-1239" fmla="*/ 6241107 w 12192000"/>
              <a:gd name="connsiteY8-1240" fmla="*/ 1784046 h 2380316"/>
              <a:gd name="connsiteX9-1241" fmla="*/ 5525565 w 12192000"/>
              <a:gd name="connsiteY9-1242" fmla="*/ 1930096 h 2380316"/>
              <a:gd name="connsiteX10-1243" fmla="*/ 5017327 w 12192000"/>
              <a:gd name="connsiteY10-1244" fmla="*/ 2038046 h 2380316"/>
              <a:gd name="connsiteX11-1245" fmla="*/ 4144421 w 12192000"/>
              <a:gd name="connsiteY11-1246" fmla="*/ 2165046 h 2380316"/>
              <a:gd name="connsiteX12-1247" fmla="*/ 3562484 w 12192000"/>
              <a:gd name="connsiteY12-1248" fmla="*/ 2165046 h 2380316"/>
              <a:gd name="connsiteX13-1249" fmla="*/ 3066125 w 12192000"/>
              <a:gd name="connsiteY13-1250" fmla="*/ 2088846 h 2380316"/>
              <a:gd name="connsiteX14-1251" fmla="*/ 2158987 w 12192000"/>
              <a:gd name="connsiteY14-1252" fmla="*/ 1809446 h 2380316"/>
              <a:gd name="connsiteX15-1253" fmla="*/ 1705419 w 12192000"/>
              <a:gd name="connsiteY15-1254" fmla="*/ 1690912 h 2380316"/>
              <a:gd name="connsiteX16-1255" fmla="*/ 1260407 w 12192000"/>
              <a:gd name="connsiteY16-1256" fmla="*/ 1631646 h 2380316"/>
              <a:gd name="connsiteX17-1257" fmla="*/ 644238 w 12192000"/>
              <a:gd name="connsiteY17-1258" fmla="*/ 1741712 h 2380316"/>
              <a:gd name="connsiteX18-1259" fmla="*/ 0 w 12192000"/>
              <a:gd name="connsiteY18-1260" fmla="*/ 2007283 h 2380316"/>
              <a:gd name="connsiteX19-1261" fmla="*/ 0 w 12192000"/>
              <a:gd name="connsiteY19-1262" fmla="*/ 0 h 2380316"/>
              <a:gd name="connsiteX0-1263" fmla="*/ 0 w 12192000"/>
              <a:gd name="connsiteY0-1264" fmla="*/ 0 h 2425064"/>
              <a:gd name="connsiteX1-1265" fmla="*/ 12192000 w 12192000"/>
              <a:gd name="connsiteY1-1266" fmla="*/ 0 h 2425064"/>
              <a:gd name="connsiteX2-1267" fmla="*/ 12192000 w 12192000"/>
              <a:gd name="connsiteY2-1268" fmla="*/ 1900252 h 2425064"/>
              <a:gd name="connsiteX3-1269" fmla="*/ 10210041 w 12192000"/>
              <a:gd name="connsiteY3-1270" fmla="*/ 2338612 h 2425064"/>
              <a:gd name="connsiteX4-1271" fmla="*/ 8979637 w 12192000"/>
              <a:gd name="connsiteY4-1272" fmla="*/ 2266646 h 2425064"/>
              <a:gd name="connsiteX5-1273" fmla="*/ 8115288 w 12192000"/>
              <a:gd name="connsiteY5-1274" fmla="*/ 1995712 h 2425064"/>
              <a:gd name="connsiteX6-1275" fmla="*/ 7413541 w 12192000"/>
              <a:gd name="connsiteY6-1276" fmla="*/ 1834846 h 2425064"/>
              <a:gd name="connsiteX7-1277" fmla="*/ 6711792 w 12192000"/>
              <a:gd name="connsiteY7-1278" fmla="*/ 1750179 h 2425064"/>
              <a:gd name="connsiteX8-1279" fmla="*/ 6241107 w 12192000"/>
              <a:gd name="connsiteY8-1280" fmla="*/ 1784046 h 2425064"/>
              <a:gd name="connsiteX9-1281" fmla="*/ 5525565 w 12192000"/>
              <a:gd name="connsiteY9-1282" fmla="*/ 1930096 h 2425064"/>
              <a:gd name="connsiteX10-1283" fmla="*/ 5017327 w 12192000"/>
              <a:gd name="connsiteY10-1284" fmla="*/ 2038046 h 2425064"/>
              <a:gd name="connsiteX11-1285" fmla="*/ 4144421 w 12192000"/>
              <a:gd name="connsiteY11-1286" fmla="*/ 2165046 h 2425064"/>
              <a:gd name="connsiteX12-1287" fmla="*/ 3562484 w 12192000"/>
              <a:gd name="connsiteY12-1288" fmla="*/ 2165046 h 2425064"/>
              <a:gd name="connsiteX13-1289" fmla="*/ 3066125 w 12192000"/>
              <a:gd name="connsiteY13-1290" fmla="*/ 2088846 h 2425064"/>
              <a:gd name="connsiteX14-1291" fmla="*/ 2158987 w 12192000"/>
              <a:gd name="connsiteY14-1292" fmla="*/ 1809446 h 2425064"/>
              <a:gd name="connsiteX15-1293" fmla="*/ 1705419 w 12192000"/>
              <a:gd name="connsiteY15-1294" fmla="*/ 1690912 h 2425064"/>
              <a:gd name="connsiteX16-1295" fmla="*/ 1260407 w 12192000"/>
              <a:gd name="connsiteY16-1296" fmla="*/ 1631646 h 2425064"/>
              <a:gd name="connsiteX17-1297" fmla="*/ 644238 w 12192000"/>
              <a:gd name="connsiteY17-1298" fmla="*/ 1741712 h 2425064"/>
              <a:gd name="connsiteX18-1299" fmla="*/ 0 w 12192000"/>
              <a:gd name="connsiteY18-1300" fmla="*/ 2007283 h 2425064"/>
              <a:gd name="connsiteX19-1301" fmla="*/ 0 w 12192000"/>
              <a:gd name="connsiteY19-1302" fmla="*/ 0 h 2425064"/>
              <a:gd name="connsiteX0-1303" fmla="*/ 0 w 12192000"/>
              <a:gd name="connsiteY0-1304" fmla="*/ 0 h 2455987"/>
              <a:gd name="connsiteX1-1305" fmla="*/ 12192000 w 12192000"/>
              <a:gd name="connsiteY1-1306" fmla="*/ 0 h 2455987"/>
              <a:gd name="connsiteX2-1307" fmla="*/ 12192000 w 12192000"/>
              <a:gd name="connsiteY2-1308" fmla="*/ 1900252 h 2455987"/>
              <a:gd name="connsiteX3-1309" fmla="*/ 10210041 w 12192000"/>
              <a:gd name="connsiteY3-1310" fmla="*/ 2338612 h 2455987"/>
              <a:gd name="connsiteX4-1311" fmla="*/ 8979637 w 12192000"/>
              <a:gd name="connsiteY4-1312" fmla="*/ 2266646 h 2455987"/>
              <a:gd name="connsiteX5-1313" fmla="*/ 8115288 w 12192000"/>
              <a:gd name="connsiteY5-1314" fmla="*/ 1995712 h 2455987"/>
              <a:gd name="connsiteX6-1315" fmla="*/ 7413541 w 12192000"/>
              <a:gd name="connsiteY6-1316" fmla="*/ 1834846 h 2455987"/>
              <a:gd name="connsiteX7-1317" fmla="*/ 6711792 w 12192000"/>
              <a:gd name="connsiteY7-1318" fmla="*/ 1750179 h 2455987"/>
              <a:gd name="connsiteX8-1319" fmla="*/ 6241107 w 12192000"/>
              <a:gd name="connsiteY8-1320" fmla="*/ 1784046 h 2455987"/>
              <a:gd name="connsiteX9-1321" fmla="*/ 5525565 w 12192000"/>
              <a:gd name="connsiteY9-1322" fmla="*/ 1930096 h 2455987"/>
              <a:gd name="connsiteX10-1323" fmla="*/ 5017327 w 12192000"/>
              <a:gd name="connsiteY10-1324" fmla="*/ 2038046 h 2455987"/>
              <a:gd name="connsiteX11-1325" fmla="*/ 4144421 w 12192000"/>
              <a:gd name="connsiteY11-1326" fmla="*/ 2165046 h 2455987"/>
              <a:gd name="connsiteX12-1327" fmla="*/ 3562484 w 12192000"/>
              <a:gd name="connsiteY12-1328" fmla="*/ 2165046 h 2455987"/>
              <a:gd name="connsiteX13-1329" fmla="*/ 3066125 w 12192000"/>
              <a:gd name="connsiteY13-1330" fmla="*/ 2088846 h 2455987"/>
              <a:gd name="connsiteX14-1331" fmla="*/ 2158987 w 12192000"/>
              <a:gd name="connsiteY14-1332" fmla="*/ 1809446 h 2455987"/>
              <a:gd name="connsiteX15-1333" fmla="*/ 1705419 w 12192000"/>
              <a:gd name="connsiteY15-1334" fmla="*/ 1690912 h 2455987"/>
              <a:gd name="connsiteX16-1335" fmla="*/ 1260407 w 12192000"/>
              <a:gd name="connsiteY16-1336" fmla="*/ 1631646 h 2455987"/>
              <a:gd name="connsiteX17-1337" fmla="*/ 644238 w 12192000"/>
              <a:gd name="connsiteY17-1338" fmla="*/ 1741712 h 2455987"/>
              <a:gd name="connsiteX18-1339" fmla="*/ 0 w 12192000"/>
              <a:gd name="connsiteY18-1340" fmla="*/ 2007283 h 2455987"/>
              <a:gd name="connsiteX19-1341" fmla="*/ 0 w 12192000"/>
              <a:gd name="connsiteY19-1342" fmla="*/ 0 h 2455987"/>
              <a:gd name="connsiteX0-1343" fmla="*/ 0 w 12192000"/>
              <a:gd name="connsiteY0-1344" fmla="*/ 0 h 2339623"/>
              <a:gd name="connsiteX1-1345" fmla="*/ 12192000 w 12192000"/>
              <a:gd name="connsiteY1-1346" fmla="*/ 0 h 2339623"/>
              <a:gd name="connsiteX2-1347" fmla="*/ 12192000 w 12192000"/>
              <a:gd name="connsiteY2-1348" fmla="*/ 1900252 h 2339623"/>
              <a:gd name="connsiteX3-1349" fmla="*/ 11399322 w 12192000"/>
              <a:gd name="connsiteY3-1350" fmla="*/ 2230247 h 2339623"/>
              <a:gd name="connsiteX4-1351" fmla="*/ 10210041 w 12192000"/>
              <a:gd name="connsiteY4-1352" fmla="*/ 2338612 h 2339623"/>
              <a:gd name="connsiteX5-1353" fmla="*/ 8979637 w 12192000"/>
              <a:gd name="connsiteY5-1354" fmla="*/ 2266646 h 2339623"/>
              <a:gd name="connsiteX6-1355" fmla="*/ 8115288 w 12192000"/>
              <a:gd name="connsiteY6-1356" fmla="*/ 1995712 h 2339623"/>
              <a:gd name="connsiteX7-1357" fmla="*/ 7413541 w 12192000"/>
              <a:gd name="connsiteY7-1358" fmla="*/ 1834846 h 2339623"/>
              <a:gd name="connsiteX8-1359" fmla="*/ 6711792 w 12192000"/>
              <a:gd name="connsiteY8-1360" fmla="*/ 1750179 h 2339623"/>
              <a:gd name="connsiteX9-1361" fmla="*/ 6241107 w 12192000"/>
              <a:gd name="connsiteY9-1362" fmla="*/ 1784046 h 2339623"/>
              <a:gd name="connsiteX10-1363" fmla="*/ 5525565 w 12192000"/>
              <a:gd name="connsiteY10-1364" fmla="*/ 1930096 h 2339623"/>
              <a:gd name="connsiteX11-1365" fmla="*/ 5017327 w 12192000"/>
              <a:gd name="connsiteY11-1366" fmla="*/ 2038046 h 2339623"/>
              <a:gd name="connsiteX12-1367" fmla="*/ 4144421 w 12192000"/>
              <a:gd name="connsiteY12-1368" fmla="*/ 2165046 h 2339623"/>
              <a:gd name="connsiteX13-1369" fmla="*/ 3562484 w 12192000"/>
              <a:gd name="connsiteY13-1370" fmla="*/ 2165046 h 2339623"/>
              <a:gd name="connsiteX14-1371" fmla="*/ 3066125 w 12192000"/>
              <a:gd name="connsiteY14-1372" fmla="*/ 2088846 h 2339623"/>
              <a:gd name="connsiteX15-1373" fmla="*/ 2158987 w 12192000"/>
              <a:gd name="connsiteY15-1374" fmla="*/ 1809446 h 2339623"/>
              <a:gd name="connsiteX16-1375" fmla="*/ 1705419 w 12192000"/>
              <a:gd name="connsiteY16-1376" fmla="*/ 1690912 h 2339623"/>
              <a:gd name="connsiteX17-1377" fmla="*/ 1260407 w 12192000"/>
              <a:gd name="connsiteY17-1378" fmla="*/ 1631646 h 2339623"/>
              <a:gd name="connsiteX18-1379" fmla="*/ 644238 w 12192000"/>
              <a:gd name="connsiteY18-1380" fmla="*/ 1741712 h 2339623"/>
              <a:gd name="connsiteX19-1381" fmla="*/ 0 w 12192000"/>
              <a:gd name="connsiteY19-1382" fmla="*/ 2007283 h 2339623"/>
              <a:gd name="connsiteX20-1383" fmla="*/ 0 w 12192000"/>
              <a:gd name="connsiteY20-1384" fmla="*/ 0 h 2339623"/>
              <a:gd name="connsiteX0-1385" fmla="*/ 0 w 12192000"/>
              <a:gd name="connsiteY0-1386" fmla="*/ 0 h 2343530"/>
              <a:gd name="connsiteX1-1387" fmla="*/ 12192000 w 12192000"/>
              <a:gd name="connsiteY1-1388" fmla="*/ 0 h 2343530"/>
              <a:gd name="connsiteX2-1389" fmla="*/ 12192000 w 12192000"/>
              <a:gd name="connsiteY2-1390" fmla="*/ 1900252 h 2343530"/>
              <a:gd name="connsiteX3-1391" fmla="*/ 11328070 w 12192000"/>
              <a:gd name="connsiteY3-1392" fmla="*/ 2158995 h 2343530"/>
              <a:gd name="connsiteX4-1393" fmla="*/ 10210041 w 12192000"/>
              <a:gd name="connsiteY4-1394" fmla="*/ 2338612 h 2343530"/>
              <a:gd name="connsiteX5-1395" fmla="*/ 8979637 w 12192000"/>
              <a:gd name="connsiteY5-1396" fmla="*/ 2266646 h 2343530"/>
              <a:gd name="connsiteX6-1397" fmla="*/ 8115288 w 12192000"/>
              <a:gd name="connsiteY6-1398" fmla="*/ 1995712 h 2343530"/>
              <a:gd name="connsiteX7-1399" fmla="*/ 7413541 w 12192000"/>
              <a:gd name="connsiteY7-1400" fmla="*/ 1834846 h 2343530"/>
              <a:gd name="connsiteX8-1401" fmla="*/ 6711792 w 12192000"/>
              <a:gd name="connsiteY8-1402" fmla="*/ 1750179 h 2343530"/>
              <a:gd name="connsiteX9-1403" fmla="*/ 6241107 w 12192000"/>
              <a:gd name="connsiteY9-1404" fmla="*/ 1784046 h 2343530"/>
              <a:gd name="connsiteX10-1405" fmla="*/ 5525565 w 12192000"/>
              <a:gd name="connsiteY10-1406" fmla="*/ 1930096 h 2343530"/>
              <a:gd name="connsiteX11-1407" fmla="*/ 5017327 w 12192000"/>
              <a:gd name="connsiteY11-1408" fmla="*/ 2038046 h 2343530"/>
              <a:gd name="connsiteX12-1409" fmla="*/ 4144421 w 12192000"/>
              <a:gd name="connsiteY12-1410" fmla="*/ 2165046 h 2343530"/>
              <a:gd name="connsiteX13-1411" fmla="*/ 3562484 w 12192000"/>
              <a:gd name="connsiteY13-1412" fmla="*/ 2165046 h 2343530"/>
              <a:gd name="connsiteX14-1413" fmla="*/ 3066125 w 12192000"/>
              <a:gd name="connsiteY14-1414" fmla="*/ 2088846 h 2343530"/>
              <a:gd name="connsiteX15-1415" fmla="*/ 2158987 w 12192000"/>
              <a:gd name="connsiteY15-1416" fmla="*/ 1809446 h 2343530"/>
              <a:gd name="connsiteX16-1417" fmla="*/ 1705419 w 12192000"/>
              <a:gd name="connsiteY16-1418" fmla="*/ 1690912 h 2343530"/>
              <a:gd name="connsiteX17-1419" fmla="*/ 1260407 w 12192000"/>
              <a:gd name="connsiteY17-1420" fmla="*/ 1631646 h 2343530"/>
              <a:gd name="connsiteX18-1421" fmla="*/ 644238 w 12192000"/>
              <a:gd name="connsiteY18-1422" fmla="*/ 1741712 h 2343530"/>
              <a:gd name="connsiteX19-1423" fmla="*/ 0 w 12192000"/>
              <a:gd name="connsiteY19-1424" fmla="*/ 2007283 h 2343530"/>
              <a:gd name="connsiteX20-1425" fmla="*/ 0 w 12192000"/>
              <a:gd name="connsiteY20-1426" fmla="*/ 0 h 2343530"/>
              <a:gd name="connsiteX0-1427" fmla="*/ 0 w 12192000"/>
              <a:gd name="connsiteY0-1428" fmla="*/ 0 h 2343530"/>
              <a:gd name="connsiteX1-1429" fmla="*/ 12192000 w 12192000"/>
              <a:gd name="connsiteY1-1430" fmla="*/ 0 h 2343530"/>
              <a:gd name="connsiteX2-1431" fmla="*/ 12192000 w 12192000"/>
              <a:gd name="connsiteY2-1432" fmla="*/ 1900252 h 2343530"/>
              <a:gd name="connsiteX3-1433" fmla="*/ 11328070 w 12192000"/>
              <a:gd name="connsiteY3-1434" fmla="*/ 2158995 h 2343530"/>
              <a:gd name="connsiteX4-1435" fmla="*/ 10210041 w 12192000"/>
              <a:gd name="connsiteY4-1436" fmla="*/ 2338612 h 2343530"/>
              <a:gd name="connsiteX5-1437" fmla="*/ 8979637 w 12192000"/>
              <a:gd name="connsiteY5-1438" fmla="*/ 2266646 h 2343530"/>
              <a:gd name="connsiteX6-1439" fmla="*/ 8115288 w 12192000"/>
              <a:gd name="connsiteY6-1440" fmla="*/ 1995712 h 2343530"/>
              <a:gd name="connsiteX7-1441" fmla="*/ 7413541 w 12192000"/>
              <a:gd name="connsiteY7-1442" fmla="*/ 1834846 h 2343530"/>
              <a:gd name="connsiteX8-1443" fmla="*/ 6711792 w 12192000"/>
              <a:gd name="connsiteY8-1444" fmla="*/ 1750179 h 2343530"/>
              <a:gd name="connsiteX9-1445" fmla="*/ 6241107 w 12192000"/>
              <a:gd name="connsiteY9-1446" fmla="*/ 1784046 h 2343530"/>
              <a:gd name="connsiteX10-1447" fmla="*/ 5525565 w 12192000"/>
              <a:gd name="connsiteY10-1448" fmla="*/ 1930096 h 2343530"/>
              <a:gd name="connsiteX11-1449" fmla="*/ 5017327 w 12192000"/>
              <a:gd name="connsiteY11-1450" fmla="*/ 2038046 h 2343530"/>
              <a:gd name="connsiteX12-1451" fmla="*/ 4144421 w 12192000"/>
              <a:gd name="connsiteY12-1452" fmla="*/ 2165046 h 2343530"/>
              <a:gd name="connsiteX13-1453" fmla="*/ 3562484 w 12192000"/>
              <a:gd name="connsiteY13-1454" fmla="*/ 2165046 h 2343530"/>
              <a:gd name="connsiteX14-1455" fmla="*/ 3066125 w 12192000"/>
              <a:gd name="connsiteY14-1456" fmla="*/ 2088846 h 2343530"/>
              <a:gd name="connsiteX15-1457" fmla="*/ 2158987 w 12192000"/>
              <a:gd name="connsiteY15-1458" fmla="*/ 1809446 h 2343530"/>
              <a:gd name="connsiteX16-1459" fmla="*/ 1705419 w 12192000"/>
              <a:gd name="connsiteY16-1460" fmla="*/ 1690912 h 2343530"/>
              <a:gd name="connsiteX17-1461" fmla="*/ 1260407 w 12192000"/>
              <a:gd name="connsiteY17-1462" fmla="*/ 1631646 h 2343530"/>
              <a:gd name="connsiteX18-1463" fmla="*/ 644238 w 12192000"/>
              <a:gd name="connsiteY18-1464" fmla="*/ 1741712 h 2343530"/>
              <a:gd name="connsiteX19-1465" fmla="*/ 0 w 12192000"/>
              <a:gd name="connsiteY19-1466" fmla="*/ 2007283 h 2343530"/>
              <a:gd name="connsiteX20-1467" fmla="*/ 0 w 12192000"/>
              <a:gd name="connsiteY20-1468" fmla="*/ 0 h 2343530"/>
              <a:gd name="connsiteX0-1469" fmla="*/ 0 w 12192000"/>
              <a:gd name="connsiteY0-1470" fmla="*/ 0 h 2343530"/>
              <a:gd name="connsiteX1-1471" fmla="*/ 12192000 w 12192000"/>
              <a:gd name="connsiteY1-1472" fmla="*/ 0 h 2343530"/>
              <a:gd name="connsiteX2-1473" fmla="*/ 12192000 w 12192000"/>
              <a:gd name="connsiteY2-1474" fmla="*/ 1900252 h 2343530"/>
              <a:gd name="connsiteX3-1475" fmla="*/ 11328070 w 12192000"/>
              <a:gd name="connsiteY3-1476" fmla="*/ 2158995 h 2343530"/>
              <a:gd name="connsiteX4-1477" fmla="*/ 10210041 w 12192000"/>
              <a:gd name="connsiteY4-1478" fmla="*/ 2338612 h 2343530"/>
              <a:gd name="connsiteX5-1479" fmla="*/ 8979637 w 12192000"/>
              <a:gd name="connsiteY5-1480" fmla="*/ 2266646 h 2343530"/>
              <a:gd name="connsiteX6-1481" fmla="*/ 8115288 w 12192000"/>
              <a:gd name="connsiteY6-1482" fmla="*/ 1995712 h 2343530"/>
              <a:gd name="connsiteX7-1483" fmla="*/ 7413541 w 12192000"/>
              <a:gd name="connsiteY7-1484" fmla="*/ 1834846 h 2343530"/>
              <a:gd name="connsiteX8-1485" fmla="*/ 6711792 w 12192000"/>
              <a:gd name="connsiteY8-1486" fmla="*/ 1750179 h 2343530"/>
              <a:gd name="connsiteX9-1487" fmla="*/ 6241107 w 12192000"/>
              <a:gd name="connsiteY9-1488" fmla="*/ 1784046 h 2343530"/>
              <a:gd name="connsiteX10-1489" fmla="*/ 5525565 w 12192000"/>
              <a:gd name="connsiteY10-1490" fmla="*/ 1930096 h 2343530"/>
              <a:gd name="connsiteX11-1491" fmla="*/ 5017327 w 12192000"/>
              <a:gd name="connsiteY11-1492" fmla="*/ 2038046 h 2343530"/>
              <a:gd name="connsiteX12-1493" fmla="*/ 4144421 w 12192000"/>
              <a:gd name="connsiteY12-1494" fmla="*/ 2165046 h 2343530"/>
              <a:gd name="connsiteX13-1495" fmla="*/ 3562484 w 12192000"/>
              <a:gd name="connsiteY13-1496" fmla="*/ 2165046 h 2343530"/>
              <a:gd name="connsiteX14-1497" fmla="*/ 3066125 w 12192000"/>
              <a:gd name="connsiteY14-1498" fmla="*/ 2088846 h 2343530"/>
              <a:gd name="connsiteX15-1499" fmla="*/ 2158987 w 12192000"/>
              <a:gd name="connsiteY15-1500" fmla="*/ 1809446 h 2343530"/>
              <a:gd name="connsiteX16-1501" fmla="*/ 1705419 w 12192000"/>
              <a:gd name="connsiteY16-1502" fmla="*/ 1690912 h 2343530"/>
              <a:gd name="connsiteX17-1503" fmla="*/ 1260407 w 12192000"/>
              <a:gd name="connsiteY17-1504" fmla="*/ 1631646 h 2343530"/>
              <a:gd name="connsiteX18-1505" fmla="*/ 644238 w 12192000"/>
              <a:gd name="connsiteY18-1506" fmla="*/ 1741712 h 2343530"/>
              <a:gd name="connsiteX19-1507" fmla="*/ 0 w 12192000"/>
              <a:gd name="connsiteY19-1508" fmla="*/ 2007283 h 2343530"/>
              <a:gd name="connsiteX20-1509" fmla="*/ 0 w 12192000"/>
              <a:gd name="connsiteY20-1510" fmla="*/ 0 h 2343530"/>
              <a:gd name="connsiteX0-1511" fmla="*/ 0 w 12192000"/>
              <a:gd name="connsiteY0-1512" fmla="*/ 0 h 2340781"/>
              <a:gd name="connsiteX1-1513" fmla="*/ 12192000 w 12192000"/>
              <a:gd name="connsiteY1-1514" fmla="*/ 0 h 2340781"/>
              <a:gd name="connsiteX2-1515" fmla="*/ 12192000 w 12192000"/>
              <a:gd name="connsiteY2-1516" fmla="*/ 1900252 h 2340781"/>
              <a:gd name="connsiteX3-1517" fmla="*/ 10959935 w 12192000"/>
              <a:gd name="connsiteY3-1518" fmla="*/ 2206496 h 2340781"/>
              <a:gd name="connsiteX4-1519" fmla="*/ 10210041 w 12192000"/>
              <a:gd name="connsiteY4-1520" fmla="*/ 2338612 h 2340781"/>
              <a:gd name="connsiteX5-1521" fmla="*/ 8979637 w 12192000"/>
              <a:gd name="connsiteY5-1522" fmla="*/ 2266646 h 2340781"/>
              <a:gd name="connsiteX6-1523" fmla="*/ 8115288 w 12192000"/>
              <a:gd name="connsiteY6-1524" fmla="*/ 1995712 h 2340781"/>
              <a:gd name="connsiteX7-1525" fmla="*/ 7413541 w 12192000"/>
              <a:gd name="connsiteY7-1526" fmla="*/ 1834846 h 2340781"/>
              <a:gd name="connsiteX8-1527" fmla="*/ 6711792 w 12192000"/>
              <a:gd name="connsiteY8-1528" fmla="*/ 1750179 h 2340781"/>
              <a:gd name="connsiteX9-1529" fmla="*/ 6241107 w 12192000"/>
              <a:gd name="connsiteY9-1530" fmla="*/ 1784046 h 2340781"/>
              <a:gd name="connsiteX10-1531" fmla="*/ 5525565 w 12192000"/>
              <a:gd name="connsiteY10-1532" fmla="*/ 1930096 h 2340781"/>
              <a:gd name="connsiteX11-1533" fmla="*/ 5017327 w 12192000"/>
              <a:gd name="connsiteY11-1534" fmla="*/ 2038046 h 2340781"/>
              <a:gd name="connsiteX12-1535" fmla="*/ 4144421 w 12192000"/>
              <a:gd name="connsiteY12-1536" fmla="*/ 2165046 h 2340781"/>
              <a:gd name="connsiteX13-1537" fmla="*/ 3562484 w 12192000"/>
              <a:gd name="connsiteY13-1538" fmla="*/ 2165046 h 2340781"/>
              <a:gd name="connsiteX14-1539" fmla="*/ 3066125 w 12192000"/>
              <a:gd name="connsiteY14-1540" fmla="*/ 2088846 h 2340781"/>
              <a:gd name="connsiteX15-1541" fmla="*/ 2158987 w 12192000"/>
              <a:gd name="connsiteY15-1542" fmla="*/ 1809446 h 2340781"/>
              <a:gd name="connsiteX16-1543" fmla="*/ 1705419 w 12192000"/>
              <a:gd name="connsiteY16-1544" fmla="*/ 1690912 h 2340781"/>
              <a:gd name="connsiteX17-1545" fmla="*/ 1260407 w 12192000"/>
              <a:gd name="connsiteY17-1546" fmla="*/ 1631646 h 2340781"/>
              <a:gd name="connsiteX18-1547" fmla="*/ 644238 w 12192000"/>
              <a:gd name="connsiteY18-1548" fmla="*/ 1741712 h 2340781"/>
              <a:gd name="connsiteX19-1549" fmla="*/ 0 w 12192000"/>
              <a:gd name="connsiteY19-1550" fmla="*/ 2007283 h 2340781"/>
              <a:gd name="connsiteX20-1551" fmla="*/ 0 w 12192000"/>
              <a:gd name="connsiteY20-1552" fmla="*/ 0 h 2340781"/>
              <a:gd name="connsiteX0-1553" fmla="*/ 0 w 12192000"/>
              <a:gd name="connsiteY0-1554" fmla="*/ 0 h 2361207"/>
              <a:gd name="connsiteX1-1555" fmla="*/ 12192000 w 12192000"/>
              <a:gd name="connsiteY1-1556" fmla="*/ 0 h 2361207"/>
              <a:gd name="connsiteX2-1557" fmla="*/ 12192000 w 12192000"/>
              <a:gd name="connsiteY2-1558" fmla="*/ 1900252 h 2361207"/>
              <a:gd name="connsiteX3-1559" fmla="*/ 10210041 w 12192000"/>
              <a:gd name="connsiteY3-1560" fmla="*/ 2338612 h 2361207"/>
              <a:gd name="connsiteX4-1561" fmla="*/ 8979637 w 12192000"/>
              <a:gd name="connsiteY4-1562" fmla="*/ 2266646 h 2361207"/>
              <a:gd name="connsiteX5-1563" fmla="*/ 8115288 w 12192000"/>
              <a:gd name="connsiteY5-1564" fmla="*/ 1995712 h 2361207"/>
              <a:gd name="connsiteX6-1565" fmla="*/ 7413541 w 12192000"/>
              <a:gd name="connsiteY6-1566" fmla="*/ 1834846 h 2361207"/>
              <a:gd name="connsiteX7-1567" fmla="*/ 6711792 w 12192000"/>
              <a:gd name="connsiteY7-1568" fmla="*/ 1750179 h 2361207"/>
              <a:gd name="connsiteX8-1569" fmla="*/ 6241107 w 12192000"/>
              <a:gd name="connsiteY8-1570" fmla="*/ 1784046 h 2361207"/>
              <a:gd name="connsiteX9-1571" fmla="*/ 5525565 w 12192000"/>
              <a:gd name="connsiteY9-1572" fmla="*/ 1930096 h 2361207"/>
              <a:gd name="connsiteX10-1573" fmla="*/ 5017327 w 12192000"/>
              <a:gd name="connsiteY10-1574" fmla="*/ 2038046 h 2361207"/>
              <a:gd name="connsiteX11-1575" fmla="*/ 4144421 w 12192000"/>
              <a:gd name="connsiteY11-1576" fmla="*/ 2165046 h 2361207"/>
              <a:gd name="connsiteX12-1577" fmla="*/ 3562484 w 12192000"/>
              <a:gd name="connsiteY12-1578" fmla="*/ 2165046 h 2361207"/>
              <a:gd name="connsiteX13-1579" fmla="*/ 3066125 w 12192000"/>
              <a:gd name="connsiteY13-1580" fmla="*/ 2088846 h 2361207"/>
              <a:gd name="connsiteX14-1581" fmla="*/ 2158987 w 12192000"/>
              <a:gd name="connsiteY14-1582" fmla="*/ 1809446 h 2361207"/>
              <a:gd name="connsiteX15-1583" fmla="*/ 1705419 w 12192000"/>
              <a:gd name="connsiteY15-1584" fmla="*/ 1690912 h 2361207"/>
              <a:gd name="connsiteX16-1585" fmla="*/ 1260407 w 12192000"/>
              <a:gd name="connsiteY16-1586" fmla="*/ 1631646 h 2361207"/>
              <a:gd name="connsiteX17-1587" fmla="*/ 644238 w 12192000"/>
              <a:gd name="connsiteY17-1588" fmla="*/ 1741712 h 2361207"/>
              <a:gd name="connsiteX18-1589" fmla="*/ 0 w 12192000"/>
              <a:gd name="connsiteY18-1590" fmla="*/ 2007283 h 2361207"/>
              <a:gd name="connsiteX19-1591" fmla="*/ 0 w 12192000"/>
              <a:gd name="connsiteY19-1592" fmla="*/ 0 h 2361207"/>
              <a:gd name="connsiteX0-1593" fmla="*/ 0 w 12192000"/>
              <a:gd name="connsiteY0-1594" fmla="*/ 0 h 2361207"/>
              <a:gd name="connsiteX1-1595" fmla="*/ 12192000 w 12192000"/>
              <a:gd name="connsiteY1-1596" fmla="*/ 0 h 2361207"/>
              <a:gd name="connsiteX2-1597" fmla="*/ 12192000 w 12192000"/>
              <a:gd name="connsiteY2-1598" fmla="*/ 1900252 h 2361207"/>
              <a:gd name="connsiteX3-1599" fmla="*/ 10613802 w 12192000"/>
              <a:gd name="connsiteY3-1600" fmla="*/ 2338612 h 2361207"/>
              <a:gd name="connsiteX4-1601" fmla="*/ 8979637 w 12192000"/>
              <a:gd name="connsiteY4-1602" fmla="*/ 2266646 h 2361207"/>
              <a:gd name="connsiteX5-1603" fmla="*/ 8115288 w 12192000"/>
              <a:gd name="connsiteY5-1604" fmla="*/ 1995712 h 2361207"/>
              <a:gd name="connsiteX6-1605" fmla="*/ 7413541 w 12192000"/>
              <a:gd name="connsiteY6-1606" fmla="*/ 1834846 h 2361207"/>
              <a:gd name="connsiteX7-1607" fmla="*/ 6711792 w 12192000"/>
              <a:gd name="connsiteY7-1608" fmla="*/ 1750179 h 2361207"/>
              <a:gd name="connsiteX8-1609" fmla="*/ 6241107 w 12192000"/>
              <a:gd name="connsiteY8-1610" fmla="*/ 1784046 h 2361207"/>
              <a:gd name="connsiteX9-1611" fmla="*/ 5525565 w 12192000"/>
              <a:gd name="connsiteY9-1612" fmla="*/ 1930096 h 2361207"/>
              <a:gd name="connsiteX10-1613" fmla="*/ 5017327 w 12192000"/>
              <a:gd name="connsiteY10-1614" fmla="*/ 2038046 h 2361207"/>
              <a:gd name="connsiteX11-1615" fmla="*/ 4144421 w 12192000"/>
              <a:gd name="connsiteY11-1616" fmla="*/ 2165046 h 2361207"/>
              <a:gd name="connsiteX12-1617" fmla="*/ 3562484 w 12192000"/>
              <a:gd name="connsiteY12-1618" fmla="*/ 2165046 h 2361207"/>
              <a:gd name="connsiteX13-1619" fmla="*/ 3066125 w 12192000"/>
              <a:gd name="connsiteY13-1620" fmla="*/ 2088846 h 2361207"/>
              <a:gd name="connsiteX14-1621" fmla="*/ 2158987 w 12192000"/>
              <a:gd name="connsiteY14-1622" fmla="*/ 1809446 h 2361207"/>
              <a:gd name="connsiteX15-1623" fmla="*/ 1705419 w 12192000"/>
              <a:gd name="connsiteY15-1624" fmla="*/ 1690912 h 2361207"/>
              <a:gd name="connsiteX16-1625" fmla="*/ 1260407 w 12192000"/>
              <a:gd name="connsiteY16-1626" fmla="*/ 1631646 h 2361207"/>
              <a:gd name="connsiteX17-1627" fmla="*/ 644238 w 12192000"/>
              <a:gd name="connsiteY17-1628" fmla="*/ 1741712 h 2361207"/>
              <a:gd name="connsiteX18-1629" fmla="*/ 0 w 12192000"/>
              <a:gd name="connsiteY18-1630" fmla="*/ 2007283 h 2361207"/>
              <a:gd name="connsiteX19-1631" fmla="*/ 0 w 12192000"/>
              <a:gd name="connsiteY19-1632" fmla="*/ 0 h 2361207"/>
              <a:gd name="connsiteX0-1633" fmla="*/ 0 w 12192000"/>
              <a:gd name="connsiteY0-1634" fmla="*/ 0 h 2372320"/>
              <a:gd name="connsiteX1-1635" fmla="*/ 12192000 w 12192000"/>
              <a:gd name="connsiteY1-1636" fmla="*/ 0 h 2372320"/>
              <a:gd name="connsiteX2-1637" fmla="*/ 12156374 w 12192000"/>
              <a:gd name="connsiteY2-1638" fmla="*/ 1745873 h 2372320"/>
              <a:gd name="connsiteX3-1639" fmla="*/ 10613802 w 12192000"/>
              <a:gd name="connsiteY3-1640" fmla="*/ 2338612 h 2372320"/>
              <a:gd name="connsiteX4-1641" fmla="*/ 8979637 w 12192000"/>
              <a:gd name="connsiteY4-1642" fmla="*/ 2266646 h 2372320"/>
              <a:gd name="connsiteX5-1643" fmla="*/ 8115288 w 12192000"/>
              <a:gd name="connsiteY5-1644" fmla="*/ 1995712 h 2372320"/>
              <a:gd name="connsiteX6-1645" fmla="*/ 7413541 w 12192000"/>
              <a:gd name="connsiteY6-1646" fmla="*/ 1834846 h 2372320"/>
              <a:gd name="connsiteX7-1647" fmla="*/ 6711792 w 12192000"/>
              <a:gd name="connsiteY7-1648" fmla="*/ 1750179 h 2372320"/>
              <a:gd name="connsiteX8-1649" fmla="*/ 6241107 w 12192000"/>
              <a:gd name="connsiteY8-1650" fmla="*/ 1784046 h 2372320"/>
              <a:gd name="connsiteX9-1651" fmla="*/ 5525565 w 12192000"/>
              <a:gd name="connsiteY9-1652" fmla="*/ 1930096 h 2372320"/>
              <a:gd name="connsiteX10-1653" fmla="*/ 5017327 w 12192000"/>
              <a:gd name="connsiteY10-1654" fmla="*/ 2038046 h 2372320"/>
              <a:gd name="connsiteX11-1655" fmla="*/ 4144421 w 12192000"/>
              <a:gd name="connsiteY11-1656" fmla="*/ 2165046 h 2372320"/>
              <a:gd name="connsiteX12-1657" fmla="*/ 3562484 w 12192000"/>
              <a:gd name="connsiteY12-1658" fmla="*/ 2165046 h 2372320"/>
              <a:gd name="connsiteX13-1659" fmla="*/ 3066125 w 12192000"/>
              <a:gd name="connsiteY13-1660" fmla="*/ 2088846 h 2372320"/>
              <a:gd name="connsiteX14-1661" fmla="*/ 2158987 w 12192000"/>
              <a:gd name="connsiteY14-1662" fmla="*/ 1809446 h 2372320"/>
              <a:gd name="connsiteX15-1663" fmla="*/ 1705419 w 12192000"/>
              <a:gd name="connsiteY15-1664" fmla="*/ 1690912 h 2372320"/>
              <a:gd name="connsiteX16-1665" fmla="*/ 1260407 w 12192000"/>
              <a:gd name="connsiteY16-1666" fmla="*/ 1631646 h 2372320"/>
              <a:gd name="connsiteX17-1667" fmla="*/ 644238 w 12192000"/>
              <a:gd name="connsiteY17-1668" fmla="*/ 1741712 h 2372320"/>
              <a:gd name="connsiteX18-1669" fmla="*/ 0 w 12192000"/>
              <a:gd name="connsiteY18-1670" fmla="*/ 2007283 h 2372320"/>
              <a:gd name="connsiteX19-1671" fmla="*/ 0 w 12192000"/>
              <a:gd name="connsiteY19-1672" fmla="*/ 0 h 2372320"/>
              <a:gd name="connsiteX0-1673" fmla="*/ 0 w 12192000"/>
              <a:gd name="connsiteY0-1674" fmla="*/ 0 h 2372319"/>
              <a:gd name="connsiteX1-1675" fmla="*/ 12192000 w 12192000"/>
              <a:gd name="connsiteY1-1676" fmla="*/ 0 h 2372319"/>
              <a:gd name="connsiteX2-1677" fmla="*/ 12192000 w 12192000"/>
              <a:gd name="connsiteY2-1678" fmla="*/ 1745873 h 2372319"/>
              <a:gd name="connsiteX3-1679" fmla="*/ 10613802 w 12192000"/>
              <a:gd name="connsiteY3-1680" fmla="*/ 2338612 h 2372319"/>
              <a:gd name="connsiteX4-1681" fmla="*/ 8979637 w 12192000"/>
              <a:gd name="connsiteY4-1682" fmla="*/ 2266646 h 2372319"/>
              <a:gd name="connsiteX5-1683" fmla="*/ 8115288 w 12192000"/>
              <a:gd name="connsiteY5-1684" fmla="*/ 1995712 h 2372319"/>
              <a:gd name="connsiteX6-1685" fmla="*/ 7413541 w 12192000"/>
              <a:gd name="connsiteY6-1686" fmla="*/ 1834846 h 2372319"/>
              <a:gd name="connsiteX7-1687" fmla="*/ 6711792 w 12192000"/>
              <a:gd name="connsiteY7-1688" fmla="*/ 1750179 h 2372319"/>
              <a:gd name="connsiteX8-1689" fmla="*/ 6241107 w 12192000"/>
              <a:gd name="connsiteY8-1690" fmla="*/ 1784046 h 2372319"/>
              <a:gd name="connsiteX9-1691" fmla="*/ 5525565 w 12192000"/>
              <a:gd name="connsiteY9-1692" fmla="*/ 1930096 h 2372319"/>
              <a:gd name="connsiteX10-1693" fmla="*/ 5017327 w 12192000"/>
              <a:gd name="connsiteY10-1694" fmla="*/ 2038046 h 2372319"/>
              <a:gd name="connsiteX11-1695" fmla="*/ 4144421 w 12192000"/>
              <a:gd name="connsiteY11-1696" fmla="*/ 2165046 h 2372319"/>
              <a:gd name="connsiteX12-1697" fmla="*/ 3562484 w 12192000"/>
              <a:gd name="connsiteY12-1698" fmla="*/ 2165046 h 2372319"/>
              <a:gd name="connsiteX13-1699" fmla="*/ 3066125 w 12192000"/>
              <a:gd name="connsiteY13-1700" fmla="*/ 2088846 h 2372319"/>
              <a:gd name="connsiteX14-1701" fmla="*/ 2158987 w 12192000"/>
              <a:gd name="connsiteY14-1702" fmla="*/ 1809446 h 2372319"/>
              <a:gd name="connsiteX15-1703" fmla="*/ 1705419 w 12192000"/>
              <a:gd name="connsiteY15-1704" fmla="*/ 1690912 h 2372319"/>
              <a:gd name="connsiteX16-1705" fmla="*/ 1260407 w 12192000"/>
              <a:gd name="connsiteY16-1706" fmla="*/ 1631646 h 2372319"/>
              <a:gd name="connsiteX17-1707" fmla="*/ 644238 w 12192000"/>
              <a:gd name="connsiteY17-1708" fmla="*/ 1741712 h 2372319"/>
              <a:gd name="connsiteX18-1709" fmla="*/ 0 w 12192000"/>
              <a:gd name="connsiteY18-1710" fmla="*/ 2007283 h 2372319"/>
              <a:gd name="connsiteX19-1711" fmla="*/ 0 w 12192000"/>
              <a:gd name="connsiteY19-1712" fmla="*/ 0 h 23723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</a:cxnLst>
            <a:rect l="l" t="t" r="r" b="b"/>
            <a:pathLst>
              <a:path w="12192000" h="2372319">
                <a:moveTo>
                  <a:pt x="0" y="0"/>
                </a:moveTo>
                <a:lnTo>
                  <a:pt x="12192000" y="0"/>
                </a:lnTo>
                <a:lnTo>
                  <a:pt x="12192000" y="1745873"/>
                </a:lnTo>
                <a:cubicBezTo>
                  <a:pt x="11861674" y="2135641"/>
                  <a:pt x="11149196" y="2251817"/>
                  <a:pt x="10613802" y="2338612"/>
                </a:cubicBezTo>
                <a:cubicBezTo>
                  <a:pt x="10078408" y="2425407"/>
                  <a:pt x="9396056" y="2323796"/>
                  <a:pt x="8979637" y="2266646"/>
                </a:cubicBezTo>
                <a:cubicBezTo>
                  <a:pt x="8563218" y="2209496"/>
                  <a:pt x="8403404" y="2086023"/>
                  <a:pt x="8115288" y="1995712"/>
                </a:cubicBezTo>
                <a:lnTo>
                  <a:pt x="7413541" y="1834846"/>
                </a:lnTo>
                <a:cubicBezTo>
                  <a:pt x="7179625" y="1806624"/>
                  <a:pt x="7009208" y="1740301"/>
                  <a:pt x="6711792" y="1750179"/>
                </a:cubicBezTo>
                <a:lnTo>
                  <a:pt x="6241107" y="1784046"/>
                </a:lnTo>
                <a:lnTo>
                  <a:pt x="5525565" y="1930096"/>
                </a:lnTo>
                <a:lnTo>
                  <a:pt x="5017327" y="2038046"/>
                </a:lnTo>
                <a:lnTo>
                  <a:pt x="4144421" y="2165046"/>
                </a:lnTo>
                <a:lnTo>
                  <a:pt x="3562484" y="2165046"/>
                </a:lnTo>
                <a:cubicBezTo>
                  <a:pt x="3382768" y="2152346"/>
                  <a:pt x="3579441" y="2179863"/>
                  <a:pt x="3066125" y="2088846"/>
                </a:cubicBezTo>
                <a:cubicBezTo>
                  <a:pt x="2552809" y="1997829"/>
                  <a:pt x="2385771" y="1875768"/>
                  <a:pt x="2158987" y="1809446"/>
                </a:cubicBezTo>
                <a:cubicBezTo>
                  <a:pt x="1932203" y="1743124"/>
                  <a:pt x="1696432" y="1682445"/>
                  <a:pt x="1705419" y="1690912"/>
                </a:cubicBezTo>
                <a:cubicBezTo>
                  <a:pt x="1714406" y="1699379"/>
                  <a:pt x="1437270" y="1623179"/>
                  <a:pt x="1260407" y="1631646"/>
                </a:cubicBezTo>
                <a:cubicBezTo>
                  <a:pt x="950194" y="1640113"/>
                  <a:pt x="854306" y="1679106"/>
                  <a:pt x="644238" y="1741712"/>
                </a:cubicBezTo>
                <a:lnTo>
                  <a:pt x="0" y="200728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>
            <a:softEdge rad="25400"/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4185138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3475346"/>
            <a:ext cx="12192000" cy="780130"/>
          </a:xfrm>
          <a:prstGeom prst="rect">
            <a:avLst/>
          </a:prstGeom>
          <a:gradFill>
            <a:gsLst>
              <a:gs pos="39000">
                <a:srgbClr val="2958AC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3444531" y="2818439"/>
            <a:ext cx="5229912" cy="3284883"/>
            <a:chOff x="4540220" y="1445577"/>
            <a:chExt cx="5229912" cy="3284883"/>
          </a:xfrm>
        </p:grpSpPr>
        <p:grpSp>
          <p:nvGrpSpPr>
            <p:cNvPr id="10" name="组合 9"/>
            <p:cNvGrpSpPr/>
            <p:nvPr>
              <p:custDataLst>
                <p:tags r:id="rId9"/>
              </p:custDataLst>
            </p:nvPr>
          </p:nvGrpSpPr>
          <p:grpSpPr>
            <a:xfrm>
              <a:off x="4540220" y="2045160"/>
              <a:ext cx="5229912" cy="2685300"/>
              <a:chOff x="8487380" y="1059521"/>
              <a:chExt cx="5229912" cy="2685300"/>
            </a:xfrm>
          </p:grpSpPr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487380" y="3375489"/>
                <a:ext cx="5229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rPr>
                  <a:t>CELL PROLIFERATION</a:t>
                </a: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13" name="Shape 40"/>
              <p:cNvSpPr/>
              <p:nvPr>
                <p:custDataLst>
                  <p:tags r:id="rId12"/>
                </p:custDataLst>
              </p:nvPr>
            </p:nvSpPr>
            <p:spPr>
              <a:xfrm>
                <a:off x="9282446" y="1059521"/>
                <a:ext cx="3639780" cy="64633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60959" rIns="60959">
                <a:spAutoFit/>
              </a:bodyPr>
              <a:lstStyle>
                <a:lvl1pPr>
                  <a:defRPr sz="3600">
                    <a:solidFill>
                      <a:srgbClr val="B61C2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lvl1pPr>
              </a:lstStyle>
              <a:p>
                <a:pPr lvl="0" algn="ctr"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5400" baseline="-2500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R" panose="00020600040101010101" pitchFamily="18" charset="-122"/>
                    <a:sym typeface="OPPOSans B" panose="00020600040101010101" pitchFamily="18" charset="-122"/>
                  </a:rPr>
                  <a:t>第</a:t>
                </a:r>
                <a:r>
                  <a:rPr lang="en-US" altLang="zh-CN" sz="5400" baseline="-2500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R" panose="00020600040101010101" pitchFamily="18" charset="-122"/>
                    <a:sym typeface="OPPOSans B" panose="00020600040101010101" pitchFamily="18" charset="-122"/>
                  </a:rPr>
                  <a:t>6</a:t>
                </a:r>
                <a:r>
                  <a:rPr lang="zh-CN" altLang="en-US" sz="5400" baseline="-2500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R" panose="00020600040101010101" pitchFamily="18" charset="-122"/>
                    <a:sym typeface="OPPOSans B" panose="00020600040101010101" pitchFamily="18" charset="-122"/>
                  </a:rPr>
                  <a:t>章  第</a:t>
                </a:r>
                <a:r>
                  <a:rPr lang="en-US" altLang="zh-CN" sz="5400" baseline="-2500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R" panose="00020600040101010101" pitchFamily="18" charset="-122"/>
                    <a:sym typeface="OPPOSans B" panose="00020600040101010101" pitchFamily="18" charset="-122"/>
                  </a:rPr>
                  <a:t>1</a:t>
                </a:r>
                <a:r>
                  <a:rPr lang="zh-CN" altLang="en-US" sz="5400" baseline="-2500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R" panose="00020600040101010101" pitchFamily="18" charset="-122"/>
                    <a:sym typeface="OPPOSans B" panose="00020600040101010101" pitchFamily="18" charset="-122"/>
                  </a:rPr>
                  <a:t>节</a:t>
                </a:r>
              </a:p>
            </p:txBody>
          </p:sp>
          <p:sp>
            <p:nvSpPr>
              <p:cNvPr id="14" name="Shape 4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487382" y="1782052"/>
                <a:ext cx="5229910" cy="12721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60959" rIns="60959">
                <a:spAutoFit/>
              </a:bodyPr>
              <a:lstStyle>
                <a:lvl1pPr>
                  <a:defRPr sz="3600">
                    <a:solidFill>
                      <a:srgbClr val="B61C2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lvl1pPr>
              </a:lstStyle>
              <a:p>
                <a:pPr lvl="0" algn="dist"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11500" baseline="-25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POSans H" panose="00020600040101010101" pitchFamily="18" charset="-122"/>
                    <a:ea typeface="OPPOSans H" panose="00020600040101010101" pitchFamily="18" charset="-122"/>
                    <a:cs typeface="OPPOSans R" panose="00020600040101010101" pitchFamily="18" charset="-122"/>
                    <a:sym typeface="OPPOSans H" panose="00020600040101010101" pitchFamily="18" charset="-122"/>
                  </a:rPr>
                  <a:t>小节的标题</a:t>
                </a:r>
              </a:p>
            </p:txBody>
          </p:sp>
        </p:grp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5414165" y="1445577"/>
              <a:ext cx="3482022" cy="56263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R" panose="00020600040101010101" pitchFamily="18" charset="-122"/>
                  <a:sym typeface="OPPOSans B" panose="00020600040101010101" pitchFamily="18" charset="-122"/>
                </a:rPr>
                <a:t>人教版  生物</a:t>
              </a:r>
              <a:r>
                <a:rPr lang="en-US" altLang="zh-CN"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R" panose="00020600040101010101" pitchFamily="18" charset="-122"/>
                  <a:sym typeface="OPPOSans B" panose="00020600040101010101" pitchFamily="18" charset="-122"/>
                </a:rPr>
                <a:t>(</a:t>
              </a:r>
              <a:r>
                <a:rPr lang="zh-CN" altLang="en-US"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R" panose="00020600040101010101" pitchFamily="18" charset="-122"/>
                  <a:sym typeface="OPPOSans B" panose="00020600040101010101" pitchFamily="18" charset="-122"/>
                </a:rPr>
                <a:t>高中</a:t>
              </a:r>
              <a:r>
                <a:rPr lang="en-US" altLang="zh-CN"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R" panose="00020600040101010101" pitchFamily="18" charset="-122"/>
                  <a:sym typeface="OPPOSans B" panose="00020600040101010101" pitchFamily="18" charset="-122"/>
                </a:rPr>
                <a:t>)</a:t>
              </a:r>
            </a:p>
          </p:txBody>
        </p:sp>
      </p:grpSp>
      <p:grpSp>
        <p:nvGrpSpPr>
          <p:cNvPr id="15" name="组合 14"/>
          <p:cNvGrpSpPr/>
          <p:nvPr userDrawn="1">
            <p:custDataLst>
              <p:tags r:id="rId4"/>
            </p:custDataLst>
          </p:nvPr>
        </p:nvGrpSpPr>
        <p:grpSpPr>
          <a:xfrm>
            <a:off x="0" y="5105400"/>
            <a:ext cx="12192000" cy="1752600"/>
            <a:chOff x="0" y="5105400"/>
            <a:chExt cx="12192000" cy="1752600"/>
          </a:xfrm>
        </p:grpSpPr>
        <p:grpSp>
          <p:nvGrpSpPr>
            <p:cNvPr id="16" name="组合 15"/>
            <p:cNvGrpSpPr/>
            <p:nvPr>
              <p:custDataLst>
                <p:tags r:id="rId5"/>
              </p:custDataLst>
            </p:nvPr>
          </p:nvGrpSpPr>
          <p:grpSpPr>
            <a:xfrm>
              <a:off x="0" y="5105400"/>
              <a:ext cx="12039600" cy="0"/>
              <a:chOff x="0" y="5105400"/>
              <a:chExt cx="12039600" cy="0"/>
            </a:xfrm>
          </p:grpSpPr>
          <p:cxnSp>
            <p:nvCxnSpPr>
              <p:cNvPr id="18" name="直接连接符 17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9707880" y="5105400"/>
                <a:ext cx="2331720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0" y="5105400"/>
                <a:ext cx="2331720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 flipV="1">
              <a:off x="0" y="6799092"/>
              <a:ext cx="12192000" cy="58908"/>
            </a:xfrm>
            <a:prstGeom prst="rect">
              <a:avLst/>
            </a:prstGeom>
            <a:gradFill>
              <a:gsLst>
                <a:gs pos="46900">
                  <a:schemeClr val="accent2"/>
                </a:gs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92"/>
          <p:cNvSpPr/>
          <p:nvPr userDrawn="1">
            <p:custDataLst>
              <p:tags r:id="rId1"/>
            </p:custDataLst>
          </p:nvPr>
        </p:nvSpPr>
        <p:spPr>
          <a:xfrm>
            <a:off x="6461819" y="1959059"/>
            <a:ext cx="1796700" cy="1976579"/>
          </a:xfrm>
          <a:custGeom>
            <a:avLst/>
            <a:gdLst>
              <a:gd name="connsiteX0" fmla="*/ 898350 w 1796700"/>
              <a:gd name="connsiteY0" fmla="*/ 0 h 1976578"/>
              <a:gd name="connsiteX1" fmla="*/ 1796700 w 1796700"/>
              <a:gd name="connsiteY1" fmla="*/ 898350 h 1976578"/>
              <a:gd name="connsiteX2" fmla="*/ 1079399 w 1796700"/>
              <a:gd name="connsiteY2" fmla="*/ 1778449 h 1976578"/>
              <a:gd name="connsiteX3" fmla="*/ 1005825 w 1796700"/>
              <a:gd name="connsiteY3" fmla="*/ 1789678 h 1976578"/>
              <a:gd name="connsiteX4" fmla="*/ 910290 w 1796700"/>
              <a:gd name="connsiteY4" fmla="*/ 1976578 h 1976578"/>
              <a:gd name="connsiteX5" fmla="*/ 821270 w 1796700"/>
              <a:gd name="connsiteY5" fmla="*/ 1792808 h 1976578"/>
              <a:gd name="connsiteX6" fmla="*/ 806499 w 1796700"/>
              <a:gd name="connsiteY6" fmla="*/ 1792062 h 1976578"/>
              <a:gd name="connsiteX7" fmla="*/ 0 w 1796700"/>
              <a:gd name="connsiteY7" fmla="*/ 898350 h 1976578"/>
              <a:gd name="connsiteX8" fmla="*/ 898350 w 1796700"/>
              <a:gd name="connsiteY8" fmla="*/ 0 h 197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6700" h="1976576">
                <a:moveTo>
                  <a:pt x="898350" y="0"/>
                </a:moveTo>
                <a:cubicBezTo>
                  <a:pt x="1394495" y="0"/>
                  <a:pt x="1796700" y="402205"/>
                  <a:pt x="1796700" y="898350"/>
                </a:cubicBezTo>
                <a:cubicBezTo>
                  <a:pt x="1796700" y="1332477"/>
                  <a:pt x="1488762" y="1694681"/>
                  <a:pt x="1079399" y="1778449"/>
                </a:cubicBezTo>
                <a:lnTo>
                  <a:pt x="1005825" y="1789678"/>
                </a:lnTo>
                <a:lnTo>
                  <a:pt x="910290" y="1976578"/>
                </a:lnTo>
                <a:lnTo>
                  <a:pt x="821270" y="1792808"/>
                </a:lnTo>
                <a:lnTo>
                  <a:pt x="806499" y="1792062"/>
                </a:lnTo>
                <a:cubicBezTo>
                  <a:pt x="353501" y="1746058"/>
                  <a:pt x="0" y="1363486"/>
                  <a:pt x="0" y="898350"/>
                </a:cubicBezTo>
                <a:cubicBezTo>
                  <a:pt x="0" y="402205"/>
                  <a:pt x="402205" y="0"/>
                  <a:pt x="89835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7" name="文本框 62"/>
          <p:cNvSpPr txBox="1"/>
          <p:nvPr userDrawn="1">
            <p:custDataLst>
              <p:tags r:id="rId2"/>
            </p:custDataLst>
          </p:nvPr>
        </p:nvSpPr>
        <p:spPr>
          <a:xfrm>
            <a:off x="6536230" y="2940258"/>
            <a:ext cx="160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输入标题</a:t>
            </a:r>
          </a:p>
        </p:txBody>
      </p:sp>
      <p:cxnSp>
        <p:nvCxnSpPr>
          <p:cNvPr id="8" name="直接连接符 7"/>
          <p:cNvCxnSpPr/>
          <p:nvPr userDrawn="1">
            <p:custDataLst>
              <p:tags r:id="rId3"/>
            </p:custDataLst>
          </p:nvPr>
        </p:nvCxnSpPr>
        <p:spPr>
          <a:xfrm>
            <a:off x="1805209" y="4065954"/>
            <a:ext cx="8840203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>
            <a:off x="1705099" y="3992754"/>
            <a:ext cx="146400" cy="1464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93CDDD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0" name="椭圆 9"/>
          <p:cNvSpPr/>
          <p:nvPr userDrawn="1">
            <p:custDataLst>
              <p:tags r:id="rId5"/>
            </p:custDataLst>
          </p:nvPr>
        </p:nvSpPr>
        <p:spPr>
          <a:xfrm>
            <a:off x="10572211" y="3992754"/>
            <a:ext cx="146400" cy="1464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93CDDD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1" name="椭圆 10"/>
          <p:cNvSpPr/>
          <p:nvPr userDrawn="1">
            <p:custDataLst>
              <p:tags r:id="rId6"/>
            </p:custDataLst>
          </p:nvPr>
        </p:nvSpPr>
        <p:spPr>
          <a:xfrm>
            <a:off x="2956467" y="3992754"/>
            <a:ext cx="146400" cy="1464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93CDDD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2" name="椭圆 11"/>
          <p:cNvSpPr/>
          <p:nvPr userDrawn="1">
            <p:custDataLst>
              <p:tags r:id="rId7"/>
            </p:custDataLst>
          </p:nvPr>
        </p:nvSpPr>
        <p:spPr>
          <a:xfrm>
            <a:off x="5121036" y="3992754"/>
            <a:ext cx="146400" cy="1464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93CDDD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3" name="椭圆 12"/>
          <p:cNvSpPr/>
          <p:nvPr userDrawn="1">
            <p:custDataLst>
              <p:tags r:id="rId8"/>
            </p:custDataLst>
          </p:nvPr>
        </p:nvSpPr>
        <p:spPr>
          <a:xfrm>
            <a:off x="7301867" y="3992754"/>
            <a:ext cx="146400" cy="1464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93CDDD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4" name="椭圆 13"/>
          <p:cNvSpPr/>
          <p:nvPr userDrawn="1">
            <p:custDataLst>
              <p:tags r:id="rId9"/>
            </p:custDataLst>
          </p:nvPr>
        </p:nvSpPr>
        <p:spPr>
          <a:xfrm>
            <a:off x="9296225" y="3992754"/>
            <a:ext cx="146400" cy="1464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93CDDD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5" name="任意多边形 103"/>
          <p:cNvSpPr/>
          <p:nvPr userDrawn="1">
            <p:custDataLst>
              <p:tags r:id="rId10"/>
            </p:custDataLst>
          </p:nvPr>
        </p:nvSpPr>
        <p:spPr>
          <a:xfrm>
            <a:off x="2257922" y="2187251"/>
            <a:ext cx="1575740" cy="1759852"/>
          </a:xfrm>
          <a:custGeom>
            <a:avLst/>
            <a:gdLst>
              <a:gd name="connsiteX0" fmla="*/ 787870 w 1575740"/>
              <a:gd name="connsiteY0" fmla="*/ 0 h 1759852"/>
              <a:gd name="connsiteX1" fmla="*/ 1575740 w 1575740"/>
              <a:gd name="connsiteY1" fmla="*/ 787870 h 1759852"/>
              <a:gd name="connsiteX2" fmla="*/ 946654 w 1575740"/>
              <a:gd name="connsiteY2" fmla="*/ 1559734 h 1759852"/>
              <a:gd name="connsiteX3" fmla="*/ 870324 w 1575740"/>
              <a:gd name="connsiteY3" fmla="*/ 1567428 h 1759852"/>
              <a:gd name="connsiteX4" fmla="*/ 771966 w 1575740"/>
              <a:gd name="connsiteY4" fmla="*/ 1759852 h 1759852"/>
              <a:gd name="connsiteX5" fmla="*/ 677385 w 1575740"/>
              <a:gd name="connsiteY5" fmla="*/ 1564602 h 1759852"/>
              <a:gd name="connsiteX6" fmla="*/ 629087 w 1575740"/>
              <a:gd name="connsiteY6" fmla="*/ 1559734 h 1759852"/>
              <a:gd name="connsiteX7" fmla="*/ 0 w 1575740"/>
              <a:gd name="connsiteY7" fmla="*/ 787870 h 1759852"/>
              <a:gd name="connsiteX8" fmla="*/ 787870 w 1575740"/>
              <a:gd name="connsiteY8" fmla="*/ 0 h 175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5740" h="1759852">
                <a:moveTo>
                  <a:pt x="787870" y="0"/>
                </a:moveTo>
                <a:cubicBezTo>
                  <a:pt x="1222999" y="0"/>
                  <a:pt x="1575740" y="352741"/>
                  <a:pt x="1575740" y="787870"/>
                </a:cubicBezTo>
                <a:cubicBezTo>
                  <a:pt x="1575740" y="1168608"/>
                  <a:pt x="1305673" y="1486268"/>
                  <a:pt x="946654" y="1559734"/>
                </a:cubicBezTo>
                <a:lnTo>
                  <a:pt x="870324" y="1567428"/>
                </a:lnTo>
                <a:lnTo>
                  <a:pt x="771966" y="1759852"/>
                </a:lnTo>
                <a:lnTo>
                  <a:pt x="677385" y="1564602"/>
                </a:lnTo>
                <a:lnTo>
                  <a:pt x="629087" y="1559734"/>
                </a:lnTo>
                <a:cubicBezTo>
                  <a:pt x="270067" y="1486268"/>
                  <a:pt x="0" y="1168608"/>
                  <a:pt x="0" y="787870"/>
                </a:cubicBezTo>
                <a:cubicBezTo>
                  <a:pt x="0" y="352741"/>
                  <a:pt x="352741" y="0"/>
                  <a:pt x="78787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6" name="文本框 59"/>
          <p:cNvSpPr txBox="1"/>
          <p:nvPr userDrawn="1">
            <p:custDataLst>
              <p:tags r:id="rId11"/>
            </p:custDataLst>
          </p:nvPr>
        </p:nvSpPr>
        <p:spPr>
          <a:xfrm>
            <a:off x="2168367" y="3078013"/>
            <a:ext cx="176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输入标题</a:t>
            </a:r>
          </a:p>
        </p:txBody>
      </p:sp>
      <p:sp>
        <p:nvSpPr>
          <p:cNvPr id="17" name="任意多边形 107"/>
          <p:cNvSpPr/>
          <p:nvPr userDrawn="1">
            <p:custDataLst>
              <p:tags r:id="rId12"/>
            </p:custDataLst>
          </p:nvPr>
        </p:nvSpPr>
        <p:spPr>
          <a:xfrm>
            <a:off x="3966519" y="1393621"/>
            <a:ext cx="2369359" cy="2553483"/>
          </a:xfrm>
          <a:custGeom>
            <a:avLst/>
            <a:gdLst>
              <a:gd name="connsiteX0" fmla="*/ 1184679 w 2369358"/>
              <a:gd name="connsiteY0" fmla="*/ 0 h 2553482"/>
              <a:gd name="connsiteX1" fmla="*/ 2369358 w 2369358"/>
              <a:gd name="connsiteY1" fmla="*/ 1184679 h 2553482"/>
              <a:gd name="connsiteX2" fmla="*/ 1423433 w 2369358"/>
              <a:gd name="connsiteY2" fmla="*/ 2345290 h 2553482"/>
              <a:gd name="connsiteX3" fmla="*/ 1321945 w 2369358"/>
              <a:gd name="connsiteY3" fmla="*/ 2360779 h 2553482"/>
              <a:gd name="connsiteX4" fmla="*/ 1223444 w 2369358"/>
              <a:gd name="connsiteY4" fmla="*/ 2553482 h 2553482"/>
              <a:gd name="connsiteX5" fmla="*/ 1132988 w 2369358"/>
              <a:gd name="connsiteY5" fmla="*/ 2366748 h 2553482"/>
              <a:gd name="connsiteX6" fmla="*/ 1063553 w 2369358"/>
              <a:gd name="connsiteY6" fmla="*/ 2363242 h 2553482"/>
              <a:gd name="connsiteX7" fmla="*/ 0 w 2369358"/>
              <a:gd name="connsiteY7" fmla="*/ 1184679 h 2553482"/>
              <a:gd name="connsiteX8" fmla="*/ 1184679 w 2369358"/>
              <a:gd name="connsiteY8" fmla="*/ 0 h 2553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9358" h="2553482">
                <a:moveTo>
                  <a:pt x="1184679" y="0"/>
                </a:moveTo>
                <a:cubicBezTo>
                  <a:pt x="1838959" y="0"/>
                  <a:pt x="2369358" y="530399"/>
                  <a:pt x="2369358" y="1184679"/>
                </a:cubicBezTo>
                <a:cubicBezTo>
                  <a:pt x="2369358" y="1757174"/>
                  <a:pt x="1963272" y="2234823"/>
                  <a:pt x="1423433" y="2345290"/>
                </a:cubicBezTo>
                <a:lnTo>
                  <a:pt x="1321945" y="2360779"/>
                </a:lnTo>
                <a:lnTo>
                  <a:pt x="1223444" y="2553482"/>
                </a:lnTo>
                <a:lnTo>
                  <a:pt x="1132988" y="2366748"/>
                </a:lnTo>
                <a:lnTo>
                  <a:pt x="1063553" y="2363242"/>
                </a:lnTo>
                <a:cubicBezTo>
                  <a:pt x="466171" y="2302574"/>
                  <a:pt x="0" y="1798067"/>
                  <a:pt x="0" y="1184679"/>
                </a:cubicBezTo>
                <a:cubicBezTo>
                  <a:pt x="0" y="530399"/>
                  <a:pt x="530399" y="0"/>
                  <a:pt x="1184679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8" name="任意多边形 112"/>
          <p:cNvSpPr/>
          <p:nvPr userDrawn="1">
            <p:custDataLst>
              <p:tags r:id="rId13"/>
            </p:custDataLst>
          </p:nvPr>
        </p:nvSpPr>
        <p:spPr>
          <a:xfrm>
            <a:off x="8442177" y="1942476"/>
            <a:ext cx="1834927" cy="1997677"/>
          </a:xfrm>
          <a:custGeom>
            <a:avLst/>
            <a:gdLst>
              <a:gd name="connsiteX0" fmla="*/ 917463 w 1834926"/>
              <a:gd name="connsiteY0" fmla="*/ 0 h 1997677"/>
              <a:gd name="connsiteX1" fmla="*/ 1834926 w 1834926"/>
              <a:gd name="connsiteY1" fmla="*/ 917463 h 1997677"/>
              <a:gd name="connsiteX2" fmla="*/ 1102364 w 1834926"/>
              <a:gd name="connsiteY2" fmla="*/ 1816287 h 1997677"/>
              <a:gd name="connsiteX3" fmla="*/ 1016983 w 1834926"/>
              <a:gd name="connsiteY3" fmla="*/ 1829317 h 1997677"/>
              <a:gd name="connsiteX4" fmla="*/ 930925 w 1834926"/>
              <a:gd name="connsiteY4" fmla="*/ 1997677 h 1997677"/>
              <a:gd name="connsiteX5" fmla="*/ 850447 w 1834926"/>
              <a:gd name="connsiteY5" fmla="*/ 1831542 h 1997677"/>
              <a:gd name="connsiteX6" fmla="*/ 823658 w 1834926"/>
              <a:gd name="connsiteY6" fmla="*/ 1830189 h 1997677"/>
              <a:gd name="connsiteX7" fmla="*/ 0 w 1834926"/>
              <a:gd name="connsiteY7" fmla="*/ 917463 h 1997677"/>
              <a:gd name="connsiteX8" fmla="*/ 917463 w 1834926"/>
              <a:gd name="connsiteY8" fmla="*/ 0 h 19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4926" h="1997677">
                <a:moveTo>
                  <a:pt x="917463" y="0"/>
                </a:moveTo>
                <a:cubicBezTo>
                  <a:pt x="1424164" y="0"/>
                  <a:pt x="1834926" y="410762"/>
                  <a:pt x="1834926" y="917463"/>
                </a:cubicBezTo>
                <a:cubicBezTo>
                  <a:pt x="1834926" y="1360827"/>
                  <a:pt x="1520436" y="1730737"/>
                  <a:pt x="1102364" y="1816287"/>
                </a:cubicBezTo>
                <a:lnTo>
                  <a:pt x="1016983" y="1829317"/>
                </a:lnTo>
                <a:lnTo>
                  <a:pt x="930925" y="1997677"/>
                </a:lnTo>
                <a:lnTo>
                  <a:pt x="850447" y="1831542"/>
                </a:lnTo>
                <a:lnTo>
                  <a:pt x="823658" y="1830189"/>
                </a:lnTo>
                <a:cubicBezTo>
                  <a:pt x="361022" y="1783206"/>
                  <a:pt x="0" y="1392495"/>
                  <a:pt x="0" y="917463"/>
                </a:cubicBezTo>
                <a:cubicBezTo>
                  <a:pt x="0" y="410762"/>
                  <a:pt x="410762" y="0"/>
                  <a:pt x="917463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9" name="文本框 63"/>
          <p:cNvSpPr txBox="1"/>
          <p:nvPr userDrawn="1">
            <p:custDataLst>
              <p:tags r:id="rId14"/>
            </p:custDataLst>
          </p:nvPr>
        </p:nvSpPr>
        <p:spPr>
          <a:xfrm>
            <a:off x="8400369" y="2940258"/>
            <a:ext cx="191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输入标题</a:t>
            </a:r>
          </a:p>
        </p:txBody>
      </p:sp>
      <p:sp>
        <p:nvSpPr>
          <p:cNvPr id="20" name="矩形 19"/>
          <p:cNvSpPr/>
          <p:nvPr userDrawn="1">
            <p:custDataLst>
              <p:tags r:id="rId15"/>
            </p:custDataLst>
          </p:nvPr>
        </p:nvSpPr>
        <p:spPr>
          <a:xfrm>
            <a:off x="2104685" y="4184218"/>
            <a:ext cx="1849963" cy="35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点击添加文字内容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1" name="矩形 20"/>
          <p:cNvSpPr/>
          <p:nvPr userDrawn="1">
            <p:custDataLst>
              <p:tags r:id="rId16"/>
            </p:custDataLst>
          </p:nvPr>
        </p:nvSpPr>
        <p:spPr>
          <a:xfrm>
            <a:off x="4228612" y="4184218"/>
            <a:ext cx="1849963" cy="35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点击添加文字内容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2" name="矩形 21"/>
          <p:cNvSpPr/>
          <p:nvPr userDrawn="1">
            <p:custDataLst>
              <p:tags r:id="rId17"/>
            </p:custDataLst>
          </p:nvPr>
        </p:nvSpPr>
        <p:spPr>
          <a:xfrm>
            <a:off x="6352539" y="4184218"/>
            <a:ext cx="1849963" cy="35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点击添加文字内容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18"/>
            </p:custDataLst>
          </p:nvPr>
        </p:nvSpPr>
        <p:spPr>
          <a:xfrm>
            <a:off x="8476466" y="4184218"/>
            <a:ext cx="1849963" cy="35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lnSpc>
                <a:spcPct val="13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点击添加文字内容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4" name="文本框 64"/>
          <p:cNvSpPr txBox="1"/>
          <p:nvPr userDrawn="1">
            <p:custDataLst>
              <p:tags r:id="rId19"/>
            </p:custDataLst>
          </p:nvPr>
        </p:nvSpPr>
        <p:spPr>
          <a:xfrm>
            <a:off x="1490738" y="4795502"/>
            <a:ext cx="288862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160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</a:t>
            </a:r>
            <a:endParaRPr lang="zh-CN" altLang="en-US" sz="160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5" name="文本框 24"/>
          <p:cNvSpPr txBox="1"/>
          <p:nvPr userDrawn="1">
            <p:custDataLst>
              <p:tags r:id="rId20"/>
            </p:custDataLst>
          </p:nvPr>
        </p:nvSpPr>
        <p:spPr>
          <a:xfrm>
            <a:off x="3928377" y="4795502"/>
            <a:ext cx="319318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160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2</a:t>
            </a:r>
            <a:endParaRPr lang="zh-CN" altLang="en-US" sz="160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6" name="文本框 64"/>
          <p:cNvSpPr txBox="1"/>
          <p:nvPr userDrawn="1">
            <p:custDataLst>
              <p:tags r:id="rId21"/>
            </p:custDataLst>
          </p:nvPr>
        </p:nvSpPr>
        <p:spPr>
          <a:xfrm>
            <a:off x="6396472" y="4795502"/>
            <a:ext cx="319318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160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3</a:t>
            </a:r>
            <a:endParaRPr lang="zh-CN" altLang="en-US" sz="160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7" name="文本框 26"/>
          <p:cNvSpPr txBox="1"/>
          <p:nvPr userDrawn="1">
            <p:custDataLst>
              <p:tags r:id="rId22"/>
            </p:custDataLst>
          </p:nvPr>
        </p:nvSpPr>
        <p:spPr>
          <a:xfrm>
            <a:off x="8864567" y="4795502"/>
            <a:ext cx="319318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160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4</a:t>
            </a:r>
            <a:endParaRPr lang="zh-CN" altLang="en-US" sz="160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8" name="文本框 59"/>
          <p:cNvSpPr txBox="1"/>
          <p:nvPr userDrawn="1">
            <p:custDataLst>
              <p:tags r:id="rId23"/>
            </p:custDataLst>
          </p:nvPr>
        </p:nvSpPr>
        <p:spPr>
          <a:xfrm>
            <a:off x="4270876" y="2669412"/>
            <a:ext cx="176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输入标题</a:t>
            </a:r>
          </a:p>
        </p:txBody>
      </p:sp>
      <p:grpSp>
        <p:nvGrpSpPr>
          <p:cNvPr id="29" name="组合 28"/>
          <p:cNvGrpSpPr/>
          <p:nvPr userDrawn="1">
            <p:custDataLst>
              <p:tags r:id="rId24"/>
            </p:custDataLst>
          </p:nvPr>
        </p:nvGrpSpPr>
        <p:grpSpPr>
          <a:xfrm>
            <a:off x="1832621" y="4733207"/>
            <a:ext cx="2611935" cy="839798"/>
            <a:chOff x="5091396" y="4595433"/>
            <a:chExt cx="2611935" cy="839798"/>
          </a:xfrm>
        </p:grpSpPr>
        <p:sp>
          <p:nvSpPr>
            <p:cNvPr id="30" name="9"/>
            <p:cNvSpPr/>
            <p:nvPr>
              <p:custDataLst>
                <p:tags r:id="rId45"/>
              </p:custDataLst>
            </p:nvPr>
          </p:nvSpPr>
          <p:spPr>
            <a:xfrm>
              <a:off x="5091396" y="4595433"/>
              <a:ext cx="26119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31" name="10"/>
            <p:cNvSpPr/>
            <p:nvPr>
              <p:custDataLst>
                <p:tags r:id="rId46"/>
              </p:custDataLst>
            </p:nvPr>
          </p:nvSpPr>
          <p:spPr>
            <a:xfrm>
              <a:off x="5091397" y="5048458"/>
              <a:ext cx="2396848" cy="386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</a:t>
              </a:r>
              <a:r>
                <a:rPr lang="zh-CN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所需</a:t>
              </a: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文字内容</a:t>
              </a:r>
            </a:p>
          </p:txBody>
        </p:sp>
      </p:grpSp>
      <p:grpSp>
        <p:nvGrpSpPr>
          <p:cNvPr id="32" name="组合 31"/>
          <p:cNvGrpSpPr/>
          <p:nvPr userDrawn="1">
            <p:custDataLst>
              <p:tags r:id="rId25"/>
            </p:custDataLst>
          </p:nvPr>
        </p:nvGrpSpPr>
        <p:grpSpPr>
          <a:xfrm>
            <a:off x="4297902" y="4733207"/>
            <a:ext cx="2611935" cy="839798"/>
            <a:chOff x="5091396" y="4595433"/>
            <a:chExt cx="2611935" cy="839798"/>
          </a:xfrm>
        </p:grpSpPr>
        <p:sp>
          <p:nvSpPr>
            <p:cNvPr id="33" name="9"/>
            <p:cNvSpPr/>
            <p:nvPr>
              <p:custDataLst>
                <p:tags r:id="rId43"/>
              </p:custDataLst>
            </p:nvPr>
          </p:nvSpPr>
          <p:spPr>
            <a:xfrm>
              <a:off x="5091396" y="4595433"/>
              <a:ext cx="26119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34" name="10"/>
            <p:cNvSpPr/>
            <p:nvPr>
              <p:custDataLst>
                <p:tags r:id="rId44"/>
              </p:custDataLst>
            </p:nvPr>
          </p:nvSpPr>
          <p:spPr>
            <a:xfrm>
              <a:off x="5091397" y="5048458"/>
              <a:ext cx="2396848" cy="386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点击输入所需文字内容</a:t>
              </a:r>
            </a:p>
          </p:txBody>
        </p:sp>
      </p:grpSp>
      <p:grpSp>
        <p:nvGrpSpPr>
          <p:cNvPr id="35" name="组合 34"/>
          <p:cNvGrpSpPr/>
          <p:nvPr userDrawn="1">
            <p:custDataLst>
              <p:tags r:id="rId26"/>
            </p:custDataLst>
          </p:nvPr>
        </p:nvGrpSpPr>
        <p:grpSpPr>
          <a:xfrm>
            <a:off x="6763183" y="4733207"/>
            <a:ext cx="2611935" cy="839798"/>
            <a:chOff x="5091396" y="4595433"/>
            <a:chExt cx="2611935" cy="839798"/>
          </a:xfrm>
        </p:grpSpPr>
        <p:sp>
          <p:nvSpPr>
            <p:cNvPr id="36" name="9"/>
            <p:cNvSpPr/>
            <p:nvPr>
              <p:custDataLst>
                <p:tags r:id="rId41"/>
              </p:custDataLst>
            </p:nvPr>
          </p:nvSpPr>
          <p:spPr>
            <a:xfrm>
              <a:off x="5091396" y="4595433"/>
              <a:ext cx="26119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37" name="10"/>
            <p:cNvSpPr/>
            <p:nvPr>
              <p:custDataLst>
                <p:tags r:id="rId42"/>
              </p:custDataLst>
            </p:nvPr>
          </p:nvSpPr>
          <p:spPr>
            <a:xfrm>
              <a:off x="5091397" y="5048458"/>
              <a:ext cx="2396848" cy="386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点击输入所需文字内容</a:t>
              </a:r>
            </a:p>
          </p:txBody>
        </p:sp>
      </p:grpSp>
      <p:grpSp>
        <p:nvGrpSpPr>
          <p:cNvPr id="38" name="组合 37"/>
          <p:cNvGrpSpPr/>
          <p:nvPr userDrawn="1">
            <p:custDataLst>
              <p:tags r:id="rId27"/>
            </p:custDataLst>
          </p:nvPr>
        </p:nvGrpSpPr>
        <p:grpSpPr>
          <a:xfrm>
            <a:off x="9228465" y="4733207"/>
            <a:ext cx="2611935" cy="839798"/>
            <a:chOff x="5091396" y="4595433"/>
            <a:chExt cx="2611935" cy="839798"/>
          </a:xfrm>
        </p:grpSpPr>
        <p:sp>
          <p:nvSpPr>
            <p:cNvPr id="39" name="9"/>
            <p:cNvSpPr/>
            <p:nvPr>
              <p:custDataLst>
                <p:tags r:id="rId39"/>
              </p:custDataLst>
            </p:nvPr>
          </p:nvSpPr>
          <p:spPr>
            <a:xfrm>
              <a:off x="5091396" y="4595433"/>
              <a:ext cx="26119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40" name="10"/>
            <p:cNvSpPr/>
            <p:nvPr>
              <p:custDataLst>
                <p:tags r:id="rId40"/>
              </p:custDataLst>
            </p:nvPr>
          </p:nvSpPr>
          <p:spPr>
            <a:xfrm>
              <a:off x="5091397" y="5048458"/>
              <a:ext cx="2396848" cy="386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点击输入所需文字内容</a:t>
              </a:r>
            </a:p>
          </p:txBody>
        </p:sp>
      </p:grpSp>
      <p:grpSp>
        <p:nvGrpSpPr>
          <p:cNvPr id="41" name="组合 40"/>
          <p:cNvGrpSpPr/>
          <p:nvPr userDrawn="1">
            <p:custDataLst>
              <p:tags r:id="rId28"/>
            </p:custDataLst>
          </p:nvPr>
        </p:nvGrpSpPr>
        <p:grpSpPr>
          <a:xfrm>
            <a:off x="2806762" y="2544773"/>
            <a:ext cx="483908" cy="386249"/>
            <a:chOff x="5753100" y="-417512"/>
            <a:chExt cx="700088" cy="558800"/>
          </a:xfrm>
          <a:solidFill>
            <a:schemeClr val="bg1"/>
          </a:solidFill>
        </p:grpSpPr>
        <p:sp>
          <p:nvSpPr>
            <p:cNvPr id="42" name="Freeform 790"/>
            <p:cNvSpPr/>
            <p:nvPr>
              <p:custDataLst>
                <p:tags r:id="rId32"/>
              </p:custDataLst>
            </p:nvPr>
          </p:nvSpPr>
          <p:spPr bwMode="auto">
            <a:xfrm>
              <a:off x="5834063" y="-403225"/>
              <a:ext cx="525463" cy="363538"/>
            </a:xfrm>
            <a:custGeom>
              <a:avLst/>
              <a:gdLst>
                <a:gd name="T0" fmla="*/ 22 w 331"/>
                <a:gd name="T1" fmla="*/ 229 h 229"/>
                <a:gd name="T2" fmla="*/ 0 w 331"/>
                <a:gd name="T3" fmla="*/ 210 h 229"/>
                <a:gd name="T4" fmla="*/ 133 w 331"/>
                <a:gd name="T5" fmla="*/ 55 h 229"/>
                <a:gd name="T6" fmla="*/ 213 w 331"/>
                <a:gd name="T7" fmla="*/ 123 h 229"/>
                <a:gd name="T8" fmla="*/ 308 w 331"/>
                <a:gd name="T9" fmla="*/ 0 h 229"/>
                <a:gd name="T10" fmla="*/ 331 w 331"/>
                <a:gd name="T11" fmla="*/ 17 h 229"/>
                <a:gd name="T12" fmla="*/ 215 w 331"/>
                <a:gd name="T13" fmla="*/ 168 h 229"/>
                <a:gd name="T14" fmla="*/ 135 w 331"/>
                <a:gd name="T15" fmla="*/ 97 h 229"/>
                <a:gd name="T16" fmla="*/ 22 w 331"/>
                <a:gd name="T17" fmla="*/ 229 h 229"/>
                <a:gd name="T18" fmla="*/ 22 w 331"/>
                <a:gd name="T1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1" h="229">
                  <a:moveTo>
                    <a:pt x="22" y="229"/>
                  </a:moveTo>
                  <a:lnTo>
                    <a:pt x="0" y="210"/>
                  </a:lnTo>
                  <a:lnTo>
                    <a:pt x="133" y="55"/>
                  </a:lnTo>
                  <a:lnTo>
                    <a:pt x="213" y="123"/>
                  </a:lnTo>
                  <a:lnTo>
                    <a:pt x="308" y="0"/>
                  </a:lnTo>
                  <a:lnTo>
                    <a:pt x="331" y="17"/>
                  </a:lnTo>
                  <a:lnTo>
                    <a:pt x="215" y="168"/>
                  </a:lnTo>
                  <a:lnTo>
                    <a:pt x="135" y="97"/>
                  </a:lnTo>
                  <a:lnTo>
                    <a:pt x="22" y="229"/>
                  </a:lnTo>
                  <a:lnTo>
                    <a:pt x="2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OPPOSans B" panose="00020600040101010101" pitchFamily="18" charset="-122"/>
              </a:endParaRPr>
            </a:p>
          </p:txBody>
        </p:sp>
        <p:sp>
          <p:nvSpPr>
            <p:cNvPr id="43" name="Freeform 791"/>
            <p:cNvSpPr/>
            <p:nvPr>
              <p:custDataLst>
                <p:tags r:id="rId33"/>
              </p:custDataLst>
            </p:nvPr>
          </p:nvSpPr>
          <p:spPr bwMode="auto">
            <a:xfrm>
              <a:off x="6254750" y="-414337"/>
              <a:ext cx="115888" cy="115888"/>
            </a:xfrm>
            <a:custGeom>
              <a:avLst/>
              <a:gdLst>
                <a:gd name="T0" fmla="*/ 0 w 73"/>
                <a:gd name="T1" fmla="*/ 0 h 73"/>
                <a:gd name="T2" fmla="*/ 73 w 73"/>
                <a:gd name="T3" fmla="*/ 0 h 73"/>
                <a:gd name="T4" fmla="*/ 73 w 73"/>
                <a:gd name="T5" fmla="*/ 73 h 73"/>
                <a:gd name="T6" fmla="*/ 0 w 73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3">
                  <a:moveTo>
                    <a:pt x="0" y="0"/>
                  </a:moveTo>
                  <a:lnTo>
                    <a:pt x="73" y="0"/>
                  </a:lnTo>
                  <a:lnTo>
                    <a:pt x="73" y="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OPPOSans B" panose="00020600040101010101" pitchFamily="18" charset="-122"/>
              </a:endParaRPr>
            </a:p>
          </p:txBody>
        </p:sp>
        <p:sp>
          <p:nvSpPr>
            <p:cNvPr id="44" name="Freeform 792"/>
            <p:cNvSpPr/>
            <p:nvPr>
              <p:custDataLst>
                <p:tags r:id="rId34"/>
              </p:custDataLst>
            </p:nvPr>
          </p:nvSpPr>
          <p:spPr bwMode="auto">
            <a:xfrm>
              <a:off x="5753100" y="-417512"/>
              <a:ext cx="700088" cy="558800"/>
            </a:xfrm>
            <a:custGeom>
              <a:avLst/>
              <a:gdLst>
                <a:gd name="T0" fmla="*/ 441 w 441"/>
                <a:gd name="T1" fmla="*/ 352 h 352"/>
                <a:gd name="T2" fmla="*/ 0 w 441"/>
                <a:gd name="T3" fmla="*/ 352 h 352"/>
                <a:gd name="T4" fmla="*/ 0 w 441"/>
                <a:gd name="T5" fmla="*/ 0 h 352"/>
                <a:gd name="T6" fmla="*/ 26 w 441"/>
                <a:gd name="T7" fmla="*/ 0 h 352"/>
                <a:gd name="T8" fmla="*/ 26 w 441"/>
                <a:gd name="T9" fmla="*/ 328 h 352"/>
                <a:gd name="T10" fmla="*/ 441 w 441"/>
                <a:gd name="T11" fmla="*/ 328 h 352"/>
                <a:gd name="T12" fmla="*/ 441 w 441"/>
                <a:gd name="T13" fmla="*/ 352 h 352"/>
                <a:gd name="T14" fmla="*/ 441 w 441"/>
                <a:gd name="T15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1" h="352">
                  <a:moveTo>
                    <a:pt x="441" y="352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328"/>
                  </a:lnTo>
                  <a:lnTo>
                    <a:pt x="441" y="328"/>
                  </a:lnTo>
                  <a:lnTo>
                    <a:pt x="441" y="352"/>
                  </a:lnTo>
                  <a:lnTo>
                    <a:pt x="441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OPPOSans B" panose="00020600040101010101" pitchFamily="18" charset="-122"/>
              </a:endParaRPr>
            </a:p>
          </p:txBody>
        </p:sp>
        <p:sp>
          <p:nvSpPr>
            <p:cNvPr id="45" name="Rectangle 793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864225" y="-9525"/>
              <a:ext cx="79375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OPPOSans B" panose="00020600040101010101" pitchFamily="18" charset="-122"/>
              </a:endParaRPr>
            </a:p>
          </p:txBody>
        </p:sp>
        <p:sp>
          <p:nvSpPr>
            <p:cNvPr id="46" name="Rectangle 794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6007100" y="-158750"/>
              <a:ext cx="79375" cy="26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OPPOSans B" panose="00020600040101010101" pitchFamily="18" charset="-122"/>
              </a:endParaRPr>
            </a:p>
          </p:txBody>
        </p:sp>
        <p:sp>
          <p:nvSpPr>
            <p:cNvPr id="47" name="Rectangle 795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6149975" y="-80962"/>
              <a:ext cx="79375" cy="1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OPPOSans B" panose="00020600040101010101" pitchFamily="18" charset="-122"/>
              </a:endParaRPr>
            </a:p>
          </p:txBody>
        </p:sp>
        <p:sp>
          <p:nvSpPr>
            <p:cNvPr id="48" name="Rectangle 796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6292850" y="-260350"/>
              <a:ext cx="77788" cy="3714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OPPOSans B" panose="00020600040101010101" pitchFamily="18" charset="-122"/>
              </a:endParaRPr>
            </a:p>
          </p:txBody>
        </p:sp>
      </p:grpSp>
      <p:sp>
        <p:nvSpPr>
          <p:cNvPr id="49" name="Freeform 23"/>
          <p:cNvSpPr>
            <a:spLocks noEditPoints="1"/>
          </p:cNvSpPr>
          <p:nvPr userDrawn="1">
            <p:custDataLst>
              <p:tags r:id="rId29"/>
            </p:custDataLst>
          </p:nvPr>
        </p:nvSpPr>
        <p:spPr bwMode="auto">
          <a:xfrm>
            <a:off x="9127419" y="2287145"/>
            <a:ext cx="464441" cy="512144"/>
          </a:xfrm>
          <a:custGeom>
            <a:avLst/>
            <a:gdLst>
              <a:gd name="T0" fmla="*/ 160 w 176"/>
              <a:gd name="T1" fmla="*/ 130 h 194"/>
              <a:gd name="T2" fmla="*/ 176 w 176"/>
              <a:gd name="T3" fmla="*/ 114 h 194"/>
              <a:gd name="T4" fmla="*/ 160 w 176"/>
              <a:gd name="T5" fmla="*/ 98 h 194"/>
              <a:gd name="T6" fmla="*/ 152 w 176"/>
              <a:gd name="T7" fmla="*/ 100 h 194"/>
              <a:gd name="T8" fmla="*/ 90 w 176"/>
              <a:gd name="T9" fmla="*/ 34 h 194"/>
              <a:gd name="T10" fmla="*/ 91 w 176"/>
              <a:gd name="T11" fmla="*/ 32 h 194"/>
              <a:gd name="T12" fmla="*/ 91 w 176"/>
              <a:gd name="T13" fmla="*/ 7 h 194"/>
              <a:gd name="T14" fmla="*/ 66 w 176"/>
              <a:gd name="T15" fmla="*/ 7 h 194"/>
              <a:gd name="T16" fmla="*/ 51 w 176"/>
              <a:gd name="T17" fmla="*/ 21 h 194"/>
              <a:gd name="T18" fmla="*/ 34 w 176"/>
              <a:gd name="T19" fmla="*/ 18 h 194"/>
              <a:gd name="T20" fmla="*/ 1 w 176"/>
              <a:gd name="T21" fmla="*/ 31 h 194"/>
              <a:gd name="T22" fmla="*/ 1 w 176"/>
              <a:gd name="T23" fmla="*/ 37 h 194"/>
              <a:gd name="T24" fmla="*/ 61 w 176"/>
              <a:gd name="T25" fmla="*/ 97 h 194"/>
              <a:gd name="T26" fmla="*/ 64 w 176"/>
              <a:gd name="T27" fmla="*/ 98 h 194"/>
              <a:gd name="T28" fmla="*/ 67 w 176"/>
              <a:gd name="T29" fmla="*/ 97 h 194"/>
              <a:gd name="T30" fmla="*/ 77 w 176"/>
              <a:gd name="T31" fmla="*/ 47 h 194"/>
              <a:gd name="T32" fmla="*/ 84 w 176"/>
              <a:gd name="T33" fmla="*/ 39 h 194"/>
              <a:gd name="T34" fmla="*/ 146 w 176"/>
              <a:gd name="T35" fmla="*/ 106 h 194"/>
              <a:gd name="T36" fmla="*/ 144 w 176"/>
              <a:gd name="T37" fmla="*/ 114 h 194"/>
              <a:gd name="T38" fmla="*/ 146 w 176"/>
              <a:gd name="T39" fmla="*/ 122 h 194"/>
              <a:gd name="T40" fmla="*/ 126 w 176"/>
              <a:gd name="T41" fmla="*/ 142 h 194"/>
              <a:gd name="T42" fmla="*/ 112 w 176"/>
              <a:gd name="T43" fmla="*/ 138 h 194"/>
              <a:gd name="T44" fmla="*/ 88 w 176"/>
              <a:gd name="T45" fmla="*/ 162 h 194"/>
              <a:gd name="T46" fmla="*/ 52 w 176"/>
              <a:gd name="T47" fmla="*/ 162 h 194"/>
              <a:gd name="T48" fmla="*/ 32 w 176"/>
              <a:gd name="T49" fmla="*/ 182 h 194"/>
              <a:gd name="T50" fmla="*/ 32 w 176"/>
              <a:gd name="T51" fmla="*/ 190 h 194"/>
              <a:gd name="T52" fmla="*/ 36 w 176"/>
              <a:gd name="T53" fmla="*/ 194 h 194"/>
              <a:gd name="T54" fmla="*/ 156 w 176"/>
              <a:gd name="T55" fmla="*/ 194 h 194"/>
              <a:gd name="T56" fmla="*/ 160 w 176"/>
              <a:gd name="T57" fmla="*/ 190 h 194"/>
              <a:gd name="T58" fmla="*/ 160 w 176"/>
              <a:gd name="T59" fmla="*/ 182 h 194"/>
              <a:gd name="T60" fmla="*/ 140 w 176"/>
              <a:gd name="T61" fmla="*/ 162 h 194"/>
              <a:gd name="T62" fmla="*/ 136 w 176"/>
              <a:gd name="T63" fmla="*/ 162 h 194"/>
              <a:gd name="T64" fmla="*/ 132 w 176"/>
              <a:gd name="T65" fmla="*/ 148 h 194"/>
              <a:gd name="T66" fmla="*/ 152 w 176"/>
              <a:gd name="T67" fmla="*/ 128 h 194"/>
              <a:gd name="T68" fmla="*/ 160 w 176"/>
              <a:gd name="T69" fmla="*/ 130 h 194"/>
              <a:gd name="T70" fmla="*/ 55 w 176"/>
              <a:gd name="T71" fmla="*/ 48 h 194"/>
              <a:gd name="T72" fmla="*/ 52 w 176"/>
              <a:gd name="T73" fmla="*/ 50 h 194"/>
              <a:gd name="T74" fmla="*/ 50 w 176"/>
              <a:gd name="T75" fmla="*/ 48 h 194"/>
              <a:gd name="T76" fmla="*/ 31 w 176"/>
              <a:gd name="T77" fmla="*/ 42 h 194"/>
              <a:gd name="T78" fmla="*/ 27 w 176"/>
              <a:gd name="T79" fmla="*/ 39 h 194"/>
              <a:gd name="T80" fmla="*/ 30 w 176"/>
              <a:gd name="T81" fmla="*/ 34 h 194"/>
              <a:gd name="T82" fmla="*/ 34 w 176"/>
              <a:gd name="T83" fmla="*/ 34 h 194"/>
              <a:gd name="T84" fmla="*/ 55 w 176"/>
              <a:gd name="T85" fmla="*/ 43 h 194"/>
              <a:gd name="T86" fmla="*/ 55 w 176"/>
              <a:gd name="T87" fmla="*/ 48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94">
                <a:moveTo>
                  <a:pt x="160" y="130"/>
                </a:moveTo>
                <a:cubicBezTo>
                  <a:pt x="169" y="130"/>
                  <a:pt x="176" y="123"/>
                  <a:pt x="176" y="114"/>
                </a:cubicBezTo>
                <a:cubicBezTo>
                  <a:pt x="176" y="105"/>
                  <a:pt x="169" y="98"/>
                  <a:pt x="160" y="98"/>
                </a:cubicBezTo>
                <a:cubicBezTo>
                  <a:pt x="157" y="98"/>
                  <a:pt x="155" y="99"/>
                  <a:pt x="152" y="100"/>
                </a:cubicBezTo>
                <a:cubicBezTo>
                  <a:pt x="90" y="34"/>
                  <a:pt x="90" y="34"/>
                  <a:pt x="90" y="34"/>
                </a:cubicBezTo>
                <a:cubicBezTo>
                  <a:pt x="91" y="32"/>
                  <a:pt x="91" y="32"/>
                  <a:pt x="91" y="32"/>
                </a:cubicBezTo>
                <a:cubicBezTo>
                  <a:pt x="98" y="25"/>
                  <a:pt x="98" y="14"/>
                  <a:pt x="91" y="7"/>
                </a:cubicBezTo>
                <a:cubicBezTo>
                  <a:pt x="84" y="0"/>
                  <a:pt x="73" y="0"/>
                  <a:pt x="66" y="7"/>
                </a:cubicBezTo>
                <a:cubicBezTo>
                  <a:pt x="51" y="21"/>
                  <a:pt x="51" y="21"/>
                  <a:pt x="51" y="21"/>
                </a:cubicBezTo>
                <a:cubicBezTo>
                  <a:pt x="46" y="19"/>
                  <a:pt x="40" y="18"/>
                  <a:pt x="34" y="18"/>
                </a:cubicBezTo>
                <a:cubicBezTo>
                  <a:pt x="22" y="18"/>
                  <a:pt x="10" y="23"/>
                  <a:pt x="1" y="31"/>
                </a:cubicBezTo>
                <a:cubicBezTo>
                  <a:pt x="0" y="33"/>
                  <a:pt x="0" y="35"/>
                  <a:pt x="1" y="37"/>
                </a:cubicBezTo>
                <a:cubicBezTo>
                  <a:pt x="61" y="97"/>
                  <a:pt x="61" y="97"/>
                  <a:pt x="61" y="97"/>
                </a:cubicBezTo>
                <a:cubicBezTo>
                  <a:pt x="62" y="97"/>
                  <a:pt x="63" y="98"/>
                  <a:pt x="64" y="98"/>
                </a:cubicBezTo>
                <a:cubicBezTo>
                  <a:pt x="65" y="98"/>
                  <a:pt x="66" y="97"/>
                  <a:pt x="67" y="97"/>
                </a:cubicBezTo>
                <a:cubicBezTo>
                  <a:pt x="80" y="83"/>
                  <a:pt x="84" y="63"/>
                  <a:pt x="77" y="47"/>
                </a:cubicBezTo>
                <a:cubicBezTo>
                  <a:pt x="84" y="39"/>
                  <a:pt x="84" y="39"/>
                  <a:pt x="84" y="39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5" y="108"/>
                  <a:pt x="144" y="111"/>
                  <a:pt x="144" y="114"/>
                </a:cubicBezTo>
                <a:cubicBezTo>
                  <a:pt x="144" y="117"/>
                  <a:pt x="145" y="120"/>
                  <a:pt x="146" y="122"/>
                </a:cubicBezTo>
                <a:cubicBezTo>
                  <a:pt x="126" y="142"/>
                  <a:pt x="126" y="142"/>
                  <a:pt x="126" y="142"/>
                </a:cubicBezTo>
                <a:cubicBezTo>
                  <a:pt x="122" y="140"/>
                  <a:pt x="117" y="138"/>
                  <a:pt x="112" y="138"/>
                </a:cubicBezTo>
                <a:cubicBezTo>
                  <a:pt x="99" y="138"/>
                  <a:pt x="88" y="149"/>
                  <a:pt x="88" y="162"/>
                </a:cubicBezTo>
                <a:cubicBezTo>
                  <a:pt x="52" y="162"/>
                  <a:pt x="52" y="162"/>
                  <a:pt x="52" y="162"/>
                </a:cubicBezTo>
                <a:cubicBezTo>
                  <a:pt x="41" y="162"/>
                  <a:pt x="32" y="171"/>
                  <a:pt x="32" y="182"/>
                </a:cubicBezTo>
                <a:cubicBezTo>
                  <a:pt x="32" y="190"/>
                  <a:pt x="32" y="190"/>
                  <a:pt x="32" y="190"/>
                </a:cubicBezTo>
                <a:cubicBezTo>
                  <a:pt x="32" y="192"/>
                  <a:pt x="34" y="194"/>
                  <a:pt x="36" y="194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58" y="194"/>
                  <a:pt x="160" y="192"/>
                  <a:pt x="160" y="190"/>
                </a:cubicBezTo>
                <a:cubicBezTo>
                  <a:pt x="160" y="182"/>
                  <a:pt x="160" y="182"/>
                  <a:pt x="160" y="182"/>
                </a:cubicBezTo>
                <a:cubicBezTo>
                  <a:pt x="160" y="171"/>
                  <a:pt x="151" y="162"/>
                  <a:pt x="140" y="162"/>
                </a:cubicBezTo>
                <a:cubicBezTo>
                  <a:pt x="136" y="162"/>
                  <a:pt x="136" y="162"/>
                  <a:pt x="136" y="162"/>
                </a:cubicBezTo>
                <a:cubicBezTo>
                  <a:pt x="136" y="157"/>
                  <a:pt x="134" y="152"/>
                  <a:pt x="132" y="148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54" y="129"/>
                  <a:pt x="157" y="130"/>
                  <a:pt x="160" y="130"/>
                </a:cubicBezTo>
                <a:close/>
                <a:moveTo>
                  <a:pt x="55" y="48"/>
                </a:moveTo>
                <a:cubicBezTo>
                  <a:pt x="55" y="49"/>
                  <a:pt x="53" y="50"/>
                  <a:pt x="52" y="50"/>
                </a:cubicBezTo>
                <a:cubicBezTo>
                  <a:pt x="51" y="50"/>
                  <a:pt x="50" y="49"/>
                  <a:pt x="50" y="48"/>
                </a:cubicBezTo>
                <a:cubicBezTo>
                  <a:pt x="45" y="43"/>
                  <a:pt x="38" y="41"/>
                  <a:pt x="31" y="42"/>
                </a:cubicBezTo>
                <a:cubicBezTo>
                  <a:pt x="29" y="42"/>
                  <a:pt x="27" y="41"/>
                  <a:pt x="27" y="39"/>
                </a:cubicBezTo>
                <a:cubicBezTo>
                  <a:pt x="26" y="36"/>
                  <a:pt x="28" y="34"/>
                  <a:pt x="30" y="34"/>
                </a:cubicBezTo>
                <a:cubicBezTo>
                  <a:pt x="31" y="34"/>
                  <a:pt x="33" y="34"/>
                  <a:pt x="34" y="34"/>
                </a:cubicBezTo>
                <a:cubicBezTo>
                  <a:pt x="42" y="34"/>
                  <a:pt x="50" y="37"/>
                  <a:pt x="55" y="43"/>
                </a:cubicBezTo>
                <a:cubicBezTo>
                  <a:pt x="57" y="44"/>
                  <a:pt x="57" y="47"/>
                  <a:pt x="55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B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50" name="Freeform 52"/>
          <p:cNvSpPr>
            <a:spLocks noEditPoints="1"/>
          </p:cNvSpPr>
          <p:nvPr userDrawn="1">
            <p:custDataLst>
              <p:tags r:id="rId30"/>
            </p:custDataLst>
          </p:nvPr>
        </p:nvSpPr>
        <p:spPr bwMode="auto">
          <a:xfrm>
            <a:off x="7045989" y="2268223"/>
            <a:ext cx="549988" cy="54998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27" y="8"/>
              </a:cxn>
              <a:cxn ang="0">
                <a:pos x="8" y="27"/>
              </a:cxn>
              <a:cxn ang="0">
                <a:pos x="27" y="47"/>
              </a:cxn>
              <a:cxn ang="0">
                <a:pos x="47" y="27"/>
              </a:cxn>
              <a:cxn ang="0">
                <a:pos x="27" y="8"/>
              </a:cxn>
              <a:cxn ang="0">
                <a:pos x="32" y="31"/>
              </a:cxn>
              <a:cxn ang="0">
                <a:pos x="31" y="32"/>
              </a:cxn>
              <a:cxn ang="0">
                <a:pos x="19" y="32"/>
              </a:cxn>
              <a:cxn ang="0">
                <a:pos x="18" y="31"/>
              </a:cxn>
              <a:cxn ang="0">
                <a:pos x="18" y="28"/>
              </a:cxn>
              <a:cxn ang="0">
                <a:pos x="19" y="27"/>
              </a:cxn>
              <a:cxn ang="0">
                <a:pos x="27" y="27"/>
              </a:cxn>
              <a:cxn ang="0">
                <a:pos x="27" y="15"/>
              </a:cxn>
              <a:cxn ang="0">
                <a:pos x="28" y="14"/>
              </a:cxn>
              <a:cxn ang="0">
                <a:pos x="31" y="14"/>
              </a:cxn>
              <a:cxn ang="0">
                <a:pos x="32" y="15"/>
              </a:cxn>
              <a:cxn ang="0">
                <a:pos x="32" y="31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B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51" name="Freeform 152"/>
          <p:cNvSpPr>
            <a:spLocks noEditPoints="1"/>
          </p:cNvSpPr>
          <p:nvPr userDrawn="1">
            <p:custDataLst>
              <p:tags r:id="rId31"/>
            </p:custDataLst>
          </p:nvPr>
        </p:nvSpPr>
        <p:spPr bwMode="auto">
          <a:xfrm>
            <a:off x="4882030" y="2031811"/>
            <a:ext cx="540614" cy="4996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B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1028700" y="4232571"/>
            <a:ext cx="10134600" cy="161577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B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000759" y="1495475"/>
            <a:ext cx="8190483" cy="2353042"/>
            <a:chOff x="1811645" y="1685975"/>
            <a:chExt cx="8190483" cy="2353042"/>
          </a:xfrm>
        </p:grpSpPr>
        <p:grpSp>
          <p:nvGrpSpPr>
            <p:cNvPr id="5" name="组合 4"/>
            <p:cNvGrpSpPr/>
            <p:nvPr>
              <p:custDataLst>
                <p:tags r:id="rId4"/>
              </p:custDataLst>
            </p:nvPr>
          </p:nvGrpSpPr>
          <p:grpSpPr>
            <a:xfrm>
              <a:off x="1811645" y="1685975"/>
              <a:ext cx="2353043" cy="2353042"/>
              <a:chOff x="1811645" y="1685975"/>
              <a:chExt cx="2353043" cy="2353042"/>
            </a:xfrm>
          </p:grpSpPr>
          <p:sp>
            <p:nvSpPr>
              <p:cNvPr id="16" name="Freeform 7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811645" y="1685975"/>
                <a:ext cx="2353043" cy="2353042"/>
              </a:xfrm>
              <a:custGeom>
                <a:avLst/>
                <a:gdLst/>
                <a:ahLst/>
                <a:cxnLst>
                  <a:cxn ang="0">
                    <a:pos x="678" y="712"/>
                  </a:cxn>
                  <a:cxn ang="0">
                    <a:pos x="34" y="712"/>
                  </a:cxn>
                  <a:cxn ang="0">
                    <a:pos x="0" y="678"/>
                  </a:cxn>
                  <a:cxn ang="0">
                    <a:pos x="0" y="34"/>
                  </a:cxn>
                  <a:cxn ang="0">
                    <a:pos x="34" y="0"/>
                  </a:cxn>
                  <a:cxn ang="0">
                    <a:pos x="678" y="0"/>
                  </a:cxn>
                  <a:cxn ang="0">
                    <a:pos x="712" y="34"/>
                  </a:cxn>
                  <a:cxn ang="0">
                    <a:pos x="712" y="678"/>
                  </a:cxn>
                  <a:cxn ang="0">
                    <a:pos x="678" y="712"/>
                  </a:cxn>
                </a:cxnLst>
                <a:rect l="0" t="0" r="r" b="b"/>
                <a:pathLst>
                  <a:path w="712" h="712">
                    <a:moveTo>
                      <a:pt x="678" y="712"/>
                    </a:moveTo>
                    <a:cubicBezTo>
                      <a:pt x="34" y="712"/>
                      <a:pt x="34" y="712"/>
                      <a:pt x="34" y="712"/>
                    </a:cubicBezTo>
                    <a:cubicBezTo>
                      <a:pt x="15" y="712"/>
                      <a:pt x="0" y="697"/>
                      <a:pt x="0" y="67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678" y="0"/>
                      <a:pt x="678" y="0"/>
                      <a:pt x="678" y="0"/>
                    </a:cubicBezTo>
                    <a:cubicBezTo>
                      <a:pt x="697" y="0"/>
                      <a:pt x="712" y="15"/>
                      <a:pt x="712" y="34"/>
                    </a:cubicBezTo>
                    <a:cubicBezTo>
                      <a:pt x="712" y="678"/>
                      <a:pt x="712" y="678"/>
                      <a:pt x="712" y="678"/>
                    </a:cubicBezTo>
                    <a:cubicBezTo>
                      <a:pt x="712" y="697"/>
                      <a:pt x="697" y="712"/>
                      <a:pt x="678" y="712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OPPOSans B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B" panose="00020600040101010101" pitchFamily="18" charset="-122"/>
                </a:endParaRPr>
              </a:p>
            </p:txBody>
          </p:sp>
          <p:sp>
            <p:nvSpPr>
              <p:cNvPr id="17" name="Rectangle 83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361624" y="1860049"/>
                <a:ext cx="1253085" cy="8309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0" tIns="0" rIns="0" bIns="0" numCol="1" anchor="t" anchorCtr="0" compatLnSpc="1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5400" i="0" u="none" strike="noStrike" cap="none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OPPOSans B" panose="00020600040101010101" pitchFamily="18" charset="-122"/>
                  </a:rPr>
                  <a:t>0</a:t>
                </a:r>
                <a:r>
                  <a:rPr kumimoji="0" lang="en-US" altLang="zh-CN" sz="5400" i="0" u="none" strike="noStrike" cap="none" normalizeH="0" baseline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OPPOSans B" panose="00020600040101010101" pitchFamily="18" charset="-122"/>
                  </a:rPr>
                  <a:t>1</a:t>
                </a:r>
                <a:endParaRPr kumimoji="0" lang="zh-CN" altLang="zh-CN" sz="5400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898352" y="3177125"/>
                <a:ext cx="2179628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点击输入简要文字内容，文字内容需概括精炼</a:t>
                </a: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985060" y="2723542"/>
                <a:ext cx="20062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 b="1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输入</a:t>
                </a: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标题</a:t>
                </a:r>
              </a:p>
            </p:txBody>
          </p:sp>
        </p:grpSp>
        <p:grpSp>
          <p:nvGrpSpPr>
            <p:cNvPr id="6" name="组合 5"/>
            <p:cNvGrpSpPr/>
            <p:nvPr>
              <p:custDataLst>
                <p:tags r:id="rId5"/>
              </p:custDataLst>
            </p:nvPr>
          </p:nvGrpSpPr>
          <p:grpSpPr>
            <a:xfrm>
              <a:off x="4730365" y="1685975"/>
              <a:ext cx="2353043" cy="2353042"/>
              <a:chOff x="1811645" y="1685975"/>
              <a:chExt cx="2353043" cy="2353042"/>
            </a:xfrm>
          </p:grpSpPr>
          <p:sp>
            <p:nvSpPr>
              <p:cNvPr id="12" name="Freeform 7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811645" y="1685975"/>
                <a:ext cx="2353043" cy="2353042"/>
              </a:xfrm>
              <a:custGeom>
                <a:avLst/>
                <a:gdLst/>
                <a:ahLst/>
                <a:cxnLst>
                  <a:cxn ang="0">
                    <a:pos x="678" y="712"/>
                  </a:cxn>
                  <a:cxn ang="0">
                    <a:pos x="34" y="712"/>
                  </a:cxn>
                  <a:cxn ang="0">
                    <a:pos x="0" y="678"/>
                  </a:cxn>
                  <a:cxn ang="0">
                    <a:pos x="0" y="34"/>
                  </a:cxn>
                  <a:cxn ang="0">
                    <a:pos x="34" y="0"/>
                  </a:cxn>
                  <a:cxn ang="0">
                    <a:pos x="678" y="0"/>
                  </a:cxn>
                  <a:cxn ang="0">
                    <a:pos x="712" y="34"/>
                  </a:cxn>
                  <a:cxn ang="0">
                    <a:pos x="712" y="678"/>
                  </a:cxn>
                  <a:cxn ang="0">
                    <a:pos x="678" y="712"/>
                  </a:cxn>
                </a:cxnLst>
                <a:rect l="0" t="0" r="r" b="b"/>
                <a:pathLst>
                  <a:path w="712" h="712">
                    <a:moveTo>
                      <a:pt x="678" y="712"/>
                    </a:moveTo>
                    <a:cubicBezTo>
                      <a:pt x="34" y="712"/>
                      <a:pt x="34" y="712"/>
                      <a:pt x="34" y="712"/>
                    </a:cubicBezTo>
                    <a:cubicBezTo>
                      <a:pt x="15" y="712"/>
                      <a:pt x="0" y="697"/>
                      <a:pt x="0" y="67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678" y="0"/>
                      <a:pt x="678" y="0"/>
                      <a:pt x="678" y="0"/>
                    </a:cubicBezTo>
                    <a:cubicBezTo>
                      <a:pt x="697" y="0"/>
                      <a:pt x="712" y="15"/>
                      <a:pt x="712" y="34"/>
                    </a:cubicBezTo>
                    <a:cubicBezTo>
                      <a:pt x="712" y="678"/>
                      <a:pt x="712" y="678"/>
                      <a:pt x="712" y="678"/>
                    </a:cubicBezTo>
                    <a:cubicBezTo>
                      <a:pt x="712" y="697"/>
                      <a:pt x="697" y="712"/>
                      <a:pt x="678" y="712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OPPOSans B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B" panose="00020600040101010101" pitchFamily="18" charset="-122"/>
                </a:endParaRPr>
              </a:p>
            </p:txBody>
          </p:sp>
          <p:sp>
            <p:nvSpPr>
              <p:cNvPr id="13" name="Rectangle 83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361624" y="1860049"/>
                <a:ext cx="1253085" cy="8309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0" tIns="0" rIns="0" bIns="0" numCol="1" anchor="t" anchorCtr="0" compatLnSpc="1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5400" i="0" u="none" strike="noStrike" cap="none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OPPOSans B" panose="00020600040101010101" pitchFamily="18" charset="-122"/>
                  </a:rPr>
                  <a:t>0</a:t>
                </a:r>
                <a:r>
                  <a:rPr kumimoji="0" lang="en-US" altLang="zh-CN" sz="5400" i="0" u="none" strike="noStrike" cap="none" normalizeH="0" baseline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OPPOSans B" panose="00020600040101010101" pitchFamily="18" charset="-122"/>
                  </a:rPr>
                  <a:t>2</a:t>
                </a:r>
                <a:endParaRPr kumimoji="0" lang="zh-CN" altLang="zh-CN" sz="5400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98352" y="3177125"/>
                <a:ext cx="2179628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点击输入简要文字内容，文字内容需概括精炼</a:t>
                </a: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985060" y="2723542"/>
                <a:ext cx="20062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 b="1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输入</a:t>
                </a: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标题</a:t>
                </a:r>
              </a:p>
            </p:txBody>
          </p:sp>
        </p:grpSp>
        <p:grpSp>
          <p:nvGrpSpPr>
            <p:cNvPr id="7" name="组合 6"/>
            <p:cNvGrpSpPr/>
            <p:nvPr>
              <p:custDataLst>
                <p:tags r:id="rId6"/>
              </p:custDataLst>
            </p:nvPr>
          </p:nvGrpSpPr>
          <p:grpSpPr>
            <a:xfrm>
              <a:off x="7649085" y="1685975"/>
              <a:ext cx="2353043" cy="2353042"/>
              <a:chOff x="1811645" y="1685975"/>
              <a:chExt cx="2353043" cy="2353042"/>
            </a:xfrm>
          </p:grpSpPr>
          <p:sp>
            <p:nvSpPr>
              <p:cNvPr id="8" name="Freeform 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811645" y="1685975"/>
                <a:ext cx="2353043" cy="2353042"/>
              </a:xfrm>
              <a:custGeom>
                <a:avLst/>
                <a:gdLst/>
                <a:ahLst/>
                <a:cxnLst>
                  <a:cxn ang="0">
                    <a:pos x="678" y="712"/>
                  </a:cxn>
                  <a:cxn ang="0">
                    <a:pos x="34" y="712"/>
                  </a:cxn>
                  <a:cxn ang="0">
                    <a:pos x="0" y="678"/>
                  </a:cxn>
                  <a:cxn ang="0">
                    <a:pos x="0" y="34"/>
                  </a:cxn>
                  <a:cxn ang="0">
                    <a:pos x="34" y="0"/>
                  </a:cxn>
                  <a:cxn ang="0">
                    <a:pos x="678" y="0"/>
                  </a:cxn>
                  <a:cxn ang="0">
                    <a:pos x="712" y="34"/>
                  </a:cxn>
                  <a:cxn ang="0">
                    <a:pos x="712" y="678"/>
                  </a:cxn>
                  <a:cxn ang="0">
                    <a:pos x="678" y="712"/>
                  </a:cxn>
                </a:cxnLst>
                <a:rect l="0" t="0" r="r" b="b"/>
                <a:pathLst>
                  <a:path w="712" h="712">
                    <a:moveTo>
                      <a:pt x="678" y="712"/>
                    </a:moveTo>
                    <a:cubicBezTo>
                      <a:pt x="34" y="712"/>
                      <a:pt x="34" y="712"/>
                      <a:pt x="34" y="712"/>
                    </a:cubicBezTo>
                    <a:cubicBezTo>
                      <a:pt x="15" y="712"/>
                      <a:pt x="0" y="697"/>
                      <a:pt x="0" y="67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678" y="0"/>
                      <a:pt x="678" y="0"/>
                      <a:pt x="678" y="0"/>
                    </a:cubicBezTo>
                    <a:cubicBezTo>
                      <a:pt x="697" y="0"/>
                      <a:pt x="712" y="15"/>
                      <a:pt x="712" y="34"/>
                    </a:cubicBezTo>
                    <a:cubicBezTo>
                      <a:pt x="712" y="678"/>
                      <a:pt x="712" y="678"/>
                      <a:pt x="712" y="678"/>
                    </a:cubicBezTo>
                    <a:cubicBezTo>
                      <a:pt x="712" y="697"/>
                      <a:pt x="697" y="712"/>
                      <a:pt x="678" y="712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OPPOSans B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B" panose="00020600040101010101" pitchFamily="18" charset="-122"/>
                </a:endParaRPr>
              </a:p>
            </p:txBody>
          </p:sp>
          <p:sp>
            <p:nvSpPr>
              <p:cNvPr id="9" name="Rectangle 83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361624" y="1860049"/>
                <a:ext cx="1253085" cy="8309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0" tIns="0" rIns="0" bIns="0" numCol="1" anchor="t" anchorCtr="0" compatLnSpc="1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5400" i="0" u="none" strike="noStrike" cap="none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OPPOSans B" panose="00020600040101010101" pitchFamily="18" charset="-122"/>
                  </a:rPr>
                  <a:t>0</a:t>
                </a:r>
                <a:r>
                  <a:rPr kumimoji="0" lang="en-US" altLang="zh-CN" sz="5400" i="0" u="none" strike="noStrike" cap="none" normalizeH="0" baseline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OPPOSans B" panose="00020600040101010101" pitchFamily="18" charset="-122"/>
                  </a:rPr>
                  <a:t>3</a:t>
                </a:r>
                <a:endParaRPr kumimoji="0" lang="zh-CN" altLang="zh-CN" sz="5400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98352" y="3177125"/>
                <a:ext cx="2179628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点击输入简要文字内容，文字内容需概括精炼</a:t>
                </a: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985060" y="2723542"/>
                <a:ext cx="20062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 b="1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输入</a:t>
                </a: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标题</a:t>
                </a:r>
              </a:p>
            </p:txBody>
          </p:sp>
        </p:grpSp>
      </p:grpSp>
      <p:sp>
        <p:nvSpPr>
          <p:cNvPr id="20" name="10"/>
          <p:cNvSpPr/>
          <p:nvPr userDrawn="1">
            <p:custDataLst>
              <p:tags r:id="rId3"/>
            </p:custDataLst>
          </p:nvPr>
        </p:nvSpPr>
        <p:spPr>
          <a:xfrm>
            <a:off x="1618838" y="4523908"/>
            <a:ext cx="8954325" cy="103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您的内容，或者通过复制您的文本后，再此框中选择粘贴。请言简意赅，简单说明即可，不必繁琐。点击输入您的内容，或者通过复制您的文本后，再此框中选择粘贴。请言简意赅，简单说明即可，不必繁琐。点击输入您的内容，或者通过复制您的文本后，再此框中选择粘贴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"/>
          <p:cNvSpPr/>
          <p:nvPr userDrawn="1">
            <p:custDataLst>
              <p:tags r:id="rId1"/>
            </p:custDataLst>
          </p:nvPr>
        </p:nvSpPr>
        <p:spPr>
          <a:xfrm>
            <a:off x="8137294" y="2110391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4" name="10"/>
          <p:cNvSpPr/>
          <p:nvPr userDrawn="1">
            <p:custDataLst>
              <p:tags r:id="rId2"/>
            </p:custDataLst>
          </p:nvPr>
        </p:nvSpPr>
        <p:spPr>
          <a:xfrm>
            <a:off x="8137294" y="2619516"/>
            <a:ext cx="2639993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sp>
        <p:nvSpPr>
          <p:cNvPr id="5" name="11"/>
          <p:cNvSpPr/>
          <p:nvPr userDrawn="1">
            <p:custDataLst>
              <p:tags r:id="rId3"/>
            </p:custDataLst>
          </p:nvPr>
        </p:nvSpPr>
        <p:spPr>
          <a:xfrm>
            <a:off x="8137294" y="3982344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6" name="12"/>
          <p:cNvSpPr/>
          <p:nvPr userDrawn="1">
            <p:custDataLst>
              <p:tags r:id="rId4"/>
            </p:custDataLst>
          </p:nvPr>
        </p:nvSpPr>
        <p:spPr>
          <a:xfrm>
            <a:off x="8137294" y="4491469"/>
            <a:ext cx="2639993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sp>
        <p:nvSpPr>
          <p:cNvPr id="7" name="41"/>
          <p:cNvSpPr/>
          <p:nvPr userDrawn="1">
            <p:custDataLst>
              <p:tags r:id="rId5"/>
            </p:custDataLst>
          </p:nvPr>
        </p:nvSpPr>
        <p:spPr>
          <a:xfrm>
            <a:off x="1923861" y="2110391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8" name="42"/>
          <p:cNvSpPr/>
          <p:nvPr userDrawn="1">
            <p:custDataLst>
              <p:tags r:id="rId6"/>
            </p:custDataLst>
          </p:nvPr>
        </p:nvSpPr>
        <p:spPr>
          <a:xfrm>
            <a:off x="1414714" y="2619516"/>
            <a:ext cx="2625000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sp>
        <p:nvSpPr>
          <p:cNvPr id="9" name="43"/>
          <p:cNvSpPr/>
          <p:nvPr userDrawn="1">
            <p:custDataLst>
              <p:tags r:id="rId7"/>
            </p:custDataLst>
          </p:nvPr>
        </p:nvSpPr>
        <p:spPr>
          <a:xfrm>
            <a:off x="1923861" y="3982344"/>
            <a:ext cx="211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输入标题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sp>
        <p:nvSpPr>
          <p:cNvPr id="10" name="44"/>
          <p:cNvSpPr/>
          <p:nvPr userDrawn="1">
            <p:custDataLst>
              <p:tags r:id="rId8"/>
            </p:custDataLst>
          </p:nvPr>
        </p:nvSpPr>
        <p:spPr>
          <a:xfrm>
            <a:off x="1414714" y="4491469"/>
            <a:ext cx="2625000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点击输入简要文字内容，文字内容需概括精炼。</a:t>
            </a:r>
          </a:p>
        </p:txBody>
      </p:sp>
      <p:grpSp>
        <p:nvGrpSpPr>
          <p:cNvPr id="11" name="Group 2"/>
          <p:cNvGrpSpPr/>
          <p:nvPr userDrawn="1">
            <p:custDataLst>
              <p:tags r:id="rId9"/>
            </p:custDataLst>
          </p:nvPr>
        </p:nvGrpSpPr>
        <p:grpSpPr>
          <a:xfrm>
            <a:off x="4516882" y="2131780"/>
            <a:ext cx="3158236" cy="3013876"/>
            <a:chOff x="4443407" y="1941280"/>
            <a:chExt cx="3158236" cy="3013876"/>
          </a:xfrm>
        </p:grpSpPr>
        <p:grpSp>
          <p:nvGrpSpPr>
            <p:cNvPr id="12" name="组合 11"/>
            <p:cNvGrpSpPr/>
            <p:nvPr>
              <p:custDataLst>
                <p:tags r:id="rId10"/>
              </p:custDataLst>
            </p:nvPr>
          </p:nvGrpSpPr>
          <p:grpSpPr>
            <a:xfrm>
              <a:off x="4443407" y="1941280"/>
              <a:ext cx="1336026" cy="1336024"/>
              <a:chOff x="4443407" y="1941280"/>
              <a:chExt cx="1336026" cy="1336024"/>
            </a:xfrm>
          </p:grpSpPr>
          <p:sp>
            <p:nvSpPr>
              <p:cNvPr id="22" name="任意多边形: 形状 27"/>
              <p:cNvSpPr/>
              <p:nvPr>
                <p:custDataLst>
                  <p:tags r:id="rId20"/>
                </p:custDataLst>
              </p:nvPr>
            </p:nvSpPr>
            <p:spPr>
              <a:xfrm>
                <a:off x="4443407" y="1941280"/>
                <a:ext cx="1336026" cy="1336024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23" name="stack-of-sheets_1370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806577" y="2354350"/>
                <a:ext cx="609685" cy="509883"/>
              </a:xfrm>
              <a:custGeom>
                <a:avLst/>
                <a:gdLst>
                  <a:gd name="T0" fmla="*/ 347 w 351"/>
                  <a:gd name="T1" fmla="*/ 209 h 294"/>
                  <a:gd name="T2" fmla="*/ 341 w 351"/>
                  <a:gd name="T3" fmla="*/ 226 h 294"/>
                  <a:gd name="T4" fmla="*/ 194 w 351"/>
                  <a:gd name="T5" fmla="*/ 293 h 294"/>
                  <a:gd name="T6" fmla="*/ 189 w 351"/>
                  <a:gd name="T7" fmla="*/ 294 h 294"/>
                  <a:gd name="T8" fmla="*/ 185 w 351"/>
                  <a:gd name="T9" fmla="*/ 294 h 294"/>
                  <a:gd name="T10" fmla="*/ 11 w 351"/>
                  <a:gd name="T11" fmla="*/ 240 h 294"/>
                  <a:gd name="T12" fmla="*/ 3 w 351"/>
                  <a:gd name="T13" fmla="*/ 224 h 294"/>
                  <a:gd name="T14" fmla="*/ 19 w 351"/>
                  <a:gd name="T15" fmla="*/ 215 h 294"/>
                  <a:gd name="T16" fmla="*/ 188 w 351"/>
                  <a:gd name="T17" fmla="*/ 267 h 294"/>
                  <a:gd name="T18" fmla="*/ 330 w 351"/>
                  <a:gd name="T19" fmla="*/ 202 h 294"/>
                  <a:gd name="T20" fmla="*/ 347 w 351"/>
                  <a:gd name="T21" fmla="*/ 209 h 294"/>
                  <a:gd name="T22" fmla="*/ 188 w 351"/>
                  <a:gd name="T23" fmla="*/ 213 h 294"/>
                  <a:gd name="T24" fmla="*/ 19 w 351"/>
                  <a:gd name="T25" fmla="*/ 161 h 294"/>
                  <a:gd name="T26" fmla="*/ 3 w 351"/>
                  <a:gd name="T27" fmla="*/ 170 h 294"/>
                  <a:gd name="T28" fmla="*/ 11 w 351"/>
                  <a:gd name="T29" fmla="*/ 187 h 294"/>
                  <a:gd name="T30" fmla="*/ 185 w 351"/>
                  <a:gd name="T31" fmla="*/ 240 h 294"/>
                  <a:gd name="T32" fmla="*/ 189 w 351"/>
                  <a:gd name="T33" fmla="*/ 241 h 294"/>
                  <a:gd name="T34" fmla="*/ 194 w 351"/>
                  <a:gd name="T35" fmla="*/ 240 h 294"/>
                  <a:gd name="T36" fmla="*/ 341 w 351"/>
                  <a:gd name="T37" fmla="*/ 173 h 294"/>
                  <a:gd name="T38" fmla="*/ 347 w 351"/>
                  <a:gd name="T39" fmla="*/ 155 h 294"/>
                  <a:gd name="T40" fmla="*/ 330 w 351"/>
                  <a:gd name="T41" fmla="*/ 149 h 294"/>
                  <a:gd name="T42" fmla="*/ 188 w 351"/>
                  <a:gd name="T43" fmla="*/ 213 h 294"/>
                  <a:gd name="T44" fmla="*/ 2 w 351"/>
                  <a:gd name="T45" fmla="*/ 121 h 294"/>
                  <a:gd name="T46" fmla="*/ 10 w 351"/>
                  <a:gd name="T47" fmla="*/ 109 h 294"/>
                  <a:gd name="T48" fmla="*/ 108 w 351"/>
                  <a:gd name="T49" fmla="*/ 67 h 294"/>
                  <a:gd name="T50" fmla="*/ 136 w 351"/>
                  <a:gd name="T51" fmla="*/ 14 h 294"/>
                  <a:gd name="T52" fmla="*/ 141 w 351"/>
                  <a:gd name="T53" fmla="*/ 3 h 294"/>
                  <a:gd name="T54" fmla="*/ 152 w 351"/>
                  <a:gd name="T55" fmla="*/ 1 h 294"/>
                  <a:gd name="T56" fmla="*/ 325 w 351"/>
                  <a:gd name="T57" fmla="*/ 43 h 294"/>
                  <a:gd name="T58" fmla="*/ 335 w 351"/>
                  <a:gd name="T59" fmla="*/ 56 h 294"/>
                  <a:gd name="T60" fmla="*/ 335 w 351"/>
                  <a:gd name="T61" fmla="*/ 58 h 294"/>
                  <a:gd name="T62" fmla="*/ 287 w 351"/>
                  <a:gd name="T63" fmla="*/ 144 h 294"/>
                  <a:gd name="T64" fmla="*/ 194 w 351"/>
                  <a:gd name="T65" fmla="*/ 186 h 294"/>
                  <a:gd name="T66" fmla="*/ 189 w 351"/>
                  <a:gd name="T67" fmla="*/ 187 h 294"/>
                  <a:gd name="T68" fmla="*/ 185 w 351"/>
                  <a:gd name="T69" fmla="*/ 187 h 294"/>
                  <a:gd name="T70" fmla="*/ 11 w 351"/>
                  <a:gd name="T71" fmla="*/ 134 h 294"/>
                  <a:gd name="T72" fmla="*/ 2 w 351"/>
                  <a:gd name="T73" fmla="*/ 121 h 294"/>
                  <a:gd name="T74" fmla="*/ 54 w 351"/>
                  <a:gd name="T75" fmla="*/ 119 h 294"/>
                  <a:gd name="T76" fmla="*/ 188 w 351"/>
                  <a:gd name="T77" fmla="*/ 160 h 294"/>
                  <a:gd name="T78" fmla="*/ 276 w 351"/>
                  <a:gd name="T79" fmla="*/ 120 h 294"/>
                  <a:gd name="T80" fmla="*/ 308 w 351"/>
                  <a:gd name="T81" fmla="*/ 67 h 294"/>
                  <a:gd name="T82" fmla="*/ 162 w 351"/>
                  <a:gd name="T83" fmla="*/ 31 h 294"/>
                  <a:gd name="T84" fmla="*/ 118 w 351"/>
                  <a:gd name="T85" fmla="*/ 92 h 294"/>
                  <a:gd name="T86" fmla="*/ 54 w 351"/>
                  <a:gd name="T87" fmla="*/ 119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1" h="294">
                    <a:moveTo>
                      <a:pt x="347" y="209"/>
                    </a:moveTo>
                    <a:cubicBezTo>
                      <a:pt x="351" y="215"/>
                      <a:pt x="348" y="223"/>
                      <a:pt x="341" y="226"/>
                    </a:cubicBezTo>
                    <a:lnTo>
                      <a:pt x="194" y="293"/>
                    </a:lnTo>
                    <a:cubicBezTo>
                      <a:pt x="192" y="294"/>
                      <a:pt x="191" y="294"/>
                      <a:pt x="189" y="294"/>
                    </a:cubicBezTo>
                    <a:cubicBezTo>
                      <a:pt x="187" y="294"/>
                      <a:pt x="186" y="294"/>
                      <a:pt x="185" y="294"/>
                    </a:cubicBezTo>
                    <a:lnTo>
                      <a:pt x="11" y="240"/>
                    </a:lnTo>
                    <a:cubicBezTo>
                      <a:pt x="4" y="238"/>
                      <a:pt x="0" y="231"/>
                      <a:pt x="3" y="224"/>
                    </a:cubicBezTo>
                    <a:cubicBezTo>
                      <a:pt x="5" y="217"/>
                      <a:pt x="12" y="213"/>
                      <a:pt x="19" y="215"/>
                    </a:cubicBezTo>
                    <a:lnTo>
                      <a:pt x="188" y="267"/>
                    </a:lnTo>
                    <a:lnTo>
                      <a:pt x="330" y="202"/>
                    </a:lnTo>
                    <a:cubicBezTo>
                      <a:pt x="337" y="199"/>
                      <a:pt x="344" y="202"/>
                      <a:pt x="347" y="209"/>
                    </a:cubicBezTo>
                    <a:close/>
                    <a:moveTo>
                      <a:pt x="188" y="213"/>
                    </a:moveTo>
                    <a:lnTo>
                      <a:pt x="19" y="161"/>
                    </a:lnTo>
                    <a:cubicBezTo>
                      <a:pt x="12" y="159"/>
                      <a:pt x="5" y="163"/>
                      <a:pt x="3" y="170"/>
                    </a:cubicBezTo>
                    <a:cubicBezTo>
                      <a:pt x="0" y="177"/>
                      <a:pt x="4" y="185"/>
                      <a:pt x="11" y="187"/>
                    </a:cubicBezTo>
                    <a:lnTo>
                      <a:pt x="185" y="240"/>
                    </a:lnTo>
                    <a:cubicBezTo>
                      <a:pt x="186" y="241"/>
                      <a:pt x="187" y="241"/>
                      <a:pt x="189" y="241"/>
                    </a:cubicBezTo>
                    <a:cubicBezTo>
                      <a:pt x="191" y="241"/>
                      <a:pt x="192" y="240"/>
                      <a:pt x="194" y="240"/>
                    </a:cubicBezTo>
                    <a:lnTo>
                      <a:pt x="341" y="173"/>
                    </a:lnTo>
                    <a:cubicBezTo>
                      <a:pt x="348" y="170"/>
                      <a:pt x="351" y="162"/>
                      <a:pt x="347" y="155"/>
                    </a:cubicBezTo>
                    <a:cubicBezTo>
                      <a:pt x="344" y="149"/>
                      <a:pt x="337" y="146"/>
                      <a:pt x="330" y="149"/>
                    </a:cubicBezTo>
                    <a:lnTo>
                      <a:pt x="188" y="213"/>
                    </a:lnTo>
                    <a:close/>
                    <a:moveTo>
                      <a:pt x="2" y="121"/>
                    </a:moveTo>
                    <a:cubicBezTo>
                      <a:pt x="2" y="116"/>
                      <a:pt x="5" y="111"/>
                      <a:pt x="10" y="109"/>
                    </a:cubicBezTo>
                    <a:lnTo>
                      <a:pt x="108" y="67"/>
                    </a:lnTo>
                    <a:cubicBezTo>
                      <a:pt x="127" y="59"/>
                      <a:pt x="136" y="49"/>
                      <a:pt x="136" y="14"/>
                    </a:cubicBezTo>
                    <a:cubicBezTo>
                      <a:pt x="136" y="10"/>
                      <a:pt x="138" y="6"/>
                      <a:pt x="141" y="3"/>
                    </a:cubicBezTo>
                    <a:cubicBezTo>
                      <a:pt x="144" y="1"/>
                      <a:pt x="148" y="0"/>
                      <a:pt x="152" y="1"/>
                    </a:cubicBezTo>
                    <a:lnTo>
                      <a:pt x="325" y="43"/>
                    </a:lnTo>
                    <a:cubicBezTo>
                      <a:pt x="331" y="45"/>
                      <a:pt x="335" y="50"/>
                      <a:pt x="335" y="56"/>
                    </a:cubicBezTo>
                    <a:lnTo>
                      <a:pt x="335" y="58"/>
                    </a:lnTo>
                    <a:cubicBezTo>
                      <a:pt x="335" y="98"/>
                      <a:pt x="335" y="124"/>
                      <a:pt x="287" y="144"/>
                    </a:cubicBezTo>
                    <a:cubicBezTo>
                      <a:pt x="254" y="158"/>
                      <a:pt x="195" y="186"/>
                      <a:pt x="194" y="186"/>
                    </a:cubicBezTo>
                    <a:cubicBezTo>
                      <a:pt x="193" y="187"/>
                      <a:pt x="191" y="187"/>
                      <a:pt x="189" y="187"/>
                    </a:cubicBezTo>
                    <a:cubicBezTo>
                      <a:pt x="187" y="187"/>
                      <a:pt x="186" y="187"/>
                      <a:pt x="185" y="187"/>
                    </a:cubicBezTo>
                    <a:lnTo>
                      <a:pt x="11" y="134"/>
                    </a:lnTo>
                    <a:cubicBezTo>
                      <a:pt x="6" y="132"/>
                      <a:pt x="2" y="127"/>
                      <a:pt x="2" y="121"/>
                    </a:cubicBezTo>
                    <a:close/>
                    <a:moveTo>
                      <a:pt x="54" y="119"/>
                    </a:moveTo>
                    <a:lnTo>
                      <a:pt x="188" y="160"/>
                    </a:lnTo>
                    <a:cubicBezTo>
                      <a:pt x="202" y="153"/>
                      <a:pt x="248" y="131"/>
                      <a:pt x="276" y="120"/>
                    </a:cubicBezTo>
                    <a:cubicBezTo>
                      <a:pt x="306" y="107"/>
                      <a:pt x="308" y="98"/>
                      <a:pt x="308" y="67"/>
                    </a:cubicBezTo>
                    <a:lnTo>
                      <a:pt x="162" y="31"/>
                    </a:lnTo>
                    <a:cubicBezTo>
                      <a:pt x="159" y="58"/>
                      <a:pt x="149" y="79"/>
                      <a:pt x="118" y="92"/>
                    </a:cubicBezTo>
                    <a:lnTo>
                      <a:pt x="54" y="1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OPPOSans B" panose="00020600040101010101" pitchFamily="18" charset="-122"/>
                </a:endParaRPr>
              </a:p>
            </p:txBody>
          </p:sp>
        </p:grpSp>
        <p:grpSp>
          <p:nvGrpSpPr>
            <p:cNvPr id="13" name="组合 12"/>
            <p:cNvGrpSpPr/>
            <p:nvPr>
              <p:custDataLst>
                <p:tags r:id="rId11"/>
              </p:custDataLst>
            </p:nvPr>
          </p:nvGrpSpPr>
          <p:grpSpPr>
            <a:xfrm>
              <a:off x="6260169" y="1941280"/>
              <a:ext cx="1336026" cy="1336024"/>
              <a:chOff x="4443407" y="1941280"/>
              <a:chExt cx="1336026" cy="1336024"/>
            </a:xfrm>
          </p:grpSpPr>
          <p:sp>
            <p:nvSpPr>
              <p:cNvPr id="20" name="任意多边形: 形状 27"/>
              <p:cNvSpPr/>
              <p:nvPr>
                <p:custDataLst>
                  <p:tags r:id="rId18"/>
                </p:custDataLst>
              </p:nvPr>
            </p:nvSpPr>
            <p:spPr>
              <a:xfrm>
                <a:off x="4443407" y="1941280"/>
                <a:ext cx="1336026" cy="1336024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21" name="stack-of-sheets_1370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806577" y="2341424"/>
                <a:ext cx="609685" cy="535733"/>
              </a:xfrm>
              <a:custGeom>
                <a:avLst/>
                <a:gdLst>
                  <a:gd name="connsiteX0" fmla="*/ 511060 w 597041"/>
                  <a:gd name="connsiteY0" fmla="*/ 318176 h 524623"/>
                  <a:gd name="connsiteX1" fmla="*/ 555430 w 597041"/>
                  <a:gd name="connsiteY1" fmla="*/ 318176 h 524623"/>
                  <a:gd name="connsiteX2" fmla="*/ 555430 w 597041"/>
                  <a:gd name="connsiteY2" fmla="*/ 328291 h 524623"/>
                  <a:gd name="connsiteX3" fmla="*/ 511060 w 597041"/>
                  <a:gd name="connsiteY3" fmla="*/ 328291 h 524623"/>
                  <a:gd name="connsiteX4" fmla="*/ 511060 w 597041"/>
                  <a:gd name="connsiteY4" fmla="*/ 298175 h 524623"/>
                  <a:gd name="connsiteX5" fmla="*/ 555430 w 597041"/>
                  <a:gd name="connsiteY5" fmla="*/ 298175 h 524623"/>
                  <a:gd name="connsiteX6" fmla="*/ 555430 w 597041"/>
                  <a:gd name="connsiteY6" fmla="*/ 309670 h 524623"/>
                  <a:gd name="connsiteX7" fmla="*/ 511060 w 597041"/>
                  <a:gd name="connsiteY7" fmla="*/ 309670 h 524623"/>
                  <a:gd name="connsiteX8" fmla="*/ 511060 w 597041"/>
                  <a:gd name="connsiteY8" fmla="*/ 279554 h 524623"/>
                  <a:gd name="connsiteX9" fmla="*/ 555430 w 597041"/>
                  <a:gd name="connsiteY9" fmla="*/ 279554 h 524623"/>
                  <a:gd name="connsiteX10" fmla="*/ 555430 w 597041"/>
                  <a:gd name="connsiteY10" fmla="*/ 291049 h 524623"/>
                  <a:gd name="connsiteX11" fmla="*/ 511060 w 597041"/>
                  <a:gd name="connsiteY11" fmla="*/ 291049 h 524623"/>
                  <a:gd name="connsiteX12" fmla="*/ 511060 w 597041"/>
                  <a:gd name="connsiteY12" fmla="*/ 260932 h 524623"/>
                  <a:gd name="connsiteX13" fmla="*/ 555430 w 597041"/>
                  <a:gd name="connsiteY13" fmla="*/ 260932 h 524623"/>
                  <a:gd name="connsiteX14" fmla="*/ 555430 w 597041"/>
                  <a:gd name="connsiteY14" fmla="*/ 270818 h 524623"/>
                  <a:gd name="connsiteX15" fmla="*/ 511060 w 597041"/>
                  <a:gd name="connsiteY15" fmla="*/ 270818 h 524623"/>
                  <a:gd name="connsiteX16" fmla="*/ 511060 w 597041"/>
                  <a:gd name="connsiteY16" fmla="*/ 242311 h 524623"/>
                  <a:gd name="connsiteX17" fmla="*/ 555430 w 597041"/>
                  <a:gd name="connsiteY17" fmla="*/ 242311 h 524623"/>
                  <a:gd name="connsiteX18" fmla="*/ 555430 w 597041"/>
                  <a:gd name="connsiteY18" fmla="*/ 253576 h 524623"/>
                  <a:gd name="connsiteX19" fmla="*/ 511060 w 597041"/>
                  <a:gd name="connsiteY19" fmla="*/ 253576 h 524623"/>
                  <a:gd name="connsiteX20" fmla="*/ 436378 w 597041"/>
                  <a:gd name="connsiteY20" fmla="*/ 240701 h 524623"/>
                  <a:gd name="connsiteX21" fmla="*/ 489449 w 597041"/>
                  <a:gd name="connsiteY21" fmla="*/ 240701 h 524623"/>
                  <a:gd name="connsiteX22" fmla="*/ 460762 w 597041"/>
                  <a:gd name="connsiteY22" fmla="*/ 302313 h 524623"/>
                  <a:gd name="connsiteX23" fmla="*/ 423469 w 597041"/>
                  <a:gd name="connsiteY23" fmla="*/ 265059 h 524623"/>
                  <a:gd name="connsiteX24" fmla="*/ 436378 w 597041"/>
                  <a:gd name="connsiteY24" fmla="*/ 240701 h 524623"/>
                  <a:gd name="connsiteX25" fmla="*/ 386069 w 597041"/>
                  <a:gd name="connsiteY25" fmla="*/ 146214 h 524623"/>
                  <a:gd name="connsiteX26" fmla="*/ 386069 w 597041"/>
                  <a:gd name="connsiteY26" fmla="*/ 199256 h 524623"/>
                  <a:gd name="connsiteX27" fmla="*/ 353060 w 597041"/>
                  <a:gd name="connsiteY27" fmla="*/ 235096 h 524623"/>
                  <a:gd name="connsiteX28" fmla="*/ 388940 w 597041"/>
                  <a:gd name="connsiteY28" fmla="*/ 270935 h 524623"/>
                  <a:gd name="connsiteX29" fmla="*/ 411902 w 597041"/>
                  <a:gd name="connsiteY29" fmla="*/ 262334 h 524623"/>
                  <a:gd name="connsiteX30" fmla="*/ 449217 w 597041"/>
                  <a:gd name="connsiteY30" fmla="*/ 299607 h 524623"/>
                  <a:gd name="connsiteX31" fmla="*/ 388940 w 597041"/>
                  <a:gd name="connsiteY31" fmla="*/ 322544 h 524623"/>
                  <a:gd name="connsiteX32" fmla="*/ 301394 w 597041"/>
                  <a:gd name="connsiteY32" fmla="*/ 235096 h 524623"/>
                  <a:gd name="connsiteX33" fmla="*/ 386069 w 597041"/>
                  <a:gd name="connsiteY33" fmla="*/ 146214 h 524623"/>
                  <a:gd name="connsiteX34" fmla="*/ 391973 w 597041"/>
                  <a:gd name="connsiteY34" fmla="*/ 143225 h 524623"/>
                  <a:gd name="connsiteX35" fmla="*/ 394841 w 597041"/>
                  <a:gd name="connsiteY35" fmla="*/ 143225 h 524623"/>
                  <a:gd name="connsiteX36" fmla="*/ 482322 w 597041"/>
                  <a:gd name="connsiteY36" fmla="*/ 232087 h 524623"/>
                  <a:gd name="connsiteX37" fmla="*/ 482322 w 597041"/>
                  <a:gd name="connsiteY37" fmla="*/ 234954 h 524623"/>
                  <a:gd name="connsiteX38" fmla="*/ 430694 w 597041"/>
                  <a:gd name="connsiteY38" fmla="*/ 234954 h 524623"/>
                  <a:gd name="connsiteX39" fmla="*/ 430694 w 597041"/>
                  <a:gd name="connsiteY39" fmla="*/ 232087 h 524623"/>
                  <a:gd name="connsiteX40" fmla="*/ 394841 w 597041"/>
                  <a:gd name="connsiteY40" fmla="*/ 196256 h 524623"/>
                  <a:gd name="connsiteX41" fmla="*/ 391973 w 597041"/>
                  <a:gd name="connsiteY41" fmla="*/ 196256 h 524623"/>
                  <a:gd name="connsiteX42" fmla="*/ 209538 w 597041"/>
                  <a:gd name="connsiteY42" fmla="*/ 117542 h 524623"/>
                  <a:gd name="connsiteX43" fmla="*/ 209538 w 597041"/>
                  <a:gd name="connsiteY43" fmla="*/ 179177 h 524623"/>
                  <a:gd name="connsiteX44" fmla="*/ 281298 w 597041"/>
                  <a:gd name="connsiteY44" fmla="*/ 213579 h 524623"/>
                  <a:gd name="connsiteX45" fmla="*/ 281298 w 597041"/>
                  <a:gd name="connsiteY45" fmla="*/ 258014 h 524623"/>
                  <a:gd name="connsiteX46" fmla="*/ 209538 w 597041"/>
                  <a:gd name="connsiteY46" fmla="*/ 225046 h 524623"/>
                  <a:gd name="connsiteX47" fmla="*/ 209538 w 597041"/>
                  <a:gd name="connsiteY47" fmla="*/ 341150 h 524623"/>
                  <a:gd name="connsiteX48" fmla="*/ 367410 w 597041"/>
                  <a:gd name="connsiteY48" fmla="*/ 341150 h 524623"/>
                  <a:gd name="connsiteX49" fmla="*/ 394679 w 597041"/>
                  <a:gd name="connsiteY49" fmla="*/ 341150 h 524623"/>
                  <a:gd name="connsiteX50" fmla="*/ 571208 w 597041"/>
                  <a:gd name="connsiteY50" fmla="*/ 341150 h 524623"/>
                  <a:gd name="connsiteX51" fmla="*/ 571208 w 597041"/>
                  <a:gd name="connsiteY51" fmla="*/ 117542 h 524623"/>
                  <a:gd name="connsiteX52" fmla="*/ 363104 w 597041"/>
                  <a:gd name="connsiteY52" fmla="*/ 73107 h 524623"/>
                  <a:gd name="connsiteX53" fmla="*/ 410466 w 597041"/>
                  <a:gd name="connsiteY53" fmla="*/ 73107 h 524623"/>
                  <a:gd name="connsiteX54" fmla="*/ 410466 w 597041"/>
                  <a:gd name="connsiteY54" fmla="*/ 93174 h 524623"/>
                  <a:gd name="connsiteX55" fmla="*/ 588430 w 597041"/>
                  <a:gd name="connsiteY55" fmla="*/ 93174 h 524623"/>
                  <a:gd name="connsiteX56" fmla="*/ 597041 w 597041"/>
                  <a:gd name="connsiteY56" fmla="*/ 93174 h 524623"/>
                  <a:gd name="connsiteX57" fmla="*/ 597041 w 597041"/>
                  <a:gd name="connsiteY57" fmla="*/ 117542 h 524623"/>
                  <a:gd name="connsiteX58" fmla="*/ 588430 w 597041"/>
                  <a:gd name="connsiteY58" fmla="*/ 117542 h 524623"/>
                  <a:gd name="connsiteX59" fmla="*/ 588430 w 597041"/>
                  <a:gd name="connsiteY59" fmla="*/ 358350 h 524623"/>
                  <a:gd name="connsiteX60" fmla="*/ 394679 w 597041"/>
                  <a:gd name="connsiteY60" fmla="*/ 358350 h 524623"/>
                  <a:gd name="connsiteX61" fmla="*/ 394679 w 597041"/>
                  <a:gd name="connsiteY61" fmla="*/ 402785 h 524623"/>
                  <a:gd name="connsiteX62" fmla="*/ 490837 w 597041"/>
                  <a:gd name="connsiteY62" fmla="*/ 511723 h 524623"/>
                  <a:gd name="connsiteX63" fmla="*/ 456392 w 597041"/>
                  <a:gd name="connsiteY63" fmla="*/ 511723 h 524623"/>
                  <a:gd name="connsiteX64" fmla="*/ 390373 w 597041"/>
                  <a:gd name="connsiteY64" fmla="*/ 438620 h 524623"/>
                  <a:gd name="connsiteX65" fmla="*/ 390373 w 597041"/>
                  <a:gd name="connsiteY65" fmla="*/ 511723 h 524623"/>
                  <a:gd name="connsiteX66" fmla="*/ 370280 w 597041"/>
                  <a:gd name="connsiteY66" fmla="*/ 511723 h 524623"/>
                  <a:gd name="connsiteX67" fmla="*/ 370280 w 597041"/>
                  <a:gd name="connsiteY67" fmla="*/ 438620 h 524623"/>
                  <a:gd name="connsiteX68" fmla="*/ 305696 w 597041"/>
                  <a:gd name="connsiteY68" fmla="*/ 511723 h 524623"/>
                  <a:gd name="connsiteX69" fmla="*/ 271252 w 597041"/>
                  <a:gd name="connsiteY69" fmla="*/ 511723 h 524623"/>
                  <a:gd name="connsiteX70" fmla="*/ 367410 w 597041"/>
                  <a:gd name="connsiteY70" fmla="*/ 402785 h 524623"/>
                  <a:gd name="connsiteX71" fmla="*/ 367410 w 597041"/>
                  <a:gd name="connsiteY71" fmla="*/ 358350 h 524623"/>
                  <a:gd name="connsiteX72" fmla="*/ 192316 w 597041"/>
                  <a:gd name="connsiteY72" fmla="*/ 358350 h 524623"/>
                  <a:gd name="connsiteX73" fmla="*/ 192316 w 597041"/>
                  <a:gd name="connsiteY73" fmla="*/ 217879 h 524623"/>
                  <a:gd name="connsiteX74" fmla="*/ 169353 w 597041"/>
                  <a:gd name="connsiteY74" fmla="*/ 207845 h 524623"/>
                  <a:gd name="connsiteX75" fmla="*/ 163612 w 597041"/>
                  <a:gd name="connsiteY75" fmla="*/ 329683 h 524623"/>
                  <a:gd name="connsiteX76" fmla="*/ 159307 w 597041"/>
                  <a:gd name="connsiteY76" fmla="*/ 329683 h 524623"/>
                  <a:gd name="connsiteX77" fmla="*/ 159307 w 597041"/>
                  <a:gd name="connsiteY77" fmla="*/ 346883 h 524623"/>
                  <a:gd name="connsiteX78" fmla="*/ 159307 w 597041"/>
                  <a:gd name="connsiteY78" fmla="*/ 359784 h 524623"/>
                  <a:gd name="connsiteX79" fmla="*/ 159307 w 597041"/>
                  <a:gd name="connsiteY79" fmla="*/ 490222 h 524623"/>
                  <a:gd name="connsiteX80" fmla="*/ 165047 w 597041"/>
                  <a:gd name="connsiteY80" fmla="*/ 490222 h 524623"/>
                  <a:gd name="connsiteX81" fmla="*/ 193751 w 597041"/>
                  <a:gd name="connsiteY81" fmla="*/ 497389 h 524623"/>
                  <a:gd name="connsiteX82" fmla="*/ 193751 w 597041"/>
                  <a:gd name="connsiteY82" fmla="*/ 524623 h 524623"/>
                  <a:gd name="connsiteX83" fmla="*/ 169353 w 597041"/>
                  <a:gd name="connsiteY83" fmla="*/ 524623 h 524623"/>
                  <a:gd name="connsiteX84" fmla="*/ 139214 w 597041"/>
                  <a:gd name="connsiteY84" fmla="*/ 520323 h 524623"/>
                  <a:gd name="connsiteX85" fmla="*/ 139214 w 597041"/>
                  <a:gd name="connsiteY85" fmla="*/ 524623 h 524623"/>
                  <a:gd name="connsiteX86" fmla="*/ 106204 w 597041"/>
                  <a:gd name="connsiteY86" fmla="*/ 524623 h 524623"/>
                  <a:gd name="connsiteX87" fmla="*/ 106204 w 597041"/>
                  <a:gd name="connsiteY87" fmla="*/ 494522 h 524623"/>
                  <a:gd name="connsiteX88" fmla="*/ 106204 w 597041"/>
                  <a:gd name="connsiteY88" fmla="*/ 490222 h 524623"/>
                  <a:gd name="connsiteX89" fmla="*/ 106204 w 597041"/>
                  <a:gd name="connsiteY89" fmla="*/ 359784 h 524623"/>
                  <a:gd name="connsiteX90" fmla="*/ 87547 w 597041"/>
                  <a:gd name="connsiteY90" fmla="*/ 359784 h 524623"/>
                  <a:gd name="connsiteX91" fmla="*/ 87547 w 597041"/>
                  <a:gd name="connsiteY91" fmla="*/ 490222 h 524623"/>
                  <a:gd name="connsiteX92" fmla="*/ 87547 w 597041"/>
                  <a:gd name="connsiteY92" fmla="*/ 494522 h 524623"/>
                  <a:gd name="connsiteX93" fmla="*/ 87547 w 597041"/>
                  <a:gd name="connsiteY93" fmla="*/ 524623 h 524623"/>
                  <a:gd name="connsiteX94" fmla="*/ 54537 w 597041"/>
                  <a:gd name="connsiteY94" fmla="*/ 524623 h 524623"/>
                  <a:gd name="connsiteX95" fmla="*/ 54537 w 597041"/>
                  <a:gd name="connsiteY95" fmla="*/ 520323 h 524623"/>
                  <a:gd name="connsiteX96" fmla="*/ 25834 w 597041"/>
                  <a:gd name="connsiteY96" fmla="*/ 524623 h 524623"/>
                  <a:gd name="connsiteX97" fmla="*/ 0 w 597041"/>
                  <a:gd name="connsiteY97" fmla="*/ 524623 h 524623"/>
                  <a:gd name="connsiteX98" fmla="*/ 0 w 597041"/>
                  <a:gd name="connsiteY98" fmla="*/ 497389 h 524623"/>
                  <a:gd name="connsiteX99" fmla="*/ 30139 w 597041"/>
                  <a:gd name="connsiteY99" fmla="*/ 490222 h 524623"/>
                  <a:gd name="connsiteX100" fmla="*/ 34445 w 597041"/>
                  <a:gd name="connsiteY100" fmla="*/ 490222 h 524623"/>
                  <a:gd name="connsiteX101" fmla="*/ 34445 w 597041"/>
                  <a:gd name="connsiteY101" fmla="*/ 359784 h 524623"/>
                  <a:gd name="connsiteX102" fmla="*/ 34445 w 597041"/>
                  <a:gd name="connsiteY102" fmla="*/ 346883 h 524623"/>
                  <a:gd name="connsiteX103" fmla="*/ 34445 w 597041"/>
                  <a:gd name="connsiteY103" fmla="*/ 329683 h 524623"/>
                  <a:gd name="connsiteX104" fmla="*/ 31574 w 597041"/>
                  <a:gd name="connsiteY104" fmla="*/ 329683 h 524623"/>
                  <a:gd name="connsiteX105" fmla="*/ 30139 w 597041"/>
                  <a:gd name="connsiteY105" fmla="*/ 302448 h 524623"/>
                  <a:gd name="connsiteX106" fmla="*/ 4306 w 597041"/>
                  <a:gd name="connsiteY106" fmla="*/ 302448 h 524623"/>
                  <a:gd name="connsiteX107" fmla="*/ 8611 w 597041"/>
                  <a:gd name="connsiteY107" fmla="*/ 169144 h 524623"/>
                  <a:gd name="connsiteX108" fmla="*/ 67454 w 597041"/>
                  <a:gd name="connsiteY108" fmla="*/ 159110 h 524623"/>
                  <a:gd name="connsiteX109" fmla="*/ 94723 w 597041"/>
                  <a:gd name="connsiteY109" fmla="*/ 190645 h 524623"/>
                  <a:gd name="connsiteX110" fmla="*/ 123427 w 597041"/>
                  <a:gd name="connsiteY110" fmla="*/ 159110 h 524623"/>
                  <a:gd name="connsiteX111" fmla="*/ 165047 w 597041"/>
                  <a:gd name="connsiteY111" fmla="*/ 159110 h 524623"/>
                  <a:gd name="connsiteX112" fmla="*/ 192316 w 597041"/>
                  <a:gd name="connsiteY112" fmla="*/ 172010 h 524623"/>
                  <a:gd name="connsiteX113" fmla="*/ 192316 w 597041"/>
                  <a:gd name="connsiteY113" fmla="*/ 117542 h 524623"/>
                  <a:gd name="connsiteX114" fmla="*/ 180835 w 597041"/>
                  <a:gd name="connsiteY114" fmla="*/ 117542 h 524623"/>
                  <a:gd name="connsiteX115" fmla="*/ 180835 w 597041"/>
                  <a:gd name="connsiteY115" fmla="*/ 93174 h 524623"/>
                  <a:gd name="connsiteX116" fmla="*/ 192316 w 597041"/>
                  <a:gd name="connsiteY116" fmla="*/ 93174 h 524623"/>
                  <a:gd name="connsiteX117" fmla="*/ 363104 w 597041"/>
                  <a:gd name="connsiteY117" fmla="*/ 93174 h 524623"/>
                  <a:gd name="connsiteX118" fmla="*/ 96902 w 597041"/>
                  <a:gd name="connsiteY118" fmla="*/ 0 h 524623"/>
                  <a:gd name="connsiteX119" fmla="*/ 170814 w 597041"/>
                  <a:gd name="connsiteY119" fmla="*/ 73797 h 524623"/>
                  <a:gd name="connsiteX120" fmla="*/ 96902 w 597041"/>
                  <a:gd name="connsiteY120" fmla="*/ 147594 h 524623"/>
                  <a:gd name="connsiteX121" fmla="*/ 22990 w 597041"/>
                  <a:gd name="connsiteY121" fmla="*/ 73797 h 524623"/>
                  <a:gd name="connsiteX122" fmla="*/ 96902 w 597041"/>
                  <a:gd name="connsiteY122" fmla="*/ 0 h 52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597041" h="524623">
                    <a:moveTo>
                      <a:pt x="511060" y="318176"/>
                    </a:moveTo>
                    <a:lnTo>
                      <a:pt x="555430" y="318176"/>
                    </a:lnTo>
                    <a:lnTo>
                      <a:pt x="555430" y="328291"/>
                    </a:lnTo>
                    <a:lnTo>
                      <a:pt x="511060" y="328291"/>
                    </a:lnTo>
                    <a:close/>
                    <a:moveTo>
                      <a:pt x="511060" y="298175"/>
                    </a:moveTo>
                    <a:lnTo>
                      <a:pt x="555430" y="298175"/>
                    </a:lnTo>
                    <a:lnTo>
                      <a:pt x="555430" y="309670"/>
                    </a:lnTo>
                    <a:lnTo>
                      <a:pt x="511060" y="309670"/>
                    </a:lnTo>
                    <a:close/>
                    <a:moveTo>
                      <a:pt x="511060" y="279554"/>
                    </a:moveTo>
                    <a:lnTo>
                      <a:pt x="555430" y="279554"/>
                    </a:lnTo>
                    <a:lnTo>
                      <a:pt x="555430" y="291049"/>
                    </a:lnTo>
                    <a:lnTo>
                      <a:pt x="511060" y="291049"/>
                    </a:lnTo>
                    <a:close/>
                    <a:moveTo>
                      <a:pt x="511060" y="260932"/>
                    </a:moveTo>
                    <a:lnTo>
                      <a:pt x="555430" y="260932"/>
                    </a:lnTo>
                    <a:lnTo>
                      <a:pt x="555430" y="270818"/>
                    </a:lnTo>
                    <a:lnTo>
                      <a:pt x="511060" y="270818"/>
                    </a:lnTo>
                    <a:close/>
                    <a:moveTo>
                      <a:pt x="511060" y="242311"/>
                    </a:moveTo>
                    <a:lnTo>
                      <a:pt x="555430" y="242311"/>
                    </a:lnTo>
                    <a:lnTo>
                      <a:pt x="555430" y="253576"/>
                    </a:lnTo>
                    <a:lnTo>
                      <a:pt x="511060" y="253576"/>
                    </a:lnTo>
                    <a:close/>
                    <a:moveTo>
                      <a:pt x="436378" y="240701"/>
                    </a:moveTo>
                    <a:lnTo>
                      <a:pt x="489449" y="240701"/>
                    </a:lnTo>
                    <a:cubicBezTo>
                      <a:pt x="488015" y="265059"/>
                      <a:pt x="476540" y="286552"/>
                      <a:pt x="460762" y="302313"/>
                    </a:cubicBezTo>
                    <a:lnTo>
                      <a:pt x="423469" y="265059"/>
                    </a:lnTo>
                    <a:cubicBezTo>
                      <a:pt x="430641" y="257895"/>
                      <a:pt x="434944" y="250731"/>
                      <a:pt x="436378" y="240701"/>
                    </a:cubicBezTo>
                    <a:close/>
                    <a:moveTo>
                      <a:pt x="386069" y="146214"/>
                    </a:moveTo>
                    <a:lnTo>
                      <a:pt x="386069" y="199256"/>
                    </a:lnTo>
                    <a:cubicBezTo>
                      <a:pt x="367412" y="200690"/>
                      <a:pt x="353060" y="216459"/>
                      <a:pt x="353060" y="235096"/>
                    </a:cubicBezTo>
                    <a:cubicBezTo>
                      <a:pt x="353060" y="253732"/>
                      <a:pt x="370282" y="270935"/>
                      <a:pt x="388940" y="270935"/>
                    </a:cubicBezTo>
                    <a:cubicBezTo>
                      <a:pt x="397551" y="270935"/>
                      <a:pt x="406162" y="266634"/>
                      <a:pt x="411902" y="262334"/>
                    </a:cubicBezTo>
                    <a:lnTo>
                      <a:pt x="449217" y="299607"/>
                    </a:lnTo>
                    <a:cubicBezTo>
                      <a:pt x="433430" y="313943"/>
                      <a:pt x="411902" y="322544"/>
                      <a:pt x="388940" y="322544"/>
                    </a:cubicBezTo>
                    <a:cubicBezTo>
                      <a:pt x="340144" y="322544"/>
                      <a:pt x="301394" y="283837"/>
                      <a:pt x="301394" y="235096"/>
                    </a:cubicBezTo>
                    <a:cubicBezTo>
                      <a:pt x="301394" y="187788"/>
                      <a:pt x="338709" y="147648"/>
                      <a:pt x="386069" y="146214"/>
                    </a:cubicBezTo>
                    <a:close/>
                    <a:moveTo>
                      <a:pt x="391973" y="143225"/>
                    </a:moveTo>
                    <a:cubicBezTo>
                      <a:pt x="393407" y="143225"/>
                      <a:pt x="393407" y="143225"/>
                      <a:pt x="394841" y="143225"/>
                    </a:cubicBezTo>
                    <a:cubicBezTo>
                      <a:pt x="443601" y="143225"/>
                      <a:pt x="482322" y="183356"/>
                      <a:pt x="482322" y="232087"/>
                    </a:cubicBezTo>
                    <a:cubicBezTo>
                      <a:pt x="482322" y="232087"/>
                      <a:pt x="482322" y="233521"/>
                      <a:pt x="482322" y="234954"/>
                    </a:cubicBezTo>
                    <a:lnTo>
                      <a:pt x="430694" y="234954"/>
                    </a:lnTo>
                    <a:cubicBezTo>
                      <a:pt x="430694" y="233521"/>
                      <a:pt x="430694" y="232087"/>
                      <a:pt x="430694" y="232087"/>
                    </a:cubicBezTo>
                    <a:cubicBezTo>
                      <a:pt x="430694" y="212022"/>
                      <a:pt x="414919" y="196256"/>
                      <a:pt x="394841" y="196256"/>
                    </a:cubicBezTo>
                    <a:cubicBezTo>
                      <a:pt x="393407" y="196256"/>
                      <a:pt x="393407" y="196256"/>
                      <a:pt x="391973" y="196256"/>
                    </a:cubicBezTo>
                    <a:close/>
                    <a:moveTo>
                      <a:pt x="209538" y="117542"/>
                    </a:moveTo>
                    <a:lnTo>
                      <a:pt x="209538" y="179177"/>
                    </a:lnTo>
                    <a:lnTo>
                      <a:pt x="281298" y="213579"/>
                    </a:lnTo>
                    <a:lnTo>
                      <a:pt x="281298" y="258014"/>
                    </a:lnTo>
                    <a:lnTo>
                      <a:pt x="209538" y="225046"/>
                    </a:lnTo>
                    <a:lnTo>
                      <a:pt x="209538" y="341150"/>
                    </a:lnTo>
                    <a:lnTo>
                      <a:pt x="367410" y="341150"/>
                    </a:lnTo>
                    <a:lnTo>
                      <a:pt x="394679" y="341150"/>
                    </a:lnTo>
                    <a:lnTo>
                      <a:pt x="571208" y="341150"/>
                    </a:lnTo>
                    <a:lnTo>
                      <a:pt x="571208" y="117542"/>
                    </a:lnTo>
                    <a:close/>
                    <a:moveTo>
                      <a:pt x="363104" y="73107"/>
                    </a:moveTo>
                    <a:lnTo>
                      <a:pt x="410466" y="73107"/>
                    </a:lnTo>
                    <a:lnTo>
                      <a:pt x="410466" y="93174"/>
                    </a:lnTo>
                    <a:lnTo>
                      <a:pt x="588430" y="93174"/>
                    </a:lnTo>
                    <a:lnTo>
                      <a:pt x="597041" y="93174"/>
                    </a:lnTo>
                    <a:lnTo>
                      <a:pt x="597041" y="117542"/>
                    </a:lnTo>
                    <a:lnTo>
                      <a:pt x="588430" y="117542"/>
                    </a:lnTo>
                    <a:lnTo>
                      <a:pt x="588430" y="358350"/>
                    </a:lnTo>
                    <a:lnTo>
                      <a:pt x="394679" y="358350"/>
                    </a:lnTo>
                    <a:lnTo>
                      <a:pt x="394679" y="402785"/>
                    </a:lnTo>
                    <a:lnTo>
                      <a:pt x="490837" y="511723"/>
                    </a:lnTo>
                    <a:lnTo>
                      <a:pt x="456392" y="511723"/>
                    </a:lnTo>
                    <a:lnTo>
                      <a:pt x="390373" y="438620"/>
                    </a:lnTo>
                    <a:lnTo>
                      <a:pt x="390373" y="511723"/>
                    </a:lnTo>
                    <a:lnTo>
                      <a:pt x="370280" y="511723"/>
                    </a:lnTo>
                    <a:lnTo>
                      <a:pt x="370280" y="438620"/>
                    </a:lnTo>
                    <a:lnTo>
                      <a:pt x="305696" y="511723"/>
                    </a:lnTo>
                    <a:lnTo>
                      <a:pt x="271252" y="511723"/>
                    </a:lnTo>
                    <a:lnTo>
                      <a:pt x="367410" y="402785"/>
                    </a:lnTo>
                    <a:lnTo>
                      <a:pt x="367410" y="358350"/>
                    </a:lnTo>
                    <a:lnTo>
                      <a:pt x="192316" y="358350"/>
                    </a:lnTo>
                    <a:lnTo>
                      <a:pt x="192316" y="217879"/>
                    </a:lnTo>
                    <a:lnTo>
                      <a:pt x="169353" y="207845"/>
                    </a:lnTo>
                    <a:lnTo>
                      <a:pt x="163612" y="329683"/>
                    </a:lnTo>
                    <a:lnTo>
                      <a:pt x="159307" y="329683"/>
                    </a:lnTo>
                    <a:lnTo>
                      <a:pt x="159307" y="346883"/>
                    </a:lnTo>
                    <a:lnTo>
                      <a:pt x="159307" y="359784"/>
                    </a:lnTo>
                    <a:lnTo>
                      <a:pt x="159307" y="490222"/>
                    </a:lnTo>
                    <a:lnTo>
                      <a:pt x="165047" y="490222"/>
                    </a:lnTo>
                    <a:lnTo>
                      <a:pt x="193751" y="497389"/>
                    </a:lnTo>
                    <a:lnTo>
                      <a:pt x="193751" y="524623"/>
                    </a:lnTo>
                    <a:lnTo>
                      <a:pt x="169353" y="524623"/>
                    </a:lnTo>
                    <a:lnTo>
                      <a:pt x="139214" y="520323"/>
                    </a:lnTo>
                    <a:lnTo>
                      <a:pt x="139214" y="524623"/>
                    </a:lnTo>
                    <a:lnTo>
                      <a:pt x="106204" y="524623"/>
                    </a:lnTo>
                    <a:lnTo>
                      <a:pt x="106204" y="494522"/>
                    </a:lnTo>
                    <a:lnTo>
                      <a:pt x="106204" y="490222"/>
                    </a:lnTo>
                    <a:lnTo>
                      <a:pt x="106204" y="359784"/>
                    </a:lnTo>
                    <a:lnTo>
                      <a:pt x="87547" y="359784"/>
                    </a:lnTo>
                    <a:lnTo>
                      <a:pt x="87547" y="490222"/>
                    </a:lnTo>
                    <a:lnTo>
                      <a:pt x="87547" y="494522"/>
                    </a:lnTo>
                    <a:lnTo>
                      <a:pt x="87547" y="524623"/>
                    </a:lnTo>
                    <a:lnTo>
                      <a:pt x="54537" y="524623"/>
                    </a:lnTo>
                    <a:lnTo>
                      <a:pt x="54537" y="520323"/>
                    </a:lnTo>
                    <a:lnTo>
                      <a:pt x="25834" y="524623"/>
                    </a:lnTo>
                    <a:lnTo>
                      <a:pt x="0" y="524623"/>
                    </a:lnTo>
                    <a:lnTo>
                      <a:pt x="0" y="497389"/>
                    </a:lnTo>
                    <a:lnTo>
                      <a:pt x="30139" y="490222"/>
                    </a:lnTo>
                    <a:lnTo>
                      <a:pt x="34445" y="490222"/>
                    </a:lnTo>
                    <a:lnTo>
                      <a:pt x="34445" y="359784"/>
                    </a:lnTo>
                    <a:lnTo>
                      <a:pt x="34445" y="346883"/>
                    </a:lnTo>
                    <a:lnTo>
                      <a:pt x="34445" y="329683"/>
                    </a:lnTo>
                    <a:lnTo>
                      <a:pt x="31574" y="329683"/>
                    </a:lnTo>
                    <a:lnTo>
                      <a:pt x="30139" y="302448"/>
                    </a:lnTo>
                    <a:lnTo>
                      <a:pt x="4306" y="302448"/>
                    </a:lnTo>
                    <a:lnTo>
                      <a:pt x="8611" y="169144"/>
                    </a:lnTo>
                    <a:lnTo>
                      <a:pt x="67454" y="159110"/>
                    </a:lnTo>
                    <a:lnTo>
                      <a:pt x="94723" y="190645"/>
                    </a:lnTo>
                    <a:lnTo>
                      <a:pt x="123427" y="159110"/>
                    </a:lnTo>
                    <a:lnTo>
                      <a:pt x="165047" y="159110"/>
                    </a:lnTo>
                    <a:lnTo>
                      <a:pt x="192316" y="172010"/>
                    </a:lnTo>
                    <a:lnTo>
                      <a:pt x="192316" y="117542"/>
                    </a:lnTo>
                    <a:lnTo>
                      <a:pt x="180835" y="117542"/>
                    </a:lnTo>
                    <a:lnTo>
                      <a:pt x="180835" y="93174"/>
                    </a:lnTo>
                    <a:lnTo>
                      <a:pt x="192316" y="93174"/>
                    </a:lnTo>
                    <a:lnTo>
                      <a:pt x="363104" y="93174"/>
                    </a:lnTo>
                    <a:close/>
                    <a:moveTo>
                      <a:pt x="96902" y="0"/>
                    </a:moveTo>
                    <a:cubicBezTo>
                      <a:pt x="137722" y="0"/>
                      <a:pt x="170814" y="33040"/>
                      <a:pt x="170814" y="73797"/>
                    </a:cubicBezTo>
                    <a:cubicBezTo>
                      <a:pt x="170814" y="114554"/>
                      <a:pt x="137722" y="147594"/>
                      <a:pt x="96902" y="147594"/>
                    </a:cubicBezTo>
                    <a:cubicBezTo>
                      <a:pt x="56082" y="147594"/>
                      <a:pt x="22990" y="114554"/>
                      <a:pt x="22990" y="73797"/>
                    </a:cubicBezTo>
                    <a:cubicBezTo>
                      <a:pt x="22990" y="33040"/>
                      <a:pt x="56082" y="0"/>
                      <a:pt x="9690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OPPOSans B" panose="00020600040101010101" pitchFamily="18" charset="-122"/>
                </a:endParaRPr>
              </a:p>
            </p:txBody>
          </p:sp>
        </p:grpSp>
        <p:grpSp>
          <p:nvGrpSpPr>
            <p:cNvPr id="14" name="组合 13"/>
            <p:cNvGrpSpPr/>
            <p:nvPr>
              <p:custDataLst>
                <p:tags r:id="rId12"/>
              </p:custDataLst>
            </p:nvPr>
          </p:nvGrpSpPr>
          <p:grpSpPr>
            <a:xfrm>
              <a:off x="4448855" y="3619132"/>
              <a:ext cx="1336026" cy="1336024"/>
              <a:chOff x="4443407" y="1941280"/>
              <a:chExt cx="1336026" cy="1336024"/>
            </a:xfrm>
          </p:grpSpPr>
          <p:sp>
            <p:nvSpPr>
              <p:cNvPr id="18" name="任意多边形: 形状 27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43407" y="1941280"/>
                <a:ext cx="1336026" cy="1336024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19" name="stack-of-sheets_1370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806577" y="2314203"/>
                <a:ext cx="609685" cy="590175"/>
              </a:xfrm>
              <a:custGeom>
                <a:avLst/>
                <a:gdLst>
                  <a:gd name="connsiteX0" fmla="*/ 452855 w 582453"/>
                  <a:gd name="connsiteY0" fmla="*/ 373207 h 563815"/>
                  <a:gd name="connsiteX1" fmla="*/ 462456 w 582453"/>
                  <a:gd name="connsiteY1" fmla="*/ 374525 h 563815"/>
                  <a:gd name="connsiteX2" fmla="*/ 539855 w 582453"/>
                  <a:gd name="connsiteY2" fmla="*/ 418461 h 563815"/>
                  <a:gd name="connsiteX3" fmla="*/ 545132 w 582453"/>
                  <a:gd name="connsiteY3" fmla="*/ 436035 h 563815"/>
                  <a:gd name="connsiteX4" fmla="*/ 534578 w 582453"/>
                  <a:gd name="connsiteY4" fmla="*/ 443065 h 563815"/>
                  <a:gd name="connsiteX5" fmla="*/ 527541 w 582453"/>
                  <a:gd name="connsiteY5" fmla="*/ 441308 h 563815"/>
                  <a:gd name="connsiteX6" fmla="*/ 450729 w 582453"/>
                  <a:gd name="connsiteY6" fmla="*/ 397372 h 563815"/>
                  <a:gd name="connsiteX7" fmla="*/ 445452 w 582453"/>
                  <a:gd name="connsiteY7" fmla="*/ 379797 h 563815"/>
                  <a:gd name="connsiteX8" fmla="*/ 452855 w 582453"/>
                  <a:gd name="connsiteY8" fmla="*/ 373207 h 563815"/>
                  <a:gd name="connsiteX9" fmla="*/ 128583 w 582453"/>
                  <a:gd name="connsiteY9" fmla="*/ 372080 h 563815"/>
                  <a:gd name="connsiteX10" fmla="*/ 136726 w 582453"/>
                  <a:gd name="connsiteY10" fmla="*/ 378020 h 563815"/>
                  <a:gd name="connsiteX11" fmla="*/ 131444 w 582453"/>
                  <a:gd name="connsiteY11" fmla="*/ 395617 h 563815"/>
                  <a:gd name="connsiteX12" fmla="*/ 54564 w 582453"/>
                  <a:gd name="connsiteY12" fmla="*/ 439610 h 563815"/>
                  <a:gd name="connsiteX13" fmla="*/ 47522 w 582453"/>
                  <a:gd name="connsiteY13" fmla="*/ 441370 h 563815"/>
                  <a:gd name="connsiteX14" fmla="*/ 36958 w 582453"/>
                  <a:gd name="connsiteY14" fmla="*/ 434331 h 563815"/>
                  <a:gd name="connsiteX15" fmla="*/ 42240 w 582453"/>
                  <a:gd name="connsiteY15" fmla="*/ 416734 h 563815"/>
                  <a:gd name="connsiteX16" fmla="*/ 119120 w 582453"/>
                  <a:gd name="connsiteY16" fmla="*/ 372740 h 563815"/>
                  <a:gd name="connsiteX17" fmla="*/ 128583 w 582453"/>
                  <a:gd name="connsiteY17" fmla="*/ 372080 h 563815"/>
                  <a:gd name="connsiteX18" fmla="*/ 481761 w 582453"/>
                  <a:gd name="connsiteY18" fmla="*/ 276633 h 563815"/>
                  <a:gd name="connsiteX19" fmla="*/ 569792 w 582453"/>
                  <a:gd name="connsiteY19" fmla="*/ 276633 h 563815"/>
                  <a:gd name="connsiteX20" fmla="*/ 582116 w 582453"/>
                  <a:gd name="connsiteY20" fmla="*/ 288924 h 563815"/>
                  <a:gd name="connsiteX21" fmla="*/ 569792 w 582453"/>
                  <a:gd name="connsiteY21" fmla="*/ 301216 h 563815"/>
                  <a:gd name="connsiteX22" fmla="*/ 481761 w 582453"/>
                  <a:gd name="connsiteY22" fmla="*/ 301216 h 563815"/>
                  <a:gd name="connsiteX23" fmla="*/ 469437 w 582453"/>
                  <a:gd name="connsiteY23" fmla="*/ 288924 h 563815"/>
                  <a:gd name="connsiteX24" fmla="*/ 481761 w 582453"/>
                  <a:gd name="connsiteY24" fmla="*/ 276633 h 563815"/>
                  <a:gd name="connsiteX25" fmla="*/ 12323 w 582453"/>
                  <a:gd name="connsiteY25" fmla="*/ 276633 h 563815"/>
                  <a:gd name="connsiteX26" fmla="*/ 99762 w 582453"/>
                  <a:gd name="connsiteY26" fmla="*/ 276633 h 563815"/>
                  <a:gd name="connsiteX27" fmla="*/ 112085 w 582453"/>
                  <a:gd name="connsiteY27" fmla="*/ 288940 h 563815"/>
                  <a:gd name="connsiteX28" fmla="*/ 99762 w 582453"/>
                  <a:gd name="connsiteY28" fmla="*/ 301248 h 563815"/>
                  <a:gd name="connsiteX29" fmla="*/ 12323 w 582453"/>
                  <a:gd name="connsiteY29" fmla="*/ 301248 h 563815"/>
                  <a:gd name="connsiteX30" fmla="*/ 0 w 582453"/>
                  <a:gd name="connsiteY30" fmla="*/ 288940 h 563815"/>
                  <a:gd name="connsiteX31" fmla="*/ 12323 w 582453"/>
                  <a:gd name="connsiteY31" fmla="*/ 276633 h 563815"/>
                  <a:gd name="connsiteX32" fmla="*/ 291091 w 582453"/>
                  <a:gd name="connsiteY32" fmla="*/ 230905 h 563815"/>
                  <a:gd name="connsiteX33" fmla="*/ 273482 w 582453"/>
                  <a:gd name="connsiteY33" fmla="*/ 462418 h 563815"/>
                  <a:gd name="connsiteX34" fmla="*/ 291091 w 582453"/>
                  <a:gd name="connsiteY34" fmla="*/ 324096 h 563815"/>
                  <a:gd name="connsiteX35" fmla="*/ 291091 w 582453"/>
                  <a:gd name="connsiteY35" fmla="*/ 488207 h 563815"/>
                  <a:gd name="connsiteX36" fmla="*/ 291091 w 582453"/>
                  <a:gd name="connsiteY36" fmla="*/ 230905 h 563815"/>
                  <a:gd name="connsiteX37" fmla="*/ 291091 w 582453"/>
                  <a:gd name="connsiteY37" fmla="*/ 155883 h 563815"/>
                  <a:gd name="connsiteX38" fmla="*/ 433138 w 582453"/>
                  <a:gd name="connsiteY38" fmla="*/ 301238 h 563815"/>
                  <a:gd name="connsiteX39" fmla="*/ 352136 w 582453"/>
                  <a:gd name="connsiteY39" fmla="*/ 480001 h 563815"/>
                  <a:gd name="connsiteX40" fmla="*/ 348614 w 582453"/>
                  <a:gd name="connsiteY40" fmla="*/ 512824 h 563815"/>
                  <a:gd name="connsiteX41" fmla="*/ 289330 w 582453"/>
                  <a:gd name="connsiteY41" fmla="*/ 563815 h 563815"/>
                  <a:gd name="connsiteX42" fmla="*/ 229459 w 582453"/>
                  <a:gd name="connsiteY42" fmla="*/ 512824 h 563815"/>
                  <a:gd name="connsiteX43" fmla="*/ 225937 w 582453"/>
                  <a:gd name="connsiteY43" fmla="*/ 480001 h 563815"/>
                  <a:gd name="connsiteX44" fmla="*/ 145522 w 582453"/>
                  <a:gd name="connsiteY44" fmla="*/ 301238 h 563815"/>
                  <a:gd name="connsiteX45" fmla="*/ 291091 w 582453"/>
                  <a:gd name="connsiteY45" fmla="*/ 155883 h 563815"/>
                  <a:gd name="connsiteX46" fmla="*/ 536996 w 582453"/>
                  <a:gd name="connsiteY46" fmla="*/ 136984 h 563815"/>
                  <a:gd name="connsiteX47" fmla="*/ 545132 w 582453"/>
                  <a:gd name="connsiteY47" fmla="*/ 143583 h 563815"/>
                  <a:gd name="connsiteX48" fmla="*/ 539855 w 582453"/>
                  <a:gd name="connsiteY48" fmla="*/ 161180 h 563815"/>
                  <a:gd name="connsiteX49" fmla="*/ 462456 w 582453"/>
                  <a:gd name="connsiteY49" fmla="*/ 205173 h 563815"/>
                  <a:gd name="connsiteX50" fmla="*/ 456007 w 582453"/>
                  <a:gd name="connsiteY50" fmla="*/ 206933 h 563815"/>
                  <a:gd name="connsiteX51" fmla="*/ 445452 w 582453"/>
                  <a:gd name="connsiteY51" fmla="*/ 199894 h 563815"/>
                  <a:gd name="connsiteX52" fmla="*/ 450729 w 582453"/>
                  <a:gd name="connsiteY52" fmla="*/ 182297 h 563815"/>
                  <a:gd name="connsiteX53" fmla="*/ 527541 w 582453"/>
                  <a:gd name="connsiteY53" fmla="*/ 138303 h 563815"/>
                  <a:gd name="connsiteX54" fmla="*/ 536996 w 582453"/>
                  <a:gd name="connsiteY54" fmla="*/ 136984 h 563815"/>
                  <a:gd name="connsiteX55" fmla="*/ 44441 w 582453"/>
                  <a:gd name="connsiteY55" fmla="*/ 136984 h 563815"/>
                  <a:gd name="connsiteX56" fmla="*/ 54564 w 582453"/>
                  <a:gd name="connsiteY56" fmla="*/ 138303 h 563815"/>
                  <a:gd name="connsiteX57" fmla="*/ 131444 w 582453"/>
                  <a:gd name="connsiteY57" fmla="*/ 182297 h 563815"/>
                  <a:gd name="connsiteX58" fmla="*/ 136726 w 582453"/>
                  <a:gd name="connsiteY58" fmla="*/ 199894 h 563815"/>
                  <a:gd name="connsiteX59" fmla="*/ 126162 w 582453"/>
                  <a:gd name="connsiteY59" fmla="*/ 206933 h 563815"/>
                  <a:gd name="connsiteX60" fmla="*/ 119120 w 582453"/>
                  <a:gd name="connsiteY60" fmla="*/ 205173 h 563815"/>
                  <a:gd name="connsiteX61" fmla="*/ 42240 w 582453"/>
                  <a:gd name="connsiteY61" fmla="*/ 161180 h 563815"/>
                  <a:gd name="connsiteX62" fmla="*/ 36958 w 582453"/>
                  <a:gd name="connsiteY62" fmla="*/ 143583 h 563815"/>
                  <a:gd name="connsiteX63" fmla="*/ 44441 w 582453"/>
                  <a:gd name="connsiteY63" fmla="*/ 136984 h 563815"/>
                  <a:gd name="connsiteX64" fmla="*/ 426494 w 582453"/>
                  <a:gd name="connsiteY64" fmla="*/ 35635 h 563815"/>
                  <a:gd name="connsiteX65" fmla="*/ 436617 w 582453"/>
                  <a:gd name="connsiteY65" fmla="*/ 36954 h 563815"/>
                  <a:gd name="connsiteX66" fmla="*/ 441898 w 582453"/>
                  <a:gd name="connsiteY66" fmla="*/ 54539 h 563815"/>
                  <a:gd name="connsiteX67" fmla="*/ 397887 w 582453"/>
                  <a:gd name="connsiteY67" fmla="*/ 131329 h 563815"/>
                  <a:gd name="connsiteX68" fmla="*/ 387325 w 582453"/>
                  <a:gd name="connsiteY68" fmla="*/ 138363 h 563815"/>
                  <a:gd name="connsiteX69" fmla="*/ 380283 w 582453"/>
                  <a:gd name="connsiteY69" fmla="*/ 136604 h 563815"/>
                  <a:gd name="connsiteX70" fmla="*/ 375002 w 582453"/>
                  <a:gd name="connsiteY70" fmla="*/ 119019 h 563815"/>
                  <a:gd name="connsiteX71" fmla="*/ 419013 w 582453"/>
                  <a:gd name="connsiteY71" fmla="*/ 42230 h 563815"/>
                  <a:gd name="connsiteX72" fmla="*/ 426494 w 582453"/>
                  <a:gd name="connsiteY72" fmla="*/ 35635 h 563815"/>
                  <a:gd name="connsiteX73" fmla="*/ 155032 w 582453"/>
                  <a:gd name="connsiteY73" fmla="*/ 33845 h 563815"/>
                  <a:gd name="connsiteX74" fmla="*/ 163176 w 582453"/>
                  <a:gd name="connsiteY74" fmla="*/ 40440 h 563815"/>
                  <a:gd name="connsiteX75" fmla="*/ 206613 w 582453"/>
                  <a:gd name="connsiteY75" fmla="*/ 117229 h 563815"/>
                  <a:gd name="connsiteX76" fmla="*/ 201330 w 582453"/>
                  <a:gd name="connsiteY76" fmla="*/ 134814 h 563815"/>
                  <a:gd name="connsiteX77" fmla="*/ 194873 w 582453"/>
                  <a:gd name="connsiteY77" fmla="*/ 136573 h 563815"/>
                  <a:gd name="connsiteX78" fmla="*/ 184308 w 582453"/>
                  <a:gd name="connsiteY78" fmla="*/ 129539 h 563815"/>
                  <a:gd name="connsiteX79" fmla="*/ 140284 w 582453"/>
                  <a:gd name="connsiteY79" fmla="*/ 52749 h 563815"/>
                  <a:gd name="connsiteX80" fmla="*/ 145567 w 582453"/>
                  <a:gd name="connsiteY80" fmla="*/ 35164 h 563815"/>
                  <a:gd name="connsiteX81" fmla="*/ 155032 w 582453"/>
                  <a:gd name="connsiteY81" fmla="*/ 33845 h 563815"/>
                  <a:gd name="connsiteX82" fmla="*/ 291044 w 582453"/>
                  <a:gd name="connsiteY82" fmla="*/ 0 h 563815"/>
                  <a:gd name="connsiteX83" fmla="*/ 303382 w 582453"/>
                  <a:gd name="connsiteY83" fmla="*/ 12313 h 563815"/>
                  <a:gd name="connsiteX84" fmla="*/ 303382 w 582453"/>
                  <a:gd name="connsiteY84" fmla="*/ 99678 h 563815"/>
                  <a:gd name="connsiteX85" fmla="*/ 291044 w 582453"/>
                  <a:gd name="connsiteY85" fmla="*/ 111991 h 563815"/>
                  <a:gd name="connsiteX86" fmla="*/ 278705 w 582453"/>
                  <a:gd name="connsiteY86" fmla="*/ 99678 h 563815"/>
                  <a:gd name="connsiteX87" fmla="*/ 278705 w 582453"/>
                  <a:gd name="connsiteY87" fmla="*/ 12313 h 563815"/>
                  <a:gd name="connsiteX88" fmla="*/ 291044 w 582453"/>
                  <a:gd name="connsiteY88" fmla="*/ 0 h 56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582453" h="563815">
                    <a:moveTo>
                      <a:pt x="452855" y="373207"/>
                    </a:moveTo>
                    <a:cubicBezTo>
                      <a:pt x="455860" y="372328"/>
                      <a:pt x="459231" y="372767"/>
                      <a:pt x="462456" y="374525"/>
                    </a:cubicBezTo>
                    <a:lnTo>
                      <a:pt x="539855" y="418461"/>
                    </a:lnTo>
                    <a:cubicBezTo>
                      <a:pt x="545132" y="421976"/>
                      <a:pt x="548650" y="429005"/>
                      <a:pt x="545132" y="436035"/>
                    </a:cubicBezTo>
                    <a:cubicBezTo>
                      <a:pt x="543373" y="441308"/>
                      <a:pt x="539855" y="443065"/>
                      <a:pt x="534578" y="443065"/>
                    </a:cubicBezTo>
                    <a:cubicBezTo>
                      <a:pt x="531060" y="443065"/>
                      <a:pt x="529300" y="443065"/>
                      <a:pt x="527541" y="441308"/>
                    </a:cubicBezTo>
                    <a:lnTo>
                      <a:pt x="450729" y="397372"/>
                    </a:lnTo>
                    <a:cubicBezTo>
                      <a:pt x="443693" y="393857"/>
                      <a:pt x="441934" y="386827"/>
                      <a:pt x="445452" y="379797"/>
                    </a:cubicBezTo>
                    <a:cubicBezTo>
                      <a:pt x="447211" y="376282"/>
                      <a:pt x="449850" y="374085"/>
                      <a:pt x="452855" y="373207"/>
                    </a:cubicBezTo>
                    <a:close/>
                    <a:moveTo>
                      <a:pt x="128583" y="372080"/>
                    </a:moveTo>
                    <a:cubicBezTo>
                      <a:pt x="131884" y="373180"/>
                      <a:pt x="134965" y="375380"/>
                      <a:pt x="136726" y="378020"/>
                    </a:cubicBezTo>
                    <a:cubicBezTo>
                      <a:pt x="140247" y="383299"/>
                      <a:pt x="138486" y="392098"/>
                      <a:pt x="131444" y="395617"/>
                    </a:cubicBezTo>
                    <a:lnTo>
                      <a:pt x="54564" y="439610"/>
                    </a:lnTo>
                    <a:cubicBezTo>
                      <a:pt x="52804" y="441370"/>
                      <a:pt x="49283" y="441370"/>
                      <a:pt x="47522" y="441370"/>
                    </a:cubicBezTo>
                    <a:cubicBezTo>
                      <a:pt x="44001" y="441370"/>
                      <a:pt x="38719" y="437851"/>
                      <a:pt x="36958" y="434331"/>
                    </a:cubicBezTo>
                    <a:cubicBezTo>
                      <a:pt x="33437" y="429052"/>
                      <a:pt x="35198" y="420253"/>
                      <a:pt x="42240" y="416734"/>
                    </a:cubicBezTo>
                    <a:lnTo>
                      <a:pt x="119120" y="372740"/>
                    </a:lnTo>
                    <a:cubicBezTo>
                      <a:pt x="121761" y="370981"/>
                      <a:pt x="125282" y="370981"/>
                      <a:pt x="128583" y="372080"/>
                    </a:cubicBezTo>
                    <a:close/>
                    <a:moveTo>
                      <a:pt x="481761" y="276633"/>
                    </a:moveTo>
                    <a:lnTo>
                      <a:pt x="569792" y="276633"/>
                    </a:lnTo>
                    <a:cubicBezTo>
                      <a:pt x="578595" y="276633"/>
                      <a:pt x="583877" y="281901"/>
                      <a:pt x="582116" y="288924"/>
                    </a:cubicBezTo>
                    <a:cubicBezTo>
                      <a:pt x="582116" y="295948"/>
                      <a:pt x="576835" y="301216"/>
                      <a:pt x="569792" y="301216"/>
                    </a:cubicBezTo>
                    <a:lnTo>
                      <a:pt x="481761" y="301216"/>
                    </a:lnTo>
                    <a:cubicBezTo>
                      <a:pt x="474719" y="301216"/>
                      <a:pt x="469437" y="295948"/>
                      <a:pt x="469437" y="288924"/>
                    </a:cubicBezTo>
                    <a:cubicBezTo>
                      <a:pt x="469437" y="281901"/>
                      <a:pt x="474719" y="276633"/>
                      <a:pt x="481761" y="276633"/>
                    </a:cubicBezTo>
                    <a:close/>
                    <a:moveTo>
                      <a:pt x="12323" y="276633"/>
                    </a:moveTo>
                    <a:lnTo>
                      <a:pt x="99762" y="276633"/>
                    </a:lnTo>
                    <a:cubicBezTo>
                      <a:pt x="106804" y="276633"/>
                      <a:pt x="112085" y="281908"/>
                      <a:pt x="112085" y="288940"/>
                    </a:cubicBezTo>
                    <a:cubicBezTo>
                      <a:pt x="112085" y="295973"/>
                      <a:pt x="106804" y="303006"/>
                      <a:pt x="99762" y="301248"/>
                    </a:cubicBezTo>
                    <a:lnTo>
                      <a:pt x="12323" y="301248"/>
                    </a:lnTo>
                    <a:cubicBezTo>
                      <a:pt x="5281" y="301248"/>
                      <a:pt x="0" y="295973"/>
                      <a:pt x="0" y="288940"/>
                    </a:cubicBezTo>
                    <a:cubicBezTo>
                      <a:pt x="0" y="281908"/>
                      <a:pt x="5281" y="276633"/>
                      <a:pt x="12323" y="276633"/>
                    </a:cubicBezTo>
                    <a:close/>
                    <a:moveTo>
                      <a:pt x="291091" y="230905"/>
                    </a:moveTo>
                    <a:cubicBezTo>
                      <a:pt x="193067" y="324096"/>
                      <a:pt x="232981" y="407910"/>
                      <a:pt x="273482" y="462418"/>
                    </a:cubicBezTo>
                    <a:cubicBezTo>
                      <a:pt x="277004" y="465935"/>
                      <a:pt x="257634" y="379777"/>
                      <a:pt x="291091" y="324096"/>
                    </a:cubicBezTo>
                    <a:cubicBezTo>
                      <a:pt x="273482" y="378018"/>
                      <a:pt x="296374" y="457143"/>
                      <a:pt x="291091" y="488207"/>
                    </a:cubicBezTo>
                    <a:cubicBezTo>
                      <a:pt x="403203" y="374502"/>
                      <a:pt x="324548" y="280138"/>
                      <a:pt x="291091" y="230905"/>
                    </a:cubicBezTo>
                    <a:close/>
                    <a:moveTo>
                      <a:pt x="291091" y="155883"/>
                    </a:moveTo>
                    <a:cubicBezTo>
                      <a:pt x="371506" y="155883"/>
                      <a:pt x="436660" y="220941"/>
                      <a:pt x="433138" y="301238"/>
                    </a:cubicBezTo>
                    <a:cubicBezTo>
                      <a:pt x="433138" y="407910"/>
                      <a:pt x="357419" y="421977"/>
                      <a:pt x="352136" y="480001"/>
                    </a:cubicBezTo>
                    <a:lnTo>
                      <a:pt x="348614" y="512824"/>
                    </a:lnTo>
                    <a:cubicBezTo>
                      <a:pt x="343332" y="542715"/>
                      <a:pt x="319266" y="563815"/>
                      <a:pt x="289330" y="563815"/>
                    </a:cubicBezTo>
                    <a:cubicBezTo>
                      <a:pt x="259395" y="563815"/>
                      <a:pt x="234742" y="540957"/>
                      <a:pt x="229459" y="512824"/>
                    </a:cubicBezTo>
                    <a:lnTo>
                      <a:pt x="225937" y="480001"/>
                    </a:lnTo>
                    <a:cubicBezTo>
                      <a:pt x="222415" y="421977"/>
                      <a:pt x="145522" y="409668"/>
                      <a:pt x="145522" y="301238"/>
                    </a:cubicBezTo>
                    <a:cubicBezTo>
                      <a:pt x="145522" y="220941"/>
                      <a:pt x="210089" y="155883"/>
                      <a:pt x="291091" y="155883"/>
                    </a:cubicBezTo>
                    <a:close/>
                    <a:moveTo>
                      <a:pt x="536996" y="136984"/>
                    </a:moveTo>
                    <a:cubicBezTo>
                      <a:pt x="540295" y="137864"/>
                      <a:pt x="543373" y="140064"/>
                      <a:pt x="545132" y="143583"/>
                    </a:cubicBezTo>
                    <a:cubicBezTo>
                      <a:pt x="548650" y="148862"/>
                      <a:pt x="546891" y="157661"/>
                      <a:pt x="539855" y="161180"/>
                    </a:cubicBezTo>
                    <a:lnTo>
                      <a:pt x="462456" y="205173"/>
                    </a:lnTo>
                    <a:cubicBezTo>
                      <a:pt x="460697" y="206933"/>
                      <a:pt x="457766" y="206933"/>
                      <a:pt x="456007" y="206933"/>
                    </a:cubicBezTo>
                    <a:cubicBezTo>
                      <a:pt x="452488" y="206933"/>
                      <a:pt x="447211" y="205173"/>
                      <a:pt x="445452" y="199894"/>
                    </a:cubicBezTo>
                    <a:cubicBezTo>
                      <a:pt x="441934" y="194615"/>
                      <a:pt x="443693" y="185816"/>
                      <a:pt x="450729" y="182297"/>
                    </a:cubicBezTo>
                    <a:lnTo>
                      <a:pt x="527541" y="138303"/>
                    </a:lnTo>
                    <a:cubicBezTo>
                      <a:pt x="530180" y="136544"/>
                      <a:pt x="533698" y="136104"/>
                      <a:pt x="536996" y="136984"/>
                    </a:cubicBezTo>
                    <a:close/>
                    <a:moveTo>
                      <a:pt x="44441" y="136984"/>
                    </a:moveTo>
                    <a:cubicBezTo>
                      <a:pt x="47522" y="136104"/>
                      <a:pt x="51043" y="136544"/>
                      <a:pt x="54564" y="138303"/>
                    </a:cubicBezTo>
                    <a:lnTo>
                      <a:pt x="131444" y="182297"/>
                    </a:lnTo>
                    <a:cubicBezTo>
                      <a:pt x="138486" y="185816"/>
                      <a:pt x="140247" y="194615"/>
                      <a:pt x="136726" y="199894"/>
                    </a:cubicBezTo>
                    <a:cubicBezTo>
                      <a:pt x="134965" y="205173"/>
                      <a:pt x="131444" y="206933"/>
                      <a:pt x="126162" y="206933"/>
                    </a:cubicBezTo>
                    <a:cubicBezTo>
                      <a:pt x="122641" y="206933"/>
                      <a:pt x="120880" y="206933"/>
                      <a:pt x="119120" y="205173"/>
                    </a:cubicBezTo>
                    <a:lnTo>
                      <a:pt x="42240" y="161180"/>
                    </a:lnTo>
                    <a:cubicBezTo>
                      <a:pt x="35198" y="157661"/>
                      <a:pt x="33437" y="150622"/>
                      <a:pt x="36958" y="143583"/>
                    </a:cubicBezTo>
                    <a:cubicBezTo>
                      <a:pt x="38719" y="140064"/>
                      <a:pt x="41360" y="137864"/>
                      <a:pt x="44441" y="136984"/>
                    </a:cubicBezTo>
                    <a:close/>
                    <a:moveTo>
                      <a:pt x="426494" y="35635"/>
                    </a:moveTo>
                    <a:cubicBezTo>
                      <a:pt x="429575" y="34756"/>
                      <a:pt x="433096" y="35196"/>
                      <a:pt x="436617" y="36954"/>
                    </a:cubicBezTo>
                    <a:cubicBezTo>
                      <a:pt x="443659" y="40471"/>
                      <a:pt x="445419" y="49264"/>
                      <a:pt x="441898" y="54539"/>
                    </a:cubicBezTo>
                    <a:lnTo>
                      <a:pt x="397887" y="131329"/>
                    </a:lnTo>
                    <a:cubicBezTo>
                      <a:pt x="396127" y="136604"/>
                      <a:pt x="392606" y="138363"/>
                      <a:pt x="387325" y="138363"/>
                    </a:cubicBezTo>
                    <a:cubicBezTo>
                      <a:pt x="383804" y="138363"/>
                      <a:pt x="382044" y="138363"/>
                      <a:pt x="380283" y="136604"/>
                    </a:cubicBezTo>
                    <a:cubicBezTo>
                      <a:pt x="373241" y="133087"/>
                      <a:pt x="371481" y="126053"/>
                      <a:pt x="375002" y="119019"/>
                    </a:cubicBezTo>
                    <a:lnTo>
                      <a:pt x="419013" y="42230"/>
                    </a:lnTo>
                    <a:cubicBezTo>
                      <a:pt x="420773" y="38713"/>
                      <a:pt x="423414" y="36515"/>
                      <a:pt x="426494" y="35635"/>
                    </a:cubicBezTo>
                    <a:close/>
                    <a:moveTo>
                      <a:pt x="155032" y="33845"/>
                    </a:moveTo>
                    <a:cubicBezTo>
                      <a:pt x="158334" y="34725"/>
                      <a:pt x="161415" y="36923"/>
                      <a:pt x="163176" y="40440"/>
                    </a:cubicBezTo>
                    <a:lnTo>
                      <a:pt x="206613" y="117229"/>
                    </a:lnTo>
                    <a:cubicBezTo>
                      <a:pt x="210135" y="122505"/>
                      <a:pt x="208374" y="131297"/>
                      <a:pt x="201330" y="134814"/>
                    </a:cubicBezTo>
                    <a:cubicBezTo>
                      <a:pt x="199569" y="136573"/>
                      <a:pt x="196634" y="136573"/>
                      <a:pt x="194873" y="136573"/>
                    </a:cubicBezTo>
                    <a:cubicBezTo>
                      <a:pt x="191352" y="136573"/>
                      <a:pt x="186069" y="134814"/>
                      <a:pt x="184308" y="129539"/>
                    </a:cubicBezTo>
                    <a:lnTo>
                      <a:pt x="140284" y="52749"/>
                    </a:lnTo>
                    <a:cubicBezTo>
                      <a:pt x="136762" y="47474"/>
                      <a:pt x="138523" y="38681"/>
                      <a:pt x="145567" y="35164"/>
                    </a:cubicBezTo>
                    <a:cubicBezTo>
                      <a:pt x="148208" y="33406"/>
                      <a:pt x="151730" y="32966"/>
                      <a:pt x="155032" y="33845"/>
                    </a:cubicBezTo>
                    <a:close/>
                    <a:moveTo>
                      <a:pt x="291044" y="0"/>
                    </a:moveTo>
                    <a:cubicBezTo>
                      <a:pt x="298094" y="0"/>
                      <a:pt x="303382" y="5277"/>
                      <a:pt x="303382" y="12313"/>
                    </a:cubicBezTo>
                    <a:lnTo>
                      <a:pt x="303382" y="99678"/>
                    </a:lnTo>
                    <a:cubicBezTo>
                      <a:pt x="303382" y="106714"/>
                      <a:pt x="298094" y="111991"/>
                      <a:pt x="291044" y="111991"/>
                    </a:cubicBezTo>
                    <a:cubicBezTo>
                      <a:pt x="283993" y="111991"/>
                      <a:pt x="278705" y="104955"/>
                      <a:pt x="278705" y="99678"/>
                    </a:cubicBezTo>
                    <a:lnTo>
                      <a:pt x="278705" y="12313"/>
                    </a:lnTo>
                    <a:cubicBezTo>
                      <a:pt x="278705" y="5277"/>
                      <a:pt x="283993" y="0"/>
                      <a:pt x="2910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OPPOSans B" panose="00020600040101010101" pitchFamily="18" charset="-122"/>
                </a:endParaRPr>
              </a:p>
            </p:txBody>
          </p:sp>
        </p:grpSp>
        <p:grpSp>
          <p:nvGrpSpPr>
            <p:cNvPr id="15" name="组合 14"/>
            <p:cNvGrpSpPr/>
            <p:nvPr>
              <p:custDataLst>
                <p:tags r:id="rId13"/>
              </p:custDataLst>
            </p:nvPr>
          </p:nvGrpSpPr>
          <p:grpSpPr>
            <a:xfrm>
              <a:off x="6265617" y="3619132"/>
              <a:ext cx="1336026" cy="1336024"/>
              <a:chOff x="4443407" y="1941280"/>
              <a:chExt cx="1336026" cy="1336024"/>
            </a:xfrm>
          </p:grpSpPr>
          <p:sp>
            <p:nvSpPr>
              <p:cNvPr id="16" name="任意多边形: 形状 27"/>
              <p:cNvSpPr/>
              <p:nvPr>
                <p:custDataLst>
                  <p:tags r:id="rId14"/>
                </p:custDataLst>
              </p:nvPr>
            </p:nvSpPr>
            <p:spPr>
              <a:xfrm>
                <a:off x="4443407" y="1941280"/>
                <a:ext cx="1336026" cy="1336024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sp>
            <p:nvSpPr>
              <p:cNvPr id="17" name="stack-of-sheets_1370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842791" y="2304446"/>
                <a:ext cx="537255" cy="609685"/>
              </a:xfrm>
              <a:custGeom>
                <a:avLst/>
                <a:gdLst>
                  <a:gd name="connsiteX0" fmla="*/ 250662 w 533587"/>
                  <a:gd name="connsiteY0" fmla="*/ 218400 h 605522"/>
                  <a:gd name="connsiteX1" fmla="*/ 292907 w 533587"/>
                  <a:gd name="connsiteY1" fmla="*/ 218400 h 605522"/>
                  <a:gd name="connsiteX2" fmla="*/ 292907 w 533587"/>
                  <a:gd name="connsiteY2" fmla="*/ 242537 h 605522"/>
                  <a:gd name="connsiteX3" fmla="*/ 348764 w 533587"/>
                  <a:gd name="connsiteY3" fmla="*/ 281202 h 605522"/>
                  <a:gd name="connsiteX4" fmla="*/ 350641 w 533587"/>
                  <a:gd name="connsiteY4" fmla="*/ 284717 h 605522"/>
                  <a:gd name="connsiteX5" fmla="*/ 314499 w 533587"/>
                  <a:gd name="connsiteY5" fmla="*/ 301589 h 605522"/>
                  <a:gd name="connsiteX6" fmla="*/ 312621 w 533587"/>
                  <a:gd name="connsiteY6" fmla="*/ 298543 h 605522"/>
                  <a:gd name="connsiteX7" fmla="*/ 270376 w 533587"/>
                  <a:gd name="connsiteY7" fmla="*/ 279796 h 605522"/>
                  <a:gd name="connsiteX8" fmla="*/ 231183 w 533587"/>
                  <a:gd name="connsiteY8" fmla="*/ 301355 h 605522"/>
                  <a:gd name="connsiteX9" fmla="*/ 271785 w 533587"/>
                  <a:gd name="connsiteY9" fmla="*/ 321039 h 605522"/>
                  <a:gd name="connsiteX10" fmla="*/ 356978 w 533587"/>
                  <a:gd name="connsiteY10" fmla="*/ 384545 h 605522"/>
                  <a:gd name="connsiteX11" fmla="*/ 292907 w 533587"/>
                  <a:gd name="connsiteY11" fmla="*/ 447347 h 605522"/>
                  <a:gd name="connsiteX12" fmla="*/ 292907 w 533587"/>
                  <a:gd name="connsiteY12" fmla="*/ 474764 h 605522"/>
                  <a:gd name="connsiteX13" fmla="*/ 250662 w 533587"/>
                  <a:gd name="connsiteY13" fmla="*/ 474764 h 605522"/>
                  <a:gd name="connsiteX14" fmla="*/ 250662 w 533587"/>
                  <a:gd name="connsiteY14" fmla="*/ 448753 h 605522"/>
                  <a:gd name="connsiteX15" fmla="*/ 179785 w 533587"/>
                  <a:gd name="connsiteY15" fmla="*/ 400479 h 605522"/>
                  <a:gd name="connsiteX16" fmla="*/ 178377 w 533587"/>
                  <a:gd name="connsiteY16" fmla="*/ 396964 h 605522"/>
                  <a:gd name="connsiteX17" fmla="*/ 217571 w 533587"/>
                  <a:gd name="connsiteY17" fmla="*/ 380326 h 605522"/>
                  <a:gd name="connsiteX18" fmla="*/ 218979 w 533587"/>
                  <a:gd name="connsiteY18" fmla="*/ 384076 h 605522"/>
                  <a:gd name="connsiteX19" fmla="*/ 269203 w 533587"/>
                  <a:gd name="connsiteY19" fmla="*/ 409853 h 605522"/>
                  <a:gd name="connsiteX20" fmla="*/ 312152 w 533587"/>
                  <a:gd name="connsiteY20" fmla="*/ 384545 h 605522"/>
                  <a:gd name="connsiteX21" fmla="*/ 268030 w 533587"/>
                  <a:gd name="connsiteY21" fmla="*/ 361111 h 605522"/>
                  <a:gd name="connsiteX22" fmla="*/ 187999 w 533587"/>
                  <a:gd name="connsiteY22" fmla="*/ 301355 h 605522"/>
                  <a:gd name="connsiteX23" fmla="*/ 250662 w 533587"/>
                  <a:gd name="connsiteY23" fmla="*/ 242537 h 605522"/>
                  <a:gd name="connsiteX24" fmla="*/ 263548 w 533587"/>
                  <a:gd name="connsiteY24" fmla="*/ 0 h 605522"/>
                  <a:gd name="connsiteX25" fmla="*/ 331837 w 533587"/>
                  <a:gd name="connsiteY25" fmla="*/ 64911 h 605522"/>
                  <a:gd name="connsiteX26" fmla="*/ 362345 w 533587"/>
                  <a:gd name="connsiteY26" fmla="*/ 93968 h 605522"/>
                  <a:gd name="connsiteX27" fmla="*/ 333245 w 533587"/>
                  <a:gd name="connsiteY27" fmla="*/ 124432 h 605522"/>
                  <a:gd name="connsiteX28" fmla="*/ 268241 w 533587"/>
                  <a:gd name="connsiteY28" fmla="*/ 192623 h 605522"/>
                  <a:gd name="connsiteX29" fmla="*/ 237734 w 533587"/>
                  <a:gd name="connsiteY29" fmla="*/ 163566 h 605522"/>
                  <a:gd name="connsiteX30" fmla="*/ 278802 w 533587"/>
                  <a:gd name="connsiteY30" fmla="*/ 120448 h 605522"/>
                  <a:gd name="connsiteX31" fmla="*/ 137764 w 533587"/>
                  <a:gd name="connsiteY31" fmla="*/ 161926 h 605522"/>
                  <a:gd name="connsiteX32" fmla="*/ 50232 w 533587"/>
                  <a:gd name="connsiteY32" fmla="*/ 304870 h 605522"/>
                  <a:gd name="connsiteX33" fmla="*/ 232806 w 533587"/>
                  <a:gd name="connsiteY33" fmla="*/ 555140 h 605522"/>
                  <a:gd name="connsiteX34" fmla="*/ 395903 w 533587"/>
                  <a:gd name="connsiteY34" fmla="*/ 516006 h 605522"/>
                  <a:gd name="connsiteX35" fmla="*/ 483435 w 533587"/>
                  <a:gd name="connsiteY35" fmla="*/ 373062 h 605522"/>
                  <a:gd name="connsiteX36" fmla="*/ 401300 w 533587"/>
                  <a:gd name="connsiteY36" fmla="*/ 165909 h 605522"/>
                  <a:gd name="connsiteX37" fmla="*/ 430399 w 533587"/>
                  <a:gd name="connsiteY37" fmla="*/ 128416 h 605522"/>
                  <a:gd name="connsiteX38" fmla="*/ 530369 w 533587"/>
                  <a:gd name="connsiteY38" fmla="*/ 380326 h 605522"/>
                  <a:gd name="connsiteX39" fmla="*/ 423828 w 533587"/>
                  <a:gd name="connsiteY39" fmla="*/ 554437 h 605522"/>
                  <a:gd name="connsiteX40" fmla="*/ 267303 w 533587"/>
                  <a:gd name="connsiteY40" fmla="*/ 605522 h 605522"/>
                  <a:gd name="connsiteX41" fmla="*/ 225297 w 533587"/>
                  <a:gd name="connsiteY41" fmla="*/ 602241 h 605522"/>
                  <a:gd name="connsiteX42" fmla="*/ 3298 w 533587"/>
                  <a:gd name="connsiteY42" fmla="*/ 297606 h 605522"/>
                  <a:gd name="connsiteX43" fmla="*/ 109838 w 533587"/>
                  <a:gd name="connsiteY43" fmla="*/ 123495 h 605522"/>
                  <a:gd name="connsiteX44" fmla="*/ 278802 w 533587"/>
                  <a:gd name="connsiteY44" fmla="*/ 72878 h 605522"/>
                  <a:gd name="connsiteX45" fmla="*/ 234449 w 533587"/>
                  <a:gd name="connsiteY45" fmla="*/ 30464 h 60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33587" h="605522">
                    <a:moveTo>
                      <a:pt x="250662" y="218400"/>
                    </a:moveTo>
                    <a:lnTo>
                      <a:pt x="292907" y="218400"/>
                    </a:lnTo>
                    <a:lnTo>
                      <a:pt x="292907" y="242537"/>
                    </a:lnTo>
                    <a:cubicBezTo>
                      <a:pt x="311213" y="245817"/>
                      <a:pt x="335386" y="253785"/>
                      <a:pt x="348764" y="281202"/>
                    </a:cubicBezTo>
                    <a:lnTo>
                      <a:pt x="350641" y="284717"/>
                    </a:lnTo>
                    <a:lnTo>
                      <a:pt x="314499" y="301589"/>
                    </a:lnTo>
                    <a:lnTo>
                      <a:pt x="312621" y="298543"/>
                    </a:lnTo>
                    <a:cubicBezTo>
                      <a:pt x="306284" y="287998"/>
                      <a:pt x="287744" y="279796"/>
                      <a:pt x="270376" y="279796"/>
                    </a:cubicBezTo>
                    <a:cubicBezTo>
                      <a:pt x="258642" y="279796"/>
                      <a:pt x="231183" y="281905"/>
                      <a:pt x="231183" y="301355"/>
                    </a:cubicBezTo>
                    <a:cubicBezTo>
                      <a:pt x="231183" y="315181"/>
                      <a:pt x="248785" y="318462"/>
                      <a:pt x="271785" y="321039"/>
                    </a:cubicBezTo>
                    <a:cubicBezTo>
                      <a:pt x="307927" y="325492"/>
                      <a:pt x="356978" y="331584"/>
                      <a:pt x="356978" y="384545"/>
                    </a:cubicBezTo>
                    <a:cubicBezTo>
                      <a:pt x="356978" y="423444"/>
                      <a:pt x="325529" y="443832"/>
                      <a:pt x="292907" y="447347"/>
                    </a:cubicBezTo>
                    <a:lnTo>
                      <a:pt x="292907" y="474764"/>
                    </a:lnTo>
                    <a:lnTo>
                      <a:pt x="250662" y="474764"/>
                    </a:lnTo>
                    <a:lnTo>
                      <a:pt x="250662" y="448753"/>
                    </a:lnTo>
                    <a:cubicBezTo>
                      <a:pt x="216632" y="444769"/>
                      <a:pt x="191520" y="427662"/>
                      <a:pt x="179785" y="400479"/>
                    </a:cubicBezTo>
                    <a:lnTo>
                      <a:pt x="178377" y="396964"/>
                    </a:lnTo>
                    <a:lnTo>
                      <a:pt x="217571" y="380326"/>
                    </a:lnTo>
                    <a:lnTo>
                      <a:pt x="218979" y="384076"/>
                    </a:lnTo>
                    <a:cubicBezTo>
                      <a:pt x="225316" y="398839"/>
                      <a:pt x="246907" y="409853"/>
                      <a:pt x="269203" y="409853"/>
                    </a:cubicBezTo>
                    <a:cubicBezTo>
                      <a:pt x="279295" y="409853"/>
                      <a:pt x="312152" y="407978"/>
                      <a:pt x="312152" y="384545"/>
                    </a:cubicBezTo>
                    <a:cubicBezTo>
                      <a:pt x="312152" y="372125"/>
                      <a:pt x="298070" y="364626"/>
                      <a:pt x="268030" y="361111"/>
                    </a:cubicBezTo>
                    <a:cubicBezTo>
                      <a:pt x="234234" y="357361"/>
                      <a:pt x="187999" y="352206"/>
                      <a:pt x="187999" y="301355"/>
                    </a:cubicBezTo>
                    <a:cubicBezTo>
                      <a:pt x="187999" y="269954"/>
                      <a:pt x="211234" y="248161"/>
                      <a:pt x="250662" y="242537"/>
                    </a:cubicBezTo>
                    <a:close/>
                    <a:moveTo>
                      <a:pt x="263548" y="0"/>
                    </a:moveTo>
                    <a:lnTo>
                      <a:pt x="331837" y="64911"/>
                    </a:lnTo>
                    <a:lnTo>
                      <a:pt x="362345" y="93968"/>
                    </a:lnTo>
                    <a:lnTo>
                      <a:pt x="333245" y="124432"/>
                    </a:lnTo>
                    <a:lnTo>
                      <a:pt x="268241" y="192623"/>
                    </a:lnTo>
                    <a:lnTo>
                      <a:pt x="237734" y="163566"/>
                    </a:lnTo>
                    <a:lnTo>
                      <a:pt x="278802" y="120448"/>
                    </a:lnTo>
                    <a:cubicBezTo>
                      <a:pt x="228582" y="117402"/>
                      <a:pt x="179066" y="131931"/>
                      <a:pt x="137764" y="161926"/>
                    </a:cubicBezTo>
                    <a:cubicBezTo>
                      <a:pt x="90361" y="196373"/>
                      <a:pt x="59384" y="247224"/>
                      <a:pt x="50232" y="304870"/>
                    </a:cubicBezTo>
                    <a:cubicBezTo>
                      <a:pt x="31458" y="424147"/>
                      <a:pt x="113359" y="536393"/>
                      <a:pt x="232806" y="555140"/>
                    </a:cubicBezTo>
                    <a:cubicBezTo>
                      <a:pt x="290535" y="564279"/>
                      <a:pt x="348499" y="550219"/>
                      <a:pt x="395903" y="516006"/>
                    </a:cubicBezTo>
                    <a:cubicBezTo>
                      <a:pt x="443071" y="481559"/>
                      <a:pt x="474283" y="430708"/>
                      <a:pt x="483435" y="373062"/>
                    </a:cubicBezTo>
                    <a:cubicBezTo>
                      <a:pt x="495638" y="294325"/>
                      <a:pt x="464192" y="214885"/>
                      <a:pt x="401300" y="165909"/>
                    </a:cubicBezTo>
                    <a:lnTo>
                      <a:pt x="430399" y="128416"/>
                    </a:lnTo>
                    <a:cubicBezTo>
                      <a:pt x="507137" y="187937"/>
                      <a:pt x="545388" y="284483"/>
                      <a:pt x="530369" y="380326"/>
                    </a:cubicBezTo>
                    <a:cubicBezTo>
                      <a:pt x="519339" y="450626"/>
                      <a:pt x="481557" y="512491"/>
                      <a:pt x="423828" y="554437"/>
                    </a:cubicBezTo>
                    <a:cubicBezTo>
                      <a:pt x="377833" y="587947"/>
                      <a:pt x="323389" y="605522"/>
                      <a:pt x="267303" y="605522"/>
                    </a:cubicBezTo>
                    <a:cubicBezTo>
                      <a:pt x="253457" y="605522"/>
                      <a:pt x="239377" y="604350"/>
                      <a:pt x="225297" y="602241"/>
                    </a:cubicBezTo>
                    <a:cubicBezTo>
                      <a:pt x="80035" y="579276"/>
                      <a:pt x="-19700" y="442659"/>
                      <a:pt x="3298" y="297606"/>
                    </a:cubicBezTo>
                    <a:cubicBezTo>
                      <a:pt x="14327" y="227305"/>
                      <a:pt x="52109" y="165441"/>
                      <a:pt x="109838" y="123495"/>
                    </a:cubicBezTo>
                    <a:cubicBezTo>
                      <a:pt x="159354" y="87407"/>
                      <a:pt x="218491" y="69832"/>
                      <a:pt x="278802" y="72878"/>
                    </a:cubicBezTo>
                    <a:lnTo>
                      <a:pt x="234449" y="304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OPPOSans B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>
            <p:custDataLst>
              <p:tags r:id="rId1"/>
            </p:custDataLst>
          </p:nvPr>
        </p:nvGrpSpPr>
        <p:grpSpPr>
          <a:xfrm>
            <a:off x="3545802" y="1927603"/>
            <a:ext cx="4308469" cy="3195368"/>
            <a:chOff x="1376308" y="1485930"/>
            <a:chExt cx="3231352" cy="2396526"/>
          </a:xfrm>
        </p:grpSpPr>
        <p:sp>
          <p:nvSpPr>
            <p:cNvPr id="4" name="Freeform 81"/>
            <p:cNvSpPr/>
            <p:nvPr>
              <p:custDataLst>
                <p:tags r:id="rId15"/>
              </p:custDataLst>
            </p:nvPr>
          </p:nvSpPr>
          <p:spPr bwMode="auto">
            <a:xfrm>
              <a:off x="2991984" y="1619070"/>
              <a:ext cx="635115" cy="1005749"/>
            </a:xfrm>
            <a:custGeom>
              <a:avLst/>
              <a:gdLst>
                <a:gd name="T0" fmla="*/ 0 w 48"/>
                <a:gd name="T1" fmla="*/ 76 h 76"/>
                <a:gd name="T2" fmla="*/ 0 w 48"/>
                <a:gd name="T3" fmla="*/ 0 h 76"/>
                <a:gd name="T4" fmla="*/ 48 w 48"/>
                <a:gd name="T5" fmla="*/ 17 h 76"/>
                <a:gd name="T6" fmla="*/ 0 w 48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76">
                  <a:moveTo>
                    <a:pt x="0" y="7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35" y="6"/>
                    <a:pt x="48" y="17"/>
                  </a:cubicBezTo>
                  <a:cubicBezTo>
                    <a:pt x="0" y="76"/>
                    <a:pt x="0" y="76"/>
                    <a:pt x="0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B9AA8A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5" name="Rectangle 82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91984" y="2651808"/>
              <a:ext cx="1799" cy="1799"/>
            </a:xfrm>
            <a:prstGeom prst="rect">
              <a:avLst/>
            </a:prstGeom>
            <a:solidFill>
              <a:srgbClr val="5E5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6" name="Freeform 83"/>
            <p:cNvSpPr/>
            <p:nvPr>
              <p:custDataLst>
                <p:tags r:id="rId17"/>
              </p:custDataLst>
            </p:nvPr>
          </p:nvSpPr>
          <p:spPr bwMode="auto">
            <a:xfrm>
              <a:off x="3004578" y="1856564"/>
              <a:ext cx="1020143" cy="1536511"/>
            </a:xfrm>
            <a:custGeom>
              <a:avLst/>
              <a:gdLst>
                <a:gd name="T0" fmla="*/ 49 w 77"/>
                <a:gd name="T1" fmla="*/ 0 h 116"/>
                <a:gd name="T2" fmla="*/ 77 w 77"/>
                <a:gd name="T3" fmla="*/ 59 h 116"/>
                <a:gd name="T4" fmla="*/ 51 w 77"/>
                <a:gd name="T5" fmla="*/ 116 h 116"/>
                <a:gd name="T6" fmla="*/ 0 w 77"/>
                <a:gd name="T7" fmla="*/ 59 h 116"/>
                <a:gd name="T8" fmla="*/ 49 w 77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15">
                  <a:moveTo>
                    <a:pt x="49" y="0"/>
                  </a:moveTo>
                  <a:cubicBezTo>
                    <a:pt x="66" y="14"/>
                    <a:pt x="77" y="36"/>
                    <a:pt x="77" y="59"/>
                  </a:cubicBezTo>
                  <a:cubicBezTo>
                    <a:pt x="77" y="82"/>
                    <a:pt x="67" y="102"/>
                    <a:pt x="51" y="116"/>
                  </a:cubicBezTo>
                  <a:cubicBezTo>
                    <a:pt x="0" y="59"/>
                    <a:pt x="0" y="59"/>
                    <a:pt x="0" y="59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7" name="Freeform 84"/>
            <p:cNvSpPr/>
            <p:nvPr>
              <p:custDataLst>
                <p:tags r:id="rId18"/>
              </p:custDataLst>
            </p:nvPr>
          </p:nvSpPr>
          <p:spPr bwMode="auto">
            <a:xfrm>
              <a:off x="1932259" y="1619070"/>
              <a:ext cx="1721829" cy="2051081"/>
            </a:xfrm>
            <a:custGeom>
              <a:avLst/>
              <a:gdLst>
                <a:gd name="T0" fmla="*/ 78 w 130"/>
                <a:gd name="T1" fmla="*/ 0 h 155"/>
                <a:gd name="T2" fmla="*/ 78 w 130"/>
                <a:gd name="T3" fmla="*/ 78 h 155"/>
                <a:gd name="T4" fmla="*/ 78 w 130"/>
                <a:gd name="T5" fmla="*/ 78 h 155"/>
                <a:gd name="T6" fmla="*/ 78 w 130"/>
                <a:gd name="T7" fmla="*/ 78 h 155"/>
                <a:gd name="T8" fmla="*/ 130 w 130"/>
                <a:gd name="T9" fmla="*/ 135 h 155"/>
                <a:gd name="T10" fmla="*/ 78 w 130"/>
                <a:gd name="T11" fmla="*/ 155 h 155"/>
                <a:gd name="T12" fmla="*/ 0 w 130"/>
                <a:gd name="T13" fmla="*/ 78 h 155"/>
                <a:gd name="T14" fmla="*/ 78 w 130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55">
                  <a:moveTo>
                    <a:pt x="78" y="0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130" y="135"/>
                    <a:pt x="130" y="135"/>
                    <a:pt x="130" y="135"/>
                  </a:cubicBezTo>
                  <a:cubicBezTo>
                    <a:pt x="117" y="148"/>
                    <a:pt x="98" y="155"/>
                    <a:pt x="78" y="155"/>
                  </a:cubicBezTo>
                  <a:cubicBezTo>
                    <a:pt x="35" y="155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9B1F1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8" name="Freeform 85"/>
            <p:cNvSpPr/>
            <p:nvPr>
              <p:custDataLst>
                <p:tags r:id="rId19"/>
              </p:custDataLst>
            </p:nvPr>
          </p:nvSpPr>
          <p:spPr bwMode="auto">
            <a:xfrm>
              <a:off x="3454377" y="1512918"/>
              <a:ext cx="1099308" cy="158329"/>
            </a:xfrm>
            <a:custGeom>
              <a:avLst/>
              <a:gdLst>
                <a:gd name="T0" fmla="*/ 8 w 611"/>
                <a:gd name="T1" fmla="*/ 88 h 88"/>
                <a:gd name="T2" fmla="*/ 0 w 611"/>
                <a:gd name="T3" fmla="*/ 74 h 88"/>
                <a:gd name="T4" fmla="*/ 74 w 611"/>
                <a:gd name="T5" fmla="*/ 0 h 88"/>
                <a:gd name="T6" fmla="*/ 611 w 611"/>
                <a:gd name="T7" fmla="*/ 0 h 88"/>
                <a:gd name="T8" fmla="*/ 611 w 611"/>
                <a:gd name="T9" fmla="*/ 15 h 88"/>
                <a:gd name="T10" fmla="*/ 81 w 611"/>
                <a:gd name="T11" fmla="*/ 15 h 88"/>
                <a:gd name="T12" fmla="*/ 8 w 611"/>
                <a:gd name="T1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1" h="88">
                  <a:moveTo>
                    <a:pt x="8" y="88"/>
                  </a:moveTo>
                  <a:lnTo>
                    <a:pt x="0" y="74"/>
                  </a:lnTo>
                  <a:lnTo>
                    <a:pt x="74" y="0"/>
                  </a:lnTo>
                  <a:lnTo>
                    <a:pt x="611" y="0"/>
                  </a:lnTo>
                  <a:lnTo>
                    <a:pt x="611" y="15"/>
                  </a:lnTo>
                  <a:lnTo>
                    <a:pt x="81" y="15"/>
                  </a:lnTo>
                  <a:lnTo>
                    <a:pt x="8" y="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9" name="Oval 8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501508" y="1485930"/>
              <a:ext cx="106152" cy="935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Oval 8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1508" y="2572643"/>
              <a:ext cx="106152" cy="1061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Freeform 88"/>
            <p:cNvSpPr/>
            <p:nvPr>
              <p:custDataLst>
                <p:tags r:id="rId22"/>
              </p:custDataLst>
            </p:nvPr>
          </p:nvSpPr>
          <p:spPr bwMode="auto">
            <a:xfrm>
              <a:off x="1428484" y="3684545"/>
              <a:ext cx="1111902" cy="158329"/>
            </a:xfrm>
            <a:custGeom>
              <a:avLst/>
              <a:gdLst>
                <a:gd name="T0" fmla="*/ 0 w 618"/>
                <a:gd name="T1" fmla="*/ 88 h 88"/>
                <a:gd name="T2" fmla="*/ 537 w 618"/>
                <a:gd name="T3" fmla="*/ 88 h 88"/>
                <a:gd name="T4" fmla="*/ 618 w 618"/>
                <a:gd name="T5" fmla="*/ 7 h 88"/>
                <a:gd name="T6" fmla="*/ 611 w 618"/>
                <a:gd name="T7" fmla="*/ 0 h 88"/>
                <a:gd name="T8" fmla="*/ 530 w 618"/>
                <a:gd name="T9" fmla="*/ 73 h 88"/>
                <a:gd name="T10" fmla="*/ 0 w 618"/>
                <a:gd name="T11" fmla="*/ 73 h 88"/>
                <a:gd name="T12" fmla="*/ 0 w 618"/>
                <a:gd name="T1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8" h="88">
                  <a:moveTo>
                    <a:pt x="0" y="88"/>
                  </a:moveTo>
                  <a:lnTo>
                    <a:pt x="537" y="88"/>
                  </a:lnTo>
                  <a:lnTo>
                    <a:pt x="618" y="7"/>
                  </a:lnTo>
                  <a:lnTo>
                    <a:pt x="611" y="0"/>
                  </a:lnTo>
                  <a:lnTo>
                    <a:pt x="530" y="73"/>
                  </a:lnTo>
                  <a:lnTo>
                    <a:pt x="0" y="73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Oval 8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376308" y="3790697"/>
              <a:ext cx="106152" cy="9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CCC0AC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Rectangle 9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076898" y="2612225"/>
              <a:ext cx="476786" cy="269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4" name="TextBox 15"/>
          <p:cNvSpPr txBox="1"/>
          <p:nvPr userDrawn="1">
            <p:custDataLst>
              <p:tags r:id="rId2"/>
            </p:custDataLst>
          </p:nvPr>
        </p:nvSpPr>
        <p:spPr>
          <a:xfrm>
            <a:off x="7049433" y="2088526"/>
            <a:ext cx="103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20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12</a:t>
            </a:r>
            <a:r>
              <a:rPr lang="en-US" altLang="zh-CN" sz="2665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2665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5" name="TextBox 16"/>
          <p:cNvSpPr txBox="1"/>
          <p:nvPr userDrawn="1">
            <p:custDataLst>
              <p:tags r:id="rId3"/>
            </p:custDataLst>
          </p:nvPr>
        </p:nvSpPr>
        <p:spPr>
          <a:xfrm>
            <a:off x="7049433" y="3565888"/>
            <a:ext cx="103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200">
                <a:solidFill>
                  <a:schemeClr val="accent2">
                    <a:lumMod val="60000"/>
                    <a:lumOff val="4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28</a:t>
            </a:r>
            <a:r>
              <a:rPr lang="en-US" altLang="zh-CN" sz="2665">
                <a:solidFill>
                  <a:schemeClr val="accent2">
                    <a:lumMod val="60000"/>
                    <a:lumOff val="4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2665">
              <a:solidFill>
                <a:schemeClr val="accent2">
                  <a:lumMod val="60000"/>
                  <a:lumOff val="40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6" name="TextBox 17"/>
          <p:cNvSpPr txBox="1"/>
          <p:nvPr userDrawn="1">
            <p:custDataLst>
              <p:tags r:id="rId4"/>
            </p:custDataLst>
          </p:nvPr>
        </p:nvSpPr>
        <p:spPr>
          <a:xfrm>
            <a:off x="3505309" y="5299061"/>
            <a:ext cx="107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20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60</a:t>
            </a:r>
            <a:r>
              <a:rPr lang="en-US" altLang="zh-CN" sz="2665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lang="zh-CN" altLang="en-US" sz="2665">
              <a:solidFill>
                <a:schemeClr val="accent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7" name="10"/>
          <p:cNvSpPr/>
          <p:nvPr userDrawn="1">
            <p:custDataLst>
              <p:tags r:id="rId5"/>
            </p:custDataLst>
          </p:nvPr>
        </p:nvSpPr>
        <p:spPr>
          <a:xfrm>
            <a:off x="8081129" y="1635006"/>
            <a:ext cx="3105141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点击输入您的内容，或者通过复制您的文本后，再此框中选择粘贴。</a:t>
            </a:r>
          </a:p>
        </p:txBody>
      </p:sp>
      <p:sp>
        <p:nvSpPr>
          <p:cNvPr id="18" name="10"/>
          <p:cNvSpPr/>
          <p:nvPr userDrawn="1">
            <p:custDataLst>
              <p:tags r:id="rId6"/>
            </p:custDataLst>
          </p:nvPr>
        </p:nvSpPr>
        <p:spPr>
          <a:xfrm>
            <a:off x="8081129" y="3021585"/>
            <a:ext cx="3105141" cy="70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点击输入您的内容，或者通过复制您的文本后，再此框中选择粘贴。</a:t>
            </a:r>
          </a:p>
        </p:txBody>
      </p:sp>
      <p:sp>
        <p:nvSpPr>
          <p:cNvPr id="19" name="10"/>
          <p:cNvSpPr/>
          <p:nvPr userDrawn="1">
            <p:custDataLst>
              <p:tags r:id="rId7"/>
            </p:custDataLst>
          </p:nvPr>
        </p:nvSpPr>
        <p:spPr>
          <a:xfrm>
            <a:off x="1092481" y="4518794"/>
            <a:ext cx="2295772" cy="103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点击输入您的内容，或者通过复制您的文本后，再此框中选择粘贴。</a:t>
            </a:r>
          </a:p>
        </p:txBody>
      </p:sp>
      <p:grpSp>
        <p:nvGrpSpPr>
          <p:cNvPr id="20" name="组合 19"/>
          <p:cNvGrpSpPr/>
          <p:nvPr userDrawn="1">
            <p:custDataLst>
              <p:tags r:id="rId8"/>
            </p:custDataLst>
          </p:nvPr>
        </p:nvGrpSpPr>
        <p:grpSpPr>
          <a:xfrm>
            <a:off x="1298439" y="1571791"/>
            <a:ext cx="1692815" cy="1586802"/>
            <a:chOff x="911424" y="1523186"/>
            <a:chExt cx="1692815" cy="1586802"/>
          </a:xfrm>
        </p:grpSpPr>
        <p:sp>
          <p:nvSpPr>
            <p:cNvPr id="21" name="矩形 20"/>
            <p:cNvSpPr/>
            <p:nvPr>
              <p:custDataLst>
                <p:tags r:id="rId9"/>
              </p:custDataLst>
            </p:nvPr>
          </p:nvSpPr>
          <p:spPr>
            <a:xfrm>
              <a:off x="911424" y="1557189"/>
              <a:ext cx="494837" cy="271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911424" y="2179369"/>
              <a:ext cx="494837" cy="271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911424" y="2801551"/>
              <a:ext cx="494837" cy="27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22"/>
            <p:cNvSpPr txBox="1"/>
            <p:nvPr>
              <p:custDataLst>
                <p:tags r:id="rId12"/>
              </p:custDataLst>
            </p:nvPr>
          </p:nvSpPr>
          <p:spPr>
            <a:xfrm>
              <a:off x="1408365" y="1523186"/>
              <a:ext cx="1195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zh-CN" altLang="en-US" sz="16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输入标题</a:t>
              </a:r>
            </a:p>
          </p:txBody>
        </p:sp>
        <p:sp>
          <p:nvSpPr>
            <p:cNvPr id="25" name="TextBox 23"/>
            <p:cNvSpPr txBox="1"/>
            <p:nvPr>
              <p:custDataLst>
                <p:tags r:id="rId13"/>
              </p:custDataLst>
            </p:nvPr>
          </p:nvSpPr>
          <p:spPr>
            <a:xfrm>
              <a:off x="1408365" y="2147310"/>
              <a:ext cx="1195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zh-CN" altLang="en-US" sz="16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输入标题</a:t>
              </a:r>
            </a:p>
          </p:txBody>
        </p:sp>
        <p:sp>
          <p:nvSpPr>
            <p:cNvPr id="26" name="TextBox 24"/>
            <p:cNvSpPr txBox="1"/>
            <p:nvPr>
              <p:custDataLst>
                <p:tags r:id="rId14"/>
              </p:custDataLst>
            </p:nvPr>
          </p:nvSpPr>
          <p:spPr>
            <a:xfrm>
              <a:off x="1408365" y="2771434"/>
              <a:ext cx="1195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zh-CN" altLang="en-US" sz="1600" b="1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输入标题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>
            <p:custDataLst>
              <p:tags r:id="rId1"/>
            </p:custDataLst>
          </p:nvPr>
        </p:nvSpPr>
        <p:spPr>
          <a:xfrm>
            <a:off x="0" y="188913"/>
            <a:ext cx="907929" cy="532436"/>
          </a:xfrm>
          <a:custGeom>
            <a:avLst/>
            <a:gdLst>
              <a:gd name="connsiteX0" fmla="*/ 0 w 907929"/>
              <a:gd name="connsiteY0" fmla="*/ 0 h 532436"/>
              <a:gd name="connsiteX1" fmla="*/ 222611 w 907929"/>
              <a:gd name="connsiteY1" fmla="*/ 0 h 532436"/>
              <a:gd name="connsiteX2" fmla="*/ 495541 w 907929"/>
              <a:gd name="connsiteY2" fmla="*/ 0 h 532436"/>
              <a:gd name="connsiteX3" fmla="*/ 907929 w 907929"/>
              <a:gd name="connsiteY3" fmla="*/ 0 h 532436"/>
              <a:gd name="connsiteX4" fmla="*/ 641711 w 907929"/>
              <a:gd name="connsiteY4" fmla="*/ 266218 h 532436"/>
              <a:gd name="connsiteX5" fmla="*/ 907929 w 907929"/>
              <a:gd name="connsiteY5" fmla="*/ 532436 h 532436"/>
              <a:gd name="connsiteX6" fmla="*/ 495541 w 907929"/>
              <a:gd name="connsiteY6" fmla="*/ 532436 h 532436"/>
              <a:gd name="connsiteX7" fmla="*/ 222611 w 907929"/>
              <a:gd name="connsiteY7" fmla="*/ 532436 h 532436"/>
              <a:gd name="connsiteX8" fmla="*/ 0 w 907929"/>
              <a:gd name="connsiteY8" fmla="*/ 532436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7929" h="532436">
                <a:moveTo>
                  <a:pt x="0" y="0"/>
                </a:moveTo>
                <a:lnTo>
                  <a:pt x="222611" y="0"/>
                </a:lnTo>
                <a:lnTo>
                  <a:pt x="495541" y="0"/>
                </a:lnTo>
                <a:lnTo>
                  <a:pt x="907929" y="0"/>
                </a:lnTo>
                <a:cubicBezTo>
                  <a:pt x="760901" y="0"/>
                  <a:pt x="641711" y="119190"/>
                  <a:pt x="641711" y="266218"/>
                </a:cubicBezTo>
                <a:cubicBezTo>
                  <a:pt x="641711" y="413246"/>
                  <a:pt x="760901" y="532436"/>
                  <a:pt x="907929" y="532436"/>
                </a:cubicBezTo>
                <a:lnTo>
                  <a:pt x="495541" y="532436"/>
                </a:lnTo>
                <a:lnTo>
                  <a:pt x="222611" y="532436"/>
                </a:lnTo>
                <a:lnTo>
                  <a:pt x="0" y="53243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>
            <p:custDataLst>
              <p:tags r:id="rId1"/>
            </p:custDataLst>
          </p:nvPr>
        </p:nvGrpSpPr>
        <p:grpSpPr>
          <a:xfrm>
            <a:off x="912377" y="1977221"/>
            <a:ext cx="10367247" cy="3396932"/>
            <a:chOff x="1095463" y="2053421"/>
            <a:chExt cx="10367247" cy="3396932"/>
          </a:xfrm>
        </p:grpSpPr>
        <p:grpSp>
          <p:nvGrpSpPr>
            <p:cNvPr id="4" name="组合 3"/>
            <p:cNvGrpSpPr/>
            <p:nvPr>
              <p:custDataLst>
                <p:tags r:id="rId2"/>
              </p:custDataLst>
            </p:nvPr>
          </p:nvGrpSpPr>
          <p:grpSpPr>
            <a:xfrm>
              <a:off x="1647217" y="2053421"/>
              <a:ext cx="1249489" cy="1794200"/>
              <a:chOff x="2029504" y="1794643"/>
              <a:chExt cx="1249489" cy="1794200"/>
            </a:xfrm>
          </p:grpSpPr>
          <p:sp>
            <p:nvSpPr>
              <p:cNvPr id="29" name="Oval 14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452900" y="3186147"/>
                <a:ext cx="402696" cy="4026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30" name="泪滴形 29"/>
              <p:cNvSpPr/>
              <p:nvPr>
                <p:custDataLst>
                  <p:tags r:id="rId28"/>
                </p:custDataLst>
              </p:nvPr>
            </p:nvSpPr>
            <p:spPr>
              <a:xfrm rot="8100000">
                <a:off x="2029504" y="1794643"/>
                <a:ext cx="1249489" cy="124948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29"/>
                </p:custDataLst>
              </p:nvPr>
            </p:nvSpPr>
            <p:spPr>
              <a:xfrm>
                <a:off x="2289404" y="2129473"/>
                <a:ext cx="729688" cy="667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3735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+mn-lt"/>
                  </a:rPr>
                  <a:t>01</a:t>
                </a:r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3"/>
              </p:custDataLst>
            </p:nvPr>
          </p:nvGrpSpPr>
          <p:grpSpPr>
            <a:xfrm>
              <a:off x="1095463" y="4229682"/>
              <a:ext cx="2352997" cy="1220671"/>
              <a:chOff x="1160858" y="4506124"/>
              <a:chExt cx="2352997" cy="1220671"/>
            </a:xfrm>
          </p:grpSpPr>
          <p:sp>
            <p:nvSpPr>
              <p:cNvPr id="27" name="文本框 26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160858" y="5016857"/>
                <a:ext cx="2352997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点击输入简要文字内容，文字内容需概括精炼</a:t>
                </a: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507641" y="4506124"/>
                <a:ext cx="16594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输入标题</a:t>
                </a:r>
              </a:p>
            </p:txBody>
          </p:sp>
        </p:grpSp>
        <p:grpSp>
          <p:nvGrpSpPr>
            <p:cNvPr id="6" name="组合 5"/>
            <p:cNvGrpSpPr/>
            <p:nvPr>
              <p:custDataLst>
                <p:tags r:id="rId4"/>
              </p:custDataLst>
            </p:nvPr>
          </p:nvGrpSpPr>
          <p:grpSpPr>
            <a:xfrm>
              <a:off x="6990051" y="2053421"/>
              <a:ext cx="1249489" cy="1794200"/>
              <a:chOff x="2029504" y="1794643"/>
              <a:chExt cx="1249489" cy="1794200"/>
            </a:xfrm>
          </p:grpSpPr>
          <p:sp>
            <p:nvSpPr>
              <p:cNvPr id="24" name="Oval 1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452900" y="3186147"/>
                <a:ext cx="402696" cy="4026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泪滴形 24"/>
              <p:cNvSpPr/>
              <p:nvPr>
                <p:custDataLst>
                  <p:tags r:id="rId23"/>
                </p:custDataLst>
              </p:nvPr>
            </p:nvSpPr>
            <p:spPr>
              <a:xfrm rot="8100000">
                <a:off x="2029504" y="1794643"/>
                <a:ext cx="1249489" cy="124948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6" name="矩形 25"/>
              <p:cNvSpPr/>
              <p:nvPr>
                <p:custDataLst>
                  <p:tags r:id="rId24"/>
                </p:custDataLst>
              </p:nvPr>
            </p:nvSpPr>
            <p:spPr>
              <a:xfrm>
                <a:off x="2246123" y="2129473"/>
                <a:ext cx="816250" cy="667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3735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+mn-lt"/>
                  </a:rPr>
                  <a:t>03</a:t>
                </a:r>
              </a:p>
            </p:txBody>
          </p:sp>
        </p:grpSp>
        <p:grpSp>
          <p:nvGrpSpPr>
            <p:cNvPr id="7" name="组合 6"/>
            <p:cNvGrpSpPr/>
            <p:nvPr>
              <p:custDataLst>
                <p:tags r:id="rId5"/>
              </p:custDataLst>
            </p:nvPr>
          </p:nvGrpSpPr>
          <p:grpSpPr>
            <a:xfrm>
              <a:off x="4318634" y="2053421"/>
              <a:ext cx="1249489" cy="1794200"/>
              <a:chOff x="2029504" y="1794643"/>
              <a:chExt cx="1249489" cy="1794200"/>
            </a:xfrm>
          </p:grpSpPr>
          <p:sp>
            <p:nvSpPr>
              <p:cNvPr id="21" name="Oval 14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452900" y="3186147"/>
                <a:ext cx="402696" cy="4026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泪滴形 21"/>
              <p:cNvSpPr/>
              <p:nvPr>
                <p:custDataLst>
                  <p:tags r:id="rId20"/>
                </p:custDataLst>
              </p:nvPr>
            </p:nvSpPr>
            <p:spPr>
              <a:xfrm rot="8100000">
                <a:off x="2029504" y="1794643"/>
                <a:ext cx="1249489" cy="1249489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21"/>
                </p:custDataLst>
              </p:nvPr>
            </p:nvSpPr>
            <p:spPr>
              <a:xfrm>
                <a:off x="2246123" y="2129473"/>
                <a:ext cx="816250" cy="667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3735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+mn-lt"/>
                  </a:rPr>
                  <a:t>02</a:t>
                </a: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6"/>
              </p:custDataLst>
            </p:nvPr>
          </p:nvGrpSpPr>
          <p:grpSpPr>
            <a:xfrm>
              <a:off x="9661468" y="2053421"/>
              <a:ext cx="1249489" cy="1794200"/>
              <a:chOff x="2029504" y="1794643"/>
              <a:chExt cx="1249489" cy="1794200"/>
            </a:xfrm>
          </p:grpSpPr>
          <p:sp>
            <p:nvSpPr>
              <p:cNvPr id="18" name="Oval 1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452900" y="3186147"/>
                <a:ext cx="402696" cy="4026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lt1"/>
                  </a:solidFill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泪滴形 18"/>
              <p:cNvSpPr/>
              <p:nvPr>
                <p:custDataLst>
                  <p:tags r:id="rId17"/>
                </p:custDataLst>
              </p:nvPr>
            </p:nvSpPr>
            <p:spPr>
              <a:xfrm rot="8100000">
                <a:off x="2029504" y="1794643"/>
                <a:ext cx="1249489" cy="1249489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OPPOSans B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18"/>
                </p:custDataLst>
              </p:nvPr>
            </p:nvSpPr>
            <p:spPr>
              <a:xfrm>
                <a:off x="2246123" y="2129473"/>
                <a:ext cx="816250" cy="667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3735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  <a:cs typeface="OPPOSans B" panose="00020600040101010101" pitchFamily="18" charset="-122"/>
                    <a:sym typeface="+mn-lt"/>
                  </a:rPr>
                  <a:t>04</a:t>
                </a:r>
              </a:p>
            </p:txBody>
          </p:sp>
        </p:grpSp>
        <p:grpSp>
          <p:nvGrpSpPr>
            <p:cNvPr id="9" name="组合 8"/>
            <p:cNvGrpSpPr/>
            <p:nvPr>
              <p:custDataLst>
                <p:tags r:id="rId7"/>
              </p:custDataLst>
            </p:nvPr>
          </p:nvGrpSpPr>
          <p:grpSpPr>
            <a:xfrm>
              <a:off x="3766880" y="4229682"/>
              <a:ext cx="2352997" cy="1220671"/>
              <a:chOff x="1160859" y="4506124"/>
              <a:chExt cx="2352997" cy="1220671"/>
            </a:xfrm>
          </p:grpSpPr>
          <p:sp>
            <p:nvSpPr>
              <p:cNvPr id="16" name="文本框 1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160859" y="5016857"/>
                <a:ext cx="2352997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点击输入简要文字内容，文字内容需概括精炼</a:t>
                </a: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507642" y="4506124"/>
                <a:ext cx="16594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输入标题</a:t>
                </a:r>
              </a:p>
            </p:txBody>
          </p:sp>
        </p:grpSp>
        <p:grpSp>
          <p:nvGrpSpPr>
            <p:cNvPr id="10" name="组合 9"/>
            <p:cNvGrpSpPr/>
            <p:nvPr>
              <p:custDataLst>
                <p:tags r:id="rId8"/>
              </p:custDataLst>
            </p:nvPr>
          </p:nvGrpSpPr>
          <p:grpSpPr>
            <a:xfrm>
              <a:off x="6438297" y="4229682"/>
              <a:ext cx="2352997" cy="1220671"/>
              <a:chOff x="1160859" y="4506124"/>
              <a:chExt cx="2352997" cy="1220671"/>
            </a:xfrm>
          </p:grpSpPr>
          <p:sp>
            <p:nvSpPr>
              <p:cNvPr id="14" name="文本框 1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160859" y="5016857"/>
                <a:ext cx="2352997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点击输入简要文字内容，文字内容需概括精炼</a:t>
                </a: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507642" y="4506124"/>
                <a:ext cx="16594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输入标题</a:t>
                </a:r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9109713" y="4229682"/>
              <a:ext cx="2352997" cy="1220671"/>
              <a:chOff x="1160859" y="4506124"/>
              <a:chExt cx="2352997" cy="1220671"/>
            </a:xfrm>
          </p:grpSpPr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160859" y="5016857"/>
                <a:ext cx="2352997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点击输入简要文字内容，文字内容需概括精炼</a:t>
                </a: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507642" y="4506124"/>
                <a:ext cx="16594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+mn-lt"/>
                  </a:rPr>
                  <a:t>输入标题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rgbClr val="295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>
            <p:custDataLst>
              <p:tags r:id="rId1"/>
            </p:custDataLst>
          </p:nvPr>
        </p:nvGrpSpPr>
        <p:grpSpPr>
          <a:xfrm>
            <a:off x="-14288" y="6273221"/>
            <a:ext cx="12206288" cy="584775"/>
            <a:chOff x="5936710" y="6281745"/>
            <a:chExt cx="5143500" cy="576263"/>
          </a:xfrm>
        </p:grpSpPr>
        <p:sp>
          <p:nvSpPr>
            <p:cNvPr id="4" name="矩形 1"/>
            <p:cNvSpPr/>
            <p:nvPr>
              <p:custDataLst>
                <p:tags r:id="rId2"/>
              </p:custDataLst>
            </p:nvPr>
          </p:nvSpPr>
          <p:spPr>
            <a:xfrm>
              <a:off x="5936710" y="6281745"/>
              <a:ext cx="5143500" cy="576263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  <a:gd name="connsiteX0-131" fmla="*/ 0 w 5143500"/>
                <a:gd name="connsiteY0-132" fmla="*/ 381000 h 381000"/>
                <a:gd name="connsiteX1-133" fmla="*/ 2611978 w 5143500"/>
                <a:gd name="connsiteY1-134" fmla="*/ 290513 h 381000"/>
                <a:gd name="connsiteX2-135" fmla="*/ 5143500 w 5143500"/>
                <a:gd name="connsiteY2-136" fmla="*/ 0 h 381000"/>
                <a:gd name="connsiteX3-137" fmla="*/ 5143500 w 5143500"/>
                <a:gd name="connsiteY3-138" fmla="*/ 381000 h 381000"/>
                <a:gd name="connsiteX4-139" fmla="*/ 0 w 5143500"/>
                <a:gd name="connsiteY4-140" fmla="*/ 381000 h 381000"/>
                <a:gd name="connsiteX0-141" fmla="*/ 0 w 5143500"/>
                <a:gd name="connsiteY0-142" fmla="*/ 381000 h 381000"/>
                <a:gd name="connsiteX1-143" fmla="*/ 1811878 w 5143500"/>
                <a:gd name="connsiteY1-144" fmla="*/ 290513 h 381000"/>
                <a:gd name="connsiteX2-145" fmla="*/ 5143500 w 5143500"/>
                <a:gd name="connsiteY2-146" fmla="*/ 0 h 381000"/>
                <a:gd name="connsiteX3-147" fmla="*/ 5143500 w 5143500"/>
                <a:gd name="connsiteY3-148" fmla="*/ 381000 h 381000"/>
                <a:gd name="connsiteX4-149" fmla="*/ 0 w 5143500"/>
                <a:gd name="connsiteY4-150" fmla="*/ 381000 h 381000"/>
                <a:gd name="connsiteX0-151" fmla="*/ 0 w 5143500"/>
                <a:gd name="connsiteY0-152" fmla="*/ 381000 h 381000"/>
                <a:gd name="connsiteX1-153" fmla="*/ 1811878 w 5143500"/>
                <a:gd name="connsiteY1-154" fmla="*/ 290513 h 381000"/>
                <a:gd name="connsiteX2-155" fmla="*/ 5143500 w 5143500"/>
                <a:gd name="connsiteY2-156" fmla="*/ 0 h 381000"/>
                <a:gd name="connsiteX3-157" fmla="*/ 5143500 w 5143500"/>
                <a:gd name="connsiteY3-158" fmla="*/ 381000 h 381000"/>
                <a:gd name="connsiteX4-159" fmla="*/ 0 w 5143500"/>
                <a:gd name="connsiteY4-160" fmla="*/ 381000 h 381000"/>
                <a:gd name="connsiteX0-161" fmla="*/ 0 w 5143500"/>
                <a:gd name="connsiteY0-162" fmla="*/ 381000 h 381000"/>
                <a:gd name="connsiteX1-163" fmla="*/ 1811878 w 5143500"/>
                <a:gd name="connsiteY1-164" fmla="*/ 290513 h 381000"/>
                <a:gd name="connsiteX2-165" fmla="*/ 5143500 w 5143500"/>
                <a:gd name="connsiteY2-166" fmla="*/ 0 h 381000"/>
                <a:gd name="connsiteX3-167" fmla="*/ 5143500 w 5143500"/>
                <a:gd name="connsiteY3-168" fmla="*/ 381000 h 381000"/>
                <a:gd name="connsiteX4-169" fmla="*/ 0 w 5143500"/>
                <a:gd name="connsiteY4-170" fmla="*/ 381000 h 381000"/>
                <a:gd name="connsiteX0-171" fmla="*/ 0 w 5143500"/>
                <a:gd name="connsiteY0-172" fmla="*/ 381000 h 381000"/>
                <a:gd name="connsiteX1-173" fmla="*/ 1811878 w 5143500"/>
                <a:gd name="connsiteY1-174" fmla="*/ 290513 h 381000"/>
                <a:gd name="connsiteX2-175" fmla="*/ 5143500 w 5143500"/>
                <a:gd name="connsiteY2-176" fmla="*/ 0 h 381000"/>
                <a:gd name="connsiteX3-177" fmla="*/ 5143500 w 5143500"/>
                <a:gd name="connsiteY3-178" fmla="*/ 381000 h 381000"/>
                <a:gd name="connsiteX4-179" fmla="*/ 0 w 5143500"/>
                <a:gd name="connsiteY4-180" fmla="*/ 381000 h 381000"/>
                <a:gd name="connsiteX0-181" fmla="*/ 0 w 5143500"/>
                <a:gd name="connsiteY0-182" fmla="*/ 381000 h 381000"/>
                <a:gd name="connsiteX1-183" fmla="*/ 1811878 w 5143500"/>
                <a:gd name="connsiteY1-184" fmla="*/ 290513 h 381000"/>
                <a:gd name="connsiteX2-185" fmla="*/ 5143500 w 5143500"/>
                <a:gd name="connsiteY2-186" fmla="*/ 0 h 381000"/>
                <a:gd name="connsiteX3-187" fmla="*/ 5143500 w 5143500"/>
                <a:gd name="connsiteY3-188" fmla="*/ 381000 h 381000"/>
                <a:gd name="connsiteX4-189" fmla="*/ 0 w 5143500"/>
                <a:gd name="connsiteY4-190" fmla="*/ 381000 h 381000"/>
                <a:gd name="connsiteX0-191" fmla="*/ 0 w 5143500"/>
                <a:gd name="connsiteY0-192" fmla="*/ 381000 h 381000"/>
                <a:gd name="connsiteX1-193" fmla="*/ 1873790 w 5143500"/>
                <a:gd name="connsiteY1-194" fmla="*/ 315703 h 381000"/>
                <a:gd name="connsiteX2-195" fmla="*/ 5143500 w 5143500"/>
                <a:gd name="connsiteY2-196" fmla="*/ 0 h 381000"/>
                <a:gd name="connsiteX3-197" fmla="*/ 5143500 w 5143500"/>
                <a:gd name="connsiteY3-198" fmla="*/ 381000 h 381000"/>
                <a:gd name="connsiteX4-199" fmla="*/ 0 w 5143500"/>
                <a:gd name="connsiteY4-200" fmla="*/ 381000 h 381000"/>
                <a:gd name="connsiteX0-201" fmla="*/ 0 w 5143500"/>
                <a:gd name="connsiteY0-202" fmla="*/ 381000 h 381000"/>
                <a:gd name="connsiteX1-203" fmla="*/ 1878553 w 5143500"/>
                <a:gd name="connsiteY1-204" fmla="*/ 299959 h 381000"/>
                <a:gd name="connsiteX2-205" fmla="*/ 5143500 w 5143500"/>
                <a:gd name="connsiteY2-206" fmla="*/ 0 h 381000"/>
                <a:gd name="connsiteX3-207" fmla="*/ 5143500 w 5143500"/>
                <a:gd name="connsiteY3-208" fmla="*/ 381000 h 381000"/>
                <a:gd name="connsiteX4-209" fmla="*/ 0 w 5143500"/>
                <a:gd name="connsiteY4-210" fmla="*/ 38100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43500" h="381000">
                  <a:moveTo>
                    <a:pt x="0" y="381000"/>
                  </a:moveTo>
                  <a:cubicBezTo>
                    <a:pt x="603959" y="350838"/>
                    <a:pt x="783261" y="267974"/>
                    <a:pt x="1878553" y="299959"/>
                  </a:cubicBezTo>
                  <a:cubicBezTo>
                    <a:pt x="3230394" y="339436"/>
                    <a:pt x="3901198" y="11139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rgbClr val="FF45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5" name="矩形 1"/>
            <p:cNvSpPr/>
            <p:nvPr>
              <p:custDataLst>
                <p:tags r:id="rId3"/>
              </p:custDataLst>
            </p:nvPr>
          </p:nvSpPr>
          <p:spPr>
            <a:xfrm>
              <a:off x="5936710" y="6477000"/>
              <a:ext cx="5143500" cy="381000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143500" h="381000">
                  <a:moveTo>
                    <a:pt x="0" y="0"/>
                  </a:moveTo>
                  <a:cubicBezTo>
                    <a:pt x="748421" y="152401"/>
                    <a:pt x="1626850" y="276226"/>
                    <a:pt x="2611978" y="290513"/>
                  </a:cubicBezTo>
                  <a:cubicBezTo>
                    <a:pt x="3597106" y="304800"/>
                    <a:pt x="4286960" y="14288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58AC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rgbClr val="0949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>
            <p:custDataLst>
              <p:tags r:id="rId1"/>
            </p:custDataLst>
          </p:nvPr>
        </p:nvSpPr>
        <p:spPr>
          <a:xfrm>
            <a:off x="10109200" y="-1820542"/>
            <a:ext cx="4165600" cy="4165600"/>
          </a:xfrm>
          <a:custGeom>
            <a:avLst/>
            <a:gdLst>
              <a:gd name="connsiteX0" fmla="*/ 2082800 w 4165600"/>
              <a:gd name="connsiteY0" fmla="*/ 762000 h 4165600"/>
              <a:gd name="connsiteX1" fmla="*/ 762000 w 4165600"/>
              <a:gd name="connsiteY1" fmla="*/ 2082800 h 4165600"/>
              <a:gd name="connsiteX2" fmla="*/ 2082800 w 4165600"/>
              <a:gd name="connsiteY2" fmla="*/ 3403600 h 4165600"/>
              <a:gd name="connsiteX3" fmla="*/ 3403600 w 4165600"/>
              <a:gd name="connsiteY3" fmla="*/ 2082800 h 4165600"/>
              <a:gd name="connsiteX4" fmla="*/ 2082800 w 4165600"/>
              <a:gd name="connsiteY4" fmla="*/ 762000 h 4165600"/>
              <a:gd name="connsiteX5" fmla="*/ 2082800 w 4165600"/>
              <a:gd name="connsiteY5" fmla="*/ 0 h 4165600"/>
              <a:gd name="connsiteX6" fmla="*/ 4165600 w 4165600"/>
              <a:gd name="connsiteY6" fmla="*/ 2082800 h 4165600"/>
              <a:gd name="connsiteX7" fmla="*/ 2082800 w 4165600"/>
              <a:gd name="connsiteY7" fmla="*/ 4165600 h 4165600"/>
              <a:gd name="connsiteX8" fmla="*/ 0 w 4165600"/>
              <a:gd name="connsiteY8" fmla="*/ 2082800 h 4165600"/>
              <a:gd name="connsiteX9" fmla="*/ 2082800 w 4165600"/>
              <a:gd name="connsiteY9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65600" h="4165600">
                <a:moveTo>
                  <a:pt x="2082800" y="762000"/>
                </a:moveTo>
                <a:cubicBezTo>
                  <a:pt x="1353342" y="762000"/>
                  <a:pt x="762000" y="1353342"/>
                  <a:pt x="762000" y="2082800"/>
                </a:cubicBezTo>
                <a:cubicBezTo>
                  <a:pt x="762000" y="2812258"/>
                  <a:pt x="1353342" y="3403600"/>
                  <a:pt x="2082800" y="3403600"/>
                </a:cubicBezTo>
                <a:cubicBezTo>
                  <a:pt x="2812258" y="3403600"/>
                  <a:pt x="3403600" y="2812258"/>
                  <a:pt x="3403600" y="2082800"/>
                </a:cubicBezTo>
                <a:cubicBezTo>
                  <a:pt x="3403600" y="1353342"/>
                  <a:pt x="2812258" y="762000"/>
                  <a:pt x="2082800" y="762000"/>
                </a:cubicBezTo>
                <a:close/>
                <a:moveTo>
                  <a:pt x="2082800" y="0"/>
                </a:moveTo>
                <a:cubicBezTo>
                  <a:pt x="3233099" y="0"/>
                  <a:pt x="4165600" y="932501"/>
                  <a:pt x="4165600" y="2082800"/>
                </a:cubicBezTo>
                <a:cubicBezTo>
                  <a:pt x="4165600" y="3233099"/>
                  <a:pt x="3233099" y="4165600"/>
                  <a:pt x="2082800" y="4165600"/>
                </a:cubicBezTo>
                <a:cubicBezTo>
                  <a:pt x="932501" y="4165600"/>
                  <a:pt x="0" y="3233099"/>
                  <a:pt x="0" y="2082800"/>
                </a:cubicBezTo>
                <a:cubicBezTo>
                  <a:pt x="0" y="932501"/>
                  <a:pt x="932501" y="0"/>
                  <a:pt x="2082800" y="0"/>
                </a:cubicBezTo>
                <a:close/>
              </a:path>
            </a:pathLst>
          </a:custGeom>
          <a:solidFill>
            <a:srgbClr val="DD45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椭圆 17"/>
          <p:cNvSpPr/>
          <p:nvPr userDrawn="1">
            <p:custDataLst>
              <p:tags r:id="rId2"/>
            </p:custDataLst>
          </p:nvPr>
        </p:nvSpPr>
        <p:spPr>
          <a:xfrm>
            <a:off x="727365" y="471508"/>
            <a:ext cx="567294" cy="567294"/>
          </a:xfrm>
          <a:prstGeom prst="ellipse">
            <a:avLst/>
          </a:prstGeom>
          <a:solidFill>
            <a:srgbClr val="48A9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9" name="椭圆 18"/>
          <p:cNvSpPr/>
          <p:nvPr userDrawn="1">
            <p:custDataLst>
              <p:tags r:id="rId3"/>
            </p:custDataLst>
          </p:nvPr>
        </p:nvSpPr>
        <p:spPr>
          <a:xfrm>
            <a:off x="10898894" y="5679774"/>
            <a:ext cx="942975" cy="942975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20" name="组合 19"/>
          <p:cNvGrpSpPr/>
          <p:nvPr userDrawn="1">
            <p:custDataLst>
              <p:tags r:id="rId4"/>
            </p:custDataLst>
          </p:nvPr>
        </p:nvGrpSpPr>
        <p:grpSpPr>
          <a:xfrm>
            <a:off x="3066015" y="1038801"/>
            <a:ext cx="6059970" cy="4299139"/>
            <a:chOff x="2998758" y="769181"/>
            <a:chExt cx="6059970" cy="4299139"/>
          </a:xfrm>
        </p:grpSpPr>
        <p:grpSp>
          <p:nvGrpSpPr>
            <p:cNvPr id="21" name="组合 20"/>
            <p:cNvGrpSpPr/>
            <p:nvPr>
              <p:custDataLst>
                <p:tags r:id="rId7"/>
              </p:custDataLst>
            </p:nvPr>
          </p:nvGrpSpPr>
          <p:grpSpPr>
            <a:xfrm>
              <a:off x="2998758" y="2345058"/>
              <a:ext cx="6059970" cy="2723262"/>
              <a:chOff x="5171274" y="2108880"/>
              <a:chExt cx="6768397" cy="2723262"/>
            </a:xfrm>
          </p:grpSpPr>
          <p:sp>
            <p:nvSpPr>
              <p:cNvPr id="26" name="标题 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171274" y="2108880"/>
                <a:ext cx="6768397" cy="1360988"/>
              </a:xfrm>
              <a:prstGeom prst="rect">
                <a:avLst/>
              </a:prstGeom>
              <a:ln>
                <a:noFill/>
              </a:ln>
            </p:spPr>
            <p:txBody>
              <a:bodyPr anchor="ctr">
                <a:noAutofit/>
              </a:bodyPr>
              <a:lstStyle>
                <a:lvl1pPr algn="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3600" b="1" u="none" strike="noStrike" kern="1200" cap="none" spc="200" normalizeH="0">
                    <a:solidFill>
                      <a:schemeClr val="bg1"/>
                    </a:solidFill>
                    <a:uFillTx/>
                    <a:latin typeface="+mj-lt"/>
                    <a:ea typeface="阿里巴巴普惠体 R" panose="00020600040101010101" charset="-122"/>
                    <a:cs typeface="+mj-cs"/>
                  </a:defRPr>
                </a:lvl1pPr>
              </a:lstStyle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20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Regular" panose="020B0500000000000000" pitchFamily="34" charset="-122"/>
                    <a:cs typeface="+mn-ea"/>
                    <a:sym typeface="Calibri" panose="020F0502020204030204" pitchFamily="34" charset="0"/>
                  </a:rPr>
                  <a:t>工作经历</a:t>
                </a:r>
              </a:p>
            </p:txBody>
          </p:sp>
          <p:sp>
            <p:nvSpPr>
              <p:cNvPr id="27" name="副标题 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403524" y="4203614"/>
                <a:ext cx="6303897" cy="628528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txBody>
              <a:bodyPr anchor="ctr">
                <a:noAutofit/>
              </a:bodyPr>
              <a:lstStyle>
                <a:lvl1pPr marL="0" indent="0" algn="r" defTabSz="914400" rtl="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000"/>
                  </a:spcAft>
                  <a:buFont typeface="Arial" panose="020B0604020202020204" pitchFamily="34" charset="0"/>
                  <a:buNone/>
                  <a:defRPr sz="1600" u="none" strike="noStrike" kern="1200" cap="none" spc="150" normalizeH="0" baseline="0">
                    <a:solidFill>
                      <a:schemeClr val="bg1"/>
                    </a:solidFill>
                    <a:uFillTx/>
                    <a:latin typeface="+mn-lt"/>
                    <a:ea typeface="阿里巴巴普惠体 R" panose="00020600040101010101" charset="-122"/>
                    <a:cs typeface="+mn-cs"/>
                  </a:defRPr>
                </a:lvl1pPr>
                <a:lvl2pPr marL="457200" indent="0" algn="ctr" defTabSz="914400" rtl="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000"/>
                  </a:spcAft>
                  <a:buFont typeface="Arial" panose="020B0604020202020204" pitchFamily="34" charset="0"/>
                  <a:buNone/>
                  <a:tabLst>
                    <a:tab pos="1609725" algn="l"/>
                  </a:tabLst>
                  <a:defRPr sz="2000" u="none" strike="noStrike" kern="1200" cap="none" spc="150" normalizeH="0" baseline="0">
                    <a:solidFill>
                      <a:schemeClr val="tx1"/>
                    </a:solidFill>
                    <a:uFillTx/>
                    <a:latin typeface="+mn-lt"/>
                    <a:ea typeface="阿里巴巴普惠体 R" panose="00020600040101010101" charset="-122"/>
                    <a:cs typeface="+mn-cs"/>
                  </a:defRPr>
                </a:lvl2pPr>
                <a:lvl3pPr marL="914400" indent="0" algn="ctr" defTabSz="914400" rtl="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000"/>
                  </a:spcAft>
                  <a:buFont typeface="Arial" panose="020B0604020202020204" pitchFamily="34" charset="0"/>
                  <a:buNone/>
                  <a:defRPr sz="1800" u="none" strike="noStrike" kern="1200" cap="none" spc="150" normalizeH="0" baseline="0">
                    <a:solidFill>
                      <a:schemeClr val="tx1"/>
                    </a:solidFill>
                    <a:uFillTx/>
                    <a:latin typeface="+mn-lt"/>
                    <a:ea typeface="阿里巴巴普惠体 R" panose="00020600040101010101" charset="-122"/>
                    <a:cs typeface="+mn-cs"/>
                  </a:defRPr>
                </a:lvl3pPr>
                <a:lvl4pPr marL="1371600" indent="0" algn="ctr" defTabSz="914400" rtl="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000"/>
                  </a:spcAft>
                  <a:buFont typeface="Arial" panose="020B0604020202020204" pitchFamily="34" charset="0"/>
                  <a:buNone/>
                  <a:defRPr sz="1600" u="none" strike="noStrike" kern="1200" cap="none" spc="150" normalizeH="0" baseline="0">
                    <a:solidFill>
                      <a:schemeClr val="tx1"/>
                    </a:solidFill>
                    <a:uFillTx/>
                    <a:latin typeface="+mn-lt"/>
                    <a:ea typeface="阿里巴巴普惠体 R" panose="00020600040101010101" charset="-122"/>
                    <a:cs typeface="+mn-cs"/>
                  </a:defRPr>
                </a:lvl4pPr>
                <a:lvl5pPr marL="1828800" indent="0" algn="ctr" defTabSz="914400" rtl="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000"/>
                  </a:spcAft>
                  <a:buFont typeface="Arial" panose="020B0604020202020204" pitchFamily="34" charset="0"/>
                  <a:buNone/>
                  <a:defRPr sz="1600" u="none" strike="noStrike" kern="1200" cap="none" spc="150" normalizeH="0" baseline="0">
                    <a:solidFill>
                      <a:schemeClr val="tx1"/>
                    </a:solidFill>
                    <a:uFillTx/>
                    <a:latin typeface="+mn-lt"/>
                    <a:ea typeface="阿里巴巴普惠体 R" panose="00020600040101010101" charset="-122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914400" rtl="0" eaLnBrk="1" fontAlgn="auto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2800" b="0" i="0" u="none" strike="noStrike" kern="1200" cap="none" spc="-30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Regular" panose="020B0500000000000000" pitchFamily="34" charset="-122"/>
                    <a:cs typeface="+mn-ea"/>
                    <a:sym typeface="Calibri" panose="020F0502020204030204" pitchFamily="34" charset="0"/>
                  </a:rPr>
                  <a:t>WORK EXPERIENCE</a:t>
                </a:r>
              </a:p>
            </p:txBody>
          </p:sp>
          <p:cxnSp>
            <p:nvCxnSpPr>
              <p:cNvPr id="28" name="直接连接符 27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5403523" y="3733522"/>
                <a:ext cx="630389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2" name="组合 21"/>
            <p:cNvGrpSpPr/>
            <p:nvPr>
              <p:custDataLst>
                <p:tags r:id="rId8"/>
              </p:custDataLst>
            </p:nvPr>
          </p:nvGrpSpPr>
          <p:grpSpPr>
            <a:xfrm>
              <a:off x="3170407" y="769181"/>
              <a:ext cx="5716672" cy="1323411"/>
              <a:chOff x="2780464" y="200356"/>
              <a:chExt cx="5716672" cy="1323411"/>
            </a:xfrm>
          </p:grpSpPr>
          <p:sp>
            <p:nvSpPr>
              <p:cNvPr id="23" name="矩形 22"/>
              <p:cNvSpPr/>
              <p:nvPr>
                <p:custDataLst>
                  <p:tags r:id="rId9"/>
                </p:custDataLst>
              </p:nvPr>
            </p:nvSpPr>
            <p:spPr>
              <a:xfrm>
                <a:off x="4430580" y="200356"/>
                <a:ext cx="2438783" cy="13234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6" rIns="91412" bIns="45706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000" b="0" i="0" u="none" strike="noStrike" kern="0" cap="none" spc="30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+mn-ea"/>
                    <a:sym typeface="Calibri" panose="020F0502020204030204" pitchFamily="34" charset="0"/>
                  </a:rPr>
                  <a:t>03</a:t>
                </a:r>
                <a:endParaRPr kumimoji="0" lang="zh-CN" altLang="en-US" sz="4800" b="0" i="0" u="none" strike="noStrike" kern="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+mn-ea"/>
                  <a:sym typeface="Calibri" panose="020F0502020204030204" pitchFamily="34" charset="0"/>
                </a:endParaRPr>
              </a:p>
            </p:txBody>
          </p:sp>
          <p:cxnSp>
            <p:nvCxnSpPr>
              <p:cNvPr id="24" name="直接连接符 23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2780464" y="841829"/>
                <a:ext cx="184785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直接连接符 24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6649286" y="841829"/>
                <a:ext cx="184785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9" name="任意多边形: 形状 28"/>
          <p:cNvSpPr/>
          <p:nvPr userDrawn="1">
            <p:custDataLst>
              <p:tags r:id="rId5"/>
            </p:custDataLst>
          </p:nvPr>
        </p:nvSpPr>
        <p:spPr>
          <a:xfrm>
            <a:off x="350131" y="5593926"/>
            <a:ext cx="7576823" cy="2057647"/>
          </a:xfrm>
          <a:custGeom>
            <a:avLst/>
            <a:gdLst>
              <a:gd name="connsiteX0" fmla="*/ 190196 w 7576823"/>
              <a:gd name="connsiteY0" fmla="*/ 204201 h 2057647"/>
              <a:gd name="connsiteX1" fmla="*/ 2746360 w 7576823"/>
              <a:gd name="connsiteY1" fmla="*/ 58729 h 2057647"/>
              <a:gd name="connsiteX2" fmla="*/ 4367342 w 7576823"/>
              <a:gd name="connsiteY2" fmla="*/ 1097819 h 2057647"/>
              <a:gd name="connsiteX3" fmla="*/ 5967542 w 7576823"/>
              <a:gd name="connsiteY3" fmla="*/ 910783 h 2057647"/>
              <a:gd name="connsiteX4" fmla="*/ 7567742 w 7576823"/>
              <a:gd name="connsiteY4" fmla="*/ 1679710 h 2057647"/>
              <a:gd name="connsiteX5" fmla="*/ 5219396 w 7576823"/>
              <a:gd name="connsiteY5" fmla="*/ 2033001 h 2057647"/>
              <a:gd name="connsiteX6" fmla="*/ 2517760 w 7576823"/>
              <a:gd name="connsiteY6" fmla="*/ 2012219 h 2057647"/>
              <a:gd name="connsiteX7" fmla="*/ 1166942 w 7576823"/>
              <a:gd name="connsiteY7" fmla="*/ 1887529 h 2057647"/>
              <a:gd name="connsiteX8" fmla="*/ 294105 w 7576823"/>
              <a:gd name="connsiteY8" fmla="*/ 827656 h 2057647"/>
              <a:gd name="connsiteX9" fmla="*/ 190196 w 7576823"/>
              <a:gd name="connsiteY9" fmla="*/ 204201 h 205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76823" h="2057647">
                <a:moveTo>
                  <a:pt x="190196" y="204201"/>
                </a:moveTo>
                <a:cubicBezTo>
                  <a:pt x="598905" y="76047"/>
                  <a:pt x="2050169" y="-90207"/>
                  <a:pt x="2746360" y="58729"/>
                </a:cubicBezTo>
                <a:cubicBezTo>
                  <a:pt x="3442551" y="207665"/>
                  <a:pt x="3830478" y="955810"/>
                  <a:pt x="4367342" y="1097819"/>
                </a:cubicBezTo>
                <a:cubicBezTo>
                  <a:pt x="4904206" y="1239828"/>
                  <a:pt x="5434142" y="813801"/>
                  <a:pt x="5967542" y="910783"/>
                </a:cubicBezTo>
                <a:cubicBezTo>
                  <a:pt x="6500942" y="1007765"/>
                  <a:pt x="7692433" y="1492674"/>
                  <a:pt x="7567742" y="1679710"/>
                </a:cubicBezTo>
                <a:cubicBezTo>
                  <a:pt x="7443051" y="1866746"/>
                  <a:pt x="6061060" y="1977583"/>
                  <a:pt x="5219396" y="2033001"/>
                </a:cubicBezTo>
                <a:cubicBezTo>
                  <a:pt x="4377732" y="2088419"/>
                  <a:pt x="3193169" y="2036464"/>
                  <a:pt x="2517760" y="2012219"/>
                </a:cubicBezTo>
                <a:cubicBezTo>
                  <a:pt x="1842351" y="1987974"/>
                  <a:pt x="1537551" y="2084956"/>
                  <a:pt x="1166942" y="1887529"/>
                </a:cubicBezTo>
                <a:cubicBezTo>
                  <a:pt x="796333" y="1690102"/>
                  <a:pt x="453432" y="1108211"/>
                  <a:pt x="294105" y="827656"/>
                </a:cubicBezTo>
                <a:cubicBezTo>
                  <a:pt x="134778" y="547101"/>
                  <a:pt x="-218513" y="332355"/>
                  <a:pt x="190196" y="204201"/>
                </a:cubicBezTo>
                <a:close/>
              </a:path>
            </a:pathLst>
          </a:custGeom>
          <a:solidFill>
            <a:srgbClr val="F7C9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6"/>
            </p:custDataLst>
          </p:nvPr>
        </p:nvSpPr>
        <p:spPr>
          <a:xfrm>
            <a:off x="1" y="4118376"/>
            <a:ext cx="5414210" cy="2739625"/>
          </a:xfrm>
          <a:custGeom>
            <a:avLst/>
            <a:gdLst>
              <a:gd name="connsiteX0" fmla="*/ 0 w 6016914"/>
              <a:gd name="connsiteY0" fmla="*/ 0 h 3044597"/>
              <a:gd name="connsiteX1" fmla="*/ 18357 w 6016914"/>
              <a:gd name="connsiteY1" fmla="*/ 310 h 3044597"/>
              <a:gd name="connsiteX2" fmla="*/ 1066800 w 6016914"/>
              <a:gd name="connsiteY2" fmla="*/ 288697 h 3044597"/>
              <a:gd name="connsiteX3" fmla="*/ 1778000 w 6016914"/>
              <a:gd name="connsiteY3" fmla="*/ 1330097 h 3044597"/>
              <a:gd name="connsiteX4" fmla="*/ 2781300 w 6016914"/>
              <a:gd name="connsiteY4" fmla="*/ 1571397 h 3044597"/>
              <a:gd name="connsiteX5" fmla="*/ 3568700 w 6016914"/>
              <a:gd name="connsiteY5" fmla="*/ 2587397 h 3044597"/>
              <a:gd name="connsiteX6" fmla="*/ 5638800 w 6016914"/>
              <a:gd name="connsiteY6" fmla="*/ 2739797 h 3044597"/>
              <a:gd name="connsiteX7" fmla="*/ 5991027 w 6016914"/>
              <a:gd name="connsiteY7" fmla="*/ 3017213 h 3044597"/>
              <a:gd name="connsiteX8" fmla="*/ 6016914 w 6016914"/>
              <a:gd name="connsiteY8" fmla="*/ 3044597 h 3044597"/>
              <a:gd name="connsiteX9" fmla="*/ 0 w 6016914"/>
              <a:gd name="connsiteY9" fmla="*/ 3044597 h 304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6914" h="3044597">
                <a:moveTo>
                  <a:pt x="0" y="0"/>
                </a:moveTo>
                <a:lnTo>
                  <a:pt x="18357" y="310"/>
                </a:lnTo>
                <a:cubicBezTo>
                  <a:pt x="404590" y="23858"/>
                  <a:pt x="835819" y="193447"/>
                  <a:pt x="1066800" y="288697"/>
                </a:cubicBezTo>
                <a:cubicBezTo>
                  <a:pt x="1477433" y="458030"/>
                  <a:pt x="1492250" y="1116314"/>
                  <a:pt x="1778000" y="1330097"/>
                </a:cubicBezTo>
                <a:cubicBezTo>
                  <a:pt x="2063750" y="1543880"/>
                  <a:pt x="2482850" y="1361847"/>
                  <a:pt x="2781300" y="1571397"/>
                </a:cubicBezTo>
                <a:cubicBezTo>
                  <a:pt x="3079750" y="1780947"/>
                  <a:pt x="3092450" y="2392664"/>
                  <a:pt x="3568700" y="2587397"/>
                </a:cubicBezTo>
                <a:cubicBezTo>
                  <a:pt x="4044950" y="2782130"/>
                  <a:pt x="5251450" y="2498497"/>
                  <a:pt x="5638800" y="2739797"/>
                </a:cubicBezTo>
                <a:cubicBezTo>
                  <a:pt x="5735638" y="2800122"/>
                  <a:pt x="5866210" y="2899341"/>
                  <a:pt x="5991027" y="3017213"/>
                </a:cubicBezTo>
                <a:lnTo>
                  <a:pt x="6016914" y="3044597"/>
                </a:lnTo>
                <a:lnTo>
                  <a:pt x="0" y="3044597"/>
                </a:lnTo>
                <a:close/>
              </a:path>
            </a:pathLst>
          </a:custGeom>
          <a:solidFill>
            <a:srgbClr val="F08C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+mn-ea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页-背景2-图书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 userDrawn="1">
            <p:custDataLst>
              <p:tags r:id="rId1"/>
            </p:custDataLst>
          </p:nvPr>
        </p:nvGrpSpPr>
        <p:grpSpPr>
          <a:xfrm>
            <a:off x="0" y="122428"/>
            <a:ext cx="340853" cy="699305"/>
            <a:chOff x="0" y="118204"/>
            <a:chExt cx="340853" cy="699305"/>
          </a:xfrm>
        </p:grpSpPr>
        <p:pic>
          <p:nvPicPr>
            <p:cNvPr id="55" name="图片 54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118206"/>
              <a:ext cx="340853" cy="699303"/>
            </a:xfrm>
            <a:custGeom>
              <a:avLst/>
              <a:gdLst>
                <a:gd name="connsiteX0" fmla="*/ 0 w 340853"/>
                <a:gd name="connsiteY0" fmla="*/ 0 h 699303"/>
                <a:gd name="connsiteX1" fmla="*/ 340853 w 340853"/>
                <a:gd name="connsiteY1" fmla="*/ 0 h 699303"/>
                <a:gd name="connsiteX2" fmla="*/ 195974 w 340853"/>
                <a:gd name="connsiteY2" fmla="*/ 699303 h 699303"/>
                <a:gd name="connsiteX3" fmla="*/ 0 w 340853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853" h="699303">
                  <a:moveTo>
                    <a:pt x="0" y="0"/>
                  </a:moveTo>
                  <a:lnTo>
                    <a:pt x="340853" y="0"/>
                  </a:lnTo>
                  <a:lnTo>
                    <a:pt x="195974" y="699303"/>
                  </a:lnTo>
                  <a:lnTo>
                    <a:pt x="0" y="699303"/>
                  </a:lnTo>
                  <a:close/>
                </a:path>
              </a:pathLst>
            </a:custGeom>
          </p:spPr>
        </p:pic>
        <p:sp>
          <p:nvSpPr>
            <p:cNvPr id="56" name="任意多边形: 形状 55"/>
            <p:cNvSpPr/>
            <p:nvPr userDrawn="1">
              <p:custDataLst>
                <p:tags r:id="rId7"/>
              </p:custDataLst>
            </p:nvPr>
          </p:nvSpPr>
          <p:spPr>
            <a:xfrm>
              <a:off x="0" y="118205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09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7" name="任意多边形: 形状 56"/>
            <p:cNvSpPr/>
            <p:nvPr userDrawn="1">
              <p:custDataLst>
                <p:tags r:id="rId8"/>
              </p:custDataLst>
            </p:nvPr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09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8" name="任意多边形: 形状 57"/>
            <p:cNvSpPr/>
            <p:nvPr userDrawn="1">
              <p:custDataLst>
                <p:tags r:id="rId9"/>
              </p:custDataLst>
            </p:nvPr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cxnSp>
        <p:nvCxnSpPr>
          <p:cNvPr id="86" name="直接连接符 85"/>
          <p:cNvCxnSpPr/>
          <p:nvPr userDrawn="1">
            <p:custDataLst>
              <p:tags r:id="rId2"/>
            </p:custDataLst>
          </p:nvPr>
        </p:nvCxnSpPr>
        <p:spPr>
          <a:xfrm>
            <a:off x="442913" y="821731"/>
            <a:ext cx="113061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85" name="直接连接符 84"/>
          <p:cNvCxnSpPr/>
          <p:nvPr userDrawn="1">
            <p:custDataLst>
              <p:tags r:id="rId4"/>
            </p:custDataLst>
          </p:nvPr>
        </p:nvCxnSpPr>
        <p:spPr>
          <a:xfrm>
            <a:off x="442913" y="6416675"/>
            <a:ext cx="113061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33400" y="165735"/>
            <a:ext cx="10515600" cy="612775"/>
          </a:xfrm>
        </p:spPr>
        <p:txBody>
          <a:bodyPr/>
          <a:lstStyle>
            <a:lvl1pPr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>
            <p:custDataLst>
              <p:tags r:id="rId1"/>
            </p:custDataLst>
          </p:nvPr>
        </p:nvSpPr>
        <p:spPr>
          <a:xfrm>
            <a:off x="1788346" y="91"/>
            <a:ext cx="6323879" cy="586517"/>
          </a:xfrm>
          <a:custGeom>
            <a:avLst/>
            <a:gdLst>
              <a:gd name="connsiteX0" fmla="*/ 0 w 2548277"/>
              <a:gd name="connsiteY0" fmla="*/ 0 h 586515"/>
              <a:gd name="connsiteX1" fmla="*/ 2255020 w 2548277"/>
              <a:gd name="connsiteY1" fmla="*/ 0 h 586515"/>
              <a:gd name="connsiteX2" fmla="*/ 2548277 w 2548277"/>
              <a:gd name="connsiteY2" fmla="*/ 293258 h 586515"/>
              <a:gd name="connsiteX3" fmla="*/ 2255020 w 2548277"/>
              <a:gd name="connsiteY3" fmla="*/ 586515 h 586515"/>
              <a:gd name="connsiteX4" fmla="*/ 0 w 2548277"/>
              <a:gd name="connsiteY4" fmla="*/ 586515 h 586515"/>
              <a:gd name="connsiteX5" fmla="*/ 0 w 2548277"/>
              <a:gd name="connsiteY5" fmla="*/ 0 h 5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277" h="586515">
                <a:moveTo>
                  <a:pt x="2548277" y="586514"/>
                </a:moveTo>
                <a:lnTo>
                  <a:pt x="293257" y="586514"/>
                </a:lnTo>
                <a:lnTo>
                  <a:pt x="0" y="293257"/>
                </a:lnTo>
                <a:lnTo>
                  <a:pt x="293257" y="1"/>
                </a:lnTo>
                <a:lnTo>
                  <a:pt x="2548277" y="1"/>
                </a:lnTo>
                <a:lnTo>
                  <a:pt x="2548277" y="58651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3951" tIns="68581" rIns="128016" bIns="6858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800" kern="120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122047" y="-12700"/>
            <a:ext cx="720725" cy="696595"/>
            <a:chOff x="3303416" y="720051"/>
            <a:chExt cx="5585166" cy="5416218"/>
          </a:xfrm>
        </p:grpSpPr>
        <p:sp>
          <p:nvSpPr>
            <p:cNvPr id="7" name="任意多边形: 形状 6"/>
            <p:cNvSpPr/>
            <p:nvPr>
              <p:custDataLst>
                <p:tags r:id="rId6"/>
              </p:custDataLst>
            </p:nvPr>
          </p:nvSpPr>
          <p:spPr>
            <a:xfrm>
              <a:off x="6736665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8" name="箭头: 环形 7"/>
            <p:cNvSpPr/>
            <p:nvPr>
              <p:custDataLst>
                <p:tags r:id="rId7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9766604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9" name="任意多边形: 形状 8"/>
            <p:cNvSpPr/>
            <p:nvPr>
              <p:custDataLst>
                <p:tags r:id="rId8"/>
              </p:custDataLst>
            </p:nvPr>
          </p:nvSpPr>
          <p:spPr>
            <a:xfrm>
              <a:off x="7547145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0" name="箭头: 环形 9"/>
            <p:cNvSpPr/>
            <p:nvPr>
              <p:custDataLst>
                <p:tags r:id="rId9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22538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450223"/>
                <a:satOff val="-10186"/>
                <a:lumOff val="2402"/>
                <a:alphaOff val="0"/>
              </a:schemeClr>
            </a:fillRef>
            <a:effectRef idx="0">
              <a:schemeClr val="accent4">
                <a:hueOff val="2450223"/>
                <a:satOff val="-10186"/>
                <a:lumOff val="240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1" name="任意多边形: 形状 10"/>
            <p:cNvSpPr/>
            <p:nvPr>
              <p:custDataLst>
                <p:tags r:id="rId10"/>
              </p:custDataLst>
            </p:nvPr>
          </p:nvSpPr>
          <p:spPr>
            <a:xfrm>
              <a:off x="5425281" y="4794832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2" name="箭头: 环形 11"/>
            <p:cNvSpPr/>
            <p:nvPr>
              <p:custDataLst>
                <p:tags r:id="rId11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644971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0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0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3" name="任意多边形: 形状 12"/>
            <p:cNvSpPr/>
            <p:nvPr>
              <p:custDataLst>
                <p:tags r:id="rId12"/>
              </p:custDataLst>
            </p:nvPr>
          </p:nvSpPr>
          <p:spPr>
            <a:xfrm>
              <a:off x="3303416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4" name="箭头: 环形 13"/>
            <p:cNvSpPr/>
            <p:nvPr>
              <p:custDataLst>
                <p:tags r:id="rId13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10771160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350668"/>
                <a:satOff val="-30575"/>
                <a:lumOff val="7206"/>
                <a:alphaOff val="0"/>
              </a:schemeClr>
            </a:fillRef>
            <a:effectRef idx="0">
              <a:schemeClr val="accent4">
                <a:hueOff val="7350668"/>
                <a:satOff val="-30575"/>
                <a:lumOff val="72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5" name="任意多边形: 形状 14"/>
            <p:cNvSpPr/>
            <p:nvPr>
              <p:custDataLst>
                <p:tags r:id="rId14"/>
              </p:custDataLst>
            </p:nvPr>
          </p:nvSpPr>
          <p:spPr>
            <a:xfrm>
              <a:off x="4113896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6" name="箭头: 环形 15"/>
            <p:cNvSpPr/>
            <p:nvPr>
              <p:custDataLst>
                <p:tags r:id="rId15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6865256"/>
                <a:gd name="adj4" fmla="val 151987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69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69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</p:grpSp>
      <p:sp>
        <p:nvSpPr>
          <p:cNvPr id="17" name="文本占位符 28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227992" y="68409"/>
            <a:ext cx="501015" cy="37274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8" name="文本占位符 30"/>
          <p:cNvSpPr>
            <a:spLocks noGrp="1"/>
          </p:cNvSpPr>
          <p:nvPr>
            <p:ph type="body" sz="quarter" idx="11"/>
            <p:custDataLst>
              <p:tags r:id="rId4"/>
            </p:custDataLst>
          </p:nvPr>
        </p:nvSpPr>
        <p:spPr>
          <a:xfrm>
            <a:off x="2231382" y="8718"/>
            <a:ext cx="5880844" cy="4921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9" name="Picture 2"/>
          <p:cNvPicPr>
            <a:picLocks noChangeAspect="1" noChangeArrowheads="1" noCrop="1"/>
          </p:cNvPicPr>
          <p:nvPr userDrawn="1"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 bwMode="auto">
          <a:xfrm flipH="1" flipV="1">
            <a:off x="0" y="-12700"/>
            <a:ext cx="423506" cy="69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3843080-5EB6-4AD3-A2BF-EF9856ED5381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8D8A217-D35C-4353-931A-49304D716F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6"/>
            </p:custDataLst>
          </p:nvPr>
        </p:nvSpPr>
        <p:spPr>
          <a:xfrm>
            <a:off x="-635" y="0"/>
            <a:ext cx="12192635" cy="581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235010" y="121191"/>
            <a:ext cx="288000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384130" y="266501"/>
            <a:ext cx="216000" cy="2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79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1048680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1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 userDrawn="1">
            <p:custDataLst>
              <p:tags r:id="rId1"/>
            </p:custDataLst>
          </p:nvPr>
        </p:nvSpPr>
        <p:spPr>
          <a:xfrm>
            <a:off x="803669" y="344805"/>
            <a:ext cx="11106030" cy="532436"/>
          </a:xfrm>
          <a:prstGeom prst="roundRect">
            <a:avLst>
              <a:gd name="adj" fmla="val 0"/>
            </a:avLst>
          </a:prstGeom>
          <a:gradFill>
            <a:gsLst>
              <a:gs pos="48000">
                <a:srgbClr val="7AA0CD"/>
              </a:gs>
              <a:gs pos="0">
                <a:schemeClr val="accent1"/>
              </a:gs>
              <a:gs pos="99000">
                <a:schemeClr val="accent1">
                  <a:lumMod val="45000"/>
                  <a:lumOff val="5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2"/>
            </p:custDataLst>
          </p:nvPr>
        </p:nvSpPr>
        <p:spPr>
          <a:xfrm>
            <a:off x="-121" y="344805"/>
            <a:ext cx="677939" cy="532436"/>
          </a:xfrm>
          <a:custGeom>
            <a:avLst/>
            <a:gdLst>
              <a:gd name="connsiteX0" fmla="*/ 266218 w 677939"/>
              <a:gd name="connsiteY0" fmla="*/ 0 h 532436"/>
              <a:gd name="connsiteX1" fmla="*/ 677939 w 677939"/>
              <a:gd name="connsiteY1" fmla="*/ 0 h 532436"/>
              <a:gd name="connsiteX2" fmla="*/ 677939 w 677939"/>
              <a:gd name="connsiteY2" fmla="*/ 532436 h 532436"/>
              <a:gd name="connsiteX3" fmla="*/ 266218 w 677939"/>
              <a:gd name="connsiteY3" fmla="*/ 532436 h 532436"/>
              <a:gd name="connsiteX4" fmla="*/ 0 w 677939"/>
              <a:gd name="connsiteY4" fmla="*/ 266218 h 532436"/>
              <a:gd name="connsiteX5" fmla="*/ 266218 w 677939"/>
              <a:gd name="connsiteY5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939" h="532436">
                <a:moveTo>
                  <a:pt x="266218" y="0"/>
                </a:moveTo>
                <a:lnTo>
                  <a:pt x="677939" y="0"/>
                </a:lnTo>
                <a:lnTo>
                  <a:pt x="677939" y="532436"/>
                </a:lnTo>
                <a:lnTo>
                  <a:pt x="266218" y="532436"/>
                </a:lnTo>
                <a:cubicBezTo>
                  <a:pt x="119190" y="532436"/>
                  <a:pt x="0" y="413246"/>
                  <a:pt x="0" y="266218"/>
                </a:cubicBezTo>
                <a:cubicBezTo>
                  <a:pt x="0" y="119190"/>
                  <a:pt x="119190" y="0"/>
                  <a:pt x="2662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1"/>
            </p:custDataLst>
          </p:nvPr>
        </p:nvSpPr>
        <p:spPr>
          <a:xfrm>
            <a:off x="-6350" y="341313"/>
            <a:ext cx="171450" cy="53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 userDrawn="1">
            <p:custDataLst>
              <p:tags r:id="rId2"/>
            </p:custDataLst>
          </p:nvPr>
        </p:nvSpPr>
        <p:spPr>
          <a:xfrm>
            <a:off x="263917" y="341313"/>
            <a:ext cx="11106030" cy="532436"/>
          </a:xfrm>
          <a:prstGeom prst="roundRect">
            <a:avLst>
              <a:gd name="adj" fmla="val 0"/>
            </a:avLst>
          </a:prstGeom>
          <a:gradFill>
            <a:gsLst>
              <a:gs pos="49000">
                <a:srgbClr val="789ECC"/>
              </a:gs>
              <a:gs pos="0">
                <a:schemeClr val="accent1"/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顶角 12"/>
          <p:cNvSpPr/>
          <p:nvPr userDrawn="1">
            <p:custDataLst>
              <p:tags r:id="rId1"/>
            </p:custDataLst>
          </p:nvPr>
        </p:nvSpPr>
        <p:spPr>
          <a:xfrm rot="5400000">
            <a:off x="212596" y="345827"/>
            <a:ext cx="142495" cy="5676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顶角 9"/>
          <p:cNvSpPr/>
          <p:nvPr userDrawn="1">
            <p:custDataLst>
              <p:tags r:id="rId2"/>
            </p:custDataLst>
          </p:nvPr>
        </p:nvSpPr>
        <p:spPr>
          <a:xfrm rot="5400000">
            <a:off x="154005" y="306692"/>
            <a:ext cx="142494" cy="45050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顶角 11"/>
          <p:cNvSpPr/>
          <p:nvPr userDrawn="1">
            <p:custDataLst>
              <p:tags r:id="rId3"/>
            </p:custDataLst>
          </p:nvPr>
        </p:nvSpPr>
        <p:spPr>
          <a:xfrm rot="5400000">
            <a:off x="293877" y="362273"/>
            <a:ext cx="142493" cy="7302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-14288" y="6273221"/>
            <a:ext cx="12206288" cy="584775"/>
            <a:chOff x="5936710" y="6281745"/>
            <a:chExt cx="5143500" cy="576263"/>
          </a:xfrm>
        </p:grpSpPr>
        <p:sp>
          <p:nvSpPr>
            <p:cNvPr id="9" name="矩形 1"/>
            <p:cNvSpPr/>
            <p:nvPr>
              <p:custDataLst>
                <p:tags r:id="rId5"/>
              </p:custDataLst>
            </p:nvPr>
          </p:nvSpPr>
          <p:spPr>
            <a:xfrm>
              <a:off x="5936710" y="6281745"/>
              <a:ext cx="5143500" cy="576263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  <a:gd name="connsiteX0-131" fmla="*/ 0 w 5143500"/>
                <a:gd name="connsiteY0-132" fmla="*/ 381000 h 381000"/>
                <a:gd name="connsiteX1-133" fmla="*/ 2611978 w 5143500"/>
                <a:gd name="connsiteY1-134" fmla="*/ 290513 h 381000"/>
                <a:gd name="connsiteX2-135" fmla="*/ 5143500 w 5143500"/>
                <a:gd name="connsiteY2-136" fmla="*/ 0 h 381000"/>
                <a:gd name="connsiteX3-137" fmla="*/ 5143500 w 5143500"/>
                <a:gd name="connsiteY3-138" fmla="*/ 381000 h 381000"/>
                <a:gd name="connsiteX4-139" fmla="*/ 0 w 5143500"/>
                <a:gd name="connsiteY4-140" fmla="*/ 381000 h 381000"/>
                <a:gd name="connsiteX0-141" fmla="*/ 0 w 5143500"/>
                <a:gd name="connsiteY0-142" fmla="*/ 381000 h 381000"/>
                <a:gd name="connsiteX1-143" fmla="*/ 1811878 w 5143500"/>
                <a:gd name="connsiteY1-144" fmla="*/ 290513 h 381000"/>
                <a:gd name="connsiteX2-145" fmla="*/ 5143500 w 5143500"/>
                <a:gd name="connsiteY2-146" fmla="*/ 0 h 381000"/>
                <a:gd name="connsiteX3-147" fmla="*/ 5143500 w 5143500"/>
                <a:gd name="connsiteY3-148" fmla="*/ 381000 h 381000"/>
                <a:gd name="connsiteX4-149" fmla="*/ 0 w 5143500"/>
                <a:gd name="connsiteY4-150" fmla="*/ 381000 h 381000"/>
                <a:gd name="connsiteX0-151" fmla="*/ 0 w 5143500"/>
                <a:gd name="connsiteY0-152" fmla="*/ 381000 h 381000"/>
                <a:gd name="connsiteX1-153" fmla="*/ 1811878 w 5143500"/>
                <a:gd name="connsiteY1-154" fmla="*/ 290513 h 381000"/>
                <a:gd name="connsiteX2-155" fmla="*/ 5143500 w 5143500"/>
                <a:gd name="connsiteY2-156" fmla="*/ 0 h 381000"/>
                <a:gd name="connsiteX3-157" fmla="*/ 5143500 w 5143500"/>
                <a:gd name="connsiteY3-158" fmla="*/ 381000 h 381000"/>
                <a:gd name="connsiteX4-159" fmla="*/ 0 w 5143500"/>
                <a:gd name="connsiteY4-160" fmla="*/ 381000 h 381000"/>
                <a:gd name="connsiteX0-161" fmla="*/ 0 w 5143500"/>
                <a:gd name="connsiteY0-162" fmla="*/ 381000 h 381000"/>
                <a:gd name="connsiteX1-163" fmla="*/ 1811878 w 5143500"/>
                <a:gd name="connsiteY1-164" fmla="*/ 290513 h 381000"/>
                <a:gd name="connsiteX2-165" fmla="*/ 5143500 w 5143500"/>
                <a:gd name="connsiteY2-166" fmla="*/ 0 h 381000"/>
                <a:gd name="connsiteX3-167" fmla="*/ 5143500 w 5143500"/>
                <a:gd name="connsiteY3-168" fmla="*/ 381000 h 381000"/>
                <a:gd name="connsiteX4-169" fmla="*/ 0 w 5143500"/>
                <a:gd name="connsiteY4-170" fmla="*/ 381000 h 381000"/>
                <a:gd name="connsiteX0-171" fmla="*/ 0 w 5143500"/>
                <a:gd name="connsiteY0-172" fmla="*/ 381000 h 381000"/>
                <a:gd name="connsiteX1-173" fmla="*/ 1811878 w 5143500"/>
                <a:gd name="connsiteY1-174" fmla="*/ 290513 h 381000"/>
                <a:gd name="connsiteX2-175" fmla="*/ 5143500 w 5143500"/>
                <a:gd name="connsiteY2-176" fmla="*/ 0 h 381000"/>
                <a:gd name="connsiteX3-177" fmla="*/ 5143500 w 5143500"/>
                <a:gd name="connsiteY3-178" fmla="*/ 381000 h 381000"/>
                <a:gd name="connsiteX4-179" fmla="*/ 0 w 5143500"/>
                <a:gd name="connsiteY4-180" fmla="*/ 381000 h 381000"/>
                <a:gd name="connsiteX0-181" fmla="*/ 0 w 5143500"/>
                <a:gd name="connsiteY0-182" fmla="*/ 381000 h 381000"/>
                <a:gd name="connsiteX1-183" fmla="*/ 1811878 w 5143500"/>
                <a:gd name="connsiteY1-184" fmla="*/ 290513 h 381000"/>
                <a:gd name="connsiteX2-185" fmla="*/ 5143500 w 5143500"/>
                <a:gd name="connsiteY2-186" fmla="*/ 0 h 381000"/>
                <a:gd name="connsiteX3-187" fmla="*/ 5143500 w 5143500"/>
                <a:gd name="connsiteY3-188" fmla="*/ 381000 h 381000"/>
                <a:gd name="connsiteX4-189" fmla="*/ 0 w 5143500"/>
                <a:gd name="connsiteY4-190" fmla="*/ 381000 h 381000"/>
                <a:gd name="connsiteX0-191" fmla="*/ 0 w 5143500"/>
                <a:gd name="connsiteY0-192" fmla="*/ 381000 h 381000"/>
                <a:gd name="connsiteX1-193" fmla="*/ 1873790 w 5143500"/>
                <a:gd name="connsiteY1-194" fmla="*/ 315703 h 381000"/>
                <a:gd name="connsiteX2-195" fmla="*/ 5143500 w 5143500"/>
                <a:gd name="connsiteY2-196" fmla="*/ 0 h 381000"/>
                <a:gd name="connsiteX3-197" fmla="*/ 5143500 w 5143500"/>
                <a:gd name="connsiteY3-198" fmla="*/ 381000 h 381000"/>
                <a:gd name="connsiteX4-199" fmla="*/ 0 w 5143500"/>
                <a:gd name="connsiteY4-200" fmla="*/ 381000 h 381000"/>
                <a:gd name="connsiteX0-201" fmla="*/ 0 w 5143500"/>
                <a:gd name="connsiteY0-202" fmla="*/ 381000 h 381000"/>
                <a:gd name="connsiteX1-203" fmla="*/ 1878553 w 5143500"/>
                <a:gd name="connsiteY1-204" fmla="*/ 299959 h 381000"/>
                <a:gd name="connsiteX2-205" fmla="*/ 5143500 w 5143500"/>
                <a:gd name="connsiteY2-206" fmla="*/ 0 h 381000"/>
                <a:gd name="connsiteX3-207" fmla="*/ 5143500 w 5143500"/>
                <a:gd name="connsiteY3-208" fmla="*/ 381000 h 381000"/>
                <a:gd name="connsiteX4-209" fmla="*/ 0 w 5143500"/>
                <a:gd name="connsiteY4-210" fmla="*/ 38100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43500" h="381000">
                  <a:moveTo>
                    <a:pt x="0" y="381000"/>
                  </a:moveTo>
                  <a:cubicBezTo>
                    <a:pt x="603959" y="350838"/>
                    <a:pt x="783261" y="267974"/>
                    <a:pt x="1878553" y="299959"/>
                  </a:cubicBezTo>
                  <a:cubicBezTo>
                    <a:pt x="3230394" y="339436"/>
                    <a:pt x="3901198" y="11139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rgbClr val="FF45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1" name="矩形 1"/>
            <p:cNvSpPr/>
            <p:nvPr>
              <p:custDataLst>
                <p:tags r:id="rId6"/>
              </p:custDataLst>
            </p:nvPr>
          </p:nvSpPr>
          <p:spPr>
            <a:xfrm>
              <a:off x="5936710" y="6477000"/>
              <a:ext cx="5143500" cy="381000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143500" h="381000">
                  <a:moveTo>
                    <a:pt x="0" y="0"/>
                  </a:moveTo>
                  <a:cubicBezTo>
                    <a:pt x="748421" y="152401"/>
                    <a:pt x="1626850" y="276226"/>
                    <a:pt x="2611978" y="290513"/>
                  </a:cubicBezTo>
                  <a:cubicBezTo>
                    <a:pt x="3597106" y="304800"/>
                    <a:pt x="4286960" y="14288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58AC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顶角 5"/>
          <p:cNvSpPr/>
          <p:nvPr userDrawn="1">
            <p:custDataLst>
              <p:tags r:id="rId1"/>
            </p:custDataLst>
          </p:nvPr>
        </p:nvSpPr>
        <p:spPr>
          <a:xfrm rot="5400000">
            <a:off x="212596" y="345827"/>
            <a:ext cx="142495" cy="5676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顶角 6"/>
          <p:cNvSpPr/>
          <p:nvPr userDrawn="1">
            <p:custDataLst>
              <p:tags r:id="rId2"/>
            </p:custDataLst>
          </p:nvPr>
        </p:nvSpPr>
        <p:spPr>
          <a:xfrm rot="5400000">
            <a:off x="154005" y="306692"/>
            <a:ext cx="142494" cy="45050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顶角 7"/>
          <p:cNvSpPr/>
          <p:nvPr userDrawn="1">
            <p:custDataLst>
              <p:tags r:id="rId3"/>
            </p:custDataLst>
          </p:nvPr>
        </p:nvSpPr>
        <p:spPr>
          <a:xfrm rot="5400000">
            <a:off x="293877" y="362273"/>
            <a:ext cx="142493" cy="7302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-14288" y="6273225"/>
            <a:ext cx="12206288" cy="584775"/>
            <a:chOff x="5936710" y="6281738"/>
            <a:chExt cx="5143500" cy="576262"/>
          </a:xfrm>
        </p:grpSpPr>
        <p:sp>
          <p:nvSpPr>
            <p:cNvPr id="7" name="矩形 1"/>
            <p:cNvSpPr/>
            <p:nvPr>
              <p:custDataLst>
                <p:tags r:id="rId11"/>
              </p:custDataLst>
            </p:nvPr>
          </p:nvSpPr>
          <p:spPr>
            <a:xfrm>
              <a:off x="5936710" y="6281738"/>
              <a:ext cx="5143500" cy="576262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  <a:gd name="connsiteX0-131" fmla="*/ 0 w 5143500"/>
                <a:gd name="connsiteY0-132" fmla="*/ 381000 h 381000"/>
                <a:gd name="connsiteX1-133" fmla="*/ 2611978 w 5143500"/>
                <a:gd name="connsiteY1-134" fmla="*/ 290513 h 381000"/>
                <a:gd name="connsiteX2-135" fmla="*/ 5143500 w 5143500"/>
                <a:gd name="connsiteY2-136" fmla="*/ 0 h 381000"/>
                <a:gd name="connsiteX3-137" fmla="*/ 5143500 w 5143500"/>
                <a:gd name="connsiteY3-138" fmla="*/ 381000 h 381000"/>
                <a:gd name="connsiteX4-139" fmla="*/ 0 w 5143500"/>
                <a:gd name="connsiteY4-140" fmla="*/ 381000 h 381000"/>
                <a:gd name="connsiteX0-141" fmla="*/ 0 w 5143500"/>
                <a:gd name="connsiteY0-142" fmla="*/ 381000 h 381000"/>
                <a:gd name="connsiteX1-143" fmla="*/ 1811878 w 5143500"/>
                <a:gd name="connsiteY1-144" fmla="*/ 290513 h 381000"/>
                <a:gd name="connsiteX2-145" fmla="*/ 5143500 w 5143500"/>
                <a:gd name="connsiteY2-146" fmla="*/ 0 h 381000"/>
                <a:gd name="connsiteX3-147" fmla="*/ 5143500 w 5143500"/>
                <a:gd name="connsiteY3-148" fmla="*/ 381000 h 381000"/>
                <a:gd name="connsiteX4-149" fmla="*/ 0 w 5143500"/>
                <a:gd name="connsiteY4-150" fmla="*/ 381000 h 381000"/>
                <a:gd name="connsiteX0-151" fmla="*/ 0 w 5143500"/>
                <a:gd name="connsiteY0-152" fmla="*/ 381000 h 381000"/>
                <a:gd name="connsiteX1-153" fmla="*/ 1811878 w 5143500"/>
                <a:gd name="connsiteY1-154" fmla="*/ 290513 h 381000"/>
                <a:gd name="connsiteX2-155" fmla="*/ 5143500 w 5143500"/>
                <a:gd name="connsiteY2-156" fmla="*/ 0 h 381000"/>
                <a:gd name="connsiteX3-157" fmla="*/ 5143500 w 5143500"/>
                <a:gd name="connsiteY3-158" fmla="*/ 381000 h 381000"/>
                <a:gd name="connsiteX4-159" fmla="*/ 0 w 5143500"/>
                <a:gd name="connsiteY4-160" fmla="*/ 381000 h 381000"/>
                <a:gd name="connsiteX0-161" fmla="*/ 0 w 5143500"/>
                <a:gd name="connsiteY0-162" fmla="*/ 381000 h 381000"/>
                <a:gd name="connsiteX1-163" fmla="*/ 1811878 w 5143500"/>
                <a:gd name="connsiteY1-164" fmla="*/ 290513 h 381000"/>
                <a:gd name="connsiteX2-165" fmla="*/ 5143500 w 5143500"/>
                <a:gd name="connsiteY2-166" fmla="*/ 0 h 381000"/>
                <a:gd name="connsiteX3-167" fmla="*/ 5143500 w 5143500"/>
                <a:gd name="connsiteY3-168" fmla="*/ 381000 h 381000"/>
                <a:gd name="connsiteX4-169" fmla="*/ 0 w 5143500"/>
                <a:gd name="connsiteY4-170" fmla="*/ 381000 h 381000"/>
                <a:gd name="connsiteX0-171" fmla="*/ 0 w 5143500"/>
                <a:gd name="connsiteY0-172" fmla="*/ 381000 h 381000"/>
                <a:gd name="connsiteX1-173" fmla="*/ 1811878 w 5143500"/>
                <a:gd name="connsiteY1-174" fmla="*/ 290513 h 381000"/>
                <a:gd name="connsiteX2-175" fmla="*/ 5143500 w 5143500"/>
                <a:gd name="connsiteY2-176" fmla="*/ 0 h 381000"/>
                <a:gd name="connsiteX3-177" fmla="*/ 5143500 w 5143500"/>
                <a:gd name="connsiteY3-178" fmla="*/ 381000 h 381000"/>
                <a:gd name="connsiteX4-179" fmla="*/ 0 w 5143500"/>
                <a:gd name="connsiteY4-180" fmla="*/ 381000 h 381000"/>
                <a:gd name="connsiteX0-181" fmla="*/ 0 w 5143500"/>
                <a:gd name="connsiteY0-182" fmla="*/ 381000 h 381000"/>
                <a:gd name="connsiteX1-183" fmla="*/ 1811878 w 5143500"/>
                <a:gd name="connsiteY1-184" fmla="*/ 290513 h 381000"/>
                <a:gd name="connsiteX2-185" fmla="*/ 5143500 w 5143500"/>
                <a:gd name="connsiteY2-186" fmla="*/ 0 h 381000"/>
                <a:gd name="connsiteX3-187" fmla="*/ 5143500 w 5143500"/>
                <a:gd name="connsiteY3-188" fmla="*/ 381000 h 381000"/>
                <a:gd name="connsiteX4-189" fmla="*/ 0 w 5143500"/>
                <a:gd name="connsiteY4-190" fmla="*/ 381000 h 381000"/>
                <a:gd name="connsiteX0-191" fmla="*/ 0 w 5143500"/>
                <a:gd name="connsiteY0-192" fmla="*/ 381000 h 381000"/>
                <a:gd name="connsiteX1-193" fmla="*/ 1873790 w 5143500"/>
                <a:gd name="connsiteY1-194" fmla="*/ 315703 h 381000"/>
                <a:gd name="connsiteX2-195" fmla="*/ 5143500 w 5143500"/>
                <a:gd name="connsiteY2-196" fmla="*/ 0 h 381000"/>
                <a:gd name="connsiteX3-197" fmla="*/ 5143500 w 5143500"/>
                <a:gd name="connsiteY3-198" fmla="*/ 381000 h 381000"/>
                <a:gd name="connsiteX4-199" fmla="*/ 0 w 5143500"/>
                <a:gd name="connsiteY4-200" fmla="*/ 381000 h 381000"/>
                <a:gd name="connsiteX0-201" fmla="*/ 0 w 5143500"/>
                <a:gd name="connsiteY0-202" fmla="*/ 381000 h 381000"/>
                <a:gd name="connsiteX1-203" fmla="*/ 1878553 w 5143500"/>
                <a:gd name="connsiteY1-204" fmla="*/ 299959 h 381000"/>
                <a:gd name="connsiteX2-205" fmla="*/ 5143500 w 5143500"/>
                <a:gd name="connsiteY2-206" fmla="*/ 0 h 381000"/>
                <a:gd name="connsiteX3-207" fmla="*/ 5143500 w 5143500"/>
                <a:gd name="connsiteY3-208" fmla="*/ 381000 h 381000"/>
                <a:gd name="connsiteX4-209" fmla="*/ 0 w 5143500"/>
                <a:gd name="connsiteY4-210" fmla="*/ 38100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43500" h="381000">
                  <a:moveTo>
                    <a:pt x="0" y="381000"/>
                  </a:moveTo>
                  <a:cubicBezTo>
                    <a:pt x="603959" y="350838"/>
                    <a:pt x="783261" y="267974"/>
                    <a:pt x="1878553" y="299959"/>
                  </a:cubicBezTo>
                  <a:cubicBezTo>
                    <a:pt x="3230394" y="339436"/>
                    <a:pt x="3901198" y="11139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rgbClr val="FF45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8" name="矩形 1"/>
            <p:cNvSpPr/>
            <p:nvPr>
              <p:custDataLst>
                <p:tags r:id="rId12"/>
              </p:custDataLst>
            </p:nvPr>
          </p:nvSpPr>
          <p:spPr>
            <a:xfrm>
              <a:off x="5936710" y="6477000"/>
              <a:ext cx="5143500" cy="381000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143500" h="381000">
                  <a:moveTo>
                    <a:pt x="0" y="0"/>
                  </a:moveTo>
                  <a:cubicBezTo>
                    <a:pt x="748421" y="152401"/>
                    <a:pt x="1626850" y="276226"/>
                    <a:pt x="2611978" y="290513"/>
                  </a:cubicBezTo>
                  <a:cubicBezTo>
                    <a:pt x="3597106" y="304800"/>
                    <a:pt x="4286960" y="14288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58AC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16" name="文本框 31"/>
          <p:cNvSpPr txBox="1"/>
          <p:nvPr userDrawn="1">
            <p:custDataLst>
              <p:tags r:id="rId2"/>
            </p:custDataLst>
          </p:nvPr>
        </p:nvSpPr>
        <p:spPr>
          <a:xfrm>
            <a:off x="2254117" y="3007785"/>
            <a:ext cx="768376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8000">
                <a:solidFill>
                  <a:srgbClr val="000000">
                    <a:lumMod val="85000"/>
                    <a:lumOff val="15000"/>
                  </a:srgb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+mn-lt"/>
              </a:rPr>
              <a:t>添加标题内容</a:t>
            </a:r>
          </a:p>
        </p:txBody>
      </p:sp>
      <p:sp>
        <p:nvSpPr>
          <p:cNvPr id="17" name="矩形 16"/>
          <p:cNvSpPr/>
          <p:nvPr userDrawn="1">
            <p:custDataLst>
              <p:tags r:id="rId3"/>
            </p:custDataLst>
          </p:nvPr>
        </p:nvSpPr>
        <p:spPr>
          <a:xfrm>
            <a:off x="3064940" y="4726849"/>
            <a:ext cx="6062121" cy="6177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200">
                <a:solidFill>
                  <a:srgbClr val="FFFFFF">
                    <a:lumMod val="6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+mn-lt"/>
              </a:rPr>
              <a:t>点击输入您的内容，或通过复制您的文本后，到此框中选择粘贴。请言简意赅，简单说明即可，不必繁琐。点击输入您的内容</a:t>
            </a:r>
          </a:p>
        </p:txBody>
      </p:sp>
      <p:grpSp>
        <p:nvGrpSpPr>
          <p:cNvPr id="21" name="组合 20"/>
          <p:cNvGrpSpPr/>
          <p:nvPr userDrawn="1">
            <p:custDataLst>
              <p:tags r:id="rId4"/>
            </p:custDataLst>
          </p:nvPr>
        </p:nvGrpSpPr>
        <p:grpSpPr>
          <a:xfrm>
            <a:off x="3064940" y="4500129"/>
            <a:ext cx="6062121" cy="45719"/>
            <a:chOff x="3064940" y="4681105"/>
            <a:chExt cx="6869370" cy="0"/>
          </a:xfrm>
        </p:grpSpPr>
        <p:cxnSp>
          <p:nvCxnSpPr>
            <p:cNvPr id="22" name="直接连接符"/>
            <p:cNvCxnSpPr/>
            <p:nvPr>
              <p:custDataLst>
                <p:tags r:id="rId9"/>
              </p:custDataLst>
            </p:nvPr>
          </p:nvCxnSpPr>
          <p:spPr>
            <a:xfrm>
              <a:off x="3064940" y="4681105"/>
              <a:ext cx="3466675" cy="0"/>
            </a:xfrm>
            <a:prstGeom prst="line">
              <a:avLst/>
            </a:prstGeom>
            <a:noFill/>
            <a:ln w="6350" cap="flat" cmpd="sng" algn="ctr">
              <a:solidFill>
                <a:srgbClr val="0949B5"/>
              </a:solidFill>
              <a:prstDash val="dash"/>
              <a:miter lim="800000"/>
              <a:headEnd type="oval" w="sm" len="sm"/>
            </a:ln>
            <a:effectLst/>
          </p:spPr>
        </p:cxnSp>
        <p:cxnSp>
          <p:nvCxnSpPr>
            <p:cNvPr id="23" name="直接连接符"/>
            <p:cNvCxnSpPr/>
            <p:nvPr>
              <p:custDataLst>
                <p:tags r:id="rId10"/>
              </p:custDataLst>
            </p:nvPr>
          </p:nvCxnSpPr>
          <p:spPr>
            <a:xfrm>
              <a:off x="6467635" y="4681105"/>
              <a:ext cx="3466675" cy="0"/>
            </a:xfrm>
            <a:prstGeom prst="line">
              <a:avLst/>
            </a:prstGeom>
            <a:noFill/>
            <a:ln w="6350" cap="flat" cmpd="sng" algn="ctr">
              <a:solidFill>
                <a:srgbClr val="F6C156">
                  <a:lumMod val="75000"/>
                </a:srgbClr>
              </a:solidFill>
              <a:prstDash val="dash"/>
              <a:miter lim="800000"/>
              <a:tailEnd type="oval" w="sm" len="sm"/>
            </a:ln>
            <a:effectLst/>
          </p:spPr>
        </p:cxnSp>
      </p:grpSp>
      <p:grpSp>
        <p:nvGrpSpPr>
          <p:cNvPr id="4" name="组合 3"/>
          <p:cNvGrpSpPr/>
          <p:nvPr userDrawn="1">
            <p:custDataLst>
              <p:tags r:id="rId5"/>
            </p:custDataLst>
          </p:nvPr>
        </p:nvGrpSpPr>
        <p:grpSpPr>
          <a:xfrm>
            <a:off x="5077627" y="971039"/>
            <a:ext cx="2036746" cy="2036746"/>
            <a:chOff x="435498" y="944465"/>
            <a:chExt cx="2036746" cy="2036746"/>
          </a:xfrm>
        </p:grpSpPr>
        <p:sp>
          <p:nvSpPr>
            <p:cNvPr id="26" name="椭圆 25"/>
            <p:cNvSpPr/>
            <p:nvPr userDrawn="1">
              <p:custDataLst>
                <p:tags r:id="rId7"/>
              </p:custDataLst>
            </p:nvPr>
          </p:nvSpPr>
          <p:spPr>
            <a:xfrm>
              <a:off x="435498" y="944465"/>
              <a:ext cx="2036746" cy="2036746"/>
            </a:xfrm>
            <a:prstGeom prst="ellipse">
              <a:avLst/>
            </a:prstGeom>
            <a:solidFill>
              <a:srgbClr val="FF4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 userDrawn="1">
              <p:custDataLst>
                <p:tags r:id="rId8"/>
              </p:custDataLst>
            </p:nvPr>
          </p:nvSpPr>
          <p:spPr>
            <a:xfrm>
              <a:off x="564871" y="1073838"/>
              <a:ext cx="1778000" cy="1778000"/>
            </a:xfrm>
            <a:prstGeom prst="ellipse">
              <a:avLst/>
            </a:prstGeom>
            <a:solidFill>
              <a:srgbClr val="094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5308644" y="1481581"/>
            <a:ext cx="1574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01</a:t>
            </a:r>
            <a:endParaRPr kumimoji="0" lang="zh-CN" altLang="en-US" sz="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flipH="1">
            <a:off x="2654415" y="2391190"/>
            <a:ext cx="6883171" cy="2296084"/>
            <a:chOff x="2817813" y="2813051"/>
            <a:chExt cx="6453187" cy="2152650"/>
          </a:xfrm>
        </p:grpSpPr>
        <p:cxnSp>
          <p:nvCxnSpPr>
            <p:cNvPr id="7" name="MH_Other_1"/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rot="16200000" flipH="1">
              <a:off x="4601370" y="4758532"/>
              <a:ext cx="411162" cy="3175"/>
            </a:xfrm>
            <a:prstGeom prst="line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MH_Other_2"/>
            <p:cNvCxnSpPr>
              <a:cxnSpLocks noChangeShapeType="1"/>
            </p:cNvCxnSpPr>
            <p:nvPr>
              <p:custDataLst>
                <p:tags r:id="rId21"/>
              </p:custDataLst>
            </p:nvPr>
          </p:nvCxnSpPr>
          <p:spPr bwMode="auto">
            <a:xfrm rot="16200000" flipH="1">
              <a:off x="7181057" y="4758532"/>
              <a:ext cx="411162" cy="3175"/>
            </a:xfrm>
            <a:prstGeom prst="line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MH_Other_3"/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rot="5400000" flipH="1" flipV="1">
              <a:off x="8478045" y="3017045"/>
              <a:ext cx="411163" cy="3175"/>
            </a:xfrm>
            <a:prstGeom prst="line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MH_Other_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817813" y="3236913"/>
              <a:ext cx="1295400" cy="12954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5</a:t>
              </a:r>
              <a:endParaRPr kumimoji="0" lang="zh-CN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1" name="MH_Other_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229101" y="3236913"/>
              <a:ext cx="1173163" cy="1295400"/>
            </a:xfrm>
            <a:custGeom>
              <a:avLst/>
              <a:gdLst>
                <a:gd name="connsiteX0" fmla="*/ 526360 w 1174060"/>
                <a:gd name="connsiteY0" fmla="*/ 0 h 1295400"/>
                <a:gd name="connsiteX1" fmla="*/ 1174060 w 1174060"/>
                <a:gd name="connsiteY1" fmla="*/ 647700 h 1295400"/>
                <a:gd name="connsiteX2" fmla="*/ 526360 w 1174060"/>
                <a:gd name="connsiteY2" fmla="*/ 1295400 h 1295400"/>
                <a:gd name="connsiteX3" fmla="*/ 68367 w 1174060"/>
                <a:gd name="connsiteY3" fmla="*/ 1105693 h 1295400"/>
                <a:gd name="connsiteX4" fmla="*/ 0 w 1174060"/>
                <a:gd name="connsiteY4" fmla="*/ 1022831 h 1295400"/>
                <a:gd name="connsiteX5" fmla="*/ 10722 w 1174060"/>
                <a:gd name="connsiteY5" fmla="*/ 1009836 h 1295400"/>
                <a:gd name="connsiteX6" fmla="*/ 121339 w 1174060"/>
                <a:gd name="connsiteY6" fmla="*/ 647700 h 1295400"/>
                <a:gd name="connsiteX7" fmla="*/ 10722 w 1174060"/>
                <a:gd name="connsiteY7" fmla="*/ 285565 h 1295400"/>
                <a:gd name="connsiteX8" fmla="*/ 0 w 1174060"/>
                <a:gd name="connsiteY8" fmla="*/ 272569 h 1295400"/>
                <a:gd name="connsiteX9" fmla="*/ 68367 w 1174060"/>
                <a:gd name="connsiteY9" fmla="*/ 189707 h 1295400"/>
                <a:gd name="connsiteX10" fmla="*/ 526360 w 1174060"/>
                <a:gd name="connsiteY10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060" h="1295400">
                  <a:moveTo>
                    <a:pt x="526360" y="0"/>
                  </a:moveTo>
                  <a:cubicBezTo>
                    <a:pt x="884075" y="0"/>
                    <a:pt x="1174060" y="289985"/>
                    <a:pt x="1174060" y="647700"/>
                  </a:cubicBezTo>
                  <a:cubicBezTo>
                    <a:pt x="1174060" y="1005415"/>
                    <a:pt x="884075" y="1295400"/>
                    <a:pt x="526360" y="1295400"/>
                  </a:cubicBezTo>
                  <a:cubicBezTo>
                    <a:pt x="347503" y="1295400"/>
                    <a:pt x="185578" y="1222904"/>
                    <a:pt x="68367" y="1105693"/>
                  </a:cubicBezTo>
                  <a:lnTo>
                    <a:pt x="0" y="1022831"/>
                  </a:lnTo>
                  <a:lnTo>
                    <a:pt x="10722" y="1009836"/>
                  </a:lnTo>
                  <a:cubicBezTo>
                    <a:pt x="80560" y="906462"/>
                    <a:pt x="121339" y="781843"/>
                    <a:pt x="121339" y="647700"/>
                  </a:cubicBezTo>
                  <a:cubicBezTo>
                    <a:pt x="121339" y="513557"/>
                    <a:pt x="80560" y="388939"/>
                    <a:pt x="10722" y="285565"/>
                  </a:cubicBezTo>
                  <a:lnTo>
                    <a:pt x="0" y="272569"/>
                  </a:lnTo>
                  <a:lnTo>
                    <a:pt x="68367" y="189707"/>
                  </a:lnTo>
                  <a:cubicBezTo>
                    <a:pt x="185578" y="72497"/>
                    <a:pt x="347503" y="0"/>
                    <a:pt x="52636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4</a:t>
              </a:r>
              <a:endParaRPr kumimoji="0" lang="zh-CN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" name="MH_Other_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518150" y="3236913"/>
              <a:ext cx="1174750" cy="1295400"/>
            </a:xfrm>
            <a:custGeom>
              <a:avLst/>
              <a:gdLst>
                <a:gd name="connsiteX0" fmla="*/ 526360 w 1174060"/>
                <a:gd name="connsiteY0" fmla="*/ 0 h 1295400"/>
                <a:gd name="connsiteX1" fmla="*/ 1174060 w 1174060"/>
                <a:gd name="connsiteY1" fmla="*/ 647700 h 1295400"/>
                <a:gd name="connsiteX2" fmla="*/ 526360 w 1174060"/>
                <a:gd name="connsiteY2" fmla="*/ 1295400 h 1295400"/>
                <a:gd name="connsiteX3" fmla="*/ 68367 w 1174060"/>
                <a:gd name="connsiteY3" fmla="*/ 1105693 h 1295400"/>
                <a:gd name="connsiteX4" fmla="*/ 0 w 1174060"/>
                <a:gd name="connsiteY4" fmla="*/ 1022831 h 1295400"/>
                <a:gd name="connsiteX5" fmla="*/ 10722 w 1174060"/>
                <a:gd name="connsiteY5" fmla="*/ 1009836 h 1295400"/>
                <a:gd name="connsiteX6" fmla="*/ 121339 w 1174060"/>
                <a:gd name="connsiteY6" fmla="*/ 647700 h 1295400"/>
                <a:gd name="connsiteX7" fmla="*/ 10722 w 1174060"/>
                <a:gd name="connsiteY7" fmla="*/ 285565 h 1295400"/>
                <a:gd name="connsiteX8" fmla="*/ 0 w 1174060"/>
                <a:gd name="connsiteY8" fmla="*/ 272569 h 1295400"/>
                <a:gd name="connsiteX9" fmla="*/ 68367 w 1174060"/>
                <a:gd name="connsiteY9" fmla="*/ 189707 h 1295400"/>
                <a:gd name="connsiteX10" fmla="*/ 526360 w 1174060"/>
                <a:gd name="connsiteY10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060" h="1295400">
                  <a:moveTo>
                    <a:pt x="526360" y="0"/>
                  </a:moveTo>
                  <a:cubicBezTo>
                    <a:pt x="884075" y="0"/>
                    <a:pt x="1174060" y="289985"/>
                    <a:pt x="1174060" y="647700"/>
                  </a:cubicBezTo>
                  <a:cubicBezTo>
                    <a:pt x="1174060" y="1005415"/>
                    <a:pt x="884075" y="1295400"/>
                    <a:pt x="526360" y="1295400"/>
                  </a:cubicBezTo>
                  <a:cubicBezTo>
                    <a:pt x="347503" y="1295400"/>
                    <a:pt x="185578" y="1222904"/>
                    <a:pt x="68367" y="1105693"/>
                  </a:cubicBezTo>
                  <a:lnTo>
                    <a:pt x="0" y="1022831"/>
                  </a:lnTo>
                  <a:lnTo>
                    <a:pt x="10722" y="1009836"/>
                  </a:lnTo>
                  <a:cubicBezTo>
                    <a:pt x="80560" y="906462"/>
                    <a:pt x="121339" y="781843"/>
                    <a:pt x="121339" y="647700"/>
                  </a:cubicBezTo>
                  <a:cubicBezTo>
                    <a:pt x="121339" y="513557"/>
                    <a:pt x="80560" y="388939"/>
                    <a:pt x="10722" y="285565"/>
                  </a:cubicBezTo>
                  <a:lnTo>
                    <a:pt x="0" y="272569"/>
                  </a:lnTo>
                  <a:lnTo>
                    <a:pt x="68367" y="189707"/>
                  </a:lnTo>
                  <a:cubicBezTo>
                    <a:pt x="185578" y="72497"/>
                    <a:pt x="347503" y="0"/>
                    <a:pt x="5263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3</a:t>
              </a:r>
              <a:endParaRPr kumimoji="0" lang="zh-CN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3" name="MH_Other_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807200" y="3236913"/>
              <a:ext cx="1174750" cy="1295400"/>
            </a:xfrm>
            <a:custGeom>
              <a:avLst/>
              <a:gdLst>
                <a:gd name="connsiteX0" fmla="*/ 526360 w 1174060"/>
                <a:gd name="connsiteY0" fmla="*/ 0 h 1295400"/>
                <a:gd name="connsiteX1" fmla="*/ 1174060 w 1174060"/>
                <a:gd name="connsiteY1" fmla="*/ 647700 h 1295400"/>
                <a:gd name="connsiteX2" fmla="*/ 526360 w 1174060"/>
                <a:gd name="connsiteY2" fmla="*/ 1295400 h 1295400"/>
                <a:gd name="connsiteX3" fmla="*/ 68367 w 1174060"/>
                <a:gd name="connsiteY3" fmla="*/ 1105693 h 1295400"/>
                <a:gd name="connsiteX4" fmla="*/ 0 w 1174060"/>
                <a:gd name="connsiteY4" fmla="*/ 1022831 h 1295400"/>
                <a:gd name="connsiteX5" fmla="*/ 10722 w 1174060"/>
                <a:gd name="connsiteY5" fmla="*/ 1009836 h 1295400"/>
                <a:gd name="connsiteX6" fmla="*/ 121339 w 1174060"/>
                <a:gd name="connsiteY6" fmla="*/ 647700 h 1295400"/>
                <a:gd name="connsiteX7" fmla="*/ 10722 w 1174060"/>
                <a:gd name="connsiteY7" fmla="*/ 285565 h 1295400"/>
                <a:gd name="connsiteX8" fmla="*/ 0 w 1174060"/>
                <a:gd name="connsiteY8" fmla="*/ 272569 h 1295400"/>
                <a:gd name="connsiteX9" fmla="*/ 68367 w 1174060"/>
                <a:gd name="connsiteY9" fmla="*/ 189707 h 1295400"/>
                <a:gd name="connsiteX10" fmla="*/ 526360 w 1174060"/>
                <a:gd name="connsiteY10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060" h="1295400">
                  <a:moveTo>
                    <a:pt x="526360" y="0"/>
                  </a:moveTo>
                  <a:cubicBezTo>
                    <a:pt x="884075" y="0"/>
                    <a:pt x="1174060" y="289985"/>
                    <a:pt x="1174060" y="647700"/>
                  </a:cubicBezTo>
                  <a:cubicBezTo>
                    <a:pt x="1174060" y="1005415"/>
                    <a:pt x="884075" y="1295400"/>
                    <a:pt x="526360" y="1295400"/>
                  </a:cubicBezTo>
                  <a:cubicBezTo>
                    <a:pt x="347503" y="1295400"/>
                    <a:pt x="185578" y="1222904"/>
                    <a:pt x="68367" y="1105693"/>
                  </a:cubicBezTo>
                  <a:lnTo>
                    <a:pt x="0" y="1022831"/>
                  </a:lnTo>
                  <a:lnTo>
                    <a:pt x="10722" y="1009836"/>
                  </a:lnTo>
                  <a:cubicBezTo>
                    <a:pt x="80560" y="906462"/>
                    <a:pt x="121339" y="781843"/>
                    <a:pt x="121339" y="647700"/>
                  </a:cubicBezTo>
                  <a:cubicBezTo>
                    <a:pt x="121339" y="513557"/>
                    <a:pt x="80560" y="388939"/>
                    <a:pt x="10722" y="285565"/>
                  </a:cubicBezTo>
                  <a:lnTo>
                    <a:pt x="0" y="272569"/>
                  </a:lnTo>
                  <a:lnTo>
                    <a:pt x="68367" y="189707"/>
                  </a:lnTo>
                  <a:cubicBezTo>
                    <a:pt x="185578" y="72497"/>
                    <a:pt x="347503" y="0"/>
                    <a:pt x="52636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2</a:t>
              </a:r>
              <a:endParaRPr kumimoji="0" lang="zh-CN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4" name="MH_Other_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8097838" y="3236913"/>
              <a:ext cx="1173162" cy="1295400"/>
            </a:xfrm>
            <a:custGeom>
              <a:avLst/>
              <a:gdLst>
                <a:gd name="connsiteX0" fmla="*/ 526360 w 1174060"/>
                <a:gd name="connsiteY0" fmla="*/ 0 h 1295400"/>
                <a:gd name="connsiteX1" fmla="*/ 1174060 w 1174060"/>
                <a:gd name="connsiteY1" fmla="*/ 647700 h 1295400"/>
                <a:gd name="connsiteX2" fmla="*/ 526360 w 1174060"/>
                <a:gd name="connsiteY2" fmla="*/ 1295400 h 1295400"/>
                <a:gd name="connsiteX3" fmla="*/ 68367 w 1174060"/>
                <a:gd name="connsiteY3" fmla="*/ 1105693 h 1295400"/>
                <a:gd name="connsiteX4" fmla="*/ 0 w 1174060"/>
                <a:gd name="connsiteY4" fmla="*/ 1022831 h 1295400"/>
                <a:gd name="connsiteX5" fmla="*/ 10722 w 1174060"/>
                <a:gd name="connsiteY5" fmla="*/ 1009836 h 1295400"/>
                <a:gd name="connsiteX6" fmla="*/ 121339 w 1174060"/>
                <a:gd name="connsiteY6" fmla="*/ 647700 h 1295400"/>
                <a:gd name="connsiteX7" fmla="*/ 10722 w 1174060"/>
                <a:gd name="connsiteY7" fmla="*/ 285565 h 1295400"/>
                <a:gd name="connsiteX8" fmla="*/ 0 w 1174060"/>
                <a:gd name="connsiteY8" fmla="*/ 272569 h 1295400"/>
                <a:gd name="connsiteX9" fmla="*/ 68367 w 1174060"/>
                <a:gd name="connsiteY9" fmla="*/ 189707 h 1295400"/>
                <a:gd name="connsiteX10" fmla="*/ 526360 w 1174060"/>
                <a:gd name="connsiteY10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060" h="1295400">
                  <a:moveTo>
                    <a:pt x="526360" y="0"/>
                  </a:moveTo>
                  <a:cubicBezTo>
                    <a:pt x="884075" y="0"/>
                    <a:pt x="1174060" y="289985"/>
                    <a:pt x="1174060" y="647700"/>
                  </a:cubicBezTo>
                  <a:cubicBezTo>
                    <a:pt x="1174060" y="1005415"/>
                    <a:pt x="884075" y="1295400"/>
                    <a:pt x="526360" y="1295400"/>
                  </a:cubicBezTo>
                  <a:cubicBezTo>
                    <a:pt x="347503" y="1295400"/>
                    <a:pt x="185578" y="1222904"/>
                    <a:pt x="68367" y="1105693"/>
                  </a:cubicBezTo>
                  <a:lnTo>
                    <a:pt x="0" y="1022831"/>
                  </a:lnTo>
                  <a:lnTo>
                    <a:pt x="10722" y="1009836"/>
                  </a:lnTo>
                  <a:cubicBezTo>
                    <a:pt x="80560" y="906462"/>
                    <a:pt x="121339" y="781843"/>
                    <a:pt x="121339" y="647700"/>
                  </a:cubicBezTo>
                  <a:cubicBezTo>
                    <a:pt x="121339" y="513557"/>
                    <a:pt x="80560" y="388939"/>
                    <a:pt x="10722" y="285565"/>
                  </a:cubicBezTo>
                  <a:lnTo>
                    <a:pt x="0" y="272569"/>
                  </a:lnTo>
                  <a:lnTo>
                    <a:pt x="68367" y="189707"/>
                  </a:lnTo>
                  <a:cubicBezTo>
                    <a:pt x="185578" y="72497"/>
                    <a:pt x="347503" y="0"/>
                    <a:pt x="52636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1</a:t>
              </a:r>
              <a:endParaRPr kumimoji="0" lang="zh-CN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cxnSp>
          <p:nvCxnSpPr>
            <p:cNvPr id="15" name="MH_Other_9"/>
            <p:cNvCxnSpPr>
              <a:cxnSpLocks noChangeShapeType="1"/>
            </p:cNvCxnSpPr>
            <p:nvPr>
              <p:custDataLst>
                <p:tags r:id="rId28"/>
              </p:custDataLst>
            </p:nvPr>
          </p:nvCxnSpPr>
          <p:spPr bwMode="auto">
            <a:xfrm rot="5400000" flipH="1" flipV="1">
              <a:off x="5896770" y="3017045"/>
              <a:ext cx="411163" cy="3175"/>
            </a:xfrm>
            <a:prstGeom prst="line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MH_Other_10"/>
            <p:cNvCxnSpPr>
              <a:cxnSpLocks noChangeShapeType="1"/>
            </p:cNvCxnSpPr>
            <p:nvPr>
              <p:custDataLst>
                <p:tags r:id="rId29"/>
              </p:custDataLst>
            </p:nvPr>
          </p:nvCxnSpPr>
          <p:spPr bwMode="auto">
            <a:xfrm rot="5400000" flipH="1" flipV="1">
              <a:off x="3259932" y="3017045"/>
              <a:ext cx="411163" cy="3175"/>
            </a:xfrm>
            <a:prstGeom prst="line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组合 16"/>
          <p:cNvGrpSpPr/>
          <p:nvPr userDrawn="1">
            <p:custDataLst>
              <p:tags r:id="rId2"/>
            </p:custDataLst>
          </p:nvPr>
        </p:nvGrpSpPr>
        <p:grpSpPr>
          <a:xfrm>
            <a:off x="3453140" y="4811370"/>
            <a:ext cx="2435086" cy="1201736"/>
            <a:chOff x="1224178" y="2108668"/>
            <a:chExt cx="2435086" cy="1201736"/>
          </a:xfrm>
        </p:grpSpPr>
        <p:sp>
          <p:nvSpPr>
            <p:cNvPr id="18" name="41"/>
            <p:cNvSpPr/>
            <p:nvPr>
              <p:custDataLst>
                <p:tags r:id="rId18"/>
              </p:custDataLst>
            </p:nvPr>
          </p:nvSpPr>
          <p:spPr>
            <a:xfrm>
              <a:off x="1383795" y="2108668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19" name="42"/>
            <p:cNvSpPr/>
            <p:nvPr>
              <p:custDataLst>
                <p:tags r:id="rId19"/>
              </p:custDataLst>
            </p:nvPr>
          </p:nvSpPr>
          <p:spPr>
            <a:xfrm>
              <a:off x="1224178" y="2600466"/>
              <a:ext cx="2435086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点击输入简要文字内容，文字内容需概括精炼。</a:t>
              </a:r>
            </a:p>
          </p:txBody>
        </p:sp>
      </p:grpSp>
      <p:grpSp>
        <p:nvGrpSpPr>
          <p:cNvPr id="20" name="组合 19"/>
          <p:cNvGrpSpPr/>
          <p:nvPr userDrawn="1">
            <p:custDataLst>
              <p:tags r:id="rId3"/>
            </p:custDataLst>
          </p:nvPr>
        </p:nvGrpSpPr>
        <p:grpSpPr>
          <a:xfrm>
            <a:off x="6236042" y="4811370"/>
            <a:ext cx="2435086" cy="1201736"/>
            <a:chOff x="1224178" y="2108668"/>
            <a:chExt cx="2435086" cy="1201736"/>
          </a:xfrm>
        </p:grpSpPr>
        <p:sp>
          <p:nvSpPr>
            <p:cNvPr id="21" name="41"/>
            <p:cNvSpPr/>
            <p:nvPr>
              <p:custDataLst>
                <p:tags r:id="rId16"/>
              </p:custDataLst>
            </p:nvPr>
          </p:nvSpPr>
          <p:spPr>
            <a:xfrm>
              <a:off x="1383795" y="2108668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22" name="42"/>
            <p:cNvSpPr/>
            <p:nvPr>
              <p:custDataLst>
                <p:tags r:id="rId17"/>
              </p:custDataLst>
            </p:nvPr>
          </p:nvSpPr>
          <p:spPr>
            <a:xfrm>
              <a:off x="1224178" y="2600466"/>
              <a:ext cx="2435086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点击输入简要文字内容，文字内容需概括精炼。</a:t>
              </a:r>
            </a:p>
          </p:txBody>
        </p:sp>
      </p:grpSp>
      <p:grpSp>
        <p:nvGrpSpPr>
          <p:cNvPr id="23" name="组合 22"/>
          <p:cNvGrpSpPr/>
          <p:nvPr userDrawn="1">
            <p:custDataLst>
              <p:tags r:id="rId4"/>
            </p:custDataLst>
          </p:nvPr>
        </p:nvGrpSpPr>
        <p:grpSpPr>
          <a:xfrm>
            <a:off x="2061689" y="1128491"/>
            <a:ext cx="2435086" cy="1201736"/>
            <a:chOff x="1224178" y="2108668"/>
            <a:chExt cx="2435086" cy="1201736"/>
          </a:xfrm>
        </p:grpSpPr>
        <p:sp>
          <p:nvSpPr>
            <p:cNvPr id="24" name="41"/>
            <p:cNvSpPr/>
            <p:nvPr>
              <p:custDataLst>
                <p:tags r:id="rId14"/>
              </p:custDataLst>
            </p:nvPr>
          </p:nvSpPr>
          <p:spPr>
            <a:xfrm>
              <a:off x="1383795" y="2108668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25" name="42"/>
            <p:cNvSpPr/>
            <p:nvPr>
              <p:custDataLst>
                <p:tags r:id="rId15"/>
              </p:custDataLst>
            </p:nvPr>
          </p:nvSpPr>
          <p:spPr>
            <a:xfrm>
              <a:off x="1224178" y="2600466"/>
              <a:ext cx="2435086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点击输入简要文字内容，文字内容需概括精炼。</a:t>
              </a:r>
            </a:p>
          </p:txBody>
        </p:sp>
      </p:grpSp>
      <p:grpSp>
        <p:nvGrpSpPr>
          <p:cNvPr id="26" name="组合 25"/>
          <p:cNvGrpSpPr/>
          <p:nvPr userDrawn="1">
            <p:custDataLst>
              <p:tags r:id="rId5"/>
            </p:custDataLst>
          </p:nvPr>
        </p:nvGrpSpPr>
        <p:grpSpPr>
          <a:xfrm>
            <a:off x="4844591" y="1128491"/>
            <a:ext cx="2435086" cy="1201736"/>
            <a:chOff x="1224178" y="2108668"/>
            <a:chExt cx="2435086" cy="1201736"/>
          </a:xfrm>
        </p:grpSpPr>
        <p:sp>
          <p:nvSpPr>
            <p:cNvPr id="27" name="41"/>
            <p:cNvSpPr/>
            <p:nvPr>
              <p:custDataLst>
                <p:tags r:id="rId12"/>
              </p:custDataLst>
            </p:nvPr>
          </p:nvSpPr>
          <p:spPr>
            <a:xfrm>
              <a:off x="1383795" y="2108668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28" name="42"/>
            <p:cNvSpPr/>
            <p:nvPr>
              <p:custDataLst>
                <p:tags r:id="rId13"/>
              </p:custDataLst>
            </p:nvPr>
          </p:nvSpPr>
          <p:spPr>
            <a:xfrm>
              <a:off x="1224178" y="2600466"/>
              <a:ext cx="2435086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点击输入简要文字内容，文字内容需概括精炼。</a:t>
              </a:r>
            </a:p>
          </p:txBody>
        </p:sp>
      </p:grpSp>
      <p:grpSp>
        <p:nvGrpSpPr>
          <p:cNvPr id="29" name="组合 28"/>
          <p:cNvGrpSpPr/>
          <p:nvPr userDrawn="1">
            <p:custDataLst>
              <p:tags r:id="rId6"/>
            </p:custDataLst>
          </p:nvPr>
        </p:nvGrpSpPr>
        <p:grpSpPr>
          <a:xfrm>
            <a:off x="7627492" y="1128491"/>
            <a:ext cx="2435086" cy="1201736"/>
            <a:chOff x="1224178" y="2108668"/>
            <a:chExt cx="2435086" cy="1201736"/>
          </a:xfrm>
        </p:grpSpPr>
        <p:sp>
          <p:nvSpPr>
            <p:cNvPr id="30" name="41"/>
            <p:cNvSpPr/>
            <p:nvPr>
              <p:custDataLst>
                <p:tags r:id="rId10"/>
              </p:custDataLst>
            </p:nvPr>
          </p:nvSpPr>
          <p:spPr>
            <a:xfrm>
              <a:off x="1383795" y="2108668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31" name="42"/>
            <p:cNvSpPr/>
            <p:nvPr>
              <p:custDataLst>
                <p:tags r:id="rId11"/>
              </p:custDataLst>
            </p:nvPr>
          </p:nvSpPr>
          <p:spPr>
            <a:xfrm>
              <a:off x="1224178" y="2600466"/>
              <a:ext cx="2435086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点击输入简要文字内容，文字内容需概括精炼。</a:t>
              </a:r>
            </a:p>
          </p:txBody>
        </p:sp>
      </p:grpSp>
      <p:grpSp>
        <p:nvGrpSpPr>
          <p:cNvPr id="32" name="组合 31"/>
          <p:cNvGrpSpPr/>
          <p:nvPr userDrawn="1">
            <p:custDataLst>
              <p:tags r:id="rId7"/>
            </p:custDataLst>
          </p:nvPr>
        </p:nvGrpSpPr>
        <p:grpSpPr>
          <a:xfrm>
            <a:off x="-14288" y="6273225"/>
            <a:ext cx="12206288" cy="584775"/>
            <a:chOff x="5936710" y="6281738"/>
            <a:chExt cx="5143500" cy="576262"/>
          </a:xfrm>
        </p:grpSpPr>
        <p:sp>
          <p:nvSpPr>
            <p:cNvPr id="33" name="矩形 1"/>
            <p:cNvSpPr/>
            <p:nvPr>
              <p:custDataLst>
                <p:tags r:id="rId8"/>
              </p:custDataLst>
            </p:nvPr>
          </p:nvSpPr>
          <p:spPr>
            <a:xfrm>
              <a:off x="5936710" y="6281738"/>
              <a:ext cx="5143500" cy="576262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  <a:gd name="connsiteX0-131" fmla="*/ 0 w 5143500"/>
                <a:gd name="connsiteY0-132" fmla="*/ 381000 h 381000"/>
                <a:gd name="connsiteX1-133" fmla="*/ 2611978 w 5143500"/>
                <a:gd name="connsiteY1-134" fmla="*/ 290513 h 381000"/>
                <a:gd name="connsiteX2-135" fmla="*/ 5143500 w 5143500"/>
                <a:gd name="connsiteY2-136" fmla="*/ 0 h 381000"/>
                <a:gd name="connsiteX3-137" fmla="*/ 5143500 w 5143500"/>
                <a:gd name="connsiteY3-138" fmla="*/ 381000 h 381000"/>
                <a:gd name="connsiteX4-139" fmla="*/ 0 w 5143500"/>
                <a:gd name="connsiteY4-140" fmla="*/ 381000 h 381000"/>
                <a:gd name="connsiteX0-141" fmla="*/ 0 w 5143500"/>
                <a:gd name="connsiteY0-142" fmla="*/ 381000 h 381000"/>
                <a:gd name="connsiteX1-143" fmla="*/ 1811878 w 5143500"/>
                <a:gd name="connsiteY1-144" fmla="*/ 290513 h 381000"/>
                <a:gd name="connsiteX2-145" fmla="*/ 5143500 w 5143500"/>
                <a:gd name="connsiteY2-146" fmla="*/ 0 h 381000"/>
                <a:gd name="connsiteX3-147" fmla="*/ 5143500 w 5143500"/>
                <a:gd name="connsiteY3-148" fmla="*/ 381000 h 381000"/>
                <a:gd name="connsiteX4-149" fmla="*/ 0 w 5143500"/>
                <a:gd name="connsiteY4-150" fmla="*/ 381000 h 381000"/>
                <a:gd name="connsiteX0-151" fmla="*/ 0 w 5143500"/>
                <a:gd name="connsiteY0-152" fmla="*/ 381000 h 381000"/>
                <a:gd name="connsiteX1-153" fmla="*/ 1811878 w 5143500"/>
                <a:gd name="connsiteY1-154" fmla="*/ 290513 h 381000"/>
                <a:gd name="connsiteX2-155" fmla="*/ 5143500 w 5143500"/>
                <a:gd name="connsiteY2-156" fmla="*/ 0 h 381000"/>
                <a:gd name="connsiteX3-157" fmla="*/ 5143500 w 5143500"/>
                <a:gd name="connsiteY3-158" fmla="*/ 381000 h 381000"/>
                <a:gd name="connsiteX4-159" fmla="*/ 0 w 5143500"/>
                <a:gd name="connsiteY4-160" fmla="*/ 381000 h 381000"/>
                <a:gd name="connsiteX0-161" fmla="*/ 0 w 5143500"/>
                <a:gd name="connsiteY0-162" fmla="*/ 381000 h 381000"/>
                <a:gd name="connsiteX1-163" fmla="*/ 1811878 w 5143500"/>
                <a:gd name="connsiteY1-164" fmla="*/ 290513 h 381000"/>
                <a:gd name="connsiteX2-165" fmla="*/ 5143500 w 5143500"/>
                <a:gd name="connsiteY2-166" fmla="*/ 0 h 381000"/>
                <a:gd name="connsiteX3-167" fmla="*/ 5143500 w 5143500"/>
                <a:gd name="connsiteY3-168" fmla="*/ 381000 h 381000"/>
                <a:gd name="connsiteX4-169" fmla="*/ 0 w 5143500"/>
                <a:gd name="connsiteY4-170" fmla="*/ 381000 h 381000"/>
                <a:gd name="connsiteX0-171" fmla="*/ 0 w 5143500"/>
                <a:gd name="connsiteY0-172" fmla="*/ 381000 h 381000"/>
                <a:gd name="connsiteX1-173" fmla="*/ 1811878 w 5143500"/>
                <a:gd name="connsiteY1-174" fmla="*/ 290513 h 381000"/>
                <a:gd name="connsiteX2-175" fmla="*/ 5143500 w 5143500"/>
                <a:gd name="connsiteY2-176" fmla="*/ 0 h 381000"/>
                <a:gd name="connsiteX3-177" fmla="*/ 5143500 w 5143500"/>
                <a:gd name="connsiteY3-178" fmla="*/ 381000 h 381000"/>
                <a:gd name="connsiteX4-179" fmla="*/ 0 w 5143500"/>
                <a:gd name="connsiteY4-180" fmla="*/ 381000 h 381000"/>
                <a:gd name="connsiteX0-181" fmla="*/ 0 w 5143500"/>
                <a:gd name="connsiteY0-182" fmla="*/ 381000 h 381000"/>
                <a:gd name="connsiteX1-183" fmla="*/ 1811878 w 5143500"/>
                <a:gd name="connsiteY1-184" fmla="*/ 290513 h 381000"/>
                <a:gd name="connsiteX2-185" fmla="*/ 5143500 w 5143500"/>
                <a:gd name="connsiteY2-186" fmla="*/ 0 h 381000"/>
                <a:gd name="connsiteX3-187" fmla="*/ 5143500 w 5143500"/>
                <a:gd name="connsiteY3-188" fmla="*/ 381000 h 381000"/>
                <a:gd name="connsiteX4-189" fmla="*/ 0 w 5143500"/>
                <a:gd name="connsiteY4-190" fmla="*/ 381000 h 381000"/>
                <a:gd name="connsiteX0-191" fmla="*/ 0 w 5143500"/>
                <a:gd name="connsiteY0-192" fmla="*/ 381000 h 381000"/>
                <a:gd name="connsiteX1-193" fmla="*/ 1873790 w 5143500"/>
                <a:gd name="connsiteY1-194" fmla="*/ 315703 h 381000"/>
                <a:gd name="connsiteX2-195" fmla="*/ 5143500 w 5143500"/>
                <a:gd name="connsiteY2-196" fmla="*/ 0 h 381000"/>
                <a:gd name="connsiteX3-197" fmla="*/ 5143500 w 5143500"/>
                <a:gd name="connsiteY3-198" fmla="*/ 381000 h 381000"/>
                <a:gd name="connsiteX4-199" fmla="*/ 0 w 5143500"/>
                <a:gd name="connsiteY4-200" fmla="*/ 381000 h 381000"/>
                <a:gd name="connsiteX0-201" fmla="*/ 0 w 5143500"/>
                <a:gd name="connsiteY0-202" fmla="*/ 381000 h 381000"/>
                <a:gd name="connsiteX1-203" fmla="*/ 1878553 w 5143500"/>
                <a:gd name="connsiteY1-204" fmla="*/ 299959 h 381000"/>
                <a:gd name="connsiteX2-205" fmla="*/ 5143500 w 5143500"/>
                <a:gd name="connsiteY2-206" fmla="*/ 0 h 381000"/>
                <a:gd name="connsiteX3-207" fmla="*/ 5143500 w 5143500"/>
                <a:gd name="connsiteY3-208" fmla="*/ 381000 h 381000"/>
                <a:gd name="connsiteX4-209" fmla="*/ 0 w 5143500"/>
                <a:gd name="connsiteY4-210" fmla="*/ 38100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43500" h="381000">
                  <a:moveTo>
                    <a:pt x="0" y="381000"/>
                  </a:moveTo>
                  <a:cubicBezTo>
                    <a:pt x="603959" y="350838"/>
                    <a:pt x="783261" y="267974"/>
                    <a:pt x="1878553" y="299959"/>
                  </a:cubicBezTo>
                  <a:cubicBezTo>
                    <a:pt x="3230394" y="339436"/>
                    <a:pt x="3901198" y="11139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rgbClr val="FF45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4" name="矩形 1"/>
            <p:cNvSpPr/>
            <p:nvPr>
              <p:custDataLst>
                <p:tags r:id="rId9"/>
              </p:custDataLst>
            </p:nvPr>
          </p:nvSpPr>
          <p:spPr>
            <a:xfrm>
              <a:off x="5936710" y="6477000"/>
              <a:ext cx="5143500" cy="381000"/>
            </a:xfrm>
            <a:custGeom>
              <a:avLst/>
              <a:gdLst>
                <a:gd name="connsiteX0" fmla="*/ 0 w 5143500"/>
                <a:gd name="connsiteY0" fmla="*/ 0 h 381000"/>
                <a:gd name="connsiteX1" fmla="*/ 5143500 w 5143500"/>
                <a:gd name="connsiteY1" fmla="*/ 0 h 381000"/>
                <a:gd name="connsiteX2" fmla="*/ 5143500 w 5143500"/>
                <a:gd name="connsiteY2" fmla="*/ 381000 h 381000"/>
                <a:gd name="connsiteX3" fmla="*/ 0 w 5143500"/>
                <a:gd name="connsiteY3" fmla="*/ 381000 h 381000"/>
                <a:gd name="connsiteX4" fmla="*/ 0 w 5143500"/>
                <a:gd name="connsiteY4" fmla="*/ 0 h 381000"/>
                <a:gd name="connsiteX0-1" fmla="*/ 0 w 5143500"/>
                <a:gd name="connsiteY0-2" fmla="*/ 4762 h 385762"/>
                <a:gd name="connsiteX1-3" fmla="*/ 2611978 w 5143500"/>
                <a:gd name="connsiteY1-4" fmla="*/ 0 h 385762"/>
                <a:gd name="connsiteX2-5" fmla="*/ 5143500 w 5143500"/>
                <a:gd name="connsiteY2-6" fmla="*/ 4762 h 385762"/>
                <a:gd name="connsiteX3-7" fmla="*/ 5143500 w 5143500"/>
                <a:gd name="connsiteY3-8" fmla="*/ 385762 h 385762"/>
                <a:gd name="connsiteX4-9" fmla="*/ 0 w 5143500"/>
                <a:gd name="connsiteY4-10" fmla="*/ 385762 h 385762"/>
                <a:gd name="connsiteX5" fmla="*/ 0 w 5143500"/>
                <a:gd name="connsiteY5" fmla="*/ 4762 h 385762"/>
                <a:gd name="connsiteX0-11" fmla="*/ 0 w 5143500"/>
                <a:gd name="connsiteY0-12" fmla="*/ 0 h 381000"/>
                <a:gd name="connsiteX1-13" fmla="*/ 2611978 w 5143500"/>
                <a:gd name="connsiteY1-14" fmla="*/ 304800 h 381000"/>
                <a:gd name="connsiteX2-15" fmla="*/ 5143500 w 5143500"/>
                <a:gd name="connsiteY2-16" fmla="*/ 0 h 381000"/>
                <a:gd name="connsiteX3-17" fmla="*/ 5143500 w 5143500"/>
                <a:gd name="connsiteY3-18" fmla="*/ 381000 h 381000"/>
                <a:gd name="connsiteX4-19" fmla="*/ 0 w 5143500"/>
                <a:gd name="connsiteY4-20" fmla="*/ 381000 h 381000"/>
                <a:gd name="connsiteX5-21" fmla="*/ 0 w 5143500"/>
                <a:gd name="connsiteY5-22" fmla="*/ 0 h 381000"/>
                <a:gd name="connsiteX0-23" fmla="*/ 0 w 5143500"/>
                <a:gd name="connsiteY0-24" fmla="*/ 0 h 385763"/>
                <a:gd name="connsiteX1-25" fmla="*/ 2616740 w 5143500"/>
                <a:gd name="connsiteY1-26" fmla="*/ 385763 h 385763"/>
                <a:gd name="connsiteX2-27" fmla="*/ 5143500 w 5143500"/>
                <a:gd name="connsiteY2-28" fmla="*/ 0 h 385763"/>
                <a:gd name="connsiteX3-29" fmla="*/ 5143500 w 5143500"/>
                <a:gd name="connsiteY3-30" fmla="*/ 381000 h 385763"/>
                <a:gd name="connsiteX4-31" fmla="*/ 0 w 5143500"/>
                <a:gd name="connsiteY4-32" fmla="*/ 381000 h 385763"/>
                <a:gd name="connsiteX5-33" fmla="*/ 0 w 5143500"/>
                <a:gd name="connsiteY5-34" fmla="*/ 0 h 385763"/>
                <a:gd name="connsiteX0-35" fmla="*/ 0 w 5143500"/>
                <a:gd name="connsiteY0-36" fmla="*/ 0 h 381000"/>
                <a:gd name="connsiteX1-37" fmla="*/ 2616740 w 5143500"/>
                <a:gd name="connsiteY1-38" fmla="*/ 300038 h 381000"/>
                <a:gd name="connsiteX2-39" fmla="*/ 5143500 w 5143500"/>
                <a:gd name="connsiteY2-40" fmla="*/ 0 h 381000"/>
                <a:gd name="connsiteX3-41" fmla="*/ 5143500 w 5143500"/>
                <a:gd name="connsiteY3-42" fmla="*/ 381000 h 381000"/>
                <a:gd name="connsiteX4-43" fmla="*/ 0 w 5143500"/>
                <a:gd name="connsiteY4-44" fmla="*/ 381000 h 381000"/>
                <a:gd name="connsiteX5-45" fmla="*/ 0 w 5143500"/>
                <a:gd name="connsiteY5-46" fmla="*/ 0 h 381000"/>
                <a:gd name="connsiteX0-47" fmla="*/ 0 w 5143500"/>
                <a:gd name="connsiteY0-48" fmla="*/ 0 h 381000"/>
                <a:gd name="connsiteX1-49" fmla="*/ 2616740 w 5143500"/>
                <a:gd name="connsiteY1-50" fmla="*/ 300038 h 381000"/>
                <a:gd name="connsiteX2-51" fmla="*/ 5143500 w 5143500"/>
                <a:gd name="connsiteY2-52" fmla="*/ 0 h 381000"/>
                <a:gd name="connsiteX3-53" fmla="*/ 5143500 w 5143500"/>
                <a:gd name="connsiteY3-54" fmla="*/ 381000 h 381000"/>
                <a:gd name="connsiteX4-55" fmla="*/ 0 w 5143500"/>
                <a:gd name="connsiteY4-56" fmla="*/ 381000 h 381000"/>
                <a:gd name="connsiteX5-57" fmla="*/ 0 w 5143500"/>
                <a:gd name="connsiteY5-58" fmla="*/ 0 h 381000"/>
                <a:gd name="connsiteX0-59" fmla="*/ 0 w 5143500"/>
                <a:gd name="connsiteY0-60" fmla="*/ 0 h 381000"/>
                <a:gd name="connsiteX1-61" fmla="*/ 2616740 w 5143500"/>
                <a:gd name="connsiteY1-62" fmla="*/ 300038 h 381000"/>
                <a:gd name="connsiteX2-63" fmla="*/ 5143500 w 5143500"/>
                <a:gd name="connsiteY2-64" fmla="*/ 0 h 381000"/>
                <a:gd name="connsiteX3-65" fmla="*/ 5143500 w 5143500"/>
                <a:gd name="connsiteY3-66" fmla="*/ 381000 h 381000"/>
                <a:gd name="connsiteX4-67" fmla="*/ 0 w 5143500"/>
                <a:gd name="connsiteY4-68" fmla="*/ 381000 h 381000"/>
                <a:gd name="connsiteX5-69" fmla="*/ 0 w 5143500"/>
                <a:gd name="connsiteY5-70" fmla="*/ 0 h 381000"/>
                <a:gd name="connsiteX0-71" fmla="*/ 0 w 5143500"/>
                <a:gd name="connsiteY0-72" fmla="*/ 0 h 381000"/>
                <a:gd name="connsiteX1-73" fmla="*/ 2616740 w 5143500"/>
                <a:gd name="connsiteY1-74" fmla="*/ 300038 h 381000"/>
                <a:gd name="connsiteX2-75" fmla="*/ 5143500 w 5143500"/>
                <a:gd name="connsiteY2-76" fmla="*/ 0 h 381000"/>
                <a:gd name="connsiteX3-77" fmla="*/ 5143500 w 5143500"/>
                <a:gd name="connsiteY3-78" fmla="*/ 381000 h 381000"/>
                <a:gd name="connsiteX4-79" fmla="*/ 0 w 5143500"/>
                <a:gd name="connsiteY4-80" fmla="*/ 381000 h 381000"/>
                <a:gd name="connsiteX5-81" fmla="*/ 0 w 5143500"/>
                <a:gd name="connsiteY5-82" fmla="*/ 0 h 381000"/>
                <a:gd name="connsiteX0-83" fmla="*/ 0 w 5143500"/>
                <a:gd name="connsiteY0-84" fmla="*/ 0 h 381000"/>
                <a:gd name="connsiteX1-85" fmla="*/ 2616740 w 5143500"/>
                <a:gd name="connsiteY1-86" fmla="*/ 300038 h 381000"/>
                <a:gd name="connsiteX2-87" fmla="*/ 5143500 w 5143500"/>
                <a:gd name="connsiteY2-88" fmla="*/ 0 h 381000"/>
                <a:gd name="connsiteX3-89" fmla="*/ 5143500 w 5143500"/>
                <a:gd name="connsiteY3-90" fmla="*/ 381000 h 381000"/>
                <a:gd name="connsiteX4-91" fmla="*/ 0 w 5143500"/>
                <a:gd name="connsiteY4-92" fmla="*/ 381000 h 381000"/>
                <a:gd name="connsiteX5-93" fmla="*/ 0 w 5143500"/>
                <a:gd name="connsiteY5-94" fmla="*/ 0 h 381000"/>
                <a:gd name="connsiteX0-95" fmla="*/ 0 w 5143500"/>
                <a:gd name="connsiteY0-96" fmla="*/ 0 h 381000"/>
                <a:gd name="connsiteX1-97" fmla="*/ 2616740 w 5143500"/>
                <a:gd name="connsiteY1-98" fmla="*/ 300038 h 381000"/>
                <a:gd name="connsiteX2-99" fmla="*/ 5143500 w 5143500"/>
                <a:gd name="connsiteY2-100" fmla="*/ 0 h 381000"/>
                <a:gd name="connsiteX3-101" fmla="*/ 5143500 w 5143500"/>
                <a:gd name="connsiteY3-102" fmla="*/ 381000 h 381000"/>
                <a:gd name="connsiteX4-103" fmla="*/ 0 w 5143500"/>
                <a:gd name="connsiteY4-104" fmla="*/ 381000 h 381000"/>
                <a:gd name="connsiteX5-105" fmla="*/ 0 w 5143500"/>
                <a:gd name="connsiteY5-106" fmla="*/ 0 h 381000"/>
                <a:gd name="connsiteX0-107" fmla="*/ 0 w 5143500"/>
                <a:gd name="connsiteY0-108" fmla="*/ 0 h 381000"/>
                <a:gd name="connsiteX1-109" fmla="*/ 2611978 w 5143500"/>
                <a:gd name="connsiteY1-110" fmla="*/ 290513 h 381000"/>
                <a:gd name="connsiteX2-111" fmla="*/ 5143500 w 5143500"/>
                <a:gd name="connsiteY2-112" fmla="*/ 0 h 381000"/>
                <a:gd name="connsiteX3-113" fmla="*/ 5143500 w 5143500"/>
                <a:gd name="connsiteY3-114" fmla="*/ 381000 h 381000"/>
                <a:gd name="connsiteX4-115" fmla="*/ 0 w 5143500"/>
                <a:gd name="connsiteY4-116" fmla="*/ 381000 h 381000"/>
                <a:gd name="connsiteX5-117" fmla="*/ 0 w 5143500"/>
                <a:gd name="connsiteY5-118" fmla="*/ 0 h 381000"/>
                <a:gd name="connsiteX0-119" fmla="*/ 0 w 5143500"/>
                <a:gd name="connsiteY0-120" fmla="*/ 0 h 381000"/>
                <a:gd name="connsiteX1-121" fmla="*/ 2611978 w 5143500"/>
                <a:gd name="connsiteY1-122" fmla="*/ 290513 h 381000"/>
                <a:gd name="connsiteX2-123" fmla="*/ 5143500 w 5143500"/>
                <a:gd name="connsiteY2-124" fmla="*/ 0 h 381000"/>
                <a:gd name="connsiteX3-125" fmla="*/ 5143500 w 5143500"/>
                <a:gd name="connsiteY3-126" fmla="*/ 381000 h 381000"/>
                <a:gd name="connsiteX4-127" fmla="*/ 0 w 5143500"/>
                <a:gd name="connsiteY4-128" fmla="*/ 381000 h 381000"/>
                <a:gd name="connsiteX5-129" fmla="*/ 0 w 5143500"/>
                <a:gd name="connsiteY5-130" fmla="*/ 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143500" h="381000">
                  <a:moveTo>
                    <a:pt x="0" y="0"/>
                  </a:moveTo>
                  <a:cubicBezTo>
                    <a:pt x="748421" y="152401"/>
                    <a:pt x="1626850" y="276226"/>
                    <a:pt x="2611978" y="290513"/>
                  </a:cubicBezTo>
                  <a:cubicBezTo>
                    <a:pt x="3597106" y="304800"/>
                    <a:pt x="4286960" y="14288"/>
                    <a:pt x="5143500" y="0"/>
                  </a:cubicBezTo>
                  <a:lnTo>
                    <a:pt x="51435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58AC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4441859" y="1530204"/>
            <a:ext cx="3276199" cy="3955573"/>
            <a:chOff x="4341086" y="1701654"/>
            <a:chExt cx="3276199" cy="3955573"/>
          </a:xfrm>
        </p:grpSpPr>
        <p:sp>
          <p:nvSpPr>
            <p:cNvPr id="7" name="3"/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 rot="5400000" flipV="1">
              <a:off x="7394516" y="2353522"/>
              <a:ext cx="239249" cy="2062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08" tIns="45705" rIns="91408" bIns="45705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4"/>
            <p:cNvSpPr>
              <a:spLocks noChangeAspect="1" noChangeArrowheads="1"/>
            </p:cNvSpPr>
            <p:nvPr>
              <p:custDataLst>
                <p:tags r:id="rId12"/>
              </p:custDataLst>
            </p:nvPr>
          </p:nvSpPr>
          <p:spPr bwMode="auto">
            <a:xfrm rot="5400000" flipV="1">
              <a:off x="7394516" y="4536591"/>
              <a:ext cx="239249" cy="2062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08" tIns="45705" rIns="91408" bIns="45705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5"/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 rot="16200000" flipH="1" flipV="1">
              <a:off x="4324605" y="3406634"/>
              <a:ext cx="239249" cy="206288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91408" tIns="45705" rIns="91408" bIns="45705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rgbClr val="BF1B1B">
                    <a:lumMod val="75000"/>
                  </a:srgbClr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6"/>
            <p:cNvSpPr/>
            <p:nvPr>
              <p:custDataLst>
                <p:tags r:id="rId14"/>
              </p:custDataLst>
            </p:nvPr>
          </p:nvSpPr>
          <p:spPr>
            <a:xfrm>
              <a:off x="4690483" y="2829154"/>
              <a:ext cx="1867742" cy="1868267"/>
            </a:xfrm>
            <a:prstGeom prst="leftCircularArrow">
              <a:avLst>
                <a:gd name="adj1" fmla="val 8909"/>
                <a:gd name="adj2" fmla="val 1142322"/>
                <a:gd name="adj3" fmla="val 6293598"/>
                <a:gd name="adj4" fmla="val 18900002"/>
                <a:gd name="adj5" fmla="val 12500"/>
              </a:avLst>
            </a:prstGeom>
            <a:solidFill>
              <a:schemeClr val="accent2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7"/>
            <p:cNvSpPr/>
            <p:nvPr>
              <p:custDataLst>
                <p:tags r:id="rId15"/>
              </p:custDataLst>
            </p:nvPr>
          </p:nvSpPr>
          <p:spPr>
            <a:xfrm>
              <a:off x="5360647" y="4051697"/>
              <a:ext cx="1604678" cy="1605530"/>
            </a:xfrm>
            <a:prstGeom prst="blockArc">
              <a:avLst>
                <a:gd name="adj1" fmla="val 13624405"/>
                <a:gd name="adj2" fmla="val 17228224"/>
                <a:gd name="adj3" fmla="val 11481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8"/>
            <p:cNvSpPr/>
            <p:nvPr>
              <p:custDataLst>
                <p:tags r:id="rId16"/>
              </p:custDataLst>
            </p:nvPr>
          </p:nvSpPr>
          <p:spPr>
            <a:xfrm>
              <a:off x="5360647" y="4051697"/>
              <a:ext cx="1604678" cy="1605530"/>
            </a:xfrm>
            <a:prstGeom prst="blockArc">
              <a:avLst>
                <a:gd name="adj1" fmla="val 17085111"/>
                <a:gd name="adj2" fmla="val 10799997"/>
                <a:gd name="adj3" fmla="val 11504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9"/>
            <p:cNvSpPr/>
            <p:nvPr>
              <p:custDataLst>
                <p:tags r:id="rId17"/>
              </p:custDataLst>
            </p:nvPr>
          </p:nvSpPr>
          <p:spPr>
            <a:xfrm rot="17307692">
              <a:off x="5717996" y="2312270"/>
              <a:ext cx="1619267" cy="872318"/>
            </a:xfrm>
            <a:custGeom>
              <a:avLst/>
              <a:gdLst>
                <a:gd name="connsiteX0" fmla="*/ 4833930 w 4843779"/>
                <a:gd name="connsiteY0" fmla="*/ 0 h 2609741"/>
                <a:gd name="connsiteX1" fmla="*/ 4843489 w 4843779"/>
                <a:gd name="connsiteY1" fmla="*/ 152635 h 2609741"/>
                <a:gd name="connsiteX2" fmla="*/ 3517115 w 4843779"/>
                <a:gd name="connsiteY2" fmla="*/ 2348626 h 2609741"/>
                <a:gd name="connsiteX3" fmla="*/ 351244 w 4843779"/>
                <a:gd name="connsiteY3" fmla="*/ 1435790 h 2609741"/>
                <a:gd name="connsiteX4" fmla="*/ 0 w 4843779"/>
                <a:gd name="connsiteY4" fmla="*/ 1526124 h 2609741"/>
                <a:gd name="connsiteX5" fmla="*/ 380009 w 4843779"/>
                <a:gd name="connsiteY5" fmla="*/ 717222 h 2609741"/>
                <a:gd name="connsiteX6" fmla="*/ 1326890 w 4843779"/>
                <a:gd name="connsiteY6" fmla="*/ 1184874 h 2609741"/>
                <a:gd name="connsiteX7" fmla="*/ 981253 w 4843779"/>
                <a:gd name="connsiteY7" fmla="*/ 1273766 h 2609741"/>
                <a:gd name="connsiteX8" fmla="*/ 3348138 w 4843779"/>
                <a:gd name="connsiteY8" fmla="*/ 1741216 h 2609741"/>
                <a:gd name="connsiteX9" fmla="*/ 4226462 w 4843779"/>
                <a:gd name="connsiteY9" fmla="*/ 84448 h 2609741"/>
                <a:gd name="connsiteX10" fmla="*/ 4217585 w 4843779"/>
                <a:gd name="connsiteY10" fmla="*/ 0 h 2609741"/>
                <a:gd name="connsiteX11" fmla="*/ 4833930 w 4843779"/>
                <a:gd name="connsiteY11" fmla="*/ 0 h 260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43779" h="2609741">
                  <a:moveTo>
                    <a:pt x="4833930" y="0"/>
                  </a:moveTo>
                  <a:lnTo>
                    <a:pt x="4843489" y="152635"/>
                  </a:lnTo>
                  <a:cubicBezTo>
                    <a:pt x="4857473" y="1052464"/>
                    <a:pt x="4365817" y="1918999"/>
                    <a:pt x="3517115" y="2348626"/>
                  </a:cubicBezTo>
                  <a:cubicBezTo>
                    <a:pt x="2385597" y="2921419"/>
                    <a:pt x="1003828" y="2523005"/>
                    <a:pt x="351244" y="1435790"/>
                  </a:cubicBezTo>
                  <a:lnTo>
                    <a:pt x="0" y="1526124"/>
                  </a:lnTo>
                  <a:lnTo>
                    <a:pt x="380009" y="717222"/>
                  </a:lnTo>
                  <a:lnTo>
                    <a:pt x="1326890" y="1184874"/>
                  </a:lnTo>
                  <a:lnTo>
                    <a:pt x="981253" y="1273766"/>
                  </a:lnTo>
                  <a:cubicBezTo>
                    <a:pt x="1534634" y="2011589"/>
                    <a:pt x="2555569" y="2213219"/>
                    <a:pt x="3348138" y="1741216"/>
                  </a:cubicBezTo>
                  <a:cubicBezTo>
                    <a:pt x="3942651" y="1387163"/>
                    <a:pt x="4265044" y="739620"/>
                    <a:pt x="4226462" y="84448"/>
                  </a:cubicBezTo>
                  <a:lnTo>
                    <a:pt x="4217585" y="0"/>
                  </a:lnTo>
                  <a:lnTo>
                    <a:pt x="483393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17" tIns="45709" rIns="91417" bIns="4570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rgbClr val="BF1B1B">
                    <a:lumMod val="75000"/>
                  </a:srgbClr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10"/>
            <p:cNvSpPr/>
            <p:nvPr>
              <p:custDataLst>
                <p:tags r:id="rId18"/>
              </p:custDataLst>
            </p:nvPr>
          </p:nvSpPr>
          <p:spPr>
            <a:xfrm rot="17307692">
              <a:off x="5322007" y="1861116"/>
              <a:ext cx="1063396" cy="744471"/>
            </a:xfrm>
            <a:custGeom>
              <a:avLst/>
              <a:gdLst>
                <a:gd name="connsiteX0" fmla="*/ 3082922 w 3180980"/>
                <a:gd name="connsiteY0" fmla="*/ 1705085 h 2227258"/>
                <a:gd name="connsiteX1" fmla="*/ 3176423 w 3180980"/>
                <a:gd name="connsiteY1" fmla="*/ 2154476 h 2227258"/>
                <a:gd name="connsiteX2" fmla="*/ 3180980 w 3180980"/>
                <a:gd name="connsiteY2" fmla="*/ 2227258 h 2227258"/>
                <a:gd name="connsiteX3" fmla="*/ 2564635 w 3180980"/>
                <a:gd name="connsiteY3" fmla="*/ 2227258 h 2227258"/>
                <a:gd name="connsiteX4" fmla="*/ 2556295 w 3180980"/>
                <a:gd name="connsiteY4" fmla="*/ 2147919 h 2227258"/>
                <a:gd name="connsiteX5" fmla="*/ 2411315 w 3180980"/>
                <a:gd name="connsiteY5" fmla="*/ 1664578 h 2227258"/>
                <a:gd name="connsiteX6" fmla="*/ 196026 w 3180980"/>
                <a:gd name="connsiteY6" fmla="*/ 708959 h 2227258"/>
                <a:gd name="connsiteX7" fmla="*/ 0 w 3180980"/>
                <a:gd name="connsiteY7" fmla="*/ 127074 h 2227258"/>
                <a:gd name="connsiteX8" fmla="*/ 3002505 w 3180980"/>
                <a:gd name="connsiteY8" fmla="*/ 1483914 h 2227258"/>
                <a:gd name="connsiteX9" fmla="*/ 3082922 w 3180980"/>
                <a:gd name="connsiteY9" fmla="*/ 1705085 h 222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80980" h="2227258">
                  <a:moveTo>
                    <a:pt x="3082922" y="1705085"/>
                  </a:moveTo>
                  <a:cubicBezTo>
                    <a:pt x="3128937" y="1853627"/>
                    <a:pt x="3159875" y="2004047"/>
                    <a:pt x="3176423" y="2154476"/>
                  </a:cubicBezTo>
                  <a:lnTo>
                    <a:pt x="3180980" y="2227258"/>
                  </a:lnTo>
                  <a:lnTo>
                    <a:pt x="2564635" y="2227258"/>
                  </a:lnTo>
                  <a:lnTo>
                    <a:pt x="2556295" y="2147919"/>
                  </a:lnTo>
                  <a:cubicBezTo>
                    <a:pt x="2531455" y="1984304"/>
                    <a:pt x="2483591" y="1821702"/>
                    <a:pt x="2411315" y="1664578"/>
                  </a:cubicBezTo>
                  <a:cubicBezTo>
                    <a:pt x="2025870" y="826647"/>
                    <a:pt x="1070294" y="414436"/>
                    <a:pt x="196026" y="708959"/>
                  </a:cubicBezTo>
                  <a:lnTo>
                    <a:pt x="0" y="127074"/>
                  </a:lnTo>
                  <a:cubicBezTo>
                    <a:pt x="1201918" y="-277827"/>
                    <a:pt x="2512407" y="314386"/>
                    <a:pt x="3002505" y="1483914"/>
                  </a:cubicBezTo>
                  <a:cubicBezTo>
                    <a:pt x="3033137" y="1557012"/>
                    <a:pt x="3059914" y="1630814"/>
                    <a:pt x="3082922" y="170508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17" tIns="45709" rIns="91417" bIns="4570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rgbClr val="BF1B1B">
                    <a:lumMod val="75000"/>
                  </a:srgbClr>
                </a:solidFill>
                <a:effectLst/>
                <a:uLnTx/>
                <a:uFillTx/>
                <a:latin typeface="OPPOSans B" panose="00020600040101010101" pitchFamily="18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11"/>
            <p:cNvSpPr txBox="1"/>
            <p:nvPr>
              <p:custDataLst>
                <p:tags r:id="rId19"/>
              </p:custDataLst>
            </p:nvPr>
          </p:nvSpPr>
          <p:spPr>
            <a:xfrm>
              <a:off x="5866185" y="2162656"/>
              <a:ext cx="681550" cy="877141"/>
            </a:xfrm>
            <a:prstGeom prst="rect">
              <a:avLst/>
            </a:prstGeom>
            <a:noFill/>
          </p:spPr>
          <p:txBody>
            <a:bodyPr wrap="none" lIns="91417" tIns="45709" rIns="91417" bIns="4570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10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Arial" panose="020B0604020202020204" pitchFamily="34" charset="0"/>
                </a:rPr>
                <a:t>A</a:t>
              </a:r>
              <a:endParaRPr kumimoji="0" lang="zh-CN" altLang="en-US" sz="51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6" name="12"/>
            <p:cNvSpPr txBox="1"/>
            <p:nvPr>
              <p:custDataLst>
                <p:tags r:id="rId20"/>
              </p:custDataLst>
            </p:nvPr>
          </p:nvSpPr>
          <p:spPr>
            <a:xfrm>
              <a:off x="5289008" y="3308605"/>
              <a:ext cx="657506" cy="877141"/>
            </a:xfrm>
            <a:prstGeom prst="rect">
              <a:avLst/>
            </a:prstGeom>
            <a:noFill/>
          </p:spPr>
          <p:txBody>
            <a:bodyPr wrap="none" lIns="91417" tIns="45709" rIns="91417" bIns="4570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10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Arial" panose="020B0604020202020204" pitchFamily="34" charset="0"/>
                </a:rPr>
                <a:t>B</a:t>
              </a:r>
              <a:endParaRPr kumimoji="0" lang="zh-CN" altLang="en-US" sz="510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7" name="13"/>
            <p:cNvSpPr txBox="1"/>
            <p:nvPr>
              <p:custDataLst>
                <p:tags r:id="rId21"/>
              </p:custDataLst>
            </p:nvPr>
          </p:nvSpPr>
          <p:spPr>
            <a:xfrm>
              <a:off x="5871795" y="4454555"/>
              <a:ext cx="670330" cy="877141"/>
            </a:xfrm>
            <a:prstGeom prst="rect">
              <a:avLst/>
            </a:prstGeom>
            <a:noFill/>
          </p:spPr>
          <p:txBody>
            <a:bodyPr wrap="none" lIns="91417" tIns="45709" rIns="91417" bIns="4570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10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Arial" panose="020B0604020202020204" pitchFamily="34" charset="0"/>
                </a:rPr>
                <a:t>C</a:t>
              </a:r>
              <a:endParaRPr kumimoji="0" lang="zh-CN" altLang="en-US" sz="51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 userDrawn="1">
            <p:custDataLst>
              <p:tags r:id="rId2"/>
            </p:custDataLst>
          </p:nvPr>
        </p:nvGrpSpPr>
        <p:grpSpPr>
          <a:xfrm>
            <a:off x="7931326" y="1692700"/>
            <a:ext cx="3255058" cy="1185032"/>
            <a:chOff x="2849876" y="2013525"/>
            <a:chExt cx="3255058" cy="1185032"/>
          </a:xfrm>
        </p:grpSpPr>
        <p:sp>
          <p:nvSpPr>
            <p:cNvPr id="19" name="9"/>
            <p:cNvSpPr/>
            <p:nvPr>
              <p:custDataLst>
                <p:tags r:id="rId9"/>
              </p:custDataLst>
            </p:nvPr>
          </p:nvSpPr>
          <p:spPr>
            <a:xfrm>
              <a:off x="2849876" y="2013525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20" name="10"/>
            <p:cNvSpPr/>
            <p:nvPr>
              <p:custDataLst>
                <p:tags r:id="rId10"/>
              </p:custDataLst>
            </p:nvPr>
          </p:nvSpPr>
          <p:spPr>
            <a:xfrm>
              <a:off x="2849876" y="2488619"/>
              <a:ext cx="3255058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点击输入您的内容，或者通过复制您的文本后，再此框中选择粘贴。</a:t>
              </a:r>
            </a:p>
          </p:txBody>
        </p:sp>
      </p:grpSp>
      <p:grpSp>
        <p:nvGrpSpPr>
          <p:cNvPr id="21" name="组合 20"/>
          <p:cNvGrpSpPr/>
          <p:nvPr userDrawn="1">
            <p:custDataLst>
              <p:tags r:id="rId3"/>
            </p:custDataLst>
          </p:nvPr>
        </p:nvGrpSpPr>
        <p:grpSpPr>
          <a:xfrm>
            <a:off x="7931326" y="3936216"/>
            <a:ext cx="3255058" cy="1185032"/>
            <a:chOff x="2849876" y="2013525"/>
            <a:chExt cx="3255058" cy="1185032"/>
          </a:xfrm>
        </p:grpSpPr>
        <p:sp>
          <p:nvSpPr>
            <p:cNvPr id="22" name="9"/>
            <p:cNvSpPr/>
            <p:nvPr>
              <p:custDataLst>
                <p:tags r:id="rId7"/>
              </p:custDataLst>
            </p:nvPr>
          </p:nvSpPr>
          <p:spPr>
            <a:xfrm>
              <a:off x="2849876" y="2013525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23" name="10"/>
            <p:cNvSpPr/>
            <p:nvPr>
              <p:custDataLst>
                <p:tags r:id="rId8"/>
              </p:custDataLst>
            </p:nvPr>
          </p:nvSpPr>
          <p:spPr>
            <a:xfrm>
              <a:off x="2849876" y="2488619"/>
              <a:ext cx="3255058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点击输入您的内容，或者通过复制您的文本后，再此框中选择粘贴。</a:t>
              </a:r>
            </a:p>
          </p:txBody>
        </p:sp>
      </p:grpSp>
      <p:grpSp>
        <p:nvGrpSpPr>
          <p:cNvPr id="24" name="组合 23"/>
          <p:cNvGrpSpPr/>
          <p:nvPr userDrawn="1">
            <p:custDataLst>
              <p:tags r:id="rId4"/>
            </p:custDataLst>
          </p:nvPr>
        </p:nvGrpSpPr>
        <p:grpSpPr>
          <a:xfrm>
            <a:off x="1024641" y="2760284"/>
            <a:ext cx="3255058" cy="1185032"/>
            <a:chOff x="2849876" y="2013525"/>
            <a:chExt cx="3255058" cy="1185032"/>
          </a:xfrm>
        </p:grpSpPr>
        <p:sp>
          <p:nvSpPr>
            <p:cNvPr id="25" name="9"/>
            <p:cNvSpPr/>
            <p:nvPr>
              <p:custDataLst>
                <p:tags r:id="rId5"/>
              </p:custDataLst>
            </p:nvPr>
          </p:nvSpPr>
          <p:spPr>
            <a:xfrm>
              <a:off x="3989082" y="2013525"/>
              <a:ext cx="2115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输入标题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26" name="10"/>
            <p:cNvSpPr/>
            <p:nvPr>
              <p:custDataLst>
                <p:tags r:id="rId6"/>
              </p:custDataLst>
            </p:nvPr>
          </p:nvSpPr>
          <p:spPr>
            <a:xfrm>
              <a:off x="2849876" y="2488619"/>
              <a:ext cx="3255058" cy="70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Calibri" panose="020F0502020204030204" pitchFamily="34" charset="0"/>
                </a:rPr>
                <a:t>点击输入您的内容，或者通过复制您的文本后，再此框中选择粘贴。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tags" Target="../tags/tag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pic>
        <p:nvPicPr>
          <p:cNvPr id="4" name="图片 1073743875" descr="学科网 zxxk.com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09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35.xml"/><Relationship Id="rId13" Type="http://schemas.microsoft.com/office/2007/relationships/hdphoto" Target="../media/hdphoto3.wdp"/><Relationship Id="rId3" Type="http://schemas.openxmlformats.org/officeDocument/2006/relationships/tags" Target="../tags/tag530.xml"/><Relationship Id="rId7" Type="http://schemas.openxmlformats.org/officeDocument/2006/relationships/tags" Target="../tags/tag534.xml"/><Relationship Id="rId12" Type="http://schemas.openxmlformats.org/officeDocument/2006/relationships/image" Target="../media/image8.png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microsoft.com/office/2007/relationships/hdphoto" Target="../media/hdphoto2.wdp"/><Relationship Id="rId5" Type="http://schemas.openxmlformats.org/officeDocument/2006/relationships/tags" Target="../tags/tag532.xml"/><Relationship Id="rId10" Type="http://schemas.openxmlformats.org/officeDocument/2006/relationships/image" Target="../media/image7.png"/><Relationship Id="rId4" Type="http://schemas.openxmlformats.org/officeDocument/2006/relationships/tags" Target="../tags/tag531.xml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43.xml"/><Relationship Id="rId13" Type="http://schemas.microsoft.com/office/2007/relationships/hdphoto" Target="../media/hdphoto3.wdp"/><Relationship Id="rId3" Type="http://schemas.openxmlformats.org/officeDocument/2006/relationships/tags" Target="../tags/tag538.xml"/><Relationship Id="rId7" Type="http://schemas.openxmlformats.org/officeDocument/2006/relationships/tags" Target="../tags/tag542.xml"/><Relationship Id="rId12" Type="http://schemas.openxmlformats.org/officeDocument/2006/relationships/image" Target="../media/image8.png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6" Type="http://schemas.openxmlformats.org/officeDocument/2006/relationships/tags" Target="../tags/tag541.xml"/><Relationship Id="rId11" Type="http://schemas.microsoft.com/office/2007/relationships/hdphoto" Target="../media/hdphoto2.wdp"/><Relationship Id="rId5" Type="http://schemas.openxmlformats.org/officeDocument/2006/relationships/tags" Target="../tags/tag540.xml"/><Relationship Id="rId10" Type="http://schemas.openxmlformats.org/officeDocument/2006/relationships/image" Target="../media/image7.png"/><Relationship Id="rId4" Type="http://schemas.openxmlformats.org/officeDocument/2006/relationships/tags" Target="../tags/tag539.xml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51.xml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9.png"/><Relationship Id="rId3" Type="http://schemas.openxmlformats.org/officeDocument/2006/relationships/tags" Target="../tags/tag546.xml"/><Relationship Id="rId7" Type="http://schemas.openxmlformats.org/officeDocument/2006/relationships/tags" Target="../tags/tag550.xml"/><Relationship Id="rId12" Type="http://schemas.openxmlformats.org/officeDocument/2006/relationships/tags" Target="../tags/tag555.xml"/><Relationship Id="rId17" Type="http://schemas.microsoft.com/office/2007/relationships/hdphoto" Target="../media/hdphoto3.wdp"/><Relationship Id="rId2" Type="http://schemas.openxmlformats.org/officeDocument/2006/relationships/tags" Target="../tags/tag545.xml"/><Relationship Id="rId16" Type="http://schemas.openxmlformats.org/officeDocument/2006/relationships/image" Target="../media/image8.png"/><Relationship Id="rId20" Type="http://schemas.microsoft.com/office/2007/relationships/hdphoto" Target="../media/hdphoto4.wdp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tags" Target="../tags/tag554.xml"/><Relationship Id="rId5" Type="http://schemas.openxmlformats.org/officeDocument/2006/relationships/tags" Target="../tags/tag548.xml"/><Relationship Id="rId15" Type="http://schemas.microsoft.com/office/2007/relationships/hdphoto" Target="../media/hdphoto2.wdp"/><Relationship Id="rId10" Type="http://schemas.openxmlformats.org/officeDocument/2006/relationships/tags" Target="../tags/tag553.xml"/><Relationship Id="rId19" Type="http://schemas.openxmlformats.org/officeDocument/2006/relationships/image" Target="../media/image10.png"/><Relationship Id="rId4" Type="http://schemas.openxmlformats.org/officeDocument/2006/relationships/tags" Target="../tags/tag547.xml"/><Relationship Id="rId9" Type="http://schemas.openxmlformats.org/officeDocument/2006/relationships/tags" Target="../tags/tag552.xml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tags" Target="../tags/tag672.xml"/><Relationship Id="rId21" Type="http://schemas.openxmlformats.org/officeDocument/2006/relationships/tags" Target="../tags/tag576.xml"/><Relationship Id="rId42" Type="http://schemas.openxmlformats.org/officeDocument/2006/relationships/tags" Target="../tags/tag597.xml"/><Relationship Id="rId63" Type="http://schemas.openxmlformats.org/officeDocument/2006/relationships/tags" Target="../tags/tag618.xml"/><Relationship Id="rId84" Type="http://schemas.openxmlformats.org/officeDocument/2006/relationships/tags" Target="../tags/tag639.xml"/><Relationship Id="rId138" Type="http://schemas.openxmlformats.org/officeDocument/2006/relationships/notesSlide" Target="../notesSlides/notesSlide2.xml"/><Relationship Id="rId107" Type="http://schemas.openxmlformats.org/officeDocument/2006/relationships/tags" Target="../tags/tag662.xml"/><Relationship Id="rId11" Type="http://schemas.openxmlformats.org/officeDocument/2006/relationships/tags" Target="../tags/tag566.xml"/><Relationship Id="rId32" Type="http://schemas.openxmlformats.org/officeDocument/2006/relationships/tags" Target="../tags/tag587.xml"/><Relationship Id="rId53" Type="http://schemas.openxmlformats.org/officeDocument/2006/relationships/tags" Target="../tags/tag608.xml"/><Relationship Id="rId74" Type="http://schemas.openxmlformats.org/officeDocument/2006/relationships/tags" Target="../tags/tag629.xml"/><Relationship Id="rId128" Type="http://schemas.openxmlformats.org/officeDocument/2006/relationships/tags" Target="../tags/tag683.xml"/><Relationship Id="rId5" Type="http://schemas.openxmlformats.org/officeDocument/2006/relationships/tags" Target="../tags/tag560.xml"/><Relationship Id="rId90" Type="http://schemas.openxmlformats.org/officeDocument/2006/relationships/tags" Target="../tags/tag645.xml"/><Relationship Id="rId95" Type="http://schemas.openxmlformats.org/officeDocument/2006/relationships/tags" Target="../tags/tag650.xml"/><Relationship Id="rId22" Type="http://schemas.openxmlformats.org/officeDocument/2006/relationships/tags" Target="../tags/tag577.xml"/><Relationship Id="rId27" Type="http://schemas.openxmlformats.org/officeDocument/2006/relationships/tags" Target="../tags/tag582.xml"/><Relationship Id="rId43" Type="http://schemas.openxmlformats.org/officeDocument/2006/relationships/tags" Target="../tags/tag598.xml"/><Relationship Id="rId48" Type="http://schemas.openxmlformats.org/officeDocument/2006/relationships/tags" Target="../tags/tag603.xml"/><Relationship Id="rId64" Type="http://schemas.openxmlformats.org/officeDocument/2006/relationships/tags" Target="../tags/tag619.xml"/><Relationship Id="rId69" Type="http://schemas.openxmlformats.org/officeDocument/2006/relationships/tags" Target="../tags/tag624.xml"/><Relationship Id="rId113" Type="http://schemas.openxmlformats.org/officeDocument/2006/relationships/tags" Target="../tags/tag668.xml"/><Relationship Id="rId118" Type="http://schemas.openxmlformats.org/officeDocument/2006/relationships/tags" Target="../tags/tag673.xml"/><Relationship Id="rId134" Type="http://schemas.openxmlformats.org/officeDocument/2006/relationships/tags" Target="../tags/tag689.xml"/><Relationship Id="rId139" Type="http://schemas.openxmlformats.org/officeDocument/2006/relationships/image" Target="../media/image7.png"/><Relationship Id="rId80" Type="http://schemas.openxmlformats.org/officeDocument/2006/relationships/tags" Target="../tags/tag635.xml"/><Relationship Id="rId85" Type="http://schemas.openxmlformats.org/officeDocument/2006/relationships/tags" Target="../tags/tag640.xml"/><Relationship Id="rId12" Type="http://schemas.openxmlformats.org/officeDocument/2006/relationships/tags" Target="../tags/tag567.xml"/><Relationship Id="rId17" Type="http://schemas.openxmlformats.org/officeDocument/2006/relationships/tags" Target="../tags/tag572.xml"/><Relationship Id="rId33" Type="http://schemas.openxmlformats.org/officeDocument/2006/relationships/tags" Target="../tags/tag588.xml"/><Relationship Id="rId38" Type="http://schemas.openxmlformats.org/officeDocument/2006/relationships/tags" Target="../tags/tag593.xml"/><Relationship Id="rId59" Type="http://schemas.openxmlformats.org/officeDocument/2006/relationships/tags" Target="../tags/tag614.xml"/><Relationship Id="rId103" Type="http://schemas.openxmlformats.org/officeDocument/2006/relationships/tags" Target="../tags/tag658.xml"/><Relationship Id="rId108" Type="http://schemas.openxmlformats.org/officeDocument/2006/relationships/tags" Target="../tags/tag663.xml"/><Relationship Id="rId124" Type="http://schemas.openxmlformats.org/officeDocument/2006/relationships/tags" Target="../tags/tag679.xml"/><Relationship Id="rId129" Type="http://schemas.openxmlformats.org/officeDocument/2006/relationships/tags" Target="../tags/tag684.xml"/><Relationship Id="rId54" Type="http://schemas.openxmlformats.org/officeDocument/2006/relationships/tags" Target="../tags/tag609.xml"/><Relationship Id="rId70" Type="http://schemas.openxmlformats.org/officeDocument/2006/relationships/tags" Target="../tags/tag625.xml"/><Relationship Id="rId75" Type="http://schemas.openxmlformats.org/officeDocument/2006/relationships/tags" Target="../tags/tag630.xml"/><Relationship Id="rId91" Type="http://schemas.openxmlformats.org/officeDocument/2006/relationships/tags" Target="../tags/tag646.xml"/><Relationship Id="rId96" Type="http://schemas.openxmlformats.org/officeDocument/2006/relationships/tags" Target="../tags/tag651.xml"/><Relationship Id="rId140" Type="http://schemas.microsoft.com/office/2007/relationships/hdphoto" Target="../media/hdphoto2.wdp"/><Relationship Id="rId145" Type="http://schemas.microsoft.com/office/2007/relationships/hdphoto" Target="../media/hdphoto5.wdp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23" Type="http://schemas.openxmlformats.org/officeDocument/2006/relationships/tags" Target="../tags/tag578.xml"/><Relationship Id="rId28" Type="http://schemas.openxmlformats.org/officeDocument/2006/relationships/tags" Target="../tags/tag583.xml"/><Relationship Id="rId49" Type="http://schemas.openxmlformats.org/officeDocument/2006/relationships/tags" Target="../tags/tag604.xml"/><Relationship Id="rId114" Type="http://schemas.openxmlformats.org/officeDocument/2006/relationships/tags" Target="../tags/tag669.xml"/><Relationship Id="rId119" Type="http://schemas.openxmlformats.org/officeDocument/2006/relationships/tags" Target="../tags/tag674.xml"/><Relationship Id="rId44" Type="http://schemas.openxmlformats.org/officeDocument/2006/relationships/tags" Target="../tags/tag599.xml"/><Relationship Id="rId60" Type="http://schemas.openxmlformats.org/officeDocument/2006/relationships/tags" Target="../tags/tag615.xml"/><Relationship Id="rId65" Type="http://schemas.openxmlformats.org/officeDocument/2006/relationships/tags" Target="../tags/tag620.xml"/><Relationship Id="rId81" Type="http://schemas.openxmlformats.org/officeDocument/2006/relationships/tags" Target="../tags/tag636.xml"/><Relationship Id="rId86" Type="http://schemas.openxmlformats.org/officeDocument/2006/relationships/tags" Target="../tags/tag641.xml"/><Relationship Id="rId130" Type="http://schemas.openxmlformats.org/officeDocument/2006/relationships/tags" Target="../tags/tag685.xml"/><Relationship Id="rId135" Type="http://schemas.openxmlformats.org/officeDocument/2006/relationships/tags" Target="../tags/tag690.xml"/><Relationship Id="rId13" Type="http://schemas.openxmlformats.org/officeDocument/2006/relationships/tags" Target="../tags/tag568.xml"/><Relationship Id="rId18" Type="http://schemas.openxmlformats.org/officeDocument/2006/relationships/tags" Target="../tags/tag573.xml"/><Relationship Id="rId39" Type="http://schemas.openxmlformats.org/officeDocument/2006/relationships/tags" Target="../tags/tag594.xml"/><Relationship Id="rId109" Type="http://schemas.openxmlformats.org/officeDocument/2006/relationships/tags" Target="../tags/tag664.xml"/><Relationship Id="rId34" Type="http://schemas.openxmlformats.org/officeDocument/2006/relationships/tags" Target="../tags/tag589.xml"/><Relationship Id="rId50" Type="http://schemas.openxmlformats.org/officeDocument/2006/relationships/tags" Target="../tags/tag605.xml"/><Relationship Id="rId55" Type="http://schemas.openxmlformats.org/officeDocument/2006/relationships/tags" Target="../tags/tag610.xml"/><Relationship Id="rId76" Type="http://schemas.openxmlformats.org/officeDocument/2006/relationships/tags" Target="../tags/tag631.xml"/><Relationship Id="rId97" Type="http://schemas.openxmlformats.org/officeDocument/2006/relationships/tags" Target="../tags/tag652.xml"/><Relationship Id="rId104" Type="http://schemas.openxmlformats.org/officeDocument/2006/relationships/tags" Target="../tags/tag659.xml"/><Relationship Id="rId120" Type="http://schemas.openxmlformats.org/officeDocument/2006/relationships/tags" Target="../tags/tag675.xml"/><Relationship Id="rId125" Type="http://schemas.openxmlformats.org/officeDocument/2006/relationships/tags" Target="../tags/tag680.xml"/><Relationship Id="rId141" Type="http://schemas.openxmlformats.org/officeDocument/2006/relationships/image" Target="../media/image8.png"/><Relationship Id="rId146" Type="http://schemas.openxmlformats.org/officeDocument/2006/relationships/image" Target="../media/image13.png"/><Relationship Id="rId7" Type="http://schemas.openxmlformats.org/officeDocument/2006/relationships/tags" Target="../tags/tag562.xml"/><Relationship Id="rId71" Type="http://schemas.openxmlformats.org/officeDocument/2006/relationships/tags" Target="../tags/tag626.xml"/><Relationship Id="rId92" Type="http://schemas.openxmlformats.org/officeDocument/2006/relationships/tags" Target="../tags/tag647.xml"/><Relationship Id="rId2" Type="http://schemas.openxmlformats.org/officeDocument/2006/relationships/tags" Target="../tags/tag557.xml"/><Relationship Id="rId29" Type="http://schemas.openxmlformats.org/officeDocument/2006/relationships/tags" Target="../tags/tag584.xml"/><Relationship Id="rId24" Type="http://schemas.openxmlformats.org/officeDocument/2006/relationships/tags" Target="../tags/tag579.xml"/><Relationship Id="rId40" Type="http://schemas.openxmlformats.org/officeDocument/2006/relationships/tags" Target="../tags/tag595.xml"/><Relationship Id="rId45" Type="http://schemas.openxmlformats.org/officeDocument/2006/relationships/tags" Target="../tags/tag600.xml"/><Relationship Id="rId66" Type="http://schemas.openxmlformats.org/officeDocument/2006/relationships/tags" Target="../tags/tag621.xml"/><Relationship Id="rId87" Type="http://schemas.openxmlformats.org/officeDocument/2006/relationships/tags" Target="../tags/tag642.xml"/><Relationship Id="rId110" Type="http://schemas.openxmlformats.org/officeDocument/2006/relationships/tags" Target="../tags/tag665.xml"/><Relationship Id="rId115" Type="http://schemas.openxmlformats.org/officeDocument/2006/relationships/tags" Target="../tags/tag670.xml"/><Relationship Id="rId131" Type="http://schemas.openxmlformats.org/officeDocument/2006/relationships/tags" Target="../tags/tag686.xml"/><Relationship Id="rId136" Type="http://schemas.openxmlformats.org/officeDocument/2006/relationships/tags" Target="../tags/tag691.xml"/><Relationship Id="rId61" Type="http://schemas.openxmlformats.org/officeDocument/2006/relationships/tags" Target="../tags/tag616.xml"/><Relationship Id="rId82" Type="http://schemas.openxmlformats.org/officeDocument/2006/relationships/tags" Target="../tags/tag637.xml"/><Relationship Id="rId19" Type="http://schemas.openxmlformats.org/officeDocument/2006/relationships/tags" Target="../tags/tag574.xml"/><Relationship Id="rId14" Type="http://schemas.openxmlformats.org/officeDocument/2006/relationships/tags" Target="../tags/tag569.xml"/><Relationship Id="rId30" Type="http://schemas.openxmlformats.org/officeDocument/2006/relationships/tags" Target="../tags/tag585.xml"/><Relationship Id="rId35" Type="http://schemas.openxmlformats.org/officeDocument/2006/relationships/tags" Target="../tags/tag590.xml"/><Relationship Id="rId56" Type="http://schemas.openxmlformats.org/officeDocument/2006/relationships/tags" Target="../tags/tag611.xml"/><Relationship Id="rId77" Type="http://schemas.openxmlformats.org/officeDocument/2006/relationships/tags" Target="../tags/tag632.xml"/><Relationship Id="rId100" Type="http://schemas.openxmlformats.org/officeDocument/2006/relationships/tags" Target="../tags/tag655.xml"/><Relationship Id="rId105" Type="http://schemas.openxmlformats.org/officeDocument/2006/relationships/tags" Target="../tags/tag660.xml"/><Relationship Id="rId126" Type="http://schemas.openxmlformats.org/officeDocument/2006/relationships/tags" Target="../tags/tag681.xml"/><Relationship Id="rId8" Type="http://schemas.openxmlformats.org/officeDocument/2006/relationships/tags" Target="../tags/tag563.xml"/><Relationship Id="rId51" Type="http://schemas.openxmlformats.org/officeDocument/2006/relationships/tags" Target="../tags/tag606.xml"/><Relationship Id="rId72" Type="http://schemas.openxmlformats.org/officeDocument/2006/relationships/tags" Target="../tags/tag627.xml"/><Relationship Id="rId93" Type="http://schemas.openxmlformats.org/officeDocument/2006/relationships/tags" Target="../tags/tag648.xml"/><Relationship Id="rId98" Type="http://schemas.openxmlformats.org/officeDocument/2006/relationships/tags" Target="../tags/tag653.xml"/><Relationship Id="rId121" Type="http://schemas.openxmlformats.org/officeDocument/2006/relationships/tags" Target="../tags/tag676.xml"/><Relationship Id="rId142" Type="http://schemas.microsoft.com/office/2007/relationships/hdphoto" Target="../media/hdphoto3.wdp"/><Relationship Id="rId3" Type="http://schemas.openxmlformats.org/officeDocument/2006/relationships/tags" Target="../tags/tag558.xml"/><Relationship Id="rId25" Type="http://schemas.openxmlformats.org/officeDocument/2006/relationships/tags" Target="../tags/tag580.xml"/><Relationship Id="rId46" Type="http://schemas.openxmlformats.org/officeDocument/2006/relationships/tags" Target="../tags/tag601.xml"/><Relationship Id="rId67" Type="http://schemas.openxmlformats.org/officeDocument/2006/relationships/tags" Target="../tags/tag622.xml"/><Relationship Id="rId116" Type="http://schemas.openxmlformats.org/officeDocument/2006/relationships/tags" Target="../tags/tag671.xml"/><Relationship Id="rId137" Type="http://schemas.openxmlformats.org/officeDocument/2006/relationships/slideLayout" Target="../slideLayouts/slideLayout3.xml"/><Relationship Id="rId20" Type="http://schemas.openxmlformats.org/officeDocument/2006/relationships/tags" Target="../tags/tag575.xml"/><Relationship Id="rId41" Type="http://schemas.openxmlformats.org/officeDocument/2006/relationships/tags" Target="../tags/tag596.xml"/><Relationship Id="rId62" Type="http://schemas.openxmlformats.org/officeDocument/2006/relationships/tags" Target="../tags/tag617.xml"/><Relationship Id="rId83" Type="http://schemas.openxmlformats.org/officeDocument/2006/relationships/tags" Target="../tags/tag638.xml"/><Relationship Id="rId88" Type="http://schemas.openxmlformats.org/officeDocument/2006/relationships/tags" Target="../tags/tag643.xml"/><Relationship Id="rId111" Type="http://schemas.openxmlformats.org/officeDocument/2006/relationships/tags" Target="../tags/tag666.xml"/><Relationship Id="rId132" Type="http://schemas.openxmlformats.org/officeDocument/2006/relationships/tags" Target="../tags/tag687.xml"/><Relationship Id="rId15" Type="http://schemas.openxmlformats.org/officeDocument/2006/relationships/tags" Target="../tags/tag570.xml"/><Relationship Id="rId36" Type="http://schemas.openxmlformats.org/officeDocument/2006/relationships/tags" Target="../tags/tag591.xml"/><Relationship Id="rId57" Type="http://schemas.openxmlformats.org/officeDocument/2006/relationships/tags" Target="../tags/tag612.xml"/><Relationship Id="rId106" Type="http://schemas.openxmlformats.org/officeDocument/2006/relationships/tags" Target="../tags/tag661.xml"/><Relationship Id="rId127" Type="http://schemas.openxmlformats.org/officeDocument/2006/relationships/tags" Target="../tags/tag682.xml"/><Relationship Id="rId10" Type="http://schemas.openxmlformats.org/officeDocument/2006/relationships/tags" Target="../tags/tag565.xml"/><Relationship Id="rId31" Type="http://schemas.openxmlformats.org/officeDocument/2006/relationships/tags" Target="../tags/tag586.xml"/><Relationship Id="rId52" Type="http://schemas.openxmlformats.org/officeDocument/2006/relationships/tags" Target="../tags/tag607.xml"/><Relationship Id="rId73" Type="http://schemas.openxmlformats.org/officeDocument/2006/relationships/tags" Target="../tags/tag628.xml"/><Relationship Id="rId78" Type="http://schemas.openxmlformats.org/officeDocument/2006/relationships/tags" Target="../tags/tag633.xml"/><Relationship Id="rId94" Type="http://schemas.openxmlformats.org/officeDocument/2006/relationships/tags" Target="../tags/tag649.xml"/><Relationship Id="rId99" Type="http://schemas.openxmlformats.org/officeDocument/2006/relationships/tags" Target="../tags/tag654.xml"/><Relationship Id="rId101" Type="http://schemas.openxmlformats.org/officeDocument/2006/relationships/tags" Target="../tags/tag656.xml"/><Relationship Id="rId122" Type="http://schemas.openxmlformats.org/officeDocument/2006/relationships/tags" Target="../tags/tag677.xml"/><Relationship Id="rId143" Type="http://schemas.openxmlformats.org/officeDocument/2006/relationships/image" Target="../media/image11.png"/><Relationship Id="rId4" Type="http://schemas.openxmlformats.org/officeDocument/2006/relationships/tags" Target="../tags/tag559.xml"/><Relationship Id="rId9" Type="http://schemas.openxmlformats.org/officeDocument/2006/relationships/tags" Target="../tags/tag564.xml"/><Relationship Id="rId26" Type="http://schemas.openxmlformats.org/officeDocument/2006/relationships/tags" Target="../tags/tag581.xml"/><Relationship Id="rId47" Type="http://schemas.openxmlformats.org/officeDocument/2006/relationships/tags" Target="../tags/tag602.xml"/><Relationship Id="rId68" Type="http://schemas.openxmlformats.org/officeDocument/2006/relationships/tags" Target="../tags/tag623.xml"/><Relationship Id="rId89" Type="http://schemas.openxmlformats.org/officeDocument/2006/relationships/tags" Target="../tags/tag644.xml"/><Relationship Id="rId112" Type="http://schemas.openxmlformats.org/officeDocument/2006/relationships/tags" Target="../tags/tag667.xml"/><Relationship Id="rId133" Type="http://schemas.openxmlformats.org/officeDocument/2006/relationships/tags" Target="../tags/tag688.xml"/><Relationship Id="rId16" Type="http://schemas.openxmlformats.org/officeDocument/2006/relationships/tags" Target="../tags/tag571.xml"/><Relationship Id="rId37" Type="http://schemas.openxmlformats.org/officeDocument/2006/relationships/tags" Target="../tags/tag592.xml"/><Relationship Id="rId58" Type="http://schemas.openxmlformats.org/officeDocument/2006/relationships/tags" Target="../tags/tag613.xml"/><Relationship Id="rId79" Type="http://schemas.openxmlformats.org/officeDocument/2006/relationships/tags" Target="../tags/tag634.xml"/><Relationship Id="rId102" Type="http://schemas.openxmlformats.org/officeDocument/2006/relationships/tags" Target="../tags/tag657.xml"/><Relationship Id="rId123" Type="http://schemas.openxmlformats.org/officeDocument/2006/relationships/tags" Target="../tags/tag678.xml"/><Relationship Id="rId14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tags" Target="../tags/tag811.xml"/><Relationship Id="rId21" Type="http://schemas.openxmlformats.org/officeDocument/2006/relationships/tags" Target="../tags/tag715.xml"/><Relationship Id="rId42" Type="http://schemas.openxmlformats.org/officeDocument/2006/relationships/tags" Target="../tags/tag736.xml"/><Relationship Id="rId63" Type="http://schemas.openxmlformats.org/officeDocument/2006/relationships/tags" Target="../tags/tag757.xml"/><Relationship Id="rId84" Type="http://schemas.openxmlformats.org/officeDocument/2006/relationships/tags" Target="../tags/tag778.xml"/><Relationship Id="rId138" Type="http://schemas.openxmlformats.org/officeDocument/2006/relationships/notesSlide" Target="../notesSlides/notesSlide3.xml"/><Relationship Id="rId107" Type="http://schemas.openxmlformats.org/officeDocument/2006/relationships/tags" Target="../tags/tag801.xml"/><Relationship Id="rId11" Type="http://schemas.openxmlformats.org/officeDocument/2006/relationships/tags" Target="../tags/tag705.xml"/><Relationship Id="rId32" Type="http://schemas.openxmlformats.org/officeDocument/2006/relationships/tags" Target="../tags/tag726.xml"/><Relationship Id="rId53" Type="http://schemas.openxmlformats.org/officeDocument/2006/relationships/tags" Target="../tags/tag747.xml"/><Relationship Id="rId74" Type="http://schemas.openxmlformats.org/officeDocument/2006/relationships/tags" Target="../tags/tag768.xml"/><Relationship Id="rId128" Type="http://schemas.openxmlformats.org/officeDocument/2006/relationships/tags" Target="../tags/tag822.xml"/><Relationship Id="rId5" Type="http://schemas.openxmlformats.org/officeDocument/2006/relationships/tags" Target="../tags/tag699.xml"/><Relationship Id="rId90" Type="http://schemas.openxmlformats.org/officeDocument/2006/relationships/tags" Target="../tags/tag784.xml"/><Relationship Id="rId95" Type="http://schemas.openxmlformats.org/officeDocument/2006/relationships/tags" Target="../tags/tag789.xml"/><Relationship Id="rId22" Type="http://schemas.openxmlformats.org/officeDocument/2006/relationships/tags" Target="../tags/tag716.xml"/><Relationship Id="rId27" Type="http://schemas.openxmlformats.org/officeDocument/2006/relationships/tags" Target="../tags/tag721.xml"/><Relationship Id="rId43" Type="http://schemas.openxmlformats.org/officeDocument/2006/relationships/tags" Target="../tags/tag737.xml"/><Relationship Id="rId48" Type="http://schemas.openxmlformats.org/officeDocument/2006/relationships/tags" Target="../tags/tag742.xml"/><Relationship Id="rId64" Type="http://schemas.openxmlformats.org/officeDocument/2006/relationships/tags" Target="../tags/tag758.xml"/><Relationship Id="rId69" Type="http://schemas.openxmlformats.org/officeDocument/2006/relationships/tags" Target="../tags/tag763.xml"/><Relationship Id="rId113" Type="http://schemas.openxmlformats.org/officeDocument/2006/relationships/tags" Target="../tags/tag807.xml"/><Relationship Id="rId118" Type="http://schemas.openxmlformats.org/officeDocument/2006/relationships/tags" Target="../tags/tag812.xml"/><Relationship Id="rId134" Type="http://schemas.openxmlformats.org/officeDocument/2006/relationships/tags" Target="../tags/tag828.xml"/><Relationship Id="rId139" Type="http://schemas.openxmlformats.org/officeDocument/2006/relationships/image" Target="../media/image7.png"/><Relationship Id="rId80" Type="http://schemas.openxmlformats.org/officeDocument/2006/relationships/tags" Target="../tags/tag774.xml"/><Relationship Id="rId85" Type="http://schemas.openxmlformats.org/officeDocument/2006/relationships/tags" Target="../tags/tag779.xml"/><Relationship Id="rId12" Type="http://schemas.openxmlformats.org/officeDocument/2006/relationships/tags" Target="../tags/tag706.xml"/><Relationship Id="rId17" Type="http://schemas.openxmlformats.org/officeDocument/2006/relationships/tags" Target="../tags/tag711.xml"/><Relationship Id="rId33" Type="http://schemas.openxmlformats.org/officeDocument/2006/relationships/tags" Target="../tags/tag727.xml"/><Relationship Id="rId38" Type="http://schemas.openxmlformats.org/officeDocument/2006/relationships/tags" Target="../tags/tag732.xml"/><Relationship Id="rId59" Type="http://schemas.openxmlformats.org/officeDocument/2006/relationships/tags" Target="../tags/tag753.xml"/><Relationship Id="rId103" Type="http://schemas.openxmlformats.org/officeDocument/2006/relationships/tags" Target="../tags/tag797.xml"/><Relationship Id="rId108" Type="http://schemas.openxmlformats.org/officeDocument/2006/relationships/tags" Target="../tags/tag802.xml"/><Relationship Id="rId124" Type="http://schemas.openxmlformats.org/officeDocument/2006/relationships/tags" Target="../tags/tag818.xml"/><Relationship Id="rId129" Type="http://schemas.openxmlformats.org/officeDocument/2006/relationships/tags" Target="../tags/tag823.xml"/><Relationship Id="rId54" Type="http://schemas.openxmlformats.org/officeDocument/2006/relationships/tags" Target="../tags/tag748.xml"/><Relationship Id="rId70" Type="http://schemas.openxmlformats.org/officeDocument/2006/relationships/tags" Target="../tags/tag764.xml"/><Relationship Id="rId75" Type="http://schemas.openxmlformats.org/officeDocument/2006/relationships/tags" Target="../tags/tag769.xml"/><Relationship Id="rId91" Type="http://schemas.openxmlformats.org/officeDocument/2006/relationships/tags" Target="../tags/tag785.xml"/><Relationship Id="rId96" Type="http://schemas.openxmlformats.org/officeDocument/2006/relationships/tags" Target="../tags/tag790.xml"/><Relationship Id="rId140" Type="http://schemas.microsoft.com/office/2007/relationships/hdphoto" Target="../media/hdphoto2.wdp"/><Relationship Id="rId145" Type="http://schemas.microsoft.com/office/2007/relationships/hdphoto" Target="../media/hdphoto5.wdp"/><Relationship Id="rId1" Type="http://schemas.openxmlformats.org/officeDocument/2006/relationships/tags" Target="../tags/tag695.xml"/><Relationship Id="rId6" Type="http://schemas.openxmlformats.org/officeDocument/2006/relationships/tags" Target="../tags/tag700.xml"/><Relationship Id="rId23" Type="http://schemas.openxmlformats.org/officeDocument/2006/relationships/tags" Target="../tags/tag717.xml"/><Relationship Id="rId28" Type="http://schemas.openxmlformats.org/officeDocument/2006/relationships/tags" Target="../tags/tag722.xml"/><Relationship Id="rId49" Type="http://schemas.openxmlformats.org/officeDocument/2006/relationships/tags" Target="../tags/tag743.xml"/><Relationship Id="rId114" Type="http://schemas.openxmlformats.org/officeDocument/2006/relationships/tags" Target="../tags/tag808.xml"/><Relationship Id="rId119" Type="http://schemas.openxmlformats.org/officeDocument/2006/relationships/tags" Target="../tags/tag813.xml"/><Relationship Id="rId44" Type="http://schemas.openxmlformats.org/officeDocument/2006/relationships/tags" Target="../tags/tag738.xml"/><Relationship Id="rId60" Type="http://schemas.openxmlformats.org/officeDocument/2006/relationships/tags" Target="../tags/tag754.xml"/><Relationship Id="rId65" Type="http://schemas.openxmlformats.org/officeDocument/2006/relationships/tags" Target="../tags/tag759.xml"/><Relationship Id="rId81" Type="http://schemas.openxmlformats.org/officeDocument/2006/relationships/tags" Target="../tags/tag775.xml"/><Relationship Id="rId86" Type="http://schemas.openxmlformats.org/officeDocument/2006/relationships/tags" Target="../tags/tag780.xml"/><Relationship Id="rId130" Type="http://schemas.openxmlformats.org/officeDocument/2006/relationships/tags" Target="../tags/tag824.xml"/><Relationship Id="rId135" Type="http://schemas.openxmlformats.org/officeDocument/2006/relationships/tags" Target="../tags/tag829.xml"/><Relationship Id="rId13" Type="http://schemas.openxmlformats.org/officeDocument/2006/relationships/tags" Target="../tags/tag707.xml"/><Relationship Id="rId18" Type="http://schemas.openxmlformats.org/officeDocument/2006/relationships/tags" Target="../tags/tag712.xml"/><Relationship Id="rId39" Type="http://schemas.openxmlformats.org/officeDocument/2006/relationships/tags" Target="../tags/tag733.xml"/><Relationship Id="rId109" Type="http://schemas.openxmlformats.org/officeDocument/2006/relationships/tags" Target="../tags/tag803.xml"/><Relationship Id="rId34" Type="http://schemas.openxmlformats.org/officeDocument/2006/relationships/tags" Target="../tags/tag728.xml"/><Relationship Id="rId50" Type="http://schemas.openxmlformats.org/officeDocument/2006/relationships/tags" Target="../tags/tag744.xml"/><Relationship Id="rId55" Type="http://schemas.openxmlformats.org/officeDocument/2006/relationships/tags" Target="../tags/tag749.xml"/><Relationship Id="rId76" Type="http://schemas.openxmlformats.org/officeDocument/2006/relationships/tags" Target="../tags/tag770.xml"/><Relationship Id="rId97" Type="http://schemas.openxmlformats.org/officeDocument/2006/relationships/tags" Target="../tags/tag791.xml"/><Relationship Id="rId104" Type="http://schemas.openxmlformats.org/officeDocument/2006/relationships/tags" Target="../tags/tag798.xml"/><Relationship Id="rId120" Type="http://schemas.openxmlformats.org/officeDocument/2006/relationships/tags" Target="../tags/tag814.xml"/><Relationship Id="rId125" Type="http://schemas.openxmlformats.org/officeDocument/2006/relationships/tags" Target="../tags/tag819.xml"/><Relationship Id="rId141" Type="http://schemas.openxmlformats.org/officeDocument/2006/relationships/image" Target="../media/image8.png"/><Relationship Id="rId146" Type="http://schemas.openxmlformats.org/officeDocument/2006/relationships/image" Target="../media/image13.png"/><Relationship Id="rId7" Type="http://schemas.openxmlformats.org/officeDocument/2006/relationships/tags" Target="../tags/tag701.xml"/><Relationship Id="rId71" Type="http://schemas.openxmlformats.org/officeDocument/2006/relationships/tags" Target="../tags/tag765.xml"/><Relationship Id="rId92" Type="http://schemas.openxmlformats.org/officeDocument/2006/relationships/tags" Target="../tags/tag786.xml"/><Relationship Id="rId2" Type="http://schemas.openxmlformats.org/officeDocument/2006/relationships/tags" Target="../tags/tag696.xml"/><Relationship Id="rId29" Type="http://schemas.openxmlformats.org/officeDocument/2006/relationships/tags" Target="../tags/tag723.xml"/><Relationship Id="rId24" Type="http://schemas.openxmlformats.org/officeDocument/2006/relationships/tags" Target="../tags/tag718.xml"/><Relationship Id="rId40" Type="http://schemas.openxmlformats.org/officeDocument/2006/relationships/tags" Target="../tags/tag734.xml"/><Relationship Id="rId45" Type="http://schemas.openxmlformats.org/officeDocument/2006/relationships/tags" Target="../tags/tag739.xml"/><Relationship Id="rId66" Type="http://schemas.openxmlformats.org/officeDocument/2006/relationships/tags" Target="../tags/tag760.xml"/><Relationship Id="rId87" Type="http://schemas.openxmlformats.org/officeDocument/2006/relationships/tags" Target="../tags/tag781.xml"/><Relationship Id="rId110" Type="http://schemas.openxmlformats.org/officeDocument/2006/relationships/tags" Target="../tags/tag804.xml"/><Relationship Id="rId115" Type="http://schemas.openxmlformats.org/officeDocument/2006/relationships/tags" Target="../tags/tag809.xml"/><Relationship Id="rId131" Type="http://schemas.openxmlformats.org/officeDocument/2006/relationships/tags" Target="../tags/tag825.xml"/><Relationship Id="rId136" Type="http://schemas.openxmlformats.org/officeDocument/2006/relationships/tags" Target="../tags/tag830.xml"/><Relationship Id="rId61" Type="http://schemas.openxmlformats.org/officeDocument/2006/relationships/tags" Target="../tags/tag755.xml"/><Relationship Id="rId82" Type="http://schemas.openxmlformats.org/officeDocument/2006/relationships/tags" Target="../tags/tag776.xml"/><Relationship Id="rId19" Type="http://schemas.openxmlformats.org/officeDocument/2006/relationships/tags" Target="../tags/tag713.xml"/><Relationship Id="rId14" Type="http://schemas.openxmlformats.org/officeDocument/2006/relationships/tags" Target="../tags/tag708.xml"/><Relationship Id="rId30" Type="http://schemas.openxmlformats.org/officeDocument/2006/relationships/tags" Target="../tags/tag724.xml"/><Relationship Id="rId35" Type="http://schemas.openxmlformats.org/officeDocument/2006/relationships/tags" Target="../tags/tag729.xml"/><Relationship Id="rId56" Type="http://schemas.openxmlformats.org/officeDocument/2006/relationships/tags" Target="../tags/tag750.xml"/><Relationship Id="rId77" Type="http://schemas.openxmlformats.org/officeDocument/2006/relationships/tags" Target="../tags/tag771.xml"/><Relationship Id="rId100" Type="http://schemas.openxmlformats.org/officeDocument/2006/relationships/tags" Target="../tags/tag794.xml"/><Relationship Id="rId105" Type="http://schemas.openxmlformats.org/officeDocument/2006/relationships/tags" Target="../tags/tag799.xml"/><Relationship Id="rId126" Type="http://schemas.openxmlformats.org/officeDocument/2006/relationships/tags" Target="../tags/tag820.xml"/><Relationship Id="rId8" Type="http://schemas.openxmlformats.org/officeDocument/2006/relationships/tags" Target="../tags/tag702.xml"/><Relationship Id="rId51" Type="http://schemas.openxmlformats.org/officeDocument/2006/relationships/tags" Target="../tags/tag745.xml"/><Relationship Id="rId72" Type="http://schemas.openxmlformats.org/officeDocument/2006/relationships/tags" Target="../tags/tag766.xml"/><Relationship Id="rId93" Type="http://schemas.openxmlformats.org/officeDocument/2006/relationships/tags" Target="../tags/tag787.xml"/><Relationship Id="rId98" Type="http://schemas.openxmlformats.org/officeDocument/2006/relationships/tags" Target="../tags/tag792.xml"/><Relationship Id="rId121" Type="http://schemas.openxmlformats.org/officeDocument/2006/relationships/tags" Target="../tags/tag815.xml"/><Relationship Id="rId142" Type="http://schemas.microsoft.com/office/2007/relationships/hdphoto" Target="../media/hdphoto3.wdp"/><Relationship Id="rId3" Type="http://schemas.openxmlformats.org/officeDocument/2006/relationships/tags" Target="../tags/tag697.xml"/><Relationship Id="rId25" Type="http://schemas.openxmlformats.org/officeDocument/2006/relationships/tags" Target="../tags/tag719.xml"/><Relationship Id="rId46" Type="http://schemas.openxmlformats.org/officeDocument/2006/relationships/tags" Target="../tags/tag740.xml"/><Relationship Id="rId67" Type="http://schemas.openxmlformats.org/officeDocument/2006/relationships/tags" Target="../tags/tag761.xml"/><Relationship Id="rId116" Type="http://schemas.openxmlformats.org/officeDocument/2006/relationships/tags" Target="../tags/tag810.xml"/><Relationship Id="rId137" Type="http://schemas.openxmlformats.org/officeDocument/2006/relationships/slideLayout" Target="../slideLayouts/slideLayout3.xml"/><Relationship Id="rId20" Type="http://schemas.openxmlformats.org/officeDocument/2006/relationships/tags" Target="../tags/tag714.xml"/><Relationship Id="rId41" Type="http://schemas.openxmlformats.org/officeDocument/2006/relationships/tags" Target="../tags/tag735.xml"/><Relationship Id="rId62" Type="http://schemas.openxmlformats.org/officeDocument/2006/relationships/tags" Target="../tags/tag756.xml"/><Relationship Id="rId83" Type="http://schemas.openxmlformats.org/officeDocument/2006/relationships/tags" Target="../tags/tag777.xml"/><Relationship Id="rId88" Type="http://schemas.openxmlformats.org/officeDocument/2006/relationships/tags" Target="../tags/tag782.xml"/><Relationship Id="rId111" Type="http://schemas.openxmlformats.org/officeDocument/2006/relationships/tags" Target="../tags/tag805.xml"/><Relationship Id="rId132" Type="http://schemas.openxmlformats.org/officeDocument/2006/relationships/tags" Target="../tags/tag826.xml"/><Relationship Id="rId15" Type="http://schemas.openxmlformats.org/officeDocument/2006/relationships/tags" Target="../tags/tag709.xml"/><Relationship Id="rId36" Type="http://schemas.openxmlformats.org/officeDocument/2006/relationships/tags" Target="../tags/tag730.xml"/><Relationship Id="rId57" Type="http://schemas.openxmlformats.org/officeDocument/2006/relationships/tags" Target="../tags/tag751.xml"/><Relationship Id="rId106" Type="http://schemas.openxmlformats.org/officeDocument/2006/relationships/tags" Target="../tags/tag800.xml"/><Relationship Id="rId127" Type="http://schemas.openxmlformats.org/officeDocument/2006/relationships/tags" Target="../tags/tag821.xml"/><Relationship Id="rId10" Type="http://schemas.openxmlformats.org/officeDocument/2006/relationships/tags" Target="../tags/tag704.xml"/><Relationship Id="rId31" Type="http://schemas.openxmlformats.org/officeDocument/2006/relationships/tags" Target="../tags/tag725.xml"/><Relationship Id="rId52" Type="http://schemas.openxmlformats.org/officeDocument/2006/relationships/tags" Target="../tags/tag746.xml"/><Relationship Id="rId73" Type="http://schemas.openxmlformats.org/officeDocument/2006/relationships/tags" Target="../tags/tag767.xml"/><Relationship Id="rId78" Type="http://schemas.openxmlformats.org/officeDocument/2006/relationships/tags" Target="../tags/tag772.xml"/><Relationship Id="rId94" Type="http://schemas.openxmlformats.org/officeDocument/2006/relationships/tags" Target="../tags/tag788.xml"/><Relationship Id="rId99" Type="http://schemas.openxmlformats.org/officeDocument/2006/relationships/tags" Target="../tags/tag793.xml"/><Relationship Id="rId101" Type="http://schemas.openxmlformats.org/officeDocument/2006/relationships/tags" Target="../tags/tag795.xml"/><Relationship Id="rId122" Type="http://schemas.openxmlformats.org/officeDocument/2006/relationships/tags" Target="../tags/tag816.xml"/><Relationship Id="rId143" Type="http://schemas.openxmlformats.org/officeDocument/2006/relationships/image" Target="../media/image11.png"/><Relationship Id="rId4" Type="http://schemas.openxmlformats.org/officeDocument/2006/relationships/tags" Target="../tags/tag698.xml"/><Relationship Id="rId9" Type="http://schemas.openxmlformats.org/officeDocument/2006/relationships/tags" Target="../tags/tag703.xml"/><Relationship Id="rId26" Type="http://schemas.openxmlformats.org/officeDocument/2006/relationships/tags" Target="../tags/tag720.xml"/><Relationship Id="rId47" Type="http://schemas.openxmlformats.org/officeDocument/2006/relationships/tags" Target="../tags/tag741.xml"/><Relationship Id="rId68" Type="http://schemas.openxmlformats.org/officeDocument/2006/relationships/tags" Target="../tags/tag762.xml"/><Relationship Id="rId89" Type="http://schemas.openxmlformats.org/officeDocument/2006/relationships/tags" Target="../tags/tag783.xml"/><Relationship Id="rId112" Type="http://schemas.openxmlformats.org/officeDocument/2006/relationships/tags" Target="../tags/tag806.xml"/><Relationship Id="rId133" Type="http://schemas.openxmlformats.org/officeDocument/2006/relationships/tags" Target="../tags/tag827.xml"/><Relationship Id="rId16" Type="http://schemas.openxmlformats.org/officeDocument/2006/relationships/tags" Target="../tags/tag710.xml"/><Relationship Id="rId37" Type="http://schemas.openxmlformats.org/officeDocument/2006/relationships/tags" Target="../tags/tag731.xml"/><Relationship Id="rId58" Type="http://schemas.openxmlformats.org/officeDocument/2006/relationships/tags" Target="../tags/tag752.xml"/><Relationship Id="rId79" Type="http://schemas.openxmlformats.org/officeDocument/2006/relationships/tags" Target="../tags/tag773.xml"/><Relationship Id="rId102" Type="http://schemas.openxmlformats.org/officeDocument/2006/relationships/tags" Target="../tags/tag796.xml"/><Relationship Id="rId123" Type="http://schemas.openxmlformats.org/officeDocument/2006/relationships/tags" Target="../tags/tag817.xml"/><Relationship Id="rId14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836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835.xml"/><Relationship Id="rId1" Type="http://schemas.openxmlformats.org/officeDocument/2006/relationships/tags" Target="../tags/tag834.xml"/><Relationship Id="rId6" Type="http://schemas.openxmlformats.org/officeDocument/2006/relationships/tags" Target="../tags/tag839.xml"/><Relationship Id="rId5" Type="http://schemas.openxmlformats.org/officeDocument/2006/relationships/tags" Target="../tags/tag838.xml"/><Relationship Id="rId4" Type="http://schemas.openxmlformats.org/officeDocument/2006/relationships/tags" Target="../tags/tag83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845.xml"/><Relationship Id="rId7" Type="http://schemas.openxmlformats.org/officeDocument/2006/relationships/tags" Target="../tags/tag849.xml"/><Relationship Id="rId2" Type="http://schemas.openxmlformats.org/officeDocument/2006/relationships/tags" Target="../tags/tag844.xml"/><Relationship Id="rId1" Type="http://schemas.openxmlformats.org/officeDocument/2006/relationships/tags" Target="../tags/tag843.xml"/><Relationship Id="rId6" Type="http://schemas.openxmlformats.org/officeDocument/2006/relationships/tags" Target="../tags/tag848.xml"/><Relationship Id="rId5" Type="http://schemas.openxmlformats.org/officeDocument/2006/relationships/tags" Target="../tags/tag847.xml"/><Relationship Id="rId10" Type="http://schemas.openxmlformats.org/officeDocument/2006/relationships/image" Target="../media/image14.gif"/><Relationship Id="rId4" Type="http://schemas.openxmlformats.org/officeDocument/2006/relationships/tags" Target="../tags/tag846.xml"/><Relationship Id="rId9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855.xml"/><Relationship Id="rId7" Type="http://schemas.openxmlformats.org/officeDocument/2006/relationships/tags" Target="../tags/tag859.xml"/><Relationship Id="rId2" Type="http://schemas.openxmlformats.org/officeDocument/2006/relationships/tags" Target="../tags/tag854.xml"/><Relationship Id="rId1" Type="http://schemas.openxmlformats.org/officeDocument/2006/relationships/tags" Target="../tags/tag853.xml"/><Relationship Id="rId6" Type="http://schemas.openxmlformats.org/officeDocument/2006/relationships/tags" Target="../tags/tag858.xml"/><Relationship Id="rId11" Type="http://schemas.openxmlformats.org/officeDocument/2006/relationships/image" Target="../media/image16.png"/><Relationship Id="rId5" Type="http://schemas.openxmlformats.org/officeDocument/2006/relationships/tags" Target="../tags/tag857.xml"/><Relationship Id="rId10" Type="http://schemas.openxmlformats.org/officeDocument/2006/relationships/image" Target="../media/image15.gif"/><Relationship Id="rId4" Type="http://schemas.openxmlformats.org/officeDocument/2006/relationships/tags" Target="../tags/tag856.xml"/><Relationship Id="rId9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865.xml"/><Relationship Id="rId7" Type="http://schemas.openxmlformats.org/officeDocument/2006/relationships/tags" Target="../tags/tag869.xml"/><Relationship Id="rId2" Type="http://schemas.openxmlformats.org/officeDocument/2006/relationships/tags" Target="../tags/tag864.xml"/><Relationship Id="rId1" Type="http://schemas.openxmlformats.org/officeDocument/2006/relationships/tags" Target="../tags/tag863.xml"/><Relationship Id="rId6" Type="http://schemas.openxmlformats.org/officeDocument/2006/relationships/tags" Target="../tags/tag868.xml"/><Relationship Id="rId5" Type="http://schemas.openxmlformats.org/officeDocument/2006/relationships/tags" Target="../tags/tag867.xml"/><Relationship Id="rId10" Type="http://schemas.openxmlformats.org/officeDocument/2006/relationships/image" Target="../media/image17.gif"/><Relationship Id="rId4" Type="http://schemas.openxmlformats.org/officeDocument/2006/relationships/tags" Target="../tags/tag866.xml"/><Relationship Id="rId9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875.xml"/><Relationship Id="rId7" Type="http://schemas.openxmlformats.org/officeDocument/2006/relationships/tags" Target="../tags/tag879.xml"/><Relationship Id="rId2" Type="http://schemas.openxmlformats.org/officeDocument/2006/relationships/tags" Target="../tags/tag874.xml"/><Relationship Id="rId1" Type="http://schemas.openxmlformats.org/officeDocument/2006/relationships/tags" Target="../tags/tag873.xml"/><Relationship Id="rId6" Type="http://schemas.openxmlformats.org/officeDocument/2006/relationships/tags" Target="../tags/tag878.xml"/><Relationship Id="rId5" Type="http://schemas.openxmlformats.org/officeDocument/2006/relationships/tags" Target="../tags/tag877.xml"/><Relationship Id="rId4" Type="http://schemas.openxmlformats.org/officeDocument/2006/relationships/tags" Target="../tags/tag876.xml"/><Relationship Id="rId9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13" Type="http://schemas.openxmlformats.org/officeDocument/2006/relationships/tags" Target="../tags/tag428.xml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tags" Target="../tags/tag427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tags" Target="../tags/tag426.xml"/><Relationship Id="rId5" Type="http://schemas.openxmlformats.org/officeDocument/2006/relationships/tags" Target="../tags/tag420.xml"/><Relationship Id="rId10" Type="http://schemas.openxmlformats.org/officeDocument/2006/relationships/tags" Target="../tags/tag425.xml"/><Relationship Id="rId4" Type="http://schemas.openxmlformats.org/officeDocument/2006/relationships/tags" Target="../tags/tag419.xml"/><Relationship Id="rId9" Type="http://schemas.openxmlformats.org/officeDocument/2006/relationships/tags" Target="../tags/tag424.xml"/><Relationship Id="rId1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90.xml"/><Relationship Id="rId3" Type="http://schemas.openxmlformats.org/officeDocument/2006/relationships/tags" Target="../tags/tag885.xml"/><Relationship Id="rId7" Type="http://schemas.openxmlformats.org/officeDocument/2006/relationships/tags" Target="../tags/tag889.xml"/><Relationship Id="rId2" Type="http://schemas.openxmlformats.org/officeDocument/2006/relationships/tags" Target="../tags/tag884.xml"/><Relationship Id="rId1" Type="http://schemas.openxmlformats.org/officeDocument/2006/relationships/tags" Target="../tags/tag883.xml"/><Relationship Id="rId6" Type="http://schemas.openxmlformats.org/officeDocument/2006/relationships/tags" Target="../tags/tag888.xml"/><Relationship Id="rId5" Type="http://schemas.openxmlformats.org/officeDocument/2006/relationships/tags" Target="../tags/tag887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886.xml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901.xml"/><Relationship Id="rId3" Type="http://schemas.openxmlformats.org/officeDocument/2006/relationships/tags" Target="../tags/tag896.xml"/><Relationship Id="rId7" Type="http://schemas.openxmlformats.org/officeDocument/2006/relationships/tags" Target="../tags/tag900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895.xml"/><Relationship Id="rId1" Type="http://schemas.openxmlformats.org/officeDocument/2006/relationships/tags" Target="../tags/tag894.xml"/><Relationship Id="rId6" Type="http://schemas.openxmlformats.org/officeDocument/2006/relationships/tags" Target="../tags/tag899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898.xml"/><Relationship Id="rId10" Type="http://schemas.openxmlformats.org/officeDocument/2006/relationships/tags" Target="../tags/tag903.xml"/><Relationship Id="rId4" Type="http://schemas.openxmlformats.org/officeDocument/2006/relationships/tags" Target="../tags/tag897.xml"/><Relationship Id="rId9" Type="http://schemas.openxmlformats.org/officeDocument/2006/relationships/tags" Target="../tags/tag90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14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909.xml"/><Relationship Id="rId7" Type="http://schemas.openxmlformats.org/officeDocument/2006/relationships/tags" Target="../tags/tag913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908.xml"/><Relationship Id="rId1" Type="http://schemas.openxmlformats.org/officeDocument/2006/relationships/tags" Target="../tags/tag907.xml"/><Relationship Id="rId6" Type="http://schemas.openxmlformats.org/officeDocument/2006/relationships/tags" Target="../tags/tag912.xml"/><Relationship Id="rId11" Type="http://schemas.openxmlformats.org/officeDocument/2006/relationships/tags" Target="../tags/tag917.xml"/><Relationship Id="rId5" Type="http://schemas.openxmlformats.org/officeDocument/2006/relationships/tags" Target="../tags/tag911.xml"/><Relationship Id="rId10" Type="http://schemas.openxmlformats.org/officeDocument/2006/relationships/tags" Target="../tags/tag916.xml"/><Relationship Id="rId4" Type="http://schemas.openxmlformats.org/officeDocument/2006/relationships/tags" Target="../tags/tag910.xml"/><Relationship Id="rId9" Type="http://schemas.openxmlformats.org/officeDocument/2006/relationships/tags" Target="../tags/tag915.xml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923.xml"/><Relationship Id="rId7" Type="http://schemas.openxmlformats.org/officeDocument/2006/relationships/tags" Target="../tags/tag927.xml"/><Relationship Id="rId2" Type="http://schemas.openxmlformats.org/officeDocument/2006/relationships/tags" Target="../tags/tag922.xml"/><Relationship Id="rId1" Type="http://schemas.openxmlformats.org/officeDocument/2006/relationships/tags" Target="../tags/tag921.xml"/><Relationship Id="rId6" Type="http://schemas.openxmlformats.org/officeDocument/2006/relationships/tags" Target="../tags/tag926.xml"/><Relationship Id="rId5" Type="http://schemas.openxmlformats.org/officeDocument/2006/relationships/tags" Target="../tags/tag925.xml"/><Relationship Id="rId4" Type="http://schemas.openxmlformats.org/officeDocument/2006/relationships/tags" Target="../tags/tag924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930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929.xml"/><Relationship Id="rId1" Type="http://schemas.openxmlformats.org/officeDocument/2006/relationships/tags" Target="../tags/tag928.xml"/><Relationship Id="rId6" Type="http://schemas.openxmlformats.org/officeDocument/2006/relationships/tags" Target="../tags/tag933.xml"/><Relationship Id="rId5" Type="http://schemas.openxmlformats.org/officeDocument/2006/relationships/tags" Target="../tags/tag932.xml"/><Relationship Id="rId10" Type="http://schemas.openxmlformats.org/officeDocument/2006/relationships/image" Target="../media/image21.png"/><Relationship Id="rId4" Type="http://schemas.openxmlformats.org/officeDocument/2006/relationships/tags" Target="../tags/tag931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944.xml"/><Relationship Id="rId3" Type="http://schemas.openxmlformats.org/officeDocument/2006/relationships/tags" Target="../tags/tag939.xml"/><Relationship Id="rId7" Type="http://schemas.openxmlformats.org/officeDocument/2006/relationships/tags" Target="../tags/tag943.xml"/><Relationship Id="rId2" Type="http://schemas.openxmlformats.org/officeDocument/2006/relationships/tags" Target="../tags/tag938.xml"/><Relationship Id="rId1" Type="http://schemas.openxmlformats.org/officeDocument/2006/relationships/tags" Target="../tags/tag937.xml"/><Relationship Id="rId6" Type="http://schemas.openxmlformats.org/officeDocument/2006/relationships/tags" Target="../tags/tag942.xml"/><Relationship Id="rId5" Type="http://schemas.openxmlformats.org/officeDocument/2006/relationships/tags" Target="../tags/tag941.xml"/><Relationship Id="rId10" Type="http://schemas.openxmlformats.org/officeDocument/2006/relationships/slideLayout" Target="../slideLayouts/slideLayout21.xml"/><Relationship Id="rId4" Type="http://schemas.openxmlformats.org/officeDocument/2006/relationships/tags" Target="../tags/tag940.xml"/><Relationship Id="rId9" Type="http://schemas.openxmlformats.org/officeDocument/2006/relationships/tags" Target="../tags/tag94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953.xml"/><Relationship Id="rId13" Type="http://schemas.openxmlformats.org/officeDocument/2006/relationships/tags" Target="../tags/tag958.xml"/><Relationship Id="rId3" Type="http://schemas.openxmlformats.org/officeDocument/2006/relationships/tags" Target="../tags/tag948.xml"/><Relationship Id="rId7" Type="http://schemas.openxmlformats.org/officeDocument/2006/relationships/tags" Target="../tags/tag952.xml"/><Relationship Id="rId12" Type="http://schemas.openxmlformats.org/officeDocument/2006/relationships/tags" Target="../tags/tag957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947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946.xml"/><Relationship Id="rId6" Type="http://schemas.openxmlformats.org/officeDocument/2006/relationships/tags" Target="../tags/tag951.xml"/><Relationship Id="rId11" Type="http://schemas.openxmlformats.org/officeDocument/2006/relationships/tags" Target="../tags/tag956.xml"/><Relationship Id="rId5" Type="http://schemas.openxmlformats.org/officeDocument/2006/relationships/tags" Target="../tags/tag950.xml"/><Relationship Id="rId15" Type="http://schemas.openxmlformats.org/officeDocument/2006/relationships/tags" Target="../tags/tag960.xml"/><Relationship Id="rId10" Type="http://schemas.openxmlformats.org/officeDocument/2006/relationships/tags" Target="../tags/tag955.xml"/><Relationship Id="rId4" Type="http://schemas.openxmlformats.org/officeDocument/2006/relationships/tags" Target="../tags/tag949.xml"/><Relationship Id="rId9" Type="http://schemas.openxmlformats.org/officeDocument/2006/relationships/tags" Target="../tags/tag954.xml"/><Relationship Id="rId14" Type="http://schemas.openxmlformats.org/officeDocument/2006/relationships/tags" Target="../tags/tag95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71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966.xml"/><Relationship Id="rId7" Type="http://schemas.openxmlformats.org/officeDocument/2006/relationships/tags" Target="../tags/tag970.xml"/><Relationship Id="rId12" Type="http://schemas.openxmlformats.org/officeDocument/2006/relationships/tags" Target="../tags/tag975.xml"/><Relationship Id="rId2" Type="http://schemas.openxmlformats.org/officeDocument/2006/relationships/tags" Target="../tags/tag965.xml"/><Relationship Id="rId1" Type="http://schemas.openxmlformats.org/officeDocument/2006/relationships/tags" Target="../tags/tag964.xml"/><Relationship Id="rId6" Type="http://schemas.openxmlformats.org/officeDocument/2006/relationships/tags" Target="../tags/tag969.xml"/><Relationship Id="rId11" Type="http://schemas.openxmlformats.org/officeDocument/2006/relationships/tags" Target="../tags/tag974.xml"/><Relationship Id="rId5" Type="http://schemas.openxmlformats.org/officeDocument/2006/relationships/tags" Target="../tags/tag968.xml"/><Relationship Id="rId15" Type="http://schemas.openxmlformats.org/officeDocument/2006/relationships/image" Target="../media/image22.png"/><Relationship Id="rId10" Type="http://schemas.openxmlformats.org/officeDocument/2006/relationships/tags" Target="../tags/tag973.xml"/><Relationship Id="rId4" Type="http://schemas.openxmlformats.org/officeDocument/2006/relationships/tags" Target="../tags/tag967.xml"/><Relationship Id="rId9" Type="http://schemas.openxmlformats.org/officeDocument/2006/relationships/tags" Target="../tags/tag972.xml"/><Relationship Id="rId1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tags" Target="../tags/tag1095.xml"/><Relationship Id="rId299" Type="http://schemas.openxmlformats.org/officeDocument/2006/relationships/tags" Target="../tags/tag1277.xml"/><Relationship Id="rId21" Type="http://schemas.openxmlformats.org/officeDocument/2006/relationships/tags" Target="../tags/tag999.xml"/><Relationship Id="rId63" Type="http://schemas.openxmlformats.org/officeDocument/2006/relationships/tags" Target="../tags/tag1041.xml"/><Relationship Id="rId159" Type="http://schemas.openxmlformats.org/officeDocument/2006/relationships/tags" Target="../tags/tag1137.xml"/><Relationship Id="rId324" Type="http://schemas.openxmlformats.org/officeDocument/2006/relationships/tags" Target="../tags/tag1302.xml"/><Relationship Id="rId366" Type="http://schemas.openxmlformats.org/officeDocument/2006/relationships/tags" Target="../tags/tag1344.xml"/><Relationship Id="rId170" Type="http://schemas.openxmlformats.org/officeDocument/2006/relationships/tags" Target="../tags/tag1148.xml"/><Relationship Id="rId226" Type="http://schemas.openxmlformats.org/officeDocument/2006/relationships/tags" Target="../tags/tag1204.xml"/><Relationship Id="rId268" Type="http://schemas.openxmlformats.org/officeDocument/2006/relationships/tags" Target="../tags/tag1246.xml"/><Relationship Id="rId32" Type="http://schemas.openxmlformats.org/officeDocument/2006/relationships/tags" Target="../tags/tag1010.xml"/><Relationship Id="rId74" Type="http://schemas.openxmlformats.org/officeDocument/2006/relationships/tags" Target="../tags/tag1052.xml"/><Relationship Id="rId128" Type="http://schemas.openxmlformats.org/officeDocument/2006/relationships/tags" Target="../tags/tag1106.xml"/><Relationship Id="rId335" Type="http://schemas.openxmlformats.org/officeDocument/2006/relationships/tags" Target="../tags/tag1313.xml"/><Relationship Id="rId377" Type="http://schemas.openxmlformats.org/officeDocument/2006/relationships/notesSlide" Target="../notesSlides/notesSlide15.xml"/><Relationship Id="rId5" Type="http://schemas.openxmlformats.org/officeDocument/2006/relationships/tags" Target="../tags/tag983.xml"/><Relationship Id="rId181" Type="http://schemas.openxmlformats.org/officeDocument/2006/relationships/tags" Target="../tags/tag1159.xml"/><Relationship Id="rId237" Type="http://schemas.openxmlformats.org/officeDocument/2006/relationships/tags" Target="../tags/tag1215.xml"/><Relationship Id="rId279" Type="http://schemas.openxmlformats.org/officeDocument/2006/relationships/tags" Target="../tags/tag1257.xml"/><Relationship Id="rId43" Type="http://schemas.openxmlformats.org/officeDocument/2006/relationships/tags" Target="../tags/tag1021.xml"/><Relationship Id="rId139" Type="http://schemas.openxmlformats.org/officeDocument/2006/relationships/tags" Target="../tags/tag1117.xml"/><Relationship Id="rId290" Type="http://schemas.openxmlformats.org/officeDocument/2006/relationships/tags" Target="../tags/tag1268.xml"/><Relationship Id="rId304" Type="http://schemas.openxmlformats.org/officeDocument/2006/relationships/tags" Target="../tags/tag1282.xml"/><Relationship Id="rId346" Type="http://schemas.openxmlformats.org/officeDocument/2006/relationships/tags" Target="../tags/tag1324.xml"/><Relationship Id="rId85" Type="http://schemas.openxmlformats.org/officeDocument/2006/relationships/tags" Target="../tags/tag1063.xml"/><Relationship Id="rId150" Type="http://schemas.openxmlformats.org/officeDocument/2006/relationships/tags" Target="../tags/tag1128.xml"/><Relationship Id="rId192" Type="http://schemas.openxmlformats.org/officeDocument/2006/relationships/tags" Target="../tags/tag1170.xml"/><Relationship Id="rId206" Type="http://schemas.openxmlformats.org/officeDocument/2006/relationships/tags" Target="../tags/tag1184.xml"/><Relationship Id="rId248" Type="http://schemas.openxmlformats.org/officeDocument/2006/relationships/tags" Target="../tags/tag1226.xml"/><Relationship Id="rId12" Type="http://schemas.openxmlformats.org/officeDocument/2006/relationships/tags" Target="../tags/tag990.xml"/><Relationship Id="rId108" Type="http://schemas.openxmlformats.org/officeDocument/2006/relationships/tags" Target="../tags/tag1086.xml"/><Relationship Id="rId315" Type="http://schemas.openxmlformats.org/officeDocument/2006/relationships/tags" Target="../tags/tag1293.xml"/><Relationship Id="rId357" Type="http://schemas.openxmlformats.org/officeDocument/2006/relationships/tags" Target="../tags/tag1335.xml"/><Relationship Id="rId54" Type="http://schemas.openxmlformats.org/officeDocument/2006/relationships/tags" Target="../tags/tag1032.xml"/><Relationship Id="rId96" Type="http://schemas.openxmlformats.org/officeDocument/2006/relationships/tags" Target="../tags/tag1074.xml"/><Relationship Id="rId161" Type="http://schemas.openxmlformats.org/officeDocument/2006/relationships/tags" Target="../tags/tag1139.xml"/><Relationship Id="rId217" Type="http://schemas.openxmlformats.org/officeDocument/2006/relationships/tags" Target="../tags/tag1195.xml"/><Relationship Id="rId259" Type="http://schemas.openxmlformats.org/officeDocument/2006/relationships/tags" Target="../tags/tag1237.xml"/><Relationship Id="rId23" Type="http://schemas.openxmlformats.org/officeDocument/2006/relationships/tags" Target="../tags/tag1001.xml"/><Relationship Id="rId119" Type="http://schemas.openxmlformats.org/officeDocument/2006/relationships/tags" Target="../tags/tag1097.xml"/><Relationship Id="rId270" Type="http://schemas.openxmlformats.org/officeDocument/2006/relationships/tags" Target="../tags/tag1248.xml"/><Relationship Id="rId326" Type="http://schemas.openxmlformats.org/officeDocument/2006/relationships/tags" Target="../tags/tag1304.xml"/><Relationship Id="rId65" Type="http://schemas.openxmlformats.org/officeDocument/2006/relationships/tags" Target="../tags/tag1043.xml"/><Relationship Id="rId130" Type="http://schemas.openxmlformats.org/officeDocument/2006/relationships/tags" Target="../tags/tag1108.xml"/><Relationship Id="rId368" Type="http://schemas.openxmlformats.org/officeDocument/2006/relationships/tags" Target="../tags/tag1346.xml"/><Relationship Id="rId172" Type="http://schemas.openxmlformats.org/officeDocument/2006/relationships/tags" Target="../tags/tag1150.xml"/><Relationship Id="rId228" Type="http://schemas.openxmlformats.org/officeDocument/2006/relationships/tags" Target="../tags/tag1206.xml"/><Relationship Id="rId281" Type="http://schemas.openxmlformats.org/officeDocument/2006/relationships/tags" Target="../tags/tag1259.xml"/><Relationship Id="rId337" Type="http://schemas.openxmlformats.org/officeDocument/2006/relationships/tags" Target="../tags/tag1315.xml"/><Relationship Id="rId34" Type="http://schemas.openxmlformats.org/officeDocument/2006/relationships/tags" Target="../tags/tag1012.xml"/><Relationship Id="rId76" Type="http://schemas.openxmlformats.org/officeDocument/2006/relationships/tags" Target="../tags/tag1054.xml"/><Relationship Id="rId141" Type="http://schemas.openxmlformats.org/officeDocument/2006/relationships/tags" Target="../tags/tag1119.xml"/><Relationship Id="rId7" Type="http://schemas.openxmlformats.org/officeDocument/2006/relationships/tags" Target="../tags/tag985.xml"/><Relationship Id="rId183" Type="http://schemas.openxmlformats.org/officeDocument/2006/relationships/tags" Target="../tags/tag1161.xml"/><Relationship Id="rId239" Type="http://schemas.openxmlformats.org/officeDocument/2006/relationships/tags" Target="../tags/tag1217.xml"/><Relationship Id="rId250" Type="http://schemas.openxmlformats.org/officeDocument/2006/relationships/tags" Target="../tags/tag1228.xml"/><Relationship Id="rId292" Type="http://schemas.openxmlformats.org/officeDocument/2006/relationships/tags" Target="../tags/tag1270.xml"/><Relationship Id="rId306" Type="http://schemas.openxmlformats.org/officeDocument/2006/relationships/tags" Target="../tags/tag1284.xml"/><Relationship Id="rId45" Type="http://schemas.openxmlformats.org/officeDocument/2006/relationships/tags" Target="../tags/tag1023.xml"/><Relationship Id="rId87" Type="http://schemas.openxmlformats.org/officeDocument/2006/relationships/tags" Target="../tags/tag1065.xml"/><Relationship Id="rId110" Type="http://schemas.openxmlformats.org/officeDocument/2006/relationships/tags" Target="../tags/tag1088.xml"/><Relationship Id="rId348" Type="http://schemas.openxmlformats.org/officeDocument/2006/relationships/tags" Target="../tags/tag1326.xml"/><Relationship Id="rId152" Type="http://schemas.openxmlformats.org/officeDocument/2006/relationships/tags" Target="../tags/tag1130.xml"/><Relationship Id="rId194" Type="http://schemas.openxmlformats.org/officeDocument/2006/relationships/tags" Target="../tags/tag1172.xml"/><Relationship Id="rId208" Type="http://schemas.openxmlformats.org/officeDocument/2006/relationships/tags" Target="../tags/tag1186.xml"/><Relationship Id="rId261" Type="http://schemas.openxmlformats.org/officeDocument/2006/relationships/tags" Target="../tags/tag1239.xml"/><Relationship Id="rId14" Type="http://schemas.openxmlformats.org/officeDocument/2006/relationships/tags" Target="../tags/tag992.xml"/><Relationship Id="rId56" Type="http://schemas.openxmlformats.org/officeDocument/2006/relationships/tags" Target="../tags/tag1034.xml"/><Relationship Id="rId317" Type="http://schemas.openxmlformats.org/officeDocument/2006/relationships/tags" Target="../tags/tag1295.xml"/><Relationship Id="rId359" Type="http://schemas.openxmlformats.org/officeDocument/2006/relationships/tags" Target="../tags/tag1337.xml"/><Relationship Id="rId98" Type="http://schemas.openxmlformats.org/officeDocument/2006/relationships/tags" Target="../tags/tag1076.xml"/><Relationship Id="rId121" Type="http://schemas.openxmlformats.org/officeDocument/2006/relationships/tags" Target="../tags/tag1099.xml"/><Relationship Id="rId163" Type="http://schemas.openxmlformats.org/officeDocument/2006/relationships/tags" Target="../tags/tag1141.xml"/><Relationship Id="rId219" Type="http://schemas.openxmlformats.org/officeDocument/2006/relationships/tags" Target="../tags/tag1197.xml"/><Relationship Id="rId370" Type="http://schemas.openxmlformats.org/officeDocument/2006/relationships/tags" Target="../tags/tag1348.xml"/><Relationship Id="rId230" Type="http://schemas.openxmlformats.org/officeDocument/2006/relationships/tags" Target="../tags/tag1208.xml"/><Relationship Id="rId25" Type="http://schemas.openxmlformats.org/officeDocument/2006/relationships/tags" Target="../tags/tag1003.xml"/><Relationship Id="rId67" Type="http://schemas.openxmlformats.org/officeDocument/2006/relationships/tags" Target="../tags/tag1045.xml"/><Relationship Id="rId272" Type="http://schemas.openxmlformats.org/officeDocument/2006/relationships/tags" Target="../tags/tag1250.xml"/><Relationship Id="rId328" Type="http://schemas.openxmlformats.org/officeDocument/2006/relationships/tags" Target="../tags/tag1306.xml"/><Relationship Id="rId132" Type="http://schemas.openxmlformats.org/officeDocument/2006/relationships/tags" Target="../tags/tag1110.xml"/><Relationship Id="rId174" Type="http://schemas.openxmlformats.org/officeDocument/2006/relationships/tags" Target="../tags/tag1152.xml"/><Relationship Id="rId241" Type="http://schemas.openxmlformats.org/officeDocument/2006/relationships/tags" Target="../tags/tag1219.xml"/><Relationship Id="rId36" Type="http://schemas.openxmlformats.org/officeDocument/2006/relationships/tags" Target="../tags/tag1014.xml"/><Relationship Id="rId283" Type="http://schemas.openxmlformats.org/officeDocument/2006/relationships/tags" Target="../tags/tag1261.xml"/><Relationship Id="rId339" Type="http://schemas.openxmlformats.org/officeDocument/2006/relationships/tags" Target="../tags/tag1317.xml"/><Relationship Id="rId78" Type="http://schemas.openxmlformats.org/officeDocument/2006/relationships/tags" Target="../tags/tag1056.xml"/><Relationship Id="rId101" Type="http://schemas.openxmlformats.org/officeDocument/2006/relationships/tags" Target="../tags/tag1079.xml"/><Relationship Id="rId143" Type="http://schemas.openxmlformats.org/officeDocument/2006/relationships/tags" Target="../tags/tag1121.xml"/><Relationship Id="rId185" Type="http://schemas.openxmlformats.org/officeDocument/2006/relationships/tags" Target="../tags/tag1163.xml"/><Relationship Id="rId350" Type="http://schemas.openxmlformats.org/officeDocument/2006/relationships/tags" Target="../tags/tag1328.xml"/><Relationship Id="rId9" Type="http://schemas.openxmlformats.org/officeDocument/2006/relationships/tags" Target="../tags/tag987.xml"/><Relationship Id="rId210" Type="http://schemas.openxmlformats.org/officeDocument/2006/relationships/tags" Target="../tags/tag1188.xml"/><Relationship Id="rId26" Type="http://schemas.openxmlformats.org/officeDocument/2006/relationships/tags" Target="../tags/tag1004.xml"/><Relationship Id="rId231" Type="http://schemas.openxmlformats.org/officeDocument/2006/relationships/tags" Target="../tags/tag1209.xml"/><Relationship Id="rId252" Type="http://schemas.openxmlformats.org/officeDocument/2006/relationships/tags" Target="../tags/tag1230.xml"/><Relationship Id="rId273" Type="http://schemas.openxmlformats.org/officeDocument/2006/relationships/tags" Target="../tags/tag1251.xml"/><Relationship Id="rId294" Type="http://schemas.openxmlformats.org/officeDocument/2006/relationships/tags" Target="../tags/tag1272.xml"/><Relationship Id="rId308" Type="http://schemas.openxmlformats.org/officeDocument/2006/relationships/tags" Target="../tags/tag1286.xml"/><Relationship Id="rId329" Type="http://schemas.openxmlformats.org/officeDocument/2006/relationships/tags" Target="../tags/tag1307.xml"/><Relationship Id="rId47" Type="http://schemas.openxmlformats.org/officeDocument/2006/relationships/tags" Target="../tags/tag1025.xml"/><Relationship Id="rId68" Type="http://schemas.openxmlformats.org/officeDocument/2006/relationships/tags" Target="../tags/tag1046.xml"/><Relationship Id="rId89" Type="http://schemas.openxmlformats.org/officeDocument/2006/relationships/tags" Target="../tags/tag1067.xml"/><Relationship Id="rId112" Type="http://schemas.openxmlformats.org/officeDocument/2006/relationships/tags" Target="../tags/tag1090.xml"/><Relationship Id="rId133" Type="http://schemas.openxmlformats.org/officeDocument/2006/relationships/tags" Target="../tags/tag1111.xml"/><Relationship Id="rId154" Type="http://schemas.openxmlformats.org/officeDocument/2006/relationships/tags" Target="../tags/tag1132.xml"/><Relationship Id="rId175" Type="http://schemas.openxmlformats.org/officeDocument/2006/relationships/tags" Target="../tags/tag1153.xml"/><Relationship Id="rId340" Type="http://schemas.openxmlformats.org/officeDocument/2006/relationships/tags" Target="../tags/tag1318.xml"/><Relationship Id="rId361" Type="http://schemas.openxmlformats.org/officeDocument/2006/relationships/tags" Target="../tags/tag1339.xml"/><Relationship Id="rId196" Type="http://schemas.openxmlformats.org/officeDocument/2006/relationships/tags" Target="../tags/tag1174.xml"/><Relationship Id="rId200" Type="http://schemas.openxmlformats.org/officeDocument/2006/relationships/tags" Target="../tags/tag1178.xml"/><Relationship Id="rId16" Type="http://schemas.openxmlformats.org/officeDocument/2006/relationships/tags" Target="../tags/tag994.xml"/><Relationship Id="rId221" Type="http://schemas.openxmlformats.org/officeDocument/2006/relationships/tags" Target="../tags/tag1199.xml"/><Relationship Id="rId242" Type="http://schemas.openxmlformats.org/officeDocument/2006/relationships/tags" Target="../tags/tag1220.xml"/><Relationship Id="rId263" Type="http://schemas.openxmlformats.org/officeDocument/2006/relationships/tags" Target="../tags/tag1241.xml"/><Relationship Id="rId284" Type="http://schemas.openxmlformats.org/officeDocument/2006/relationships/tags" Target="../tags/tag1262.xml"/><Relationship Id="rId319" Type="http://schemas.openxmlformats.org/officeDocument/2006/relationships/tags" Target="../tags/tag1297.xml"/><Relationship Id="rId37" Type="http://schemas.openxmlformats.org/officeDocument/2006/relationships/tags" Target="../tags/tag1015.xml"/><Relationship Id="rId58" Type="http://schemas.openxmlformats.org/officeDocument/2006/relationships/tags" Target="../tags/tag1036.xml"/><Relationship Id="rId79" Type="http://schemas.openxmlformats.org/officeDocument/2006/relationships/tags" Target="../tags/tag1057.xml"/><Relationship Id="rId102" Type="http://schemas.openxmlformats.org/officeDocument/2006/relationships/tags" Target="../tags/tag1080.xml"/><Relationship Id="rId123" Type="http://schemas.openxmlformats.org/officeDocument/2006/relationships/tags" Target="../tags/tag1101.xml"/><Relationship Id="rId144" Type="http://schemas.openxmlformats.org/officeDocument/2006/relationships/tags" Target="../tags/tag1122.xml"/><Relationship Id="rId330" Type="http://schemas.openxmlformats.org/officeDocument/2006/relationships/tags" Target="../tags/tag1308.xml"/><Relationship Id="rId90" Type="http://schemas.openxmlformats.org/officeDocument/2006/relationships/tags" Target="../tags/tag1068.xml"/><Relationship Id="rId165" Type="http://schemas.openxmlformats.org/officeDocument/2006/relationships/tags" Target="../tags/tag1143.xml"/><Relationship Id="rId186" Type="http://schemas.openxmlformats.org/officeDocument/2006/relationships/tags" Target="../tags/tag1164.xml"/><Relationship Id="rId351" Type="http://schemas.openxmlformats.org/officeDocument/2006/relationships/tags" Target="../tags/tag1329.xml"/><Relationship Id="rId372" Type="http://schemas.openxmlformats.org/officeDocument/2006/relationships/tags" Target="../tags/tag1350.xml"/><Relationship Id="rId211" Type="http://schemas.openxmlformats.org/officeDocument/2006/relationships/tags" Target="../tags/tag1189.xml"/><Relationship Id="rId232" Type="http://schemas.openxmlformats.org/officeDocument/2006/relationships/tags" Target="../tags/tag1210.xml"/><Relationship Id="rId253" Type="http://schemas.openxmlformats.org/officeDocument/2006/relationships/tags" Target="../tags/tag1231.xml"/><Relationship Id="rId274" Type="http://schemas.openxmlformats.org/officeDocument/2006/relationships/tags" Target="../tags/tag1252.xml"/><Relationship Id="rId295" Type="http://schemas.openxmlformats.org/officeDocument/2006/relationships/tags" Target="../tags/tag1273.xml"/><Relationship Id="rId309" Type="http://schemas.openxmlformats.org/officeDocument/2006/relationships/tags" Target="../tags/tag1287.xml"/><Relationship Id="rId27" Type="http://schemas.openxmlformats.org/officeDocument/2006/relationships/tags" Target="../tags/tag1005.xml"/><Relationship Id="rId48" Type="http://schemas.openxmlformats.org/officeDocument/2006/relationships/tags" Target="../tags/tag1026.xml"/><Relationship Id="rId69" Type="http://schemas.openxmlformats.org/officeDocument/2006/relationships/tags" Target="../tags/tag1047.xml"/><Relationship Id="rId113" Type="http://schemas.openxmlformats.org/officeDocument/2006/relationships/tags" Target="../tags/tag1091.xml"/><Relationship Id="rId134" Type="http://schemas.openxmlformats.org/officeDocument/2006/relationships/tags" Target="../tags/tag1112.xml"/><Relationship Id="rId320" Type="http://schemas.openxmlformats.org/officeDocument/2006/relationships/tags" Target="../tags/tag1298.xml"/><Relationship Id="rId80" Type="http://schemas.openxmlformats.org/officeDocument/2006/relationships/tags" Target="../tags/tag1058.xml"/><Relationship Id="rId155" Type="http://schemas.openxmlformats.org/officeDocument/2006/relationships/tags" Target="../tags/tag1133.xml"/><Relationship Id="rId176" Type="http://schemas.openxmlformats.org/officeDocument/2006/relationships/tags" Target="../tags/tag1154.xml"/><Relationship Id="rId197" Type="http://schemas.openxmlformats.org/officeDocument/2006/relationships/tags" Target="../tags/tag1175.xml"/><Relationship Id="rId341" Type="http://schemas.openxmlformats.org/officeDocument/2006/relationships/tags" Target="../tags/tag1319.xml"/><Relationship Id="rId362" Type="http://schemas.openxmlformats.org/officeDocument/2006/relationships/tags" Target="../tags/tag1340.xml"/><Relationship Id="rId201" Type="http://schemas.openxmlformats.org/officeDocument/2006/relationships/tags" Target="../tags/tag1179.xml"/><Relationship Id="rId222" Type="http://schemas.openxmlformats.org/officeDocument/2006/relationships/tags" Target="../tags/tag1200.xml"/><Relationship Id="rId243" Type="http://schemas.openxmlformats.org/officeDocument/2006/relationships/tags" Target="../tags/tag1221.xml"/><Relationship Id="rId264" Type="http://schemas.openxmlformats.org/officeDocument/2006/relationships/tags" Target="../tags/tag1242.xml"/><Relationship Id="rId285" Type="http://schemas.openxmlformats.org/officeDocument/2006/relationships/tags" Target="../tags/tag1263.xml"/><Relationship Id="rId17" Type="http://schemas.openxmlformats.org/officeDocument/2006/relationships/tags" Target="../tags/tag995.xml"/><Relationship Id="rId38" Type="http://schemas.openxmlformats.org/officeDocument/2006/relationships/tags" Target="../tags/tag1016.xml"/><Relationship Id="rId59" Type="http://schemas.openxmlformats.org/officeDocument/2006/relationships/tags" Target="../tags/tag1037.xml"/><Relationship Id="rId103" Type="http://schemas.openxmlformats.org/officeDocument/2006/relationships/tags" Target="../tags/tag1081.xml"/><Relationship Id="rId124" Type="http://schemas.openxmlformats.org/officeDocument/2006/relationships/tags" Target="../tags/tag1102.xml"/><Relationship Id="rId310" Type="http://schemas.openxmlformats.org/officeDocument/2006/relationships/tags" Target="../tags/tag1288.xml"/><Relationship Id="rId70" Type="http://schemas.openxmlformats.org/officeDocument/2006/relationships/tags" Target="../tags/tag1048.xml"/><Relationship Id="rId91" Type="http://schemas.openxmlformats.org/officeDocument/2006/relationships/tags" Target="../tags/tag1069.xml"/><Relationship Id="rId145" Type="http://schemas.openxmlformats.org/officeDocument/2006/relationships/tags" Target="../tags/tag1123.xml"/><Relationship Id="rId166" Type="http://schemas.openxmlformats.org/officeDocument/2006/relationships/tags" Target="../tags/tag1144.xml"/><Relationship Id="rId187" Type="http://schemas.openxmlformats.org/officeDocument/2006/relationships/tags" Target="../tags/tag1165.xml"/><Relationship Id="rId331" Type="http://schemas.openxmlformats.org/officeDocument/2006/relationships/tags" Target="../tags/tag1309.xml"/><Relationship Id="rId352" Type="http://schemas.openxmlformats.org/officeDocument/2006/relationships/tags" Target="../tags/tag1330.xml"/><Relationship Id="rId373" Type="http://schemas.openxmlformats.org/officeDocument/2006/relationships/tags" Target="../tags/tag1351.xml"/><Relationship Id="rId1" Type="http://schemas.openxmlformats.org/officeDocument/2006/relationships/tags" Target="../tags/tag979.xml"/><Relationship Id="rId212" Type="http://schemas.openxmlformats.org/officeDocument/2006/relationships/tags" Target="../tags/tag1190.xml"/><Relationship Id="rId233" Type="http://schemas.openxmlformats.org/officeDocument/2006/relationships/tags" Target="../tags/tag1211.xml"/><Relationship Id="rId254" Type="http://schemas.openxmlformats.org/officeDocument/2006/relationships/tags" Target="../tags/tag1232.xml"/><Relationship Id="rId28" Type="http://schemas.openxmlformats.org/officeDocument/2006/relationships/tags" Target="../tags/tag1006.xml"/><Relationship Id="rId49" Type="http://schemas.openxmlformats.org/officeDocument/2006/relationships/tags" Target="../tags/tag1027.xml"/><Relationship Id="rId114" Type="http://schemas.openxmlformats.org/officeDocument/2006/relationships/tags" Target="../tags/tag1092.xml"/><Relationship Id="rId275" Type="http://schemas.openxmlformats.org/officeDocument/2006/relationships/tags" Target="../tags/tag1253.xml"/><Relationship Id="rId296" Type="http://schemas.openxmlformats.org/officeDocument/2006/relationships/tags" Target="../tags/tag1274.xml"/><Relationship Id="rId300" Type="http://schemas.openxmlformats.org/officeDocument/2006/relationships/tags" Target="../tags/tag1278.xml"/><Relationship Id="rId60" Type="http://schemas.openxmlformats.org/officeDocument/2006/relationships/tags" Target="../tags/tag1038.xml"/><Relationship Id="rId81" Type="http://schemas.openxmlformats.org/officeDocument/2006/relationships/tags" Target="../tags/tag1059.xml"/><Relationship Id="rId135" Type="http://schemas.openxmlformats.org/officeDocument/2006/relationships/tags" Target="../tags/tag1113.xml"/><Relationship Id="rId156" Type="http://schemas.openxmlformats.org/officeDocument/2006/relationships/tags" Target="../tags/tag1134.xml"/><Relationship Id="rId177" Type="http://schemas.openxmlformats.org/officeDocument/2006/relationships/tags" Target="../tags/tag1155.xml"/><Relationship Id="rId198" Type="http://schemas.openxmlformats.org/officeDocument/2006/relationships/tags" Target="../tags/tag1176.xml"/><Relationship Id="rId321" Type="http://schemas.openxmlformats.org/officeDocument/2006/relationships/tags" Target="../tags/tag1299.xml"/><Relationship Id="rId342" Type="http://schemas.openxmlformats.org/officeDocument/2006/relationships/tags" Target="../tags/tag1320.xml"/><Relationship Id="rId363" Type="http://schemas.openxmlformats.org/officeDocument/2006/relationships/tags" Target="../tags/tag1341.xml"/><Relationship Id="rId202" Type="http://schemas.openxmlformats.org/officeDocument/2006/relationships/tags" Target="../tags/tag1180.xml"/><Relationship Id="rId223" Type="http://schemas.openxmlformats.org/officeDocument/2006/relationships/tags" Target="../tags/tag1201.xml"/><Relationship Id="rId244" Type="http://schemas.openxmlformats.org/officeDocument/2006/relationships/tags" Target="../tags/tag1222.xml"/><Relationship Id="rId18" Type="http://schemas.openxmlformats.org/officeDocument/2006/relationships/tags" Target="../tags/tag996.xml"/><Relationship Id="rId39" Type="http://schemas.openxmlformats.org/officeDocument/2006/relationships/tags" Target="../tags/tag1017.xml"/><Relationship Id="rId265" Type="http://schemas.openxmlformats.org/officeDocument/2006/relationships/tags" Target="../tags/tag1243.xml"/><Relationship Id="rId286" Type="http://schemas.openxmlformats.org/officeDocument/2006/relationships/tags" Target="../tags/tag1264.xml"/><Relationship Id="rId50" Type="http://schemas.openxmlformats.org/officeDocument/2006/relationships/tags" Target="../tags/tag1028.xml"/><Relationship Id="rId104" Type="http://schemas.openxmlformats.org/officeDocument/2006/relationships/tags" Target="../tags/tag1082.xml"/><Relationship Id="rId125" Type="http://schemas.openxmlformats.org/officeDocument/2006/relationships/tags" Target="../tags/tag1103.xml"/><Relationship Id="rId146" Type="http://schemas.openxmlformats.org/officeDocument/2006/relationships/tags" Target="../tags/tag1124.xml"/><Relationship Id="rId167" Type="http://schemas.openxmlformats.org/officeDocument/2006/relationships/tags" Target="../tags/tag1145.xml"/><Relationship Id="rId188" Type="http://schemas.openxmlformats.org/officeDocument/2006/relationships/tags" Target="../tags/tag1166.xml"/><Relationship Id="rId311" Type="http://schemas.openxmlformats.org/officeDocument/2006/relationships/tags" Target="../tags/tag1289.xml"/><Relationship Id="rId332" Type="http://schemas.openxmlformats.org/officeDocument/2006/relationships/tags" Target="../tags/tag1310.xml"/><Relationship Id="rId353" Type="http://schemas.openxmlformats.org/officeDocument/2006/relationships/tags" Target="../tags/tag1331.xml"/><Relationship Id="rId374" Type="http://schemas.openxmlformats.org/officeDocument/2006/relationships/tags" Target="../tags/tag1352.xml"/><Relationship Id="rId71" Type="http://schemas.openxmlformats.org/officeDocument/2006/relationships/tags" Target="../tags/tag1049.xml"/><Relationship Id="rId92" Type="http://schemas.openxmlformats.org/officeDocument/2006/relationships/tags" Target="../tags/tag1070.xml"/><Relationship Id="rId213" Type="http://schemas.openxmlformats.org/officeDocument/2006/relationships/tags" Target="../tags/tag1191.xml"/><Relationship Id="rId234" Type="http://schemas.openxmlformats.org/officeDocument/2006/relationships/tags" Target="../tags/tag1212.xml"/><Relationship Id="rId2" Type="http://schemas.openxmlformats.org/officeDocument/2006/relationships/tags" Target="../tags/tag980.xml"/><Relationship Id="rId29" Type="http://schemas.openxmlformats.org/officeDocument/2006/relationships/tags" Target="../tags/tag1007.xml"/><Relationship Id="rId255" Type="http://schemas.openxmlformats.org/officeDocument/2006/relationships/tags" Target="../tags/tag1233.xml"/><Relationship Id="rId276" Type="http://schemas.openxmlformats.org/officeDocument/2006/relationships/tags" Target="../tags/tag1254.xml"/><Relationship Id="rId297" Type="http://schemas.openxmlformats.org/officeDocument/2006/relationships/tags" Target="../tags/tag1275.xml"/><Relationship Id="rId40" Type="http://schemas.openxmlformats.org/officeDocument/2006/relationships/tags" Target="../tags/tag1018.xml"/><Relationship Id="rId115" Type="http://schemas.openxmlformats.org/officeDocument/2006/relationships/tags" Target="../tags/tag1093.xml"/><Relationship Id="rId136" Type="http://schemas.openxmlformats.org/officeDocument/2006/relationships/tags" Target="../tags/tag1114.xml"/><Relationship Id="rId157" Type="http://schemas.openxmlformats.org/officeDocument/2006/relationships/tags" Target="../tags/tag1135.xml"/><Relationship Id="rId178" Type="http://schemas.openxmlformats.org/officeDocument/2006/relationships/tags" Target="../tags/tag1156.xml"/><Relationship Id="rId301" Type="http://schemas.openxmlformats.org/officeDocument/2006/relationships/tags" Target="../tags/tag1279.xml"/><Relationship Id="rId322" Type="http://schemas.openxmlformats.org/officeDocument/2006/relationships/tags" Target="../tags/tag1300.xml"/><Relationship Id="rId343" Type="http://schemas.openxmlformats.org/officeDocument/2006/relationships/tags" Target="../tags/tag1321.xml"/><Relationship Id="rId364" Type="http://schemas.openxmlformats.org/officeDocument/2006/relationships/tags" Target="../tags/tag1342.xml"/><Relationship Id="rId61" Type="http://schemas.openxmlformats.org/officeDocument/2006/relationships/tags" Target="../tags/tag1039.xml"/><Relationship Id="rId82" Type="http://schemas.openxmlformats.org/officeDocument/2006/relationships/tags" Target="../tags/tag1060.xml"/><Relationship Id="rId199" Type="http://schemas.openxmlformats.org/officeDocument/2006/relationships/tags" Target="../tags/tag1177.xml"/><Relationship Id="rId203" Type="http://schemas.openxmlformats.org/officeDocument/2006/relationships/tags" Target="../tags/tag1181.xml"/><Relationship Id="rId19" Type="http://schemas.openxmlformats.org/officeDocument/2006/relationships/tags" Target="../tags/tag997.xml"/><Relationship Id="rId224" Type="http://schemas.openxmlformats.org/officeDocument/2006/relationships/tags" Target="../tags/tag1202.xml"/><Relationship Id="rId245" Type="http://schemas.openxmlformats.org/officeDocument/2006/relationships/tags" Target="../tags/tag1223.xml"/><Relationship Id="rId266" Type="http://schemas.openxmlformats.org/officeDocument/2006/relationships/tags" Target="../tags/tag1244.xml"/><Relationship Id="rId287" Type="http://schemas.openxmlformats.org/officeDocument/2006/relationships/tags" Target="../tags/tag1265.xml"/><Relationship Id="rId30" Type="http://schemas.openxmlformats.org/officeDocument/2006/relationships/tags" Target="../tags/tag1008.xml"/><Relationship Id="rId105" Type="http://schemas.openxmlformats.org/officeDocument/2006/relationships/tags" Target="../tags/tag1083.xml"/><Relationship Id="rId126" Type="http://schemas.openxmlformats.org/officeDocument/2006/relationships/tags" Target="../tags/tag1104.xml"/><Relationship Id="rId147" Type="http://schemas.openxmlformats.org/officeDocument/2006/relationships/tags" Target="../tags/tag1125.xml"/><Relationship Id="rId168" Type="http://schemas.openxmlformats.org/officeDocument/2006/relationships/tags" Target="../tags/tag1146.xml"/><Relationship Id="rId312" Type="http://schemas.openxmlformats.org/officeDocument/2006/relationships/tags" Target="../tags/tag1290.xml"/><Relationship Id="rId333" Type="http://schemas.openxmlformats.org/officeDocument/2006/relationships/tags" Target="../tags/tag1311.xml"/><Relationship Id="rId354" Type="http://schemas.openxmlformats.org/officeDocument/2006/relationships/tags" Target="../tags/tag1332.xml"/><Relationship Id="rId51" Type="http://schemas.openxmlformats.org/officeDocument/2006/relationships/tags" Target="../tags/tag1029.xml"/><Relationship Id="rId72" Type="http://schemas.openxmlformats.org/officeDocument/2006/relationships/tags" Target="../tags/tag1050.xml"/><Relationship Id="rId93" Type="http://schemas.openxmlformats.org/officeDocument/2006/relationships/tags" Target="../tags/tag1071.xml"/><Relationship Id="rId189" Type="http://schemas.openxmlformats.org/officeDocument/2006/relationships/tags" Target="../tags/tag1167.xml"/><Relationship Id="rId375" Type="http://schemas.openxmlformats.org/officeDocument/2006/relationships/tags" Target="../tags/tag1353.xml"/><Relationship Id="rId3" Type="http://schemas.openxmlformats.org/officeDocument/2006/relationships/tags" Target="../tags/tag981.xml"/><Relationship Id="rId214" Type="http://schemas.openxmlformats.org/officeDocument/2006/relationships/tags" Target="../tags/tag1192.xml"/><Relationship Id="rId235" Type="http://schemas.openxmlformats.org/officeDocument/2006/relationships/tags" Target="../tags/tag1213.xml"/><Relationship Id="rId256" Type="http://schemas.openxmlformats.org/officeDocument/2006/relationships/tags" Target="../tags/tag1234.xml"/><Relationship Id="rId277" Type="http://schemas.openxmlformats.org/officeDocument/2006/relationships/tags" Target="../tags/tag1255.xml"/><Relationship Id="rId298" Type="http://schemas.openxmlformats.org/officeDocument/2006/relationships/tags" Target="../tags/tag1276.xml"/><Relationship Id="rId116" Type="http://schemas.openxmlformats.org/officeDocument/2006/relationships/tags" Target="../tags/tag1094.xml"/><Relationship Id="rId137" Type="http://schemas.openxmlformats.org/officeDocument/2006/relationships/tags" Target="../tags/tag1115.xml"/><Relationship Id="rId158" Type="http://schemas.openxmlformats.org/officeDocument/2006/relationships/tags" Target="../tags/tag1136.xml"/><Relationship Id="rId302" Type="http://schemas.openxmlformats.org/officeDocument/2006/relationships/tags" Target="../tags/tag1280.xml"/><Relationship Id="rId323" Type="http://schemas.openxmlformats.org/officeDocument/2006/relationships/tags" Target="../tags/tag1301.xml"/><Relationship Id="rId344" Type="http://schemas.openxmlformats.org/officeDocument/2006/relationships/tags" Target="../tags/tag1322.xml"/><Relationship Id="rId20" Type="http://schemas.openxmlformats.org/officeDocument/2006/relationships/tags" Target="../tags/tag998.xml"/><Relationship Id="rId41" Type="http://schemas.openxmlformats.org/officeDocument/2006/relationships/tags" Target="../tags/tag1019.xml"/><Relationship Id="rId62" Type="http://schemas.openxmlformats.org/officeDocument/2006/relationships/tags" Target="../tags/tag1040.xml"/><Relationship Id="rId83" Type="http://schemas.openxmlformats.org/officeDocument/2006/relationships/tags" Target="../tags/tag1061.xml"/><Relationship Id="rId179" Type="http://schemas.openxmlformats.org/officeDocument/2006/relationships/tags" Target="../tags/tag1157.xml"/><Relationship Id="rId365" Type="http://schemas.openxmlformats.org/officeDocument/2006/relationships/tags" Target="../tags/tag1343.xml"/><Relationship Id="rId190" Type="http://schemas.openxmlformats.org/officeDocument/2006/relationships/tags" Target="../tags/tag1168.xml"/><Relationship Id="rId204" Type="http://schemas.openxmlformats.org/officeDocument/2006/relationships/tags" Target="../tags/tag1182.xml"/><Relationship Id="rId225" Type="http://schemas.openxmlformats.org/officeDocument/2006/relationships/tags" Target="../tags/tag1203.xml"/><Relationship Id="rId246" Type="http://schemas.openxmlformats.org/officeDocument/2006/relationships/tags" Target="../tags/tag1224.xml"/><Relationship Id="rId267" Type="http://schemas.openxmlformats.org/officeDocument/2006/relationships/tags" Target="../tags/tag1245.xml"/><Relationship Id="rId288" Type="http://schemas.openxmlformats.org/officeDocument/2006/relationships/tags" Target="../tags/tag1266.xml"/><Relationship Id="rId106" Type="http://schemas.openxmlformats.org/officeDocument/2006/relationships/tags" Target="../tags/tag1084.xml"/><Relationship Id="rId127" Type="http://schemas.openxmlformats.org/officeDocument/2006/relationships/tags" Target="../tags/tag1105.xml"/><Relationship Id="rId313" Type="http://schemas.openxmlformats.org/officeDocument/2006/relationships/tags" Target="../tags/tag1291.xml"/><Relationship Id="rId10" Type="http://schemas.openxmlformats.org/officeDocument/2006/relationships/tags" Target="../tags/tag988.xml"/><Relationship Id="rId31" Type="http://schemas.openxmlformats.org/officeDocument/2006/relationships/tags" Target="../tags/tag1009.xml"/><Relationship Id="rId52" Type="http://schemas.openxmlformats.org/officeDocument/2006/relationships/tags" Target="../tags/tag1030.xml"/><Relationship Id="rId73" Type="http://schemas.openxmlformats.org/officeDocument/2006/relationships/tags" Target="../tags/tag1051.xml"/><Relationship Id="rId94" Type="http://schemas.openxmlformats.org/officeDocument/2006/relationships/tags" Target="../tags/tag1072.xml"/><Relationship Id="rId148" Type="http://schemas.openxmlformats.org/officeDocument/2006/relationships/tags" Target="../tags/tag1126.xml"/><Relationship Id="rId169" Type="http://schemas.openxmlformats.org/officeDocument/2006/relationships/tags" Target="../tags/tag1147.xml"/><Relationship Id="rId334" Type="http://schemas.openxmlformats.org/officeDocument/2006/relationships/tags" Target="../tags/tag1312.xml"/><Relationship Id="rId355" Type="http://schemas.openxmlformats.org/officeDocument/2006/relationships/tags" Target="../tags/tag1333.xml"/><Relationship Id="rId376" Type="http://schemas.openxmlformats.org/officeDocument/2006/relationships/slideLayout" Target="../slideLayouts/slideLayout3.xml"/><Relationship Id="rId4" Type="http://schemas.openxmlformats.org/officeDocument/2006/relationships/tags" Target="../tags/tag982.xml"/><Relationship Id="rId180" Type="http://schemas.openxmlformats.org/officeDocument/2006/relationships/tags" Target="../tags/tag1158.xml"/><Relationship Id="rId215" Type="http://schemas.openxmlformats.org/officeDocument/2006/relationships/tags" Target="../tags/tag1193.xml"/><Relationship Id="rId236" Type="http://schemas.openxmlformats.org/officeDocument/2006/relationships/tags" Target="../tags/tag1214.xml"/><Relationship Id="rId257" Type="http://schemas.openxmlformats.org/officeDocument/2006/relationships/tags" Target="../tags/tag1235.xml"/><Relationship Id="rId278" Type="http://schemas.openxmlformats.org/officeDocument/2006/relationships/tags" Target="../tags/tag1256.xml"/><Relationship Id="rId303" Type="http://schemas.openxmlformats.org/officeDocument/2006/relationships/tags" Target="../tags/tag1281.xml"/><Relationship Id="rId42" Type="http://schemas.openxmlformats.org/officeDocument/2006/relationships/tags" Target="../tags/tag1020.xml"/><Relationship Id="rId84" Type="http://schemas.openxmlformats.org/officeDocument/2006/relationships/tags" Target="../tags/tag1062.xml"/><Relationship Id="rId138" Type="http://schemas.openxmlformats.org/officeDocument/2006/relationships/tags" Target="../tags/tag1116.xml"/><Relationship Id="rId345" Type="http://schemas.openxmlformats.org/officeDocument/2006/relationships/tags" Target="../tags/tag1323.xml"/><Relationship Id="rId191" Type="http://schemas.openxmlformats.org/officeDocument/2006/relationships/tags" Target="../tags/tag1169.xml"/><Relationship Id="rId205" Type="http://schemas.openxmlformats.org/officeDocument/2006/relationships/tags" Target="../tags/tag1183.xml"/><Relationship Id="rId247" Type="http://schemas.openxmlformats.org/officeDocument/2006/relationships/tags" Target="../tags/tag1225.xml"/><Relationship Id="rId107" Type="http://schemas.openxmlformats.org/officeDocument/2006/relationships/tags" Target="../tags/tag1085.xml"/><Relationship Id="rId289" Type="http://schemas.openxmlformats.org/officeDocument/2006/relationships/tags" Target="../tags/tag1267.xml"/><Relationship Id="rId11" Type="http://schemas.openxmlformats.org/officeDocument/2006/relationships/tags" Target="../tags/tag989.xml"/><Relationship Id="rId53" Type="http://schemas.openxmlformats.org/officeDocument/2006/relationships/tags" Target="../tags/tag1031.xml"/><Relationship Id="rId149" Type="http://schemas.openxmlformats.org/officeDocument/2006/relationships/tags" Target="../tags/tag1127.xml"/><Relationship Id="rId314" Type="http://schemas.openxmlformats.org/officeDocument/2006/relationships/tags" Target="../tags/tag1292.xml"/><Relationship Id="rId356" Type="http://schemas.openxmlformats.org/officeDocument/2006/relationships/tags" Target="../tags/tag1334.xml"/><Relationship Id="rId95" Type="http://schemas.openxmlformats.org/officeDocument/2006/relationships/tags" Target="../tags/tag1073.xml"/><Relationship Id="rId160" Type="http://schemas.openxmlformats.org/officeDocument/2006/relationships/tags" Target="../tags/tag1138.xml"/><Relationship Id="rId216" Type="http://schemas.openxmlformats.org/officeDocument/2006/relationships/tags" Target="../tags/tag1194.xml"/><Relationship Id="rId258" Type="http://schemas.openxmlformats.org/officeDocument/2006/relationships/tags" Target="../tags/tag1236.xml"/><Relationship Id="rId22" Type="http://schemas.openxmlformats.org/officeDocument/2006/relationships/tags" Target="../tags/tag1000.xml"/><Relationship Id="rId64" Type="http://schemas.openxmlformats.org/officeDocument/2006/relationships/tags" Target="../tags/tag1042.xml"/><Relationship Id="rId118" Type="http://schemas.openxmlformats.org/officeDocument/2006/relationships/tags" Target="../tags/tag1096.xml"/><Relationship Id="rId325" Type="http://schemas.openxmlformats.org/officeDocument/2006/relationships/tags" Target="../tags/tag1303.xml"/><Relationship Id="rId367" Type="http://schemas.openxmlformats.org/officeDocument/2006/relationships/tags" Target="../tags/tag1345.xml"/><Relationship Id="rId171" Type="http://schemas.openxmlformats.org/officeDocument/2006/relationships/tags" Target="../tags/tag1149.xml"/><Relationship Id="rId227" Type="http://schemas.openxmlformats.org/officeDocument/2006/relationships/tags" Target="../tags/tag1205.xml"/><Relationship Id="rId269" Type="http://schemas.openxmlformats.org/officeDocument/2006/relationships/tags" Target="../tags/tag1247.xml"/><Relationship Id="rId33" Type="http://schemas.openxmlformats.org/officeDocument/2006/relationships/tags" Target="../tags/tag1011.xml"/><Relationship Id="rId129" Type="http://schemas.openxmlformats.org/officeDocument/2006/relationships/tags" Target="../tags/tag1107.xml"/><Relationship Id="rId280" Type="http://schemas.openxmlformats.org/officeDocument/2006/relationships/tags" Target="../tags/tag1258.xml"/><Relationship Id="rId336" Type="http://schemas.openxmlformats.org/officeDocument/2006/relationships/tags" Target="../tags/tag1314.xml"/><Relationship Id="rId75" Type="http://schemas.openxmlformats.org/officeDocument/2006/relationships/tags" Target="../tags/tag1053.xml"/><Relationship Id="rId140" Type="http://schemas.openxmlformats.org/officeDocument/2006/relationships/tags" Target="../tags/tag1118.xml"/><Relationship Id="rId182" Type="http://schemas.openxmlformats.org/officeDocument/2006/relationships/tags" Target="../tags/tag1160.xml"/><Relationship Id="rId378" Type="http://schemas.openxmlformats.org/officeDocument/2006/relationships/image" Target="../media/image23.png"/><Relationship Id="rId6" Type="http://schemas.openxmlformats.org/officeDocument/2006/relationships/tags" Target="../tags/tag984.xml"/><Relationship Id="rId238" Type="http://schemas.openxmlformats.org/officeDocument/2006/relationships/tags" Target="../tags/tag1216.xml"/><Relationship Id="rId291" Type="http://schemas.openxmlformats.org/officeDocument/2006/relationships/tags" Target="../tags/tag1269.xml"/><Relationship Id="rId305" Type="http://schemas.openxmlformats.org/officeDocument/2006/relationships/tags" Target="../tags/tag1283.xml"/><Relationship Id="rId347" Type="http://schemas.openxmlformats.org/officeDocument/2006/relationships/tags" Target="../tags/tag1325.xml"/><Relationship Id="rId44" Type="http://schemas.openxmlformats.org/officeDocument/2006/relationships/tags" Target="../tags/tag1022.xml"/><Relationship Id="rId86" Type="http://schemas.openxmlformats.org/officeDocument/2006/relationships/tags" Target="../tags/tag1064.xml"/><Relationship Id="rId151" Type="http://schemas.openxmlformats.org/officeDocument/2006/relationships/tags" Target="../tags/tag1129.xml"/><Relationship Id="rId193" Type="http://schemas.openxmlformats.org/officeDocument/2006/relationships/tags" Target="../tags/tag1171.xml"/><Relationship Id="rId207" Type="http://schemas.openxmlformats.org/officeDocument/2006/relationships/tags" Target="../tags/tag1185.xml"/><Relationship Id="rId249" Type="http://schemas.openxmlformats.org/officeDocument/2006/relationships/tags" Target="../tags/tag1227.xml"/><Relationship Id="rId13" Type="http://schemas.openxmlformats.org/officeDocument/2006/relationships/tags" Target="../tags/tag991.xml"/><Relationship Id="rId109" Type="http://schemas.openxmlformats.org/officeDocument/2006/relationships/tags" Target="../tags/tag1087.xml"/><Relationship Id="rId260" Type="http://schemas.openxmlformats.org/officeDocument/2006/relationships/tags" Target="../tags/tag1238.xml"/><Relationship Id="rId316" Type="http://schemas.openxmlformats.org/officeDocument/2006/relationships/tags" Target="../tags/tag1294.xml"/><Relationship Id="rId55" Type="http://schemas.openxmlformats.org/officeDocument/2006/relationships/tags" Target="../tags/tag1033.xml"/><Relationship Id="rId97" Type="http://schemas.openxmlformats.org/officeDocument/2006/relationships/tags" Target="../tags/tag1075.xml"/><Relationship Id="rId120" Type="http://schemas.openxmlformats.org/officeDocument/2006/relationships/tags" Target="../tags/tag1098.xml"/><Relationship Id="rId358" Type="http://schemas.openxmlformats.org/officeDocument/2006/relationships/tags" Target="../tags/tag1336.xml"/><Relationship Id="rId162" Type="http://schemas.openxmlformats.org/officeDocument/2006/relationships/tags" Target="../tags/tag1140.xml"/><Relationship Id="rId218" Type="http://schemas.openxmlformats.org/officeDocument/2006/relationships/tags" Target="../tags/tag1196.xml"/><Relationship Id="rId271" Type="http://schemas.openxmlformats.org/officeDocument/2006/relationships/tags" Target="../tags/tag1249.xml"/><Relationship Id="rId24" Type="http://schemas.openxmlformats.org/officeDocument/2006/relationships/tags" Target="../tags/tag1002.xml"/><Relationship Id="rId66" Type="http://schemas.openxmlformats.org/officeDocument/2006/relationships/tags" Target="../tags/tag1044.xml"/><Relationship Id="rId131" Type="http://schemas.openxmlformats.org/officeDocument/2006/relationships/tags" Target="../tags/tag1109.xml"/><Relationship Id="rId327" Type="http://schemas.openxmlformats.org/officeDocument/2006/relationships/tags" Target="../tags/tag1305.xml"/><Relationship Id="rId369" Type="http://schemas.openxmlformats.org/officeDocument/2006/relationships/tags" Target="../tags/tag1347.xml"/><Relationship Id="rId173" Type="http://schemas.openxmlformats.org/officeDocument/2006/relationships/tags" Target="../tags/tag1151.xml"/><Relationship Id="rId229" Type="http://schemas.openxmlformats.org/officeDocument/2006/relationships/tags" Target="../tags/tag1207.xml"/><Relationship Id="rId240" Type="http://schemas.openxmlformats.org/officeDocument/2006/relationships/tags" Target="../tags/tag1218.xml"/><Relationship Id="rId35" Type="http://schemas.openxmlformats.org/officeDocument/2006/relationships/tags" Target="../tags/tag1013.xml"/><Relationship Id="rId77" Type="http://schemas.openxmlformats.org/officeDocument/2006/relationships/tags" Target="../tags/tag1055.xml"/><Relationship Id="rId100" Type="http://schemas.openxmlformats.org/officeDocument/2006/relationships/tags" Target="../tags/tag1078.xml"/><Relationship Id="rId282" Type="http://schemas.openxmlformats.org/officeDocument/2006/relationships/tags" Target="../tags/tag1260.xml"/><Relationship Id="rId338" Type="http://schemas.openxmlformats.org/officeDocument/2006/relationships/tags" Target="../tags/tag1316.xml"/><Relationship Id="rId8" Type="http://schemas.openxmlformats.org/officeDocument/2006/relationships/tags" Target="../tags/tag986.xml"/><Relationship Id="rId142" Type="http://schemas.openxmlformats.org/officeDocument/2006/relationships/tags" Target="../tags/tag1120.xml"/><Relationship Id="rId184" Type="http://schemas.openxmlformats.org/officeDocument/2006/relationships/tags" Target="../tags/tag1162.xml"/><Relationship Id="rId251" Type="http://schemas.openxmlformats.org/officeDocument/2006/relationships/tags" Target="../tags/tag1229.xml"/><Relationship Id="rId46" Type="http://schemas.openxmlformats.org/officeDocument/2006/relationships/tags" Target="../tags/tag1024.xml"/><Relationship Id="rId293" Type="http://schemas.openxmlformats.org/officeDocument/2006/relationships/tags" Target="../tags/tag1271.xml"/><Relationship Id="rId307" Type="http://schemas.openxmlformats.org/officeDocument/2006/relationships/tags" Target="../tags/tag1285.xml"/><Relationship Id="rId349" Type="http://schemas.openxmlformats.org/officeDocument/2006/relationships/tags" Target="../tags/tag1327.xml"/><Relationship Id="rId88" Type="http://schemas.openxmlformats.org/officeDocument/2006/relationships/tags" Target="../tags/tag1066.xml"/><Relationship Id="rId111" Type="http://schemas.openxmlformats.org/officeDocument/2006/relationships/tags" Target="../tags/tag1089.xml"/><Relationship Id="rId153" Type="http://schemas.openxmlformats.org/officeDocument/2006/relationships/tags" Target="../tags/tag1131.xml"/><Relationship Id="rId195" Type="http://schemas.openxmlformats.org/officeDocument/2006/relationships/tags" Target="../tags/tag1173.xml"/><Relationship Id="rId209" Type="http://schemas.openxmlformats.org/officeDocument/2006/relationships/tags" Target="../tags/tag1187.xml"/><Relationship Id="rId360" Type="http://schemas.openxmlformats.org/officeDocument/2006/relationships/tags" Target="../tags/tag1338.xml"/><Relationship Id="rId220" Type="http://schemas.openxmlformats.org/officeDocument/2006/relationships/tags" Target="../tags/tag1198.xml"/><Relationship Id="rId15" Type="http://schemas.openxmlformats.org/officeDocument/2006/relationships/tags" Target="../tags/tag993.xml"/><Relationship Id="rId57" Type="http://schemas.openxmlformats.org/officeDocument/2006/relationships/tags" Target="../tags/tag1035.xml"/><Relationship Id="rId262" Type="http://schemas.openxmlformats.org/officeDocument/2006/relationships/tags" Target="../tags/tag1240.xml"/><Relationship Id="rId318" Type="http://schemas.openxmlformats.org/officeDocument/2006/relationships/tags" Target="../tags/tag1296.xml"/><Relationship Id="rId99" Type="http://schemas.openxmlformats.org/officeDocument/2006/relationships/tags" Target="../tags/tag1077.xml"/><Relationship Id="rId122" Type="http://schemas.openxmlformats.org/officeDocument/2006/relationships/tags" Target="../tags/tag1100.xml"/><Relationship Id="rId164" Type="http://schemas.openxmlformats.org/officeDocument/2006/relationships/tags" Target="../tags/tag1142.xml"/><Relationship Id="rId371" Type="http://schemas.openxmlformats.org/officeDocument/2006/relationships/tags" Target="../tags/tag1349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tags" Target="../tags/tag1473.xml"/><Relationship Id="rId299" Type="http://schemas.openxmlformats.org/officeDocument/2006/relationships/tags" Target="../tags/tag1655.xml"/><Relationship Id="rId21" Type="http://schemas.openxmlformats.org/officeDocument/2006/relationships/tags" Target="../tags/tag1377.xml"/><Relationship Id="rId63" Type="http://schemas.openxmlformats.org/officeDocument/2006/relationships/tags" Target="../tags/tag1419.xml"/><Relationship Id="rId159" Type="http://schemas.openxmlformats.org/officeDocument/2006/relationships/tags" Target="../tags/tag1515.xml"/><Relationship Id="rId324" Type="http://schemas.openxmlformats.org/officeDocument/2006/relationships/tags" Target="../tags/tag1680.xml"/><Relationship Id="rId366" Type="http://schemas.openxmlformats.org/officeDocument/2006/relationships/tags" Target="../tags/tag1722.xml"/><Relationship Id="rId170" Type="http://schemas.openxmlformats.org/officeDocument/2006/relationships/tags" Target="../tags/tag1526.xml"/><Relationship Id="rId226" Type="http://schemas.openxmlformats.org/officeDocument/2006/relationships/tags" Target="../tags/tag1582.xml"/><Relationship Id="rId268" Type="http://schemas.openxmlformats.org/officeDocument/2006/relationships/tags" Target="../tags/tag1624.xml"/><Relationship Id="rId32" Type="http://schemas.openxmlformats.org/officeDocument/2006/relationships/tags" Target="../tags/tag1388.xml"/><Relationship Id="rId74" Type="http://schemas.openxmlformats.org/officeDocument/2006/relationships/tags" Target="../tags/tag1430.xml"/><Relationship Id="rId128" Type="http://schemas.openxmlformats.org/officeDocument/2006/relationships/tags" Target="../tags/tag1484.xml"/><Relationship Id="rId335" Type="http://schemas.openxmlformats.org/officeDocument/2006/relationships/tags" Target="../tags/tag1691.xml"/><Relationship Id="rId377" Type="http://schemas.openxmlformats.org/officeDocument/2006/relationships/tags" Target="../tags/tag1733.xml"/><Relationship Id="rId5" Type="http://schemas.openxmlformats.org/officeDocument/2006/relationships/tags" Target="../tags/tag1361.xml"/><Relationship Id="rId181" Type="http://schemas.openxmlformats.org/officeDocument/2006/relationships/tags" Target="../tags/tag1537.xml"/><Relationship Id="rId237" Type="http://schemas.openxmlformats.org/officeDocument/2006/relationships/tags" Target="../tags/tag1593.xml"/><Relationship Id="rId279" Type="http://schemas.openxmlformats.org/officeDocument/2006/relationships/tags" Target="../tags/tag1635.xml"/><Relationship Id="rId43" Type="http://schemas.openxmlformats.org/officeDocument/2006/relationships/tags" Target="../tags/tag1399.xml"/><Relationship Id="rId139" Type="http://schemas.openxmlformats.org/officeDocument/2006/relationships/tags" Target="../tags/tag1495.xml"/><Relationship Id="rId290" Type="http://schemas.openxmlformats.org/officeDocument/2006/relationships/tags" Target="../tags/tag1646.xml"/><Relationship Id="rId304" Type="http://schemas.openxmlformats.org/officeDocument/2006/relationships/tags" Target="../tags/tag1660.xml"/><Relationship Id="rId346" Type="http://schemas.openxmlformats.org/officeDocument/2006/relationships/tags" Target="../tags/tag1702.xml"/><Relationship Id="rId388" Type="http://schemas.openxmlformats.org/officeDocument/2006/relationships/notesSlide" Target="../notesSlides/notesSlide16.xml"/><Relationship Id="rId85" Type="http://schemas.openxmlformats.org/officeDocument/2006/relationships/tags" Target="../tags/tag1441.xml"/><Relationship Id="rId150" Type="http://schemas.openxmlformats.org/officeDocument/2006/relationships/tags" Target="../tags/tag1506.xml"/><Relationship Id="rId192" Type="http://schemas.openxmlformats.org/officeDocument/2006/relationships/tags" Target="../tags/tag1548.xml"/><Relationship Id="rId206" Type="http://schemas.openxmlformats.org/officeDocument/2006/relationships/tags" Target="../tags/tag1562.xml"/><Relationship Id="rId248" Type="http://schemas.openxmlformats.org/officeDocument/2006/relationships/tags" Target="../tags/tag1604.xml"/><Relationship Id="rId12" Type="http://schemas.openxmlformats.org/officeDocument/2006/relationships/tags" Target="../tags/tag1368.xml"/><Relationship Id="rId108" Type="http://schemas.openxmlformats.org/officeDocument/2006/relationships/tags" Target="../tags/tag1464.xml"/><Relationship Id="rId315" Type="http://schemas.openxmlformats.org/officeDocument/2006/relationships/tags" Target="../tags/tag1671.xml"/><Relationship Id="rId357" Type="http://schemas.openxmlformats.org/officeDocument/2006/relationships/tags" Target="../tags/tag1713.xml"/><Relationship Id="rId54" Type="http://schemas.openxmlformats.org/officeDocument/2006/relationships/tags" Target="../tags/tag1410.xml"/><Relationship Id="rId96" Type="http://schemas.openxmlformats.org/officeDocument/2006/relationships/tags" Target="../tags/tag1452.xml"/><Relationship Id="rId161" Type="http://schemas.openxmlformats.org/officeDocument/2006/relationships/tags" Target="../tags/tag1517.xml"/><Relationship Id="rId217" Type="http://schemas.openxmlformats.org/officeDocument/2006/relationships/tags" Target="../tags/tag1573.xml"/><Relationship Id="rId259" Type="http://schemas.openxmlformats.org/officeDocument/2006/relationships/tags" Target="../tags/tag1615.xml"/><Relationship Id="rId23" Type="http://schemas.openxmlformats.org/officeDocument/2006/relationships/tags" Target="../tags/tag1379.xml"/><Relationship Id="rId119" Type="http://schemas.openxmlformats.org/officeDocument/2006/relationships/tags" Target="../tags/tag1475.xml"/><Relationship Id="rId270" Type="http://schemas.openxmlformats.org/officeDocument/2006/relationships/tags" Target="../tags/tag1626.xml"/><Relationship Id="rId326" Type="http://schemas.openxmlformats.org/officeDocument/2006/relationships/tags" Target="../tags/tag1682.xml"/><Relationship Id="rId65" Type="http://schemas.openxmlformats.org/officeDocument/2006/relationships/tags" Target="../tags/tag1421.xml"/><Relationship Id="rId130" Type="http://schemas.openxmlformats.org/officeDocument/2006/relationships/tags" Target="../tags/tag1486.xml"/><Relationship Id="rId368" Type="http://schemas.openxmlformats.org/officeDocument/2006/relationships/tags" Target="../tags/tag1724.xml"/><Relationship Id="rId172" Type="http://schemas.openxmlformats.org/officeDocument/2006/relationships/tags" Target="../tags/tag1528.xml"/><Relationship Id="rId228" Type="http://schemas.openxmlformats.org/officeDocument/2006/relationships/tags" Target="../tags/tag1584.xml"/><Relationship Id="rId281" Type="http://schemas.openxmlformats.org/officeDocument/2006/relationships/tags" Target="../tags/tag1637.xml"/><Relationship Id="rId337" Type="http://schemas.openxmlformats.org/officeDocument/2006/relationships/tags" Target="../tags/tag1693.xml"/><Relationship Id="rId34" Type="http://schemas.openxmlformats.org/officeDocument/2006/relationships/tags" Target="../tags/tag1390.xml"/><Relationship Id="rId76" Type="http://schemas.openxmlformats.org/officeDocument/2006/relationships/tags" Target="../tags/tag1432.xml"/><Relationship Id="rId141" Type="http://schemas.openxmlformats.org/officeDocument/2006/relationships/tags" Target="../tags/tag1497.xml"/><Relationship Id="rId379" Type="http://schemas.openxmlformats.org/officeDocument/2006/relationships/tags" Target="../tags/tag1735.xml"/><Relationship Id="rId7" Type="http://schemas.openxmlformats.org/officeDocument/2006/relationships/tags" Target="../tags/tag1363.xml"/><Relationship Id="rId183" Type="http://schemas.openxmlformats.org/officeDocument/2006/relationships/tags" Target="../tags/tag1539.xml"/><Relationship Id="rId239" Type="http://schemas.openxmlformats.org/officeDocument/2006/relationships/tags" Target="../tags/tag1595.xml"/><Relationship Id="rId390" Type="http://schemas.openxmlformats.org/officeDocument/2006/relationships/image" Target="../media/image25.png"/><Relationship Id="rId250" Type="http://schemas.openxmlformats.org/officeDocument/2006/relationships/tags" Target="../tags/tag1606.xml"/><Relationship Id="rId292" Type="http://schemas.openxmlformats.org/officeDocument/2006/relationships/tags" Target="../tags/tag1648.xml"/><Relationship Id="rId306" Type="http://schemas.openxmlformats.org/officeDocument/2006/relationships/tags" Target="../tags/tag1662.xml"/><Relationship Id="rId45" Type="http://schemas.openxmlformats.org/officeDocument/2006/relationships/tags" Target="../tags/tag1401.xml"/><Relationship Id="rId87" Type="http://schemas.openxmlformats.org/officeDocument/2006/relationships/tags" Target="../tags/tag1443.xml"/><Relationship Id="rId110" Type="http://schemas.openxmlformats.org/officeDocument/2006/relationships/tags" Target="../tags/tag1466.xml"/><Relationship Id="rId348" Type="http://schemas.openxmlformats.org/officeDocument/2006/relationships/tags" Target="../tags/tag1704.xml"/><Relationship Id="rId152" Type="http://schemas.openxmlformats.org/officeDocument/2006/relationships/tags" Target="../tags/tag1508.xml"/><Relationship Id="rId194" Type="http://schemas.openxmlformats.org/officeDocument/2006/relationships/tags" Target="../tags/tag1550.xml"/><Relationship Id="rId208" Type="http://schemas.openxmlformats.org/officeDocument/2006/relationships/tags" Target="../tags/tag1564.xml"/><Relationship Id="rId261" Type="http://schemas.openxmlformats.org/officeDocument/2006/relationships/tags" Target="../tags/tag1617.xml"/><Relationship Id="rId14" Type="http://schemas.openxmlformats.org/officeDocument/2006/relationships/tags" Target="../tags/tag1370.xml"/><Relationship Id="rId56" Type="http://schemas.openxmlformats.org/officeDocument/2006/relationships/tags" Target="../tags/tag1412.xml"/><Relationship Id="rId317" Type="http://schemas.openxmlformats.org/officeDocument/2006/relationships/tags" Target="../tags/tag1673.xml"/><Relationship Id="rId359" Type="http://schemas.openxmlformats.org/officeDocument/2006/relationships/tags" Target="../tags/tag1715.xml"/><Relationship Id="rId98" Type="http://schemas.openxmlformats.org/officeDocument/2006/relationships/tags" Target="../tags/tag1454.xml"/><Relationship Id="rId121" Type="http://schemas.openxmlformats.org/officeDocument/2006/relationships/tags" Target="../tags/tag1477.xml"/><Relationship Id="rId163" Type="http://schemas.openxmlformats.org/officeDocument/2006/relationships/tags" Target="../tags/tag1519.xml"/><Relationship Id="rId219" Type="http://schemas.openxmlformats.org/officeDocument/2006/relationships/tags" Target="../tags/tag1575.xml"/><Relationship Id="rId370" Type="http://schemas.openxmlformats.org/officeDocument/2006/relationships/tags" Target="../tags/tag1726.xml"/><Relationship Id="rId230" Type="http://schemas.openxmlformats.org/officeDocument/2006/relationships/tags" Target="../tags/tag1586.xml"/><Relationship Id="rId25" Type="http://schemas.openxmlformats.org/officeDocument/2006/relationships/tags" Target="../tags/tag1381.xml"/><Relationship Id="rId67" Type="http://schemas.openxmlformats.org/officeDocument/2006/relationships/tags" Target="../tags/tag1423.xml"/><Relationship Id="rId272" Type="http://schemas.openxmlformats.org/officeDocument/2006/relationships/tags" Target="../tags/tag1628.xml"/><Relationship Id="rId328" Type="http://schemas.openxmlformats.org/officeDocument/2006/relationships/tags" Target="../tags/tag1684.xml"/><Relationship Id="rId132" Type="http://schemas.openxmlformats.org/officeDocument/2006/relationships/tags" Target="../tags/tag1488.xml"/><Relationship Id="rId174" Type="http://schemas.openxmlformats.org/officeDocument/2006/relationships/tags" Target="../tags/tag1530.xml"/><Relationship Id="rId381" Type="http://schemas.openxmlformats.org/officeDocument/2006/relationships/tags" Target="../tags/tag1737.xml"/><Relationship Id="rId241" Type="http://schemas.openxmlformats.org/officeDocument/2006/relationships/tags" Target="../tags/tag1597.xml"/><Relationship Id="rId36" Type="http://schemas.openxmlformats.org/officeDocument/2006/relationships/tags" Target="../tags/tag1392.xml"/><Relationship Id="rId283" Type="http://schemas.openxmlformats.org/officeDocument/2006/relationships/tags" Target="../tags/tag1639.xml"/><Relationship Id="rId339" Type="http://schemas.openxmlformats.org/officeDocument/2006/relationships/tags" Target="../tags/tag1695.xml"/><Relationship Id="rId78" Type="http://schemas.openxmlformats.org/officeDocument/2006/relationships/tags" Target="../tags/tag1434.xml"/><Relationship Id="rId101" Type="http://schemas.openxmlformats.org/officeDocument/2006/relationships/tags" Target="../tags/tag1457.xml"/><Relationship Id="rId143" Type="http://schemas.openxmlformats.org/officeDocument/2006/relationships/tags" Target="../tags/tag1499.xml"/><Relationship Id="rId185" Type="http://schemas.openxmlformats.org/officeDocument/2006/relationships/tags" Target="../tags/tag1541.xml"/><Relationship Id="rId350" Type="http://schemas.openxmlformats.org/officeDocument/2006/relationships/tags" Target="../tags/tag1706.xml"/><Relationship Id="rId9" Type="http://schemas.openxmlformats.org/officeDocument/2006/relationships/tags" Target="../tags/tag1365.xml"/><Relationship Id="rId210" Type="http://schemas.openxmlformats.org/officeDocument/2006/relationships/tags" Target="../tags/tag1566.xml"/><Relationship Id="rId252" Type="http://schemas.openxmlformats.org/officeDocument/2006/relationships/tags" Target="../tags/tag1608.xml"/><Relationship Id="rId294" Type="http://schemas.openxmlformats.org/officeDocument/2006/relationships/tags" Target="../tags/tag1650.xml"/><Relationship Id="rId308" Type="http://schemas.openxmlformats.org/officeDocument/2006/relationships/tags" Target="../tags/tag1664.xml"/><Relationship Id="rId47" Type="http://schemas.openxmlformats.org/officeDocument/2006/relationships/tags" Target="../tags/tag1403.xml"/><Relationship Id="rId89" Type="http://schemas.openxmlformats.org/officeDocument/2006/relationships/tags" Target="../tags/tag1445.xml"/><Relationship Id="rId112" Type="http://schemas.openxmlformats.org/officeDocument/2006/relationships/tags" Target="../tags/tag1468.xml"/><Relationship Id="rId154" Type="http://schemas.openxmlformats.org/officeDocument/2006/relationships/tags" Target="../tags/tag1510.xml"/><Relationship Id="rId361" Type="http://schemas.openxmlformats.org/officeDocument/2006/relationships/tags" Target="../tags/tag1717.xml"/><Relationship Id="rId196" Type="http://schemas.openxmlformats.org/officeDocument/2006/relationships/tags" Target="../tags/tag1552.xml"/><Relationship Id="rId200" Type="http://schemas.openxmlformats.org/officeDocument/2006/relationships/tags" Target="../tags/tag1556.xml"/><Relationship Id="rId382" Type="http://schemas.openxmlformats.org/officeDocument/2006/relationships/tags" Target="../tags/tag1738.xml"/><Relationship Id="rId16" Type="http://schemas.openxmlformats.org/officeDocument/2006/relationships/tags" Target="../tags/tag1372.xml"/><Relationship Id="rId221" Type="http://schemas.openxmlformats.org/officeDocument/2006/relationships/tags" Target="../tags/tag1577.xml"/><Relationship Id="rId242" Type="http://schemas.openxmlformats.org/officeDocument/2006/relationships/tags" Target="../tags/tag1598.xml"/><Relationship Id="rId263" Type="http://schemas.openxmlformats.org/officeDocument/2006/relationships/tags" Target="../tags/tag1619.xml"/><Relationship Id="rId284" Type="http://schemas.openxmlformats.org/officeDocument/2006/relationships/tags" Target="../tags/tag1640.xml"/><Relationship Id="rId319" Type="http://schemas.openxmlformats.org/officeDocument/2006/relationships/tags" Target="../tags/tag1675.xml"/><Relationship Id="rId37" Type="http://schemas.openxmlformats.org/officeDocument/2006/relationships/tags" Target="../tags/tag1393.xml"/><Relationship Id="rId58" Type="http://schemas.openxmlformats.org/officeDocument/2006/relationships/tags" Target="../tags/tag1414.xml"/><Relationship Id="rId79" Type="http://schemas.openxmlformats.org/officeDocument/2006/relationships/tags" Target="../tags/tag1435.xml"/><Relationship Id="rId102" Type="http://schemas.openxmlformats.org/officeDocument/2006/relationships/tags" Target="../tags/tag1458.xml"/><Relationship Id="rId123" Type="http://schemas.openxmlformats.org/officeDocument/2006/relationships/tags" Target="../tags/tag1479.xml"/><Relationship Id="rId144" Type="http://schemas.openxmlformats.org/officeDocument/2006/relationships/tags" Target="../tags/tag1500.xml"/><Relationship Id="rId330" Type="http://schemas.openxmlformats.org/officeDocument/2006/relationships/tags" Target="../tags/tag1686.xml"/><Relationship Id="rId90" Type="http://schemas.openxmlformats.org/officeDocument/2006/relationships/tags" Target="../tags/tag1446.xml"/><Relationship Id="rId165" Type="http://schemas.openxmlformats.org/officeDocument/2006/relationships/tags" Target="../tags/tag1521.xml"/><Relationship Id="rId186" Type="http://schemas.openxmlformats.org/officeDocument/2006/relationships/tags" Target="../tags/tag1542.xml"/><Relationship Id="rId351" Type="http://schemas.openxmlformats.org/officeDocument/2006/relationships/tags" Target="../tags/tag1707.xml"/><Relationship Id="rId372" Type="http://schemas.openxmlformats.org/officeDocument/2006/relationships/tags" Target="../tags/tag1728.xml"/><Relationship Id="rId211" Type="http://schemas.openxmlformats.org/officeDocument/2006/relationships/tags" Target="../tags/tag1567.xml"/><Relationship Id="rId232" Type="http://schemas.openxmlformats.org/officeDocument/2006/relationships/tags" Target="../tags/tag1588.xml"/><Relationship Id="rId253" Type="http://schemas.openxmlformats.org/officeDocument/2006/relationships/tags" Target="../tags/tag1609.xml"/><Relationship Id="rId274" Type="http://schemas.openxmlformats.org/officeDocument/2006/relationships/tags" Target="../tags/tag1630.xml"/><Relationship Id="rId295" Type="http://schemas.openxmlformats.org/officeDocument/2006/relationships/tags" Target="../tags/tag1651.xml"/><Relationship Id="rId309" Type="http://schemas.openxmlformats.org/officeDocument/2006/relationships/tags" Target="../tags/tag1665.xml"/><Relationship Id="rId27" Type="http://schemas.openxmlformats.org/officeDocument/2006/relationships/tags" Target="../tags/tag1383.xml"/><Relationship Id="rId48" Type="http://schemas.openxmlformats.org/officeDocument/2006/relationships/tags" Target="../tags/tag1404.xml"/><Relationship Id="rId69" Type="http://schemas.openxmlformats.org/officeDocument/2006/relationships/tags" Target="../tags/tag1425.xml"/><Relationship Id="rId113" Type="http://schemas.openxmlformats.org/officeDocument/2006/relationships/tags" Target="../tags/tag1469.xml"/><Relationship Id="rId134" Type="http://schemas.openxmlformats.org/officeDocument/2006/relationships/tags" Target="../tags/tag1490.xml"/><Relationship Id="rId320" Type="http://schemas.openxmlformats.org/officeDocument/2006/relationships/tags" Target="../tags/tag1676.xml"/><Relationship Id="rId80" Type="http://schemas.openxmlformats.org/officeDocument/2006/relationships/tags" Target="../tags/tag1436.xml"/><Relationship Id="rId155" Type="http://schemas.openxmlformats.org/officeDocument/2006/relationships/tags" Target="../tags/tag1511.xml"/><Relationship Id="rId176" Type="http://schemas.openxmlformats.org/officeDocument/2006/relationships/tags" Target="../tags/tag1532.xml"/><Relationship Id="rId197" Type="http://schemas.openxmlformats.org/officeDocument/2006/relationships/tags" Target="../tags/tag1553.xml"/><Relationship Id="rId341" Type="http://schemas.openxmlformats.org/officeDocument/2006/relationships/tags" Target="../tags/tag1697.xml"/><Relationship Id="rId362" Type="http://schemas.openxmlformats.org/officeDocument/2006/relationships/tags" Target="../tags/tag1718.xml"/><Relationship Id="rId383" Type="http://schemas.openxmlformats.org/officeDocument/2006/relationships/tags" Target="../tags/tag1739.xml"/><Relationship Id="rId201" Type="http://schemas.openxmlformats.org/officeDocument/2006/relationships/tags" Target="../tags/tag1557.xml"/><Relationship Id="rId222" Type="http://schemas.openxmlformats.org/officeDocument/2006/relationships/tags" Target="../tags/tag1578.xml"/><Relationship Id="rId243" Type="http://schemas.openxmlformats.org/officeDocument/2006/relationships/tags" Target="../tags/tag1599.xml"/><Relationship Id="rId264" Type="http://schemas.openxmlformats.org/officeDocument/2006/relationships/tags" Target="../tags/tag1620.xml"/><Relationship Id="rId285" Type="http://schemas.openxmlformats.org/officeDocument/2006/relationships/tags" Target="../tags/tag1641.xml"/><Relationship Id="rId17" Type="http://schemas.openxmlformats.org/officeDocument/2006/relationships/tags" Target="../tags/tag1373.xml"/><Relationship Id="rId38" Type="http://schemas.openxmlformats.org/officeDocument/2006/relationships/tags" Target="../tags/tag1394.xml"/><Relationship Id="rId59" Type="http://schemas.openxmlformats.org/officeDocument/2006/relationships/tags" Target="../tags/tag1415.xml"/><Relationship Id="rId103" Type="http://schemas.openxmlformats.org/officeDocument/2006/relationships/tags" Target="../tags/tag1459.xml"/><Relationship Id="rId124" Type="http://schemas.openxmlformats.org/officeDocument/2006/relationships/tags" Target="../tags/tag1480.xml"/><Relationship Id="rId310" Type="http://schemas.openxmlformats.org/officeDocument/2006/relationships/tags" Target="../tags/tag1666.xml"/><Relationship Id="rId70" Type="http://schemas.openxmlformats.org/officeDocument/2006/relationships/tags" Target="../tags/tag1426.xml"/><Relationship Id="rId91" Type="http://schemas.openxmlformats.org/officeDocument/2006/relationships/tags" Target="../tags/tag1447.xml"/><Relationship Id="rId145" Type="http://schemas.openxmlformats.org/officeDocument/2006/relationships/tags" Target="../tags/tag1501.xml"/><Relationship Id="rId166" Type="http://schemas.openxmlformats.org/officeDocument/2006/relationships/tags" Target="../tags/tag1522.xml"/><Relationship Id="rId187" Type="http://schemas.openxmlformats.org/officeDocument/2006/relationships/tags" Target="../tags/tag1543.xml"/><Relationship Id="rId331" Type="http://schemas.openxmlformats.org/officeDocument/2006/relationships/tags" Target="../tags/tag1687.xml"/><Relationship Id="rId352" Type="http://schemas.openxmlformats.org/officeDocument/2006/relationships/tags" Target="../tags/tag1708.xml"/><Relationship Id="rId373" Type="http://schemas.openxmlformats.org/officeDocument/2006/relationships/tags" Target="../tags/tag1729.xml"/><Relationship Id="rId1" Type="http://schemas.openxmlformats.org/officeDocument/2006/relationships/tags" Target="../tags/tag1357.xml"/><Relationship Id="rId212" Type="http://schemas.openxmlformats.org/officeDocument/2006/relationships/tags" Target="../tags/tag1568.xml"/><Relationship Id="rId233" Type="http://schemas.openxmlformats.org/officeDocument/2006/relationships/tags" Target="../tags/tag1589.xml"/><Relationship Id="rId254" Type="http://schemas.openxmlformats.org/officeDocument/2006/relationships/tags" Target="../tags/tag1610.xml"/><Relationship Id="rId28" Type="http://schemas.openxmlformats.org/officeDocument/2006/relationships/tags" Target="../tags/tag1384.xml"/><Relationship Id="rId49" Type="http://schemas.openxmlformats.org/officeDocument/2006/relationships/tags" Target="../tags/tag1405.xml"/><Relationship Id="rId114" Type="http://schemas.openxmlformats.org/officeDocument/2006/relationships/tags" Target="../tags/tag1470.xml"/><Relationship Id="rId275" Type="http://schemas.openxmlformats.org/officeDocument/2006/relationships/tags" Target="../tags/tag1631.xml"/><Relationship Id="rId296" Type="http://schemas.openxmlformats.org/officeDocument/2006/relationships/tags" Target="../tags/tag1652.xml"/><Relationship Id="rId300" Type="http://schemas.openxmlformats.org/officeDocument/2006/relationships/tags" Target="../tags/tag1656.xml"/><Relationship Id="rId60" Type="http://schemas.openxmlformats.org/officeDocument/2006/relationships/tags" Target="../tags/tag1416.xml"/><Relationship Id="rId81" Type="http://schemas.openxmlformats.org/officeDocument/2006/relationships/tags" Target="../tags/tag1437.xml"/><Relationship Id="rId135" Type="http://schemas.openxmlformats.org/officeDocument/2006/relationships/tags" Target="../tags/tag1491.xml"/><Relationship Id="rId156" Type="http://schemas.openxmlformats.org/officeDocument/2006/relationships/tags" Target="../tags/tag1512.xml"/><Relationship Id="rId177" Type="http://schemas.openxmlformats.org/officeDocument/2006/relationships/tags" Target="../tags/tag1533.xml"/><Relationship Id="rId198" Type="http://schemas.openxmlformats.org/officeDocument/2006/relationships/tags" Target="../tags/tag1554.xml"/><Relationship Id="rId321" Type="http://schemas.openxmlformats.org/officeDocument/2006/relationships/tags" Target="../tags/tag1677.xml"/><Relationship Id="rId342" Type="http://schemas.openxmlformats.org/officeDocument/2006/relationships/tags" Target="../tags/tag1698.xml"/><Relationship Id="rId363" Type="http://schemas.openxmlformats.org/officeDocument/2006/relationships/tags" Target="../tags/tag1719.xml"/><Relationship Id="rId384" Type="http://schemas.openxmlformats.org/officeDocument/2006/relationships/tags" Target="../tags/tag1740.xml"/><Relationship Id="rId202" Type="http://schemas.openxmlformats.org/officeDocument/2006/relationships/tags" Target="../tags/tag1558.xml"/><Relationship Id="rId223" Type="http://schemas.openxmlformats.org/officeDocument/2006/relationships/tags" Target="../tags/tag1579.xml"/><Relationship Id="rId244" Type="http://schemas.openxmlformats.org/officeDocument/2006/relationships/tags" Target="../tags/tag1600.xml"/><Relationship Id="rId18" Type="http://schemas.openxmlformats.org/officeDocument/2006/relationships/tags" Target="../tags/tag1374.xml"/><Relationship Id="rId39" Type="http://schemas.openxmlformats.org/officeDocument/2006/relationships/tags" Target="../tags/tag1395.xml"/><Relationship Id="rId265" Type="http://schemas.openxmlformats.org/officeDocument/2006/relationships/tags" Target="../tags/tag1621.xml"/><Relationship Id="rId286" Type="http://schemas.openxmlformats.org/officeDocument/2006/relationships/tags" Target="../tags/tag1642.xml"/><Relationship Id="rId50" Type="http://schemas.openxmlformats.org/officeDocument/2006/relationships/tags" Target="../tags/tag1406.xml"/><Relationship Id="rId104" Type="http://schemas.openxmlformats.org/officeDocument/2006/relationships/tags" Target="../tags/tag1460.xml"/><Relationship Id="rId125" Type="http://schemas.openxmlformats.org/officeDocument/2006/relationships/tags" Target="../tags/tag1481.xml"/><Relationship Id="rId146" Type="http://schemas.openxmlformats.org/officeDocument/2006/relationships/tags" Target="../tags/tag1502.xml"/><Relationship Id="rId167" Type="http://schemas.openxmlformats.org/officeDocument/2006/relationships/tags" Target="../tags/tag1523.xml"/><Relationship Id="rId188" Type="http://schemas.openxmlformats.org/officeDocument/2006/relationships/tags" Target="../tags/tag1544.xml"/><Relationship Id="rId311" Type="http://schemas.openxmlformats.org/officeDocument/2006/relationships/tags" Target="../tags/tag1667.xml"/><Relationship Id="rId332" Type="http://schemas.openxmlformats.org/officeDocument/2006/relationships/tags" Target="../tags/tag1688.xml"/><Relationship Id="rId353" Type="http://schemas.openxmlformats.org/officeDocument/2006/relationships/tags" Target="../tags/tag1709.xml"/><Relationship Id="rId374" Type="http://schemas.openxmlformats.org/officeDocument/2006/relationships/tags" Target="../tags/tag1730.xml"/><Relationship Id="rId71" Type="http://schemas.openxmlformats.org/officeDocument/2006/relationships/tags" Target="../tags/tag1427.xml"/><Relationship Id="rId92" Type="http://schemas.openxmlformats.org/officeDocument/2006/relationships/tags" Target="../tags/tag1448.xml"/><Relationship Id="rId213" Type="http://schemas.openxmlformats.org/officeDocument/2006/relationships/tags" Target="../tags/tag1569.xml"/><Relationship Id="rId234" Type="http://schemas.openxmlformats.org/officeDocument/2006/relationships/tags" Target="../tags/tag1590.xml"/><Relationship Id="rId2" Type="http://schemas.openxmlformats.org/officeDocument/2006/relationships/tags" Target="../tags/tag1358.xml"/><Relationship Id="rId29" Type="http://schemas.openxmlformats.org/officeDocument/2006/relationships/tags" Target="../tags/tag1385.xml"/><Relationship Id="rId255" Type="http://schemas.openxmlformats.org/officeDocument/2006/relationships/tags" Target="../tags/tag1611.xml"/><Relationship Id="rId276" Type="http://schemas.openxmlformats.org/officeDocument/2006/relationships/tags" Target="../tags/tag1632.xml"/><Relationship Id="rId297" Type="http://schemas.openxmlformats.org/officeDocument/2006/relationships/tags" Target="../tags/tag1653.xml"/><Relationship Id="rId40" Type="http://schemas.openxmlformats.org/officeDocument/2006/relationships/tags" Target="../tags/tag1396.xml"/><Relationship Id="rId115" Type="http://schemas.openxmlformats.org/officeDocument/2006/relationships/tags" Target="../tags/tag1471.xml"/><Relationship Id="rId136" Type="http://schemas.openxmlformats.org/officeDocument/2006/relationships/tags" Target="../tags/tag1492.xml"/><Relationship Id="rId157" Type="http://schemas.openxmlformats.org/officeDocument/2006/relationships/tags" Target="../tags/tag1513.xml"/><Relationship Id="rId178" Type="http://schemas.openxmlformats.org/officeDocument/2006/relationships/tags" Target="../tags/tag1534.xml"/><Relationship Id="rId301" Type="http://schemas.openxmlformats.org/officeDocument/2006/relationships/tags" Target="../tags/tag1657.xml"/><Relationship Id="rId322" Type="http://schemas.openxmlformats.org/officeDocument/2006/relationships/tags" Target="../tags/tag1678.xml"/><Relationship Id="rId343" Type="http://schemas.openxmlformats.org/officeDocument/2006/relationships/tags" Target="../tags/tag1699.xml"/><Relationship Id="rId364" Type="http://schemas.openxmlformats.org/officeDocument/2006/relationships/tags" Target="../tags/tag1720.xml"/><Relationship Id="rId61" Type="http://schemas.openxmlformats.org/officeDocument/2006/relationships/tags" Target="../tags/tag1417.xml"/><Relationship Id="rId82" Type="http://schemas.openxmlformats.org/officeDocument/2006/relationships/tags" Target="../tags/tag1438.xml"/><Relationship Id="rId199" Type="http://schemas.openxmlformats.org/officeDocument/2006/relationships/tags" Target="../tags/tag1555.xml"/><Relationship Id="rId203" Type="http://schemas.openxmlformats.org/officeDocument/2006/relationships/tags" Target="../tags/tag1559.xml"/><Relationship Id="rId385" Type="http://schemas.openxmlformats.org/officeDocument/2006/relationships/tags" Target="../tags/tag1741.xml"/><Relationship Id="rId19" Type="http://schemas.openxmlformats.org/officeDocument/2006/relationships/tags" Target="../tags/tag1375.xml"/><Relationship Id="rId224" Type="http://schemas.openxmlformats.org/officeDocument/2006/relationships/tags" Target="../tags/tag1580.xml"/><Relationship Id="rId245" Type="http://schemas.openxmlformats.org/officeDocument/2006/relationships/tags" Target="../tags/tag1601.xml"/><Relationship Id="rId266" Type="http://schemas.openxmlformats.org/officeDocument/2006/relationships/tags" Target="../tags/tag1622.xml"/><Relationship Id="rId287" Type="http://schemas.openxmlformats.org/officeDocument/2006/relationships/tags" Target="../tags/tag1643.xml"/><Relationship Id="rId30" Type="http://schemas.openxmlformats.org/officeDocument/2006/relationships/tags" Target="../tags/tag1386.xml"/><Relationship Id="rId105" Type="http://schemas.openxmlformats.org/officeDocument/2006/relationships/tags" Target="../tags/tag1461.xml"/><Relationship Id="rId126" Type="http://schemas.openxmlformats.org/officeDocument/2006/relationships/tags" Target="../tags/tag1482.xml"/><Relationship Id="rId147" Type="http://schemas.openxmlformats.org/officeDocument/2006/relationships/tags" Target="../tags/tag1503.xml"/><Relationship Id="rId168" Type="http://schemas.openxmlformats.org/officeDocument/2006/relationships/tags" Target="../tags/tag1524.xml"/><Relationship Id="rId312" Type="http://schemas.openxmlformats.org/officeDocument/2006/relationships/tags" Target="../tags/tag1668.xml"/><Relationship Id="rId333" Type="http://schemas.openxmlformats.org/officeDocument/2006/relationships/tags" Target="../tags/tag1689.xml"/><Relationship Id="rId354" Type="http://schemas.openxmlformats.org/officeDocument/2006/relationships/tags" Target="../tags/tag1710.xml"/><Relationship Id="rId51" Type="http://schemas.openxmlformats.org/officeDocument/2006/relationships/tags" Target="../tags/tag1407.xml"/><Relationship Id="rId72" Type="http://schemas.openxmlformats.org/officeDocument/2006/relationships/tags" Target="../tags/tag1428.xml"/><Relationship Id="rId93" Type="http://schemas.openxmlformats.org/officeDocument/2006/relationships/tags" Target="../tags/tag1449.xml"/><Relationship Id="rId189" Type="http://schemas.openxmlformats.org/officeDocument/2006/relationships/tags" Target="../tags/tag1545.xml"/><Relationship Id="rId375" Type="http://schemas.openxmlformats.org/officeDocument/2006/relationships/tags" Target="../tags/tag1731.xml"/><Relationship Id="rId3" Type="http://schemas.openxmlformats.org/officeDocument/2006/relationships/tags" Target="../tags/tag1359.xml"/><Relationship Id="rId214" Type="http://schemas.openxmlformats.org/officeDocument/2006/relationships/tags" Target="../tags/tag1570.xml"/><Relationship Id="rId235" Type="http://schemas.openxmlformats.org/officeDocument/2006/relationships/tags" Target="../tags/tag1591.xml"/><Relationship Id="rId256" Type="http://schemas.openxmlformats.org/officeDocument/2006/relationships/tags" Target="../tags/tag1612.xml"/><Relationship Id="rId277" Type="http://schemas.openxmlformats.org/officeDocument/2006/relationships/tags" Target="../tags/tag1633.xml"/><Relationship Id="rId298" Type="http://schemas.openxmlformats.org/officeDocument/2006/relationships/tags" Target="../tags/tag1654.xml"/><Relationship Id="rId116" Type="http://schemas.openxmlformats.org/officeDocument/2006/relationships/tags" Target="../tags/tag1472.xml"/><Relationship Id="rId137" Type="http://schemas.openxmlformats.org/officeDocument/2006/relationships/tags" Target="../tags/tag1493.xml"/><Relationship Id="rId158" Type="http://schemas.openxmlformats.org/officeDocument/2006/relationships/tags" Target="../tags/tag1514.xml"/><Relationship Id="rId302" Type="http://schemas.openxmlformats.org/officeDocument/2006/relationships/tags" Target="../tags/tag1658.xml"/><Relationship Id="rId323" Type="http://schemas.openxmlformats.org/officeDocument/2006/relationships/tags" Target="../tags/tag1679.xml"/><Relationship Id="rId344" Type="http://schemas.openxmlformats.org/officeDocument/2006/relationships/tags" Target="../tags/tag1700.xml"/><Relationship Id="rId20" Type="http://schemas.openxmlformats.org/officeDocument/2006/relationships/tags" Target="../tags/tag1376.xml"/><Relationship Id="rId41" Type="http://schemas.openxmlformats.org/officeDocument/2006/relationships/tags" Target="../tags/tag1397.xml"/><Relationship Id="rId62" Type="http://schemas.openxmlformats.org/officeDocument/2006/relationships/tags" Target="../tags/tag1418.xml"/><Relationship Id="rId83" Type="http://schemas.openxmlformats.org/officeDocument/2006/relationships/tags" Target="../tags/tag1439.xml"/><Relationship Id="rId179" Type="http://schemas.openxmlformats.org/officeDocument/2006/relationships/tags" Target="../tags/tag1535.xml"/><Relationship Id="rId365" Type="http://schemas.openxmlformats.org/officeDocument/2006/relationships/tags" Target="../tags/tag1721.xml"/><Relationship Id="rId386" Type="http://schemas.openxmlformats.org/officeDocument/2006/relationships/tags" Target="../tags/tag1742.xml"/><Relationship Id="rId190" Type="http://schemas.openxmlformats.org/officeDocument/2006/relationships/tags" Target="../tags/tag1546.xml"/><Relationship Id="rId204" Type="http://schemas.openxmlformats.org/officeDocument/2006/relationships/tags" Target="../tags/tag1560.xml"/><Relationship Id="rId225" Type="http://schemas.openxmlformats.org/officeDocument/2006/relationships/tags" Target="../tags/tag1581.xml"/><Relationship Id="rId246" Type="http://schemas.openxmlformats.org/officeDocument/2006/relationships/tags" Target="../tags/tag1602.xml"/><Relationship Id="rId267" Type="http://schemas.openxmlformats.org/officeDocument/2006/relationships/tags" Target="../tags/tag1623.xml"/><Relationship Id="rId288" Type="http://schemas.openxmlformats.org/officeDocument/2006/relationships/tags" Target="../tags/tag1644.xml"/><Relationship Id="rId106" Type="http://schemas.openxmlformats.org/officeDocument/2006/relationships/tags" Target="../tags/tag1462.xml"/><Relationship Id="rId127" Type="http://schemas.openxmlformats.org/officeDocument/2006/relationships/tags" Target="../tags/tag1483.xml"/><Relationship Id="rId313" Type="http://schemas.openxmlformats.org/officeDocument/2006/relationships/tags" Target="../tags/tag1669.xml"/><Relationship Id="rId10" Type="http://schemas.openxmlformats.org/officeDocument/2006/relationships/tags" Target="../tags/tag1366.xml"/><Relationship Id="rId31" Type="http://schemas.openxmlformats.org/officeDocument/2006/relationships/tags" Target="../tags/tag1387.xml"/><Relationship Id="rId52" Type="http://schemas.openxmlformats.org/officeDocument/2006/relationships/tags" Target="../tags/tag1408.xml"/><Relationship Id="rId73" Type="http://schemas.openxmlformats.org/officeDocument/2006/relationships/tags" Target="../tags/tag1429.xml"/><Relationship Id="rId94" Type="http://schemas.openxmlformats.org/officeDocument/2006/relationships/tags" Target="../tags/tag1450.xml"/><Relationship Id="rId148" Type="http://schemas.openxmlformats.org/officeDocument/2006/relationships/tags" Target="../tags/tag1504.xml"/><Relationship Id="rId169" Type="http://schemas.openxmlformats.org/officeDocument/2006/relationships/tags" Target="../tags/tag1525.xml"/><Relationship Id="rId334" Type="http://schemas.openxmlformats.org/officeDocument/2006/relationships/tags" Target="../tags/tag1690.xml"/><Relationship Id="rId355" Type="http://schemas.openxmlformats.org/officeDocument/2006/relationships/tags" Target="../tags/tag1711.xml"/><Relationship Id="rId376" Type="http://schemas.openxmlformats.org/officeDocument/2006/relationships/tags" Target="../tags/tag1732.xml"/><Relationship Id="rId4" Type="http://schemas.openxmlformats.org/officeDocument/2006/relationships/tags" Target="../tags/tag1360.xml"/><Relationship Id="rId180" Type="http://schemas.openxmlformats.org/officeDocument/2006/relationships/tags" Target="../tags/tag1536.xml"/><Relationship Id="rId215" Type="http://schemas.openxmlformats.org/officeDocument/2006/relationships/tags" Target="../tags/tag1571.xml"/><Relationship Id="rId236" Type="http://schemas.openxmlformats.org/officeDocument/2006/relationships/tags" Target="../tags/tag1592.xml"/><Relationship Id="rId257" Type="http://schemas.openxmlformats.org/officeDocument/2006/relationships/tags" Target="../tags/tag1613.xml"/><Relationship Id="rId278" Type="http://schemas.openxmlformats.org/officeDocument/2006/relationships/tags" Target="../tags/tag1634.xml"/><Relationship Id="rId303" Type="http://schemas.openxmlformats.org/officeDocument/2006/relationships/tags" Target="../tags/tag1659.xml"/><Relationship Id="rId42" Type="http://schemas.openxmlformats.org/officeDocument/2006/relationships/tags" Target="../tags/tag1398.xml"/><Relationship Id="rId84" Type="http://schemas.openxmlformats.org/officeDocument/2006/relationships/tags" Target="../tags/tag1440.xml"/><Relationship Id="rId138" Type="http://schemas.openxmlformats.org/officeDocument/2006/relationships/tags" Target="../tags/tag1494.xml"/><Relationship Id="rId345" Type="http://schemas.openxmlformats.org/officeDocument/2006/relationships/tags" Target="../tags/tag1701.xml"/><Relationship Id="rId387" Type="http://schemas.openxmlformats.org/officeDocument/2006/relationships/slideLayout" Target="../slideLayouts/slideLayout3.xml"/><Relationship Id="rId191" Type="http://schemas.openxmlformats.org/officeDocument/2006/relationships/tags" Target="../tags/tag1547.xml"/><Relationship Id="rId205" Type="http://schemas.openxmlformats.org/officeDocument/2006/relationships/tags" Target="../tags/tag1561.xml"/><Relationship Id="rId247" Type="http://schemas.openxmlformats.org/officeDocument/2006/relationships/tags" Target="../tags/tag1603.xml"/><Relationship Id="rId107" Type="http://schemas.openxmlformats.org/officeDocument/2006/relationships/tags" Target="../tags/tag1463.xml"/><Relationship Id="rId289" Type="http://schemas.openxmlformats.org/officeDocument/2006/relationships/tags" Target="../tags/tag1645.xml"/><Relationship Id="rId11" Type="http://schemas.openxmlformats.org/officeDocument/2006/relationships/tags" Target="../tags/tag1367.xml"/><Relationship Id="rId53" Type="http://schemas.openxmlformats.org/officeDocument/2006/relationships/tags" Target="../tags/tag1409.xml"/><Relationship Id="rId149" Type="http://schemas.openxmlformats.org/officeDocument/2006/relationships/tags" Target="../tags/tag1505.xml"/><Relationship Id="rId314" Type="http://schemas.openxmlformats.org/officeDocument/2006/relationships/tags" Target="../tags/tag1670.xml"/><Relationship Id="rId356" Type="http://schemas.openxmlformats.org/officeDocument/2006/relationships/tags" Target="../tags/tag1712.xml"/><Relationship Id="rId95" Type="http://schemas.openxmlformats.org/officeDocument/2006/relationships/tags" Target="../tags/tag1451.xml"/><Relationship Id="rId160" Type="http://schemas.openxmlformats.org/officeDocument/2006/relationships/tags" Target="../tags/tag1516.xml"/><Relationship Id="rId216" Type="http://schemas.openxmlformats.org/officeDocument/2006/relationships/tags" Target="../tags/tag1572.xml"/><Relationship Id="rId258" Type="http://schemas.openxmlformats.org/officeDocument/2006/relationships/tags" Target="../tags/tag1614.xml"/><Relationship Id="rId22" Type="http://schemas.openxmlformats.org/officeDocument/2006/relationships/tags" Target="../tags/tag1378.xml"/><Relationship Id="rId64" Type="http://schemas.openxmlformats.org/officeDocument/2006/relationships/tags" Target="../tags/tag1420.xml"/><Relationship Id="rId118" Type="http://schemas.openxmlformats.org/officeDocument/2006/relationships/tags" Target="../tags/tag1474.xml"/><Relationship Id="rId325" Type="http://schemas.openxmlformats.org/officeDocument/2006/relationships/tags" Target="../tags/tag1681.xml"/><Relationship Id="rId367" Type="http://schemas.openxmlformats.org/officeDocument/2006/relationships/tags" Target="../tags/tag1723.xml"/><Relationship Id="rId171" Type="http://schemas.openxmlformats.org/officeDocument/2006/relationships/tags" Target="../tags/tag1527.xml"/><Relationship Id="rId227" Type="http://schemas.openxmlformats.org/officeDocument/2006/relationships/tags" Target="../tags/tag1583.xml"/><Relationship Id="rId269" Type="http://schemas.openxmlformats.org/officeDocument/2006/relationships/tags" Target="../tags/tag1625.xml"/><Relationship Id="rId33" Type="http://schemas.openxmlformats.org/officeDocument/2006/relationships/tags" Target="../tags/tag1389.xml"/><Relationship Id="rId129" Type="http://schemas.openxmlformats.org/officeDocument/2006/relationships/tags" Target="../tags/tag1485.xml"/><Relationship Id="rId280" Type="http://schemas.openxmlformats.org/officeDocument/2006/relationships/tags" Target="../tags/tag1636.xml"/><Relationship Id="rId336" Type="http://schemas.openxmlformats.org/officeDocument/2006/relationships/tags" Target="../tags/tag1692.xml"/><Relationship Id="rId75" Type="http://schemas.openxmlformats.org/officeDocument/2006/relationships/tags" Target="../tags/tag1431.xml"/><Relationship Id="rId140" Type="http://schemas.openxmlformats.org/officeDocument/2006/relationships/tags" Target="../tags/tag1496.xml"/><Relationship Id="rId182" Type="http://schemas.openxmlformats.org/officeDocument/2006/relationships/tags" Target="../tags/tag1538.xml"/><Relationship Id="rId378" Type="http://schemas.openxmlformats.org/officeDocument/2006/relationships/tags" Target="../tags/tag1734.xml"/><Relationship Id="rId6" Type="http://schemas.openxmlformats.org/officeDocument/2006/relationships/tags" Target="../tags/tag1362.xml"/><Relationship Id="rId238" Type="http://schemas.openxmlformats.org/officeDocument/2006/relationships/tags" Target="../tags/tag1594.xml"/><Relationship Id="rId291" Type="http://schemas.openxmlformats.org/officeDocument/2006/relationships/tags" Target="../tags/tag1647.xml"/><Relationship Id="rId305" Type="http://schemas.openxmlformats.org/officeDocument/2006/relationships/tags" Target="../tags/tag1661.xml"/><Relationship Id="rId347" Type="http://schemas.openxmlformats.org/officeDocument/2006/relationships/tags" Target="../tags/tag1703.xml"/><Relationship Id="rId44" Type="http://schemas.openxmlformats.org/officeDocument/2006/relationships/tags" Target="../tags/tag1400.xml"/><Relationship Id="rId86" Type="http://schemas.openxmlformats.org/officeDocument/2006/relationships/tags" Target="../tags/tag1442.xml"/><Relationship Id="rId151" Type="http://schemas.openxmlformats.org/officeDocument/2006/relationships/tags" Target="../tags/tag1507.xml"/><Relationship Id="rId389" Type="http://schemas.openxmlformats.org/officeDocument/2006/relationships/image" Target="../media/image24.png"/><Relationship Id="rId193" Type="http://schemas.openxmlformats.org/officeDocument/2006/relationships/tags" Target="../tags/tag1549.xml"/><Relationship Id="rId207" Type="http://schemas.openxmlformats.org/officeDocument/2006/relationships/tags" Target="../tags/tag1563.xml"/><Relationship Id="rId249" Type="http://schemas.openxmlformats.org/officeDocument/2006/relationships/tags" Target="../tags/tag1605.xml"/><Relationship Id="rId13" Type="http://schemas.openxmlformats.org/officeDocument/2006/relationships/tags" Target="../tags/tag1369.xml"/><Relationship Id="rId109" Type="http://schemas.openxmlformats.org/officeDocument/2006/relationships/tags" Target="../tags/tag1465.xml"/><Relationship Id="rId260" Type="http://schemas.openxmlformats.org/officeDocument/2006/relationships/tags" Target="../tags/tag1616.xml"/><Relationship Id="rId316" Type="http://schemas.openxmlformats.org/officeDocument/2006/relationships/tags" Target="../tags/tag1672.xml"/><Relationship Id="rId55" Type="http://schemas.openxmlformats.org/officeDocument/2006/relationships/tags" Target="../tags/tag1411.xml"/><Relationship Id="rId97" Type="http://schemas.openxmlformats.org/officeDocument/2006/relationships/tags" Target="../tags/tag1453.xml"/><Relationship Id="rId120" Type="http://schemas.openxmlformats.org/officeDocument/2006/relationships/tags" Target="../tags/tag1476.xml"/><Relationship Id="rId358" Type="http://schemas.openxmlformats.org/officeDocument/2006/relationships/tags" Target="../tags/tag1714.xml"/><Relationship Id="rId162" Type="http://schemas.openxmlformats.org/officeDocument/2006/relationships/tags" Target="../tags/tag1518.xml"/><Relationship Id="rId218" Type="http://schemas.openxmlformats.org/officeDocument/2006/relationships/tags" Target="../tags/tag1574.xml"/><Relationship Id="rId271" Type="http://schemas.openxmlformats.org/officeDocument/2006/relationships/tags" Target="../tags/tag1627.xml"/><Relationship Id="rId24" Type="http://schemas.openxmlformats.org/officeDocument/2006/relationships/tags" Target="../tags/tag1380.xml"/><Relationship Id="rId66" Type="http://schemas.openxmlformats.org/officeDocument/2006/relationships/tags" Target="../tags/tag1422.xml"/><Relationship Id="rId131" Type="http://schemas.openxmlformats.org/officeDocument/2006/relationships/tags" Target="../tags/tag1487.xml"/><Relationship Id="rId327" Type="http://schemas.openxmlformats.org/officeDocument/2006/relationships/tags" Target="../tags/tag1683.xml"/><Relationship Id="rId369" Type="http://schemas.openxmlformats.org/officeDocument/2006/relationships/tags" Target="../tags/tag1725.xml"/><Relationship Id="rId173" Type="http://schemas.openxmlformats.org/officeDocument/2006/relationships/tags" Target="../tags/tag1529.xml"/><Relationship Id="rId229" Type="http://schemas.openxmlformats.org/officeDocument/2006/relationships/tags" Target="../tags/tag1585.xml"/><Relationship Id="rId380" Type="http://schemas.openxmlformats.org/officeDocument/2006/relationships/tags" Target="../tags/tag1736.xml"/><Relationship Id="rId240" Type="http://schemas.openxmlformats.org/officeDocument/2006/relationships/tags" Target="../tags/tag1596.xml"/><Relationship Id="rId35" Type="http://schemas.openxmlformats.org/officeDocument/2006/relationships/tags" Target="../tags/tag1391.xml"/><Relationship Id="rId77" Type="http://schemas.openxmlformats.org/officeDocument/2006/relationships/tags" Target="../tags/tag1433.xml"/><Relationship Id="rId100" Type="http://schemas.openxmlformats.org/officeDocument/2006/relationships/tags" Target="../tags/tag1456.xml"/><Relationship Id="rId282" Type="http://schemas.openxmlformats.org/officeDocument/2006/relationships/tags" Target="../tags/tag1638.xml"/><Relationship Id="rId338" Type="http://schemas.openxmlformats.org/officeDocument/2006/relationships/tags" Target="../tags/tag1694.xml"/><Relationship Id="rId8" Type="http://schemas.openxmlformats.org/officeDocument/2006/relationships/tags" Target="../tags/tag1364.xml"/><Relationship Id="rId142" Type="http://schemas.openxmlformats.org/officeDocument/2006/relationships/tags" Target="../tags/tag1498.xml"/><Relationship Id="rId184" Type="http://schemas.openxmlformats.org/officeDocument/2006/relationships/tags" Target="../tags/tag1540.xml"/><Relationship Id="rId391" Type="http://schemas.openxmlformats.org/officeDocument/2006/relationships/image" Target="../media/image26.png"/><Relationship Id="rId251" Type="http://schemas.openxmlformats.org/officeDocument/2006/relationships/tags" Target="../tags/tag1607.xml"/><Relationship Id="rId46" Type="http://schemas.openxmlformats.org/officeDocument/2006/relationships/tags" Target="../tags/tag1402.xml"/><Relationship Id="rId293" Type="http://schemas.openxmlformats.org/officeDocument/2006/relationships/tags" Target="../tags/tag1649.xml"/><Relationship Id="rId307" Type="http://schemas.openxmlformats.org/officeDocument/2006/relationships/tags" Target="../tags/tag1663.xml"/><Relationship Id="rId349" Type="http://schemas.openxmlformats.org/officeDocument/2006/relationships/tags" Target="../tags/tag1705.xml"/><Relationship Id="rId88" Type="http://schemas.openxmlformats.org/officeDocument/2006/relationships/tags" Target="../tags/tag1444.xml"/><Relationship Id="rId111" Type="http://schemas.openxmlformats.org/officeDocument/2006/relationships/tags" Target="../tags/tag1467.xml"/><Relationship Id="rId153" Type="http://schemas.openxmlformats.org/officeDocument/2006/relationships/tags" Target="../tags/tag1509.xml"/><Relationship Id="rId195" Type="http://schemas.openxmlformats.org/officeDocument/2006/relationships/tags" Target="../tags/tag1551.xml"/><Relationship Id="rId209" Type="http://schemas.openxmlformats.org/officeDocument/2006/relationships/tags" Target="../tags/tag1565.xml"/><Relationship Id="rId360" Type="http://schemas.openxmlformats.org/officeDocument/2006/relationships/tags" Target="../tags/tag1716.xml"/><Relationship Id="rId220" Type="http://schemas.openxmlformats.org/officeDocument/2006/relationships/tags" Target="../tags/tag1576.xml"/><Relationship Id="rId15" Type="http://schemas.openxmlformats.org/officeDocument/2006/relationships/tags" Target="../tags/tag1371.xml"/><Relationship Id="rId57" Type="http://schemas.openxmlformats.org/officeDocument/2006/relationships/tags" Target="../tags/tag1413.xml"/><Relationship Id="rId262" Type="http://schemas.openxmlformats.org/officeDocument/2006/relationships/tags" Target="../tags/tag1618.xml"/><Relationship Id="rId318" Type="http://schemas.openxmlformats.org/officeDocument/2006/relationships/tags" Target="../tags/tag1674.xml"/><Relationship Id="rId99" Type="http://schemas.openxmlformats.org/officeDocument/2006/relationships/tags" Target="../tags/tag1455.xml"/><Relationship Id="rId122" Type="http://schemas.openxmlformats.org/officeDocument/2006/relationships/tags" Target="../tags/tag1478.xml"/><Relationship Id="rId164" Type="http://schemas.openxmlformats.org/officeDocument/2006/relationships/tags" Target="../tags/tag1520.xml"/><Relationship Id="rId371" Type="http://schemas.openxmlformats.org/officeDocument/2006/relationships/tags" Target="../tags/tag1727.xml"/><Relationship Id="rId26" Type="http://schemas.openxmlformats.org/officeDocument/2006/relationships/tags" Target="../tags/tag1382.xml"/><Relationship Id="rId231" Type="http://schemas.openxmlformats.org/officeDocument/2006/relationships/tags" Target="../tags/tag1587.xml"/><Relationship Id="rId273" Type="http://schemas.openxmlformats.org/officeDocument/2006/relationships/tags" Target="../tags/tag1629.xml"/><Relationship Id="rId329" Type="http://schemas.openxmlformats.org/officeDocument/2006/relationships/tags" Target="../tags/tag1685.xml"/><Relationship Id="rId68" Type="http://schemas.openxmlformats.org/officeDocument/2006/relationships/tags" Target="../tags/tag1424.xml"/><Relationship Id="rId133" Type="http://schemas.openxmlformats.org/officeDocument/2006/relationships/tags" Target="../tags/tag1489.xml"/><Relationship Id="rId175" Type="http://schemas.openxmlformats.org/officeDocument/2006/relationships/tags" Target="../tags/tag1531.xml"/><Relationship Id="rId340" Type="http://schemas.openxmlformats.org/officeDocument/2006/relationships/tags" Target="../tags/tag169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3" Type="http://schemas.openxmlformats.org/officeDocument/2006/relationships/tags" Target="../tags/tag431.xml"/><Relationship Id="rId7" Type="http://schemas.openxmlformats.org/officeDocument/2006/relationships/tags" Target="../tags/tag435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5" Type="http://schemas.openxmlformats.org/officeDocument/2006/relationships/tags" Target="../tags/tag433.xml"/><Relationship Id="rId10" Type="http://schemas.openxmlformats.org/officeDocument/2006/relationships/tags" Target="../tags/tag438.xml"/><Relationship Id="rId4" Type="http://schemas.openxmlformats.org/officeDocument/2006/relationships/tags" Target="../tags/tag432.xml"/><Relationship Id="rId9" Type="http://schemas.openxmlformats.org/officeDocument/2006/relationships/tags" Target="../tags/tag43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758.xml"/><Relationship Id="rId18" Type="http://schemas.openxmlformats.org/officeDocument/2006/relationships/tags" Target="../tags/tag1763.xml"/><Relationship Id="rId26" Type="http://schemas.openxmlformats.org/officeDocument/2006/relationships/tags" Target="../tags/tag1771.xml"/><Relationship Id="rId21" Type="http://schemas.openxmlformats.org/officeDocument/2006/relationships/tags" Target="../tags/tag1766.xml"/><Relationship Id="rId34" Type="http://schemas.openxmlformats.org/officeDocument/2006/relationships/slideLayout" Target="../slideLayouts/slideLayout3.xml"/><Relationship Id="rId7" Type="http://schemas.openxmlformats.org/officeDocument/2006/relationships/tags" Target="../tags/tag1752.xml"/><Relationship Id="rId12" Type="http://schemas.openxmlformats.org/officeDocument/2006/relationships/tags" Target="../tags/tag1757.xml"/><Relationship Id="rId17" Type="http://schemas.openxmlformats.org/officeDocument/2006/relationships/tags" Target="../tags/tag1762.xml"/><Relationship Id="rId25" Type="http://schemas.openxmlformats.org/officeDocument/2006/relationships/tags" Target="../tags/tag1770.xml"/><Relationship Id="rId33" Type="http://schemas.openxmlformats.org/officeDocument/2006/relationships/tags" Target="../tags/tag1778.xml"/><Relationship Id="rId2" Type="http://schemas.openxmlformats.org/officeDocument/2006/relationships/tags" Target="../tags/tag1747.xml"/><Relationship Id="rId16" Type="http://schemas.openxmlformats.org/officeDocument/2006/relationships/tags" Target="../tags/tag1761.xml"/><Relationship Id="rId20" Type="http://schemas.openxmlformats.org/officeDocument/2006/relationships/tags" Target="../tags/tag1765.xml"/><Relationship Id="rId29" Type="http://schemas.openxmlformats.org/officeDocument/2006/relationships/tags" Target="../tags/tag1774.xml"/><Relationship Id="rId1" Type="http://schemas.openxmlformats.org/officeDocument/2006/relationships/tags" Target="../tags/tag1746.xml"/><Relationship Id="rId6" Type="http://schemas.openxmlformats.org/officeDocument/2006/relationships/tags" Target="../tags/tag1751.xml"/><Relationship Id="rId11" Type="http://schemas.openxmlformats.org/officeDocument/2006/relationships/tags" Target="../tags/tag1756.xml"/><Relationship Id="rId24" Type="http://schemas.openxmlformats.org/officeDocument/2006/relationships/tags" Target="../tags/tag1769.xml"/><Relationship Id="rId32" Type="http://schemas.openxmlformats.org/officeDocument/2006/relationships/tags" Target="../tags/tag1777.xml"/><Relationship Id="rId37" Type="http://schemas.openxmlformats.org/officeDocument/2006/relationships/image" Target="../media/image25.png"/><Relationship Id="rId5" Type="http://schemas.openxmlformats.org/officeDocument/2006/relationships/tags" Target="../tags/tag1750.xml"/><Relationship Id="rId15" Type="http://schemas.openxmlformats.org/officeDocument/2006/relationships/tags" Target="../tags/tag1760.xml"/><Relationship Id="rId23" Type="http://schemas.openxmlformats.org/officeDocument/2006/relationships/tags" Target="../tags/tag1768.xml"/><Relationship Id="rId28" Type="http://schemas.openxmlformats.org/officeDocument/2006/relationships/tags" Target="../tags/tag1773.xml"/><Relationship Id="rId36" Type="http://schemas.openxmlformats.org/officeDocument/2006/relationships/image" Target="../media/image24.png"/><Relationship Id="rId10" Type="http://schemas.openxmlformats.org/officeDocument/2006/relationships/tags" Target="../tags/tag1755.xml"/><Relationship Id="rId19" Type="http://schemas.openxmlformats.org/officeDocument/2006/relationships/tags" Target="../tags/tag1764.xml"/><Relationship Id="rId31" Type="http://schemas.openxmlformats.org/officeDocument/2006/relationships/tags" Target="../tags/tag1776.xml"/><Relationship Id="rId4" Type="http://schemas.openxmlformats.org/officeDocument/2006/relationships/tags" Target="../tags/tag1749.xml"/><Relationship Id="rId9" Type="http://schemas.openxmlformats.org/officeDocument/2006/relationships/tags" Target="../tags/tag1754.xml"/><Relationship Id="rId14" Type="http://schemas.openxmlformats.org/officeDocument/2006/relationships/tags" Target="../tags/tag1759.xml"/><Relationship Id="rId22" Type="http://schemas.openxmlformats.org/officeDocument/2006/relationships/tags" Target="../tags/tag1767.xml"/><Relationship Id="rId27" Type="http://schemas.openxmlformats.org/officeDocument/2006/relationships/tags" Target="../tags/tag1772.xml"/><Relationship Id="rId30" Type="http://schemas.openxmlformats.org/officeDocument/2006/relationships/tags" Target="../tags/tag1775.xml"/><Relationship Id="rId35" Type="http://schemas.openxmlformats.org/officeDocument/2006/relationships/notesSlide" Target="../notesSlides/notesSlide17.xml"/><Relationship Id="rId8" Type="http://schemas.openxmlformats.org/officeDocument/2006/relationships/tags" Target="../tags/tag1753.xml"/><Relationship Id="rId3" Type="http://schemas.openxmlformats.org/officeDocument/2006/relationships/tags" Target="../tags/tag174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789.xml"/><Relationship Id="rId3" Type="http://schemas.openxmlformats.org/officeDocument/2006/relationships/tags" Target="../tags/tag1784.xml"/><Relationship Id="rId7" Type="http://schemas.openxmlformats.org/officeDocument/2006/relationships/tags" Target="../tags/tag1788.xml"/><Relationship Id="rId2" Type="http://schemas.openxmlformats.org/officeDocument/2006/relationships/tags" Target="../tags/tag1783.xml"/><Relationship Id="rId1" Type="http://schemas.openxmlformats.org/officeDocument/2006/relationships/tags" Target="../tags/tag1782.xml"/><Relationship Id="rId6" Type="http://schemas.openxmlformats.org/officeDocument/2006/relationships/tags" Target="../tags/tag1787.xml"/><Relationship Id="rId5" Type="http://schemas.openxmlformats.org/officeDocument/2006/relationships/tags" Target="../tags/tag1786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785.xml"/><Relationship Id="rId9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795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1794.xml"/><Relationship Id="rId1" Type="http://schemas.openxmlformats.org/officeDocument/2006/relationships/tags" Target="../tags/tag179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97.xml"/><Relationship Id="rId4" Type="http://schemas.openxmlformats.org/officeDocument/2006/relationships/tags" Target="../tags/tag17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803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802.xml"/><Relationship Id="rId1" Type="http://schemas.openxmlformats.org/officeDocument/2006/relationships/tags" Target="../tags/tag1801.xml"/><Relationship Id="rId6" Type="http://schemas.openxmlformats.org/officeDocument/2006/relationships/tags" Target="../tags/tag1806.xml"/><Relationship Id="rId5" Type="http://schemas.openxmlformats.org/officeDocument/2006/relationships/tags" Target="../tags/tag1805.xml"/><Relationship Id="rId4" Type="http://schemas.openxmlformats.org/officeDocument/2006/relationships/tags" Target="../tags/tag18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80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808.xml"/><Relationship Id="rId1" Type="http://schemas.openxmlformats.org/officeDocument/2006/relationships/tags" Target="../tags/tag1807.xml"/><Relationship Id="rId6" Type="http://schemas.openxmlformats.org/officeDocument/2006/relationships/tags" Target="../tags/tag1812.xml"/><Relationship Id="rId5" Type="http://schemas.openxmlformats.org/officeDocument/2006/relationships/tags" Target="../tags/tag1811.xml"/><Relationship Id="rId4" Type="http://schemas.openxmlformats.org/officeDocument/2006/relationships/tags" Target="../tags/tag18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820.xml"/><Relationship Id="rId13" Type="http://schemas.openxmlformats.org/officeDocument/2006/relationships/tags" Target="../tags/tag1825.xml"/><Relationship Id="rId3" Type="http://schemas.openxmlformats.org/officeDocument/2006/relationships/tags" Target="../tags/tag1815.xml"/><Relationship Id="rId7" Type="http://schemas.openxmlformats.org/officeDocument/2006/relationships/tags" Target="../tags/tag1819.xml"/><Relationship Id="rId12" Type="http://schemas.openxmlformats.org/officeDocument/2006/relationships/tags" Target="../tags/tag1824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1814.xml"/><Relationship Id="rId16" Type="http://schemas.openxmlformats.org/officeDocument/2006/relationships/tags" Target="../tags/tag1828.xml"/><Relationship Id="rId1" Type="http://schemas.openxmlformats.org/officeDocument/2006/relationships/tags" Target="../tags/tag1813.xml"/><Relationship Id="rId6" Type="http://schemas.openxmlformats.org/officeDocument/2006/relationships/tags" Target="../tags/tag1818.xml"/><Relationship Id="rId11" Type="http://schemas.openxmlformats.org/officeDocument/2006/relationships/tags" Target="../tags/tag1823.xml"/><Relationship Id="rId5" Type="http://schemas.openxmlformats.org/officeDocument/2006/relationships/tags" Target="../tags/tag1817.xml"/><Relationship Id="rId15" Type="http://schemas.openxmlformats.org/officeDocument/2006/relationships/tags" Target="../tags/tag1827.xml"/><Relationship Id="rId10" Type="http://schemas.openxmlformats.org/officeDocument/2006/relationships/tags" Target="../tags/tag1822.xml"/><Relationship Id="rId4" Type="http://schemas.openxmlformats.org/officeDocument/2006/relationships/tags" Target="../tags/tag1816.xml"/><Relationship Id="rId9" Type="http://schemas.openxmlformats.org/officeDocument/2006/relationships/tags" Target="../tags/tag1821.xml"/><Relationship Id="rId14" Type="http://schemas.openxmlformats.org/officeDocument/2006/relationships/tags" Target="../tags/tag18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836.xml"/><Relationship Id="rId13" Type="http://schemas.openxmlformats.org/officeDocument/2006/relationships/tags" Target="../tags/tag1841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1831.xml"/><Relationship Id="rId7" Type="http://schemas.openxmlformats.org/officeDocument/2006/relationships/tags" Target="../tags/tag1835.xml"/><Relationship Id="rId12" Type="http://schemas.openxmlformats.org/officeDocument/2006/relationships/tags" Target="../tags/tag1840.xml"/><Relationship Id="rId17" Type="http://schemas.openxmlformats.org/officeDocument/2006/relationships/tags" Target="../tags/tag1845.xml"/><Relationship Id="rId2" Type="http://schemas.openxmlformats.org/officeDocument/2006/relationships/tags" Target="../tags/tag1830.xml"/><Relationship Id="rId16" Type="http://schemas.openxmlformats.org/officeDocument/2006/relationships/tags" Target="../tags/tag1844.xml"/><Relationship Id="rId1" Type="http://schemas.openxmlformats.org/officeDocument/2006/relationships/tags" Target="../tags/tag1829.xml"/><Relationship Id="rId6" Type="http://schemas.openxmlformats.org/officeDocument/2006/relationships/tags" Target="../tags/tag1834.xml"/><Relationship Id="rId11" Type="http://schemas.openxmlformats.org/officeDocument/2006/relationships/tags" Target="../tags/tag1839.xml"/><Relationship Id="rId5" Type="http://schemas.openxmlformats.org/officeDocument/2006/relationships/tags" Target="../tags/tag1833.xml"/><Relationship Id="rId15" Type="http://schemas.openxmlformats.org/officeDocument/2006/relationships/tags" Target="../tags/tag1843.xml"/><Relationship Id="rId10" Type="http://schemas.openxmlformats.org/officeDocument/2006/relationships/tags" Target="../tags/tag1838.xml"/><Relationship Id="rId19" Type="http://schemas.openxmlformats.org/officeDocument/2006/relationships/notesSlide" Target="../notesSlides/notesSlide20.xml"/><Relationship Id="rId4" Type="http://schemas.openxmlformats.org/officeDocument/2006/relationships/tags" Target="../tags/tag1832.xml"/><Relationship Id="rId9" Type="http://schemas.openxmlformats.org/officeDocument/2006/relationships/tags" Target="../tags/tag1837.xml"/><Relationship Id="rId14" Type="http://schemas.openxmlformats.org/officeDocument/2006/relationships/tags" Target="../tags/tag184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856.xml"/><Relationship Id="rId13" Type="http://schemas.openxmlformats.org/officeDocument/2006/relationships/tags" Target="../tags/tag1861.xml"/><Relationship Id="rId3" Type="http://schemas.openxmlformats.org/officeDocument/2006/relationships/tags" Target="../tags/tag1851.xml"/><Relationship Id="rId7" Type="http://schemas.openxmlformats.org/officeDocument/2006/relationships/tags" Target="../tags/tag1855.xml"/><Relationship Id="rId12" Type="http://schemas.openxmlformats.org/officeDocument/2006/relationships/tags" Target="../tags/tag1860.xml"/><Relationship Id="rId2" Type="http://schemas.openxmlformats.org/officeDocument/2006/relationships/tags" Target="../tags/tag1850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1849.xml"/><Relationship Id="rId6" Type="http://schemas.openxmlformats.org/officeDocument/2006/relationships/tags" Target="../tags/tag1854.xml"/><Relationship Id="rId11" Type="http://schemas.openxmlformats.org/officeDocument/2006/relationships/tags" Target="../tags/tag1859.xml"/><Relationship Id="rId5" Type="http://schemas.openxmlformats.org/officeDocument/2006/relationships/tags" Target="../tags/tag1853.xml"/><Relationship Id="rId15" Type="http://schemas.openxmlformats.org/officeDocument/2006/relationships/tags" Target="../tags/tag1863.xml"/><Relationship Id="rId10" Type="http://schemas.openxmlformats.org/officeDocument/2006/relationships/tags" Target="../tags/tag1858.xml"/><Relationship Id="rId4" Type="http://schemas.openxmlformats.org/officeDocument/2006/relationships/tags" Target="../tags/tag1852.xml"/><Relationship Id="rId9" Type="http://schemas.openxmlformats.org/officeDocument/2006/relationships/tags" Target="../tags/tag1857.xml"/><Relationship Id="rId14" Type="http://schemas.openxmlformats.org/officeDocument/2006/relationships/tags" Target="../tags/tag186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871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1866.xml"/><Relationship Id="rId7" Type="http://schemas.openxmlformats.org/officeDocument/2006/relationships/tags" Target="../tags/tag1870.xml"/><Relationship Id="rId12" Type="http://schemas.openxmlformats.org/officeDocument/2006/relationships/tags" Target="../tags/tag1875.xml"/><Relationship Id="rId2" Type="http://schemas.openxmlformats.org/officeDocument/2006/relationships/tags" Target="../tags/tag1865.xml"/><Relationship Id="rId1" Type="http://schemas.openxmlformats.org/officeDocument/2006/relationships/tags" Target="../tags/tag1864.xml"/><Relationship Id="rId6" Type="http://schemas.openxmlformats.org/officeDocument/2006/relationships/tags" Target="../tags/tag1869.xml"/><Relationship Id="rId11" Type="http://schemas.openxmlformats.org/officeDocument/2006/relationships/tags" Target="../tags/tag1874.xml"/><Relationship Id="rId5" Type="http://schemas.openxmlformats.org/officeDocument/2006/relationships/tags" Target="../tags/tag1868.xml"/><Relationship Id="rId10" Type="http://schemas.openxmlformats.org/officeDocument/2006/relationships/tags" Target="../tags/tag1873.xml"/><Relationship Id="rId4" Type="http://schemas.openxmlformats.org/officeDocument/2006/relationships/tags" Target="../tags/tag1867.xml"/><Relationship Id="rId9" Type="http://schemas.openxmlformats.org/officeDocument/2006/relationships/tags" Target="../tags/tag18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47.xml"/><Relationship Id="rId13" Type="http://schemas.openxmlformats.org/officeDocument/2006/relationships/tags" Target="../tags/tag452.xml"/><Relationship Id="rId18" Type="http://schemas.openxmlformats.org/officeDocument/2006/relationships/tags" Target="../tags/tag457.xml"/><Relationship Id="rId3" Type="http://schemas.openxmlformats.org/officeDocument/2006/relationships/tags" Target="../tags/tag442.xml"/><Relationship Id="rId21" Type="http://schemas.openxmlformats.org/officeDocument/2006/relationships/slideLayout" Target="../slideLayouts/slideLayout4.xml"/><Relationship Id="rId7" Type="http://schemas.openxmlformats.org/officeDocument/2006/relationships/tags" Target="../tags/tag446.xml"/><Relationship Id="rId12" Type="http://schemas.openxmlformats.org/officeDocument/2006/relationships/tags" Target="../tags/tag451.xml"/><Relationship Id="rId17" Type="http://schemas.openxmlformats.org/officeDocument/2006/relationships/tags" Target="../tags/tag456.xml"/><Relationship Id="rId2" Type="http://schemas.openxmlformats.org/officeDocument/2006/relationships/tags" Target="../tags/tag441.xml"/><Relationship Id="rId16" Type="http://schemas.openxmlformats.org/officeDocument/2006/relationships/tags" Target="../tags/tag455.xml"/><Relationship Id="rId20" Type="http://schemas.openxmlformats.org/officeDocument/2006/relationships/tags" Target="../tags/tag459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tags" Target="../tags/tag450.xml"/><Relationship Id="rId5" Type="http://schemas.openxmlformats.org/officeDocument/2006/relationships/tags" Target="../tags/tag444.xml"/><Relationship Id="rId15" Type="http://schemas.openxmlformats.org/officeDocument/2006/relationships/tags" Target="../tags/tag454.xml"/><Relationship Id="rId10" Type="http://schemas.openxmlformats.org/officeDocument/2006/relationships/tags" Target="../tags/tag449.xml"/><Relationship Id="rId19" Type="http://schemas.openxmlformats.org/officeDocument/2006/relationships/tags" Target="../tags/tag458.xml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4" Type="http://schemas.openxmlformats.org/officeDocument/2006/relationships/tags" Target="../tags/tag4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62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5" Type="http://schemas.openxmlformats.org/officeDocument/2006/relationships/tags" Target="../tags/tag464.xml"/><Relationship Id="rId4" Type="http://schemas.openxmlformats.org/officeDocument/2006/relationships/tags" Target="../tags/tag46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78.xml"/><Relationship Id="rId18" Type="http://schemas.openxmlformats.org/officeDocument/2006/relationships/tags" Target="../tags/tag483.xml"/><Relationship Id="rId26" Type="http://schemas.openxmlformats.org/officeDocument/2006/relationships/tags" Target="../tags/tag491.xml"/><Relationship Id="rId3" Type="http://schemas.openxmlformats.org/officeDocument/2006/relationships/tags" Target="../tags/tag468.xml"/><Relationship Id="rId21" Type="http://schemas.openxmlformats.org/officeDocument/2006/relationships/tags" Target="../tags/tag486.xml"/><Relationship Id="rId34" Type="http://schemas.openxmlformats.org/officeDocument/2006/relationships/tags" Target="../tags/tag499.xml"/><Relationship Id="rId7" Type="http://schemas.openxmlformats.org/officeDocument/2006/relationships/tags" Target="../tags/tag472.xml"/><Relationship Id="rId12" Type="http://schemas.openxmlformats.org/officeDocument/2006/relationships/tags" Target="../tags/tag477.xml"/><Relationship Id="rId17" Type="http://schemas.openxmlformats.org/officeDocument/2006/relationships/tags" Target="../tags/tag482.xml"/><Relationship Id="rId25" Type="http://schemas.openxmlformats.org/officeDocument/2006/relationships/tags" Target="../tags/tag490.xml"/><Relationship Id="rId33" Type="http://schemas.openxmlformats.org/officeDocument/2006/relationships/tags" Target="../tags/tag498.xml"/><Relationship Id="rId2" Type="http://schemas.openxmlformats.org/officeDocument/2006/relationships/tags" Target="../tags/tag467.xml"/><Relationship Id="rId16" Type="http://schemas.openxmlformats.org/officeDocument/2006/relationships/tags" Target="../tags/tag481.xml"/><Relationship Id="rId20" Type="http://schemas.openxmlformats.org/officeDocument/2006/relationships/tags" Target="../tags/tag485.xml"/><Relationship Id="rId29" Type="http://schemas.openxmlformats.org/officeDocument/2006/relationships/tags" Target="../tags/tag494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11" Type="http://schemas.openxmlformats.org/officeDocument/2006/relationships/tags" Target="../tags/tag476.xml"/><Relationship Id="rId24" Type="http://schemas.openxmlformats.org/officeDocument/2006/relationships/tags" Target="../tags/tag489.xml"/><Relationship Id="rId32" Type="http://schemas.openxmlformats.org/officeDocument/2006/relationships/tags" Target="../tags/tag497.xml"/><Relationship Id="rId5" Type="http://schemas.openxmlformats.org/officeDocument/2006/relationships/tags" Target="../tags/tag470.xml"/><Relationship Id="rId15" Type="http://schemas.openxmlformats.org/officeDocument/2006/relationships/tags" Target="../tags/tag480.xml"/><Relationship Id="rId23" Type="http://schemas.openxmlformats.org/officeDocument/2006/relationships/tags" Target="../tags/tag488.xml"/><Relationship Id="rId28" Type="http://schemas.openxmlformats.org/officeDocument/2006/relationships/tags" Target="../tags/tag493.xml"/><Relationship Id="rId10" Type="http://schemas.openxmlformats.org/officeDocument/2006/relationships/tags" Target="../tags/tag475.xml"/><Relationship Id="rId19" Type="http://schemas.openxmlformats.org/officeDocument/2006/relationships/tags" Target="../tags/tag484.xml"/><Relationship Id="rId31" Type="http://schemas.openxmlformats.org/officeDocument/2006/relationships/tags" Target="../tags/tag496.xml"/><Relationship Id="rId4" Type="http://schemas.openxmlformats.org/officeDocument/2006/relationships/tags" Target="../tags/tag469.xml"/><Relationship Id="rId9" Type="http://schemas.openxmlformats.org/officeDocument/2006/relationships/tags" Target="../tags/tag474.xml"/><Relationship Id="rId14" Type="http://schemas.openxmlformats.org/officeDocument/2006/relationships/tags" Target="../tags/tag479.xml"/><Relationship Id="rId22" Type="http://schemas.openxmlformats.org/officeDocument/2006/relationships/tags" Target="../tags/tag487.xml"/><Relationship Id="rId27" Type="http://schemas.openxmlformats.org/officeDocument/2006/relationships/tags" Target="../tags/tag492.xml"/><Relationship Id="rId30" Type="http://schemas.openxmlformats.org/officeDocument/2006/relationships/tags" Target="../tags/tag495.xml"/><Relationship Id="rId35" Type="http://schemas.openxmlformats.org/officeDocument/2006/relationships/slideLayout" Target="../slideLayouts/slideLayout3.xml"/><Relationship Id="rId8" Type="http://schemas.openxmlformats.org/officeDocument/2006/relationships/tags" Target="../tags/tag47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07.xml"/><Relationship Id="rId3" Type="http://schemas.openxmlformats.org/officeDocument/2006/relationships/tags" Target="../tags/tag502.xml"/><Relationship Id="rId7" Type="http://schemas.openxmlformats.org/officeDocument/2006/relationships/tags" Target="../tags/tag506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tags" Target="../tags/tag505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504.xml"/><Relationship Id="rId10" Type="http://schemas.openxmlformats.org/officeDocument/2006/relationships/tags" Target="../tags/tag509.xml"/><Relationship Id="rId4" Type="http://schemas.openxmlformats.org/officeDocument/2006/relationships/tags" Target="../tags/tag503.xml"/><Relationship Id="rId9" Type="http://schemas.openxmlformats.org/officeDocument/2006/relationships/tags" Target="../tags/tag50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2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4" Type="http://schemas.openxmlformats.org/officeDocument/2006/relationships/tags" Target="../tags/tag525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3888" y="-19561"/>
            <a:ext cx="10298112" cy="688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平行四边形 7"/>
          <p:cNvSpPr/>
          <p:nvPr>
            <p:custDataLst>
              <p:tags r:id="rId2"/>
            </p:custDataLst>
          </p:nvPr>
        </p:nvSpPr>
        <p:spPr>
          <a:xfrm rot="5400000">
            <a:off x="814997" y="-841419"/>
            <a:ext cx="6884420" cy="8514418"/>
          </a:xfrm>
          <a:prstGeom prst="parallelogram">
            <a:avLst>
              <a:gd name="adj" fmla="val 0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59000">
                <a:schemeClr val="accent2">
                  <a:lumMod val="94000"/>
                  <a:lumOff val="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0" name="Shape 40"/>
          <p:cNvSpPr/>
          <p:nvPr>
            <p:custDataLst>
              <p:tags r:id="rId3"/>
            </p:custDataLst>
          </p:nvPr>
        </p:nvSpPr>
        <p:spPr>
          <a:xfrm>
            <a:off x="278964" y="2718456"/>
            <a:ext cx="3639780" cy="646331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>
            <a:lvl1pPr>
              <a:defRPr sz="3600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lang="zh-CN" altLang="en-US" sz="5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第</a:t>
            </a:r>
            <a:r>
              <a:rPr kumimoji="0" lang="en-US" altLang="zh-CN" sz="5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1</a:t>
            </a:r>
            <a:r>
              <a:rPr kumimoji="0" lang="zh-CN" altLang="en-US" sz="5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章  第</a:t>
            </a:r>
            <a:r>
              <a:rPr kumimoji="0" lang="en-US" altLang="zh-CN" sz="5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2</a:t>
            </a:r>
            <a:r>
              <a:rPr kumimoji="0" lang="zh-CN" altLang="en-US" sz="5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节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07743" y="1523219"/>
            <a:ext cx="3639780" cy="7357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OPPOSans R" panose="00020600040101010101" pitchFamily="18" charset="-122"/>
                <a:sym typeface="OPPOSans R" panose="00020600040101010101" pitchFamily="18" charset="-122"/>
              </a:rPr>
              <a:t>人教版 选择性必修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OPPOSans R" panose="00020600040101010101" pitchFamily="18" charset="-122"/>
                <a:sym typeface="OPPOSans R" panose="00020600040101010101" pitchFamily="18" charset="-122"/>
              </a:rPr>
              <a:t>1</a:t>
            </a:r>
          </a:p>
        </p:txBody>
      </p:sp>
      <p:sp>
        <p:nvSpPr>
          <p:cNvPr id="4" name="AutoShape 8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74584" y="4109106"/>
            <a:ext cx="3306099" cy="537252"/>
          </a:xfrm>
          <a:custGeom>
            <a:avLst/>
            <a:gdLst/>
            <a:ahLst/>
            <a:cxnLst/>
            <a:rect l="l" t="t" r="r" b="b"/>
            <a:pathLst>
              <a:path w="3306099" h="537252">
                <a:moveTo>
                  <a:pt x="2659266" y="354610"/>
                </a:moveTo>
                <a:cubicBezTo>
                  <a:pt x="2695484" y="367882"/>
                  <a:pt x="2720059" y="383556"/>
                  <a:pt x="2732990" y="401631"/>
                </a:cubicBezTo>
                <a:cubicBezTo>
                  <a:pt x="2745921" y="419707"/>
                  <a:pt x="2750757" y="436417"/>
                  <a:pt x="2747496" y="451761"/>
                </a:cubicBezTo>
                <a:cubicBezTo>
                  <a:pt x="2744235" y="467106"/>
                  <a:pt x="2736426" y="477318"/>
                  <a:pt x="2724068" y="482398"/>
                </a:cubicBezTo>
                <a:cubicBezTo>
                  <a:pt x="2711711" y="487477"/>
                  <a:pt x="2698352" y="483658"/>
                  <a:pt x="2683993" y="470939"/>
                </a:cubicBezTo>
                <a:cubicBezTo>
                  <a:pt x="2685427" y="451106"/>
                  <a:pt x="2683260" y="431062"/>
                  <a:pt x="2677490" y="410807"/>
                </a:cubicBezTo>
                <a:cubicBezTo>
                  <a:pt x="2671720" y="390553"/>
                  <a:pt x="2663854" y="372757"/>
                  <a:pt x="2653890" y="357420"/>
                </a:cubicBezTo>
                <a:close/>
                <a:moveTo>
                  <a:pt x="2438410" y="350676"/>
                </a:moveTo>
                <a:cubicBezTo>
                  <a:pt x="2454543" y="384981"/>
                  <a:pt x="2461052" y="413879"/>
                  <a:pt x="2457938" y="437369"/>
                </a:cubicBezTo>
                <a:cubicBezTo>
                  <a:pt x="2454824" y="460859"/>
                  <a:pt x="2446441" y="477108"/>
                  <a:pt x="2432790" y="486115"/>
                </a:cubicBezTo>
                <a:cubicBezTo>
                  <a:pt x="2422955" y="492523"/>
                  <a:pt x="2412699" y="494441"/>
                  <a:pt x="2402022" y="491868"/>
                </a:cubicBezTo>
                <a:cubicBezTo>
                  <a:pt x="2391344" y="489296"/>
                  <a:pt x="2383617" y="482513"/>
                  <a:pt x="2378840" y="471519"/>
                </a:cubicBezTo>
                <a:cubicBezTo>
                  <a:pt x="2375468" y="460785"/>
                  <a:pt x="2376171" y="451347"/>
                  <a:pt x="2380947" y="443203"/>
                </a:cubicBezTo>
                <a:cubicBezTo>
                  <a:pt x="2385724" y="435060"/>
                  <a:pt x="2392889" y="428570"/>
                  <a:pt x="2402443" y="423733"/>
                </a:cubicBezTo>
                <a:cubicBezTo>
                  <a:pt x="2411048" y="417481"/>
                  <a:pt x="2418424" y="407787"/>
                  <a:pt x="2424571" y="394651"/>
                </a:cubicBezTo>
                <a:cubicBezTo>
                  <a:pt x="2430717" y="381514"/>
                  <a:pt x="2432895" y="367044"/>
                  <a:pt x="2431104" y="351238"/>
                </a:cubicBezTo>
                <a:close/>
                <a:moveTo>
                  <a:pt x="2467070" y="340560"/>
                </a:moveTo>
                <a:lnTo>
                  <a:pt x="2554738" y="347304"/>
                </a:lnTo>
                <a:cubicBezTo>
                  <a:pt x="2554223" y="350980"/>
                  <a:pt x="2552584" y="354024"/>
                  <a:pt x="2549821" y="356436"/>
                </a:cubicBezTo>
                <a:cubicBezTo>
                  <a:pt x="2547058" y="358848"/>
                  <a:pt x="2542890" y="360487"/>
                  <a:pt x="2537317" y="361354"/>
                </a:cubicBezTo>
                <a:lnTo>
                  <a:pt x="2537317" y="448492"/>
                </a:lnTo>
                <a:cubicBezTo>
                  <a:pt x="2537141" y="451549"/>
                  <a:pt x="2537914" y="453727"/>
                  <a:pt x="2539635" y="455027"/>
                </a:cubicBezTo>
                <a:cubicBezTo>
                  <a:pt x="2541356" y="456327"/>
                  <a:pt x="2545079" y="456960"/>
                  <a:pt x="2550805" y="456924"/>
                </a:cubicBezTo>
                <a:lnTo>
                  <a:pt x="2583399" y="456924"/>
                </a:lnTo>
                <a:lnTo>
                  <a:pt x="2610374" y="456924"/>
                </a:lnTo>
                <a:cubicBezTo>
                  <a:pt x="2613371" y="456713"/>
                  <a:pt x="2615806" y="456151"/>
                  <a:pt x="2617679" y="455236"/>
                </a:cubicBezTo>
                <a:cubicBezTo>
                  <a:pt x="2619553" y="454322"/>
                  <a:pt x="2621426" y="452633"/>
                  <a:pt x="2623299" y="450171"/>
                </a:cubicBezTo>
                <a:cubicBezTo>
                  <a:pt x="2626121" y="446102"/>
                  <a:pt x="2629610" y="439049"/>
                  <a:pt x="2633766" y="429010"/>
                </a:cubicBezTo>
                <a:cubicBezTo>
                  <a:pt x="2637922" y="418971"/>
                  <a:pt x="2642676" y="406722"/>
                  <a:pt x="2648026" y="392262"/>
                </a:cubicBezTo>
                <a:lnTo>
                  <a:pt x="2653890" y="392262"/>
                </a:lnTo>
                <a:lnTo>
                  <a:pt x="2655605" y="452427"/>
                </a:lnTo>
                <a:cubicBezTo>
                  <a:pt x="2664035" y="455985"/>
                  <a:pt x="2669718" y="459963"/>
                  <a:pt x="2672651" y="464361"/>
                </a:cubicBezTo>
                <a:cubicBezTo>
                  <a:pt x="2675585" y="468759"/>
                  <a:pt x="2676953" y="474139"/>
                  <a:pt x="2676757" y="480501"/>
                </a:cubicBezTo>
                <a:cubicBezTo>
                  <a:pt x="2677265" y="494196"/>
                  <a:pt x="2669799" y="504277"/>
                  <a:pt x="2654359" y="510744"/>
                </a:cubicBezTo>
                <a:cubicBezTo>
                  <a:pt x="2638919" y="517211"/>
                  <a:pt x="2612456" y="520416"/>
                  <a:pt x="2574969" y="520357"/>
                </a:cubicBezTo>
                <a:lnTo>
                  <a:pt x="2531135" y="520357"/>
                </a:lnTo>
                <a:cubicBezTo>
                  <a:pt x="2504371" y="520732"/>
                  <a:pt x="2486810" y="516755"/>
                  <a:pt x="2478450" y="508429"/>
                </a:cubicBezTo>
                <a:cubicBezTo>
                  <a:pt x="2470091" y="500102"/>
                  <a:pt x="2466297" y="485179"/>
                  <a:pt x="2467070" y="463660"/>
                </a:cubicBezTo>
                <a:close/>
                <a:moveTo>
                  <a:pt x="3177040" y="333601"/>
                </a:moveTo>
                <a:cubicBezTo>
                  <a:pt x="3224932" y="343778"/>
                  <a:pt x="3258408" y="358625"/>
                  <a:pt x="3277468" y="378139"/>
                </a:cubicBezTo>
                <a:cubicBezTo>
                  <a:pt x="3296528" y="397654"/>
                  <a:pt x="3305190" y="416730"/>
                  <a:pt x="3303454" y="435367"/>
                </a:cubicBezTo>
                <a:cubicBezTo>
                  <a:pt x="3301718" y="454004"/>
                  <a:pt x="3293603" y="467095"/>
                  <a:pt x="3279109" y="474641"/>
                </a:cubicBezTo>
                <a:cubicBezTo>
                  <a:pt x="3264616" y="482186"/>
                  <a:pt x="3247761" y="479079"/>
                  <a:pt x="3228546" y="465319"/>
                </a:cubicBezTo>
                <a:cubicBezTo>
                  <a:pt x="3226574" y="441860"/>
                  <a:pt x="3220460" y="418812"/>
                  <a:pt x="3210206" y="396175"/>
                </a:cubicBezTo>
                <a:cubicBezTo>
                  <a:pt x="3199952" y="373539"/>
                  <a:pt x="3187333" y="353822"/>
                  <a:pt x="3172349" y="337024"/>
                </a:cubicBezTo>
                <a:close/>
                <a:moveTo>
                  <a:pt x="2852023" y="332459"/>
                </a:moveTo>
                <a:lnTo>
                  <a:pt x="2858767" y="332459"/>
                </a:lnTo>
                <a:cubicBezTo>
                  <a:pt x="2874409" y="371593"/>
                  <a:pt x="2878951" y="404045"/>
                  <a:pt x="2872395" y="429815"/>
                </a:cubicBezTo>
                <a:cubicBezTo>
                  <a:pt x="2865838" y="455585"/>
                  <a:pt x="2853803" y="473227"/>
                  <a:pt x="2836288" y="482740"/>
                </a:cubicBezTo>
                <a:cubicBezTo>
                  <a:pt x="2824205" y="489144"/>
                  <a:pt x="2812263" y="490666"/>
                  <a:pt x="2800462" y="487306"/>
                </a:cubicBezTo>
                <a:cubicBezTo>
                  <a:pt x="2788660" y="483946"/>
                  <a:pt x="2780371" y="476055"/>
                  <a:pt x="2775595" y="463633"/>
                </a:cubicBezTo>
                <a:cubicBezTo>
                  <a:pt x="2772269" y="452042"/>
                  <a:pt x="2773300" y="441927"/>
                  <a:pt x="2778685" y="433286"/>
                </a:cubicBezTo>
                <a:cubicBezTo>
                  <a:pt x="2784071" y="424646"/>
                  <a:pt x="2791845" y="417902"/>
                  <a:pt x="2802007" y="413055"/>
                </a:cubicBezTo>
                <a:cubicBezTo>
                  <a:pt x="2814944" y="407148"/>
                  <a:pt x="2826441" y="397046"/>
                  <a:pt x="2836498" y="382750"/>
                </a:cubicBezTo>
                <a:cubicBezTo>
                  <a:pt x="2846556" y="368454"/>
                  <a:pt x="2851730" y="351690"/>
                  <a:pt x="2852023" y="332459"/>
                </a:cubicBezTo>
                <a:close/>
                <a:moveTo>
                  <a:pt x="2555300" y="327635"/>
                </a:moveTo>
                <a:cubicBezTo>
                  <a:pt x="2589525" y="338182"/>
                  <a:pt x="2612186" y="350982"/>
                  <a:pt x="2623282" y="366034"/>
                </a:cubicBezTo>
                <a:cubicBezTo>
                  <a:pt x="2634378" y="381086"/>
                  <a:pt x="2637615" y="394956"/>
                  <a:pt x="2632993" y="407646"/>
                </a:cubicBezTo>
                <a:cubicBezTo>
                  <a:pt x="2628372" y="420336"/>
                  <a:pt x="2619597" y="428412"/>
                  <a:pt x="2606668" y="431873"/>
                </a:cubicBezTo>
                <a:cubicBezTo>
                  <a:pt x="2593740" y="435334"/>
                  <a:pt x="2580364" y="430747"/>
                  <a:pt x="2566540" y="418113"/>
                </a:cubicBezTo>
                <a:cubicBezTo>
                  <a:pt x="2568038" y="402378"/>
                  <a:pt x="2567149" y="386783"/>
                  <a:pt x="2563870" y="371329"/>
                </a:cubicBezTo>
                <a:cubicBezTo>
                  <a:pt x="2560592" y="355874"/>
                  <a:pt x="2556050" y="342246"/>
                  <a:pt x="2550243" y="330445"/>
                </a:cubicBezTo>
                <a:close/>
                <a:moveTo>
                  <a:pt x="2907659" y="325698"/>
                </a:moveTo>
                <a:lnTo>
                  <a:pt x="3007128" y="333030"/>
                </a:lnTo>
                <a:cubicBezTo>
                  <a:pt x="3006625" y="337001"/>
                  <a:pt x="3004962" y="340187"/>
                  <a:pt x="3002141" y="342588"/>
                </a:cubicBezTo>
                <a:cubicBezTo>
                  <a:pt x="2999319" y="344989"/>
                  <a:pt x="2994987" y="346749"/>
                  <a:pt x="2989145" y="347866"/>
                </a:cubicBezTo>
                <a:lnTo>
                  <a:pt x="2989145" y="441716"/>
                </a:lnTo>
                <a:cubicBezTo>
                  <a:pt x="2988887" y="445580"/>
                  <a:pt x="2990105" y="448249"/>
                  <a:pt x="2992798" y="449724"/>
                </a:cubicBezTo>
                <a:cubicBezTo>
                  <a:pt x="2995490" y="451199"/>
                  <a:pt x="3001204" y="451902"/>
                  <a:pt x="3009938" y="451832"/>
                </a:cubicBezTo>
                <a:lnTo>
                  <a:pt x="3074565" y="451832"/>
                </a:lnTo>
                <a:cubicBezTo>
                  <a:pt x="3083814" y="451843"/>
                  <a:pt x="3092712" y="451820"/>
                  <a:pt x="3101259" y="451761"/>
                </a:cubicBezTo>
                <a:cubicBezTo>
                  <a:pt x="3109806" y="451703"/>
                  <a:pt x="3116456" y="451539"/>
                  <a:pt x="3121209" y="451270"/>
                </a:cubicBezTo>
                <a:cubicBezTo>
                  <a:pt x="3125880" y="451059"/>
                  <a:pt x="3129603" y="450356"/>
                  <a:pt x="3132378" y="449162"/>
                </a:cubicBezTo>
                <a:cubicBezTo>
                  <a:pt x="3135153" y="447968"/>
                  <a:pt x="3137612" y="445861"/>
                  <a:pt x="3139754" y="442840"/>
                </a:cubicBezTo>
                <a:cubicBezTo>
                  <a:pt x="3143676" y="438087"/>
                  <a:pt x="3148336" y="430313"/>
                  <a:pt x="3153733" y="419518"/>
                </a:cubicBezTo>
                <a:cubicBezTo>
                  <a:pt x="3159131" y="408723"/>
                  <a:pt x="3165336" y="394768"/>
                  <a:pt x="3172349" y="377651"/>
                </a:cubicBezTo>
                <a:lnTo>
                  <a:pt x="3178213" y="377651"/>
                </a:lnTo>
                <a:lnTo>
                  <a:pt x="3179931" y="445088"/>
                </a:lnTo>
                <a:cubicBezTo>
                  <a:pt x="3191142" y="449174"/>
                  <a:pt x="3198755" y="453646"/>
                  <a:pt x="3202772" y="458505"/>
                </a:cubicBezTo>
                <a:cubicBezTo>
                  <a:pt x="3206788" y="463364"/>
                  <a:pt x="3208674" y="469382"/>
                  <a:pt x="3208430" y="476558"/>
                </a:cubicBezTo>
                <a:cubicBezTo>
                  <a:pt x="3208748" y="487715"/>
                  <a:pt x="3204689" y="496498"/>
                  <a:pt x="3196252" y="502909"/>
                </a:cubicBezTo>
                <a:cubicBezTo>
                  <a:pt x="3187815" y="509320"/>
                  <a:pt x="3173091" y="513857"/>
                  <a:pt x="3152079" y="516521"/>
                </a:cubicBezTo>
                <a:cubicBezTo>
                  <a:pt x="3131066" y="519185"/>
                  <a:pt x="3101857" y="520476"/>
                  <a:pt x="3064450" y="520393"/>
                </a:cubicBezTo>
                <a:lnTo>
                  <a:pt x="2995889" y="520393"/>
                </a:lnTo>
                <a:cubicBezTo>
                  <a:pt x="2961479" y="520978"/>
                  <a:pt x="2937993" y="516857"/>
                  <a:pt x="2925431" y="508029"/>
                </a:cubicBezTo>
                <a:cubicBezTo>
                  <a:pt x="2912869" y="499201"/>
                  <a:pt x="2906944" y="482155"/>
                  <a:pt x="2907659" y="456889"/>
                </a:cubicBezTo>
                <a:close/>
                <a:moveTo>
                  <a:pt x="1365037" y="305121"/>
                </a:moveTo>
                <a:lnTo>
                  <a:pt x="1365037" y="346777"/>
                </a:lnTo>
                <a:lnTo>
                  <a:pt x="1502159" y="346777"/>
                </a:lnTo>
                <a:lnTo>
                  <a:pt x="1502159" y="305121"/>
                </a:lnTo>
                <a:close/>
                <a:moveTo>
                  <a:pt x="3014996" y="301733"/>
                </a:moveTo>
                <a:cubicBezTo>
                  <a:pt x="3056305" y="309294"/>
                  <a:pt x="3084734" y="320973"/>
                  <a:pt x="3100280" y="336769"/>
                </a:cubicBezTo>
                <a:cubicBezTo>
                  <a:pt x="3115826" y="352564"/>
                  <a:pt x="3122227" y="368075"/>
                  <a:pt x="3119480" y="383300"/>
                </a:cubicBezTo>
                <a:cubicBezTo>
                  <a:pt x="3116734" y="398525"/>
                  <a:pt x="3108577" y="409063"/>
                  <a:pt x="3095008" y="414912"/>
                </a:cubicBezTo>
                <a:cubicBezTo>
                  <a:pt x="3081440" y="420761"/>
                  <a:pt x="3066196" y="417520"/>
                  <a:pt x="3049276" y="405188"/>
                </a:cubicBezTo>
                <a:cubicBezTo>
                  <a:pt x="3047871" y="387143"/>
                  <a:pt x="3043516" y="369218"/>
                  <a:pt x="3036210" y="351412"/>
                </a:cubicBezTo>
                <a:cubicBezTo>
                  <a:pt x="3028905" y="333607"/>
                  <a:pt x="3020335" y="317976"/>
                  <a:pt x="3010500" y="304520"/>
                </a:cubicBezTo>
                <a:close/>
                <a:moveTo>
                  <a:pt x="1746056" y="286049"/>
                </a:moveTo>
                <a:lnTo>
                  <a:pt x="1746056" y="433286"/>
                </a:lnTo>
                <a:lnTo>
                  <a:pt x="1815179" y="433286"/>
                </a:lnTo>
                <a:lnTo>
                  <a:pt x="1815179" y="286049"/>
                </a:lnTo>
                <a:close/>
                <a:moveTo>
                  <a:pt x="1365037" y="246676"/>
                </a:moveTo>
                <a:lnTo>
                  <a:pt x="1365037" y="289456"/>
                </a:lnTo>
                <a:lnTo>
                  <a:pt x="1502159" y="289456"/>
                </a:lnTo>
                <a:lnTo>
                  <a:pt x="1502159" y="246676"/>
                </a:lnTo>
                <a:close/>
                <a:moveTo>
                  <a:pt x="1931508" y="227042"/>
                </a:moveTo>
                <a:cubicBezTo>
                  <a:pt x="1975226" y="238064"/>
                  <a:pt x="2005137" y="252828"/>
                  <a:pt x="2021240" y="271332"/>
                </a:cubicBezTo>
                <a:cubicBezTo>
                  <a:pt x="2037342" y="289836"/>
                  <a:pt x="2043703" y="307480"/>
                  <a:pt x="2040320" y="324263"/>
                </a:cubicBezTo>
                <a:cubicBezTo>
                  <a:pt x="2036938" y="341046"/>
                  <a:pt x="2027879" y="352368"/>
                  <a:pt x="2013144" y="358228"/>
                </a:cubicBezTo>
                <a:cubicBezTo>
                  <a:pt x="1998408" y="364087"/>
                  <a:pt x="1982061" y="359884"/>
                  <a:pt x="1964103" y="345618"/>
                </a:cubicBezTo>
                <a:cubicBezTo>
                  <a:pt x="1963295" y="325059"/>
                  <a:pt x="1959431" y="304641"/>
                  <a:pt x="1952512" y="284363"/>
                </a:cubicBezTo>
                <a:cubicBezTo>
                  <a:pt x="1945593" y="264085"/>
                  <a:pt x="1937093" y="245915"/>
                  <a:pt x="1927012" y="229851"/>
                </a:cubicBezTo>
                <a:close/>
                <a:moveTo>
                  <a:pt x="929506" y="220860"/>
                </a:moveTo>
                <a:cubicBezTo>
                  <a:pt x="977203" y="236645"/>
                  <a:pt x="1010854" y="255547"/>
                  <a:pt x="1030460" y="277567"/>
                </a:cubicBezTo>
                <a:cubicBezTo>
                  <a:pt x="1050066" y="299586"/>
                  <a:pt x="1059430" y="320209"/>
                  <a:pt x="1058550" y="339437"/>
                </a:cubicBezTo>
                <a:cubicBezTo>
                  <a:pt x="1057671" y="358664"/>
                  <a:pt x="1050350" y="371981"/>
                  <a:pt x="1036589" y="379389"/>
                </a:cubicBezTo>
                <a:cubicBezTo>
                  <a:pt x="1022828" y="386798"/>
                  <a:pt x="1006428" y="383783"/>
                  <a:pt x="987390" y="370345"/>
                </a:cubicBezTo>
                <a:cubicBezTo>
                  <a:pt x="982168" y="344951"/>
                  <a:pt x="973645" y="319451"/>
                  <a:pt x="961820" y="293846"/>
                </a:cubicBezTo>
                <a:cubicBezTo>
                  <a:pt x="949995" y="268241"/>
                  <a:pt x="937538" y="244849"/>
                  <a:pt x="924449" y="223670"/>
                </a:cubicBezTo>
                <a:close/>
                <a:moveTo>
                  <a:pt x="1528572" y="196730"/>
                </a:moveTo>
                <a:lnTo>
                  <a:pt x="1595447" y="246116"/>
                </a:lnTo>
                <a:cubicBezTo>
                  <a:pt x="1593796" y="248176"/>
                  <a:pt x="1591338" y="250237"/>
                  <a:pt x="1588071" y="252298"/>
                </a:cubicBezTo>
                <a:cubicBezTo>
                  <a:pt x="1584805" y="254359"/>
                  <a:pt x="1580520" y="255858"/>
                  <a:pt x="1575216" y="256795"/>
                </a:cubicBezTo>
                <a:lnTo>
                  <a:pt x="1575216" y="368659"/>
                </a:lnTo>
                <a:cubicBezTo>
                  <a:pt x="1574723" y="370099"/>
                  <a:pt x="1571150" y="372090"/>
                  <a:pt x="1564497" y="374633"/>
                </a:cubicBezTo>
                <a:cubicBezTo>
                  <a:pt x="1557843" y="377176"/>
                  <a:pt x="1549941" y="379500"/>
                  <a:pt x="1540790" y="381605"/>
                </a:cubicBezTo>
                <a:cubicBezTo>
                  <a:pt x="1531639" y="383711"/>
                  <a:pt x="1523070" y="384828"/>
                  <a:pt x="1515085" y="384957"/>
                </a:cubicBezTo>
                <a:lnTo>
                  <a:pt x="1510589" y="384957"/>
                </a:lnTo>
                <a:lnTo>
                  <a:pt x="1510589" y="447336"/>
                </a:lnTo>
                <a:cubicBezTo>
                  <a:pt x="1510483" y="450391"/>
                  <a:pt x="1511116" y="452569"/>
                  <a:pt x="1512486" y="453869"/>
                </a:cubicBezTo>
                <a:cubicBezTo>
                  <a:pt x="1513855" y="455168"/>
                  <a:pt x="1516595" y="455801"/>
                  <a:pt x="1520704" y="455765"/>
                </a:cubicBezTo>
                <a:lnTo>
                  <a:pt x="1542060" y="455765"/>
                </a:lnTo>
                <a:lnTo>
                  <a:pt x="1559481" y="455765"/>
                </a:lnTo>
                <a:cubicBezTo>
                  <a:pt x="1562197" y="455555"/>
                  <a:pt x="1564351" y="454993"/>
                  <a:pt x="1565943" y="454079"/>
                </a:cubicBezTo>
                <a:cubicBezTo>
                  <a:pt x="1567536" y="453166"/>
                  <a:pt x="1569128" y="451479"/>
                  <a:pt x="1570720" y="449019"/>
                </a:cubicBezTo>
                <a:cubicBezTo>
                  <a:pt x="1573530" y="444943"/>
                  <a:pt x="1577042" y="437635"/>
                  <a:pt x="1581257" y="427094"/>
                </a:cubicBezTo>
                <a:cubicBezTo>
                  <a:pt x="1585472" y="416553"/>
                  <a:pt x="1590389" y="403622"/>
                  <a:pt x="1596009" y="388303"/>
                </a:cubicBezTo>
                <a:lnTo>
                  <a:pt x="1601873" y="388303"/>
                </a:lnTo>
                <a:lnTo>
                  <a:pt x="1603596" y="451830"/>
                </a:lnTo>
                <a:cubicBezTo>
                  <a:pt x="1611791" y="455659"/>
                  <a:pt x="1617177" y="459804"/>
                  <a:pt x="1619753" y="464265"/>
                </a:cubicBezTo>
                <a:cubicBezTo>
                  <a:pt x="1622328" y="468726"/>
                  <a:pt x="1623499" y="474135"/>
                  <a:pt x="1623265" y="480492"/>
                </a:cubicBezTo>
                <a:cubicBezTo>
                  <a:pt x="1623782" y="493418"/>
                  <a:pt x="1617253" y="503112"/>
                  <a:pt x="1603678" y="509574"/>
                </a:cubicBezTo>
                <a:cubicBezTo>
                  <a:pt x="1590103" y="516037"/>
                  <a:pt x="1566379" y="519269"/>
                  <a:pt x="1532506" y="519269"/>
                </a:cubicBezTo>
                <a:lnTo>
                  <a:pt x="1497101" y="519269"/>
                </a:lnTo>
                <a:cubicBezTo>
                  <a:pt x="1471754" y="519620"/>
                  <a:pt x="1455293" y="515545"/>
                  <a:pt x="1447718" y="507046"/>
                </a:cubicBezTo>
                <a:cubicBezTo>
                  <a:pt x="1440143" y="498546"/>
                  <a:pt x="1436748" y="483513"/>
                  <a:pt x="1437532" y="461947"/>
                </a:cubicBezTo>
                <a:lnTo>
                  <a:pt x="1437532" y="362442"/>
                </a:lnTo>
                <a:lnTo>
                  <a:pt x="1428541" y="362442"/>
                </a:lnTo>
                <a:cubicBezTo>
                  <a:pt x="1425772" y="386877"/>
                  <a:pt x="1418258" y="409841"/>
                  <a:pt x="1405999" y="431337"/>
                </a:cubicBezTo>
                <a:cubicBezTo>
                  <a:pt x="1393740" y="452832"/>
                  <a:pt x="1371989" y="472422"/>
                  <a:pt x="1340747" y="490105"/>
                </a:cubicBezTo>
                <a:cubicBezTo>
                  <a:pt x="1309506" y="507789"/>
                  <a:pt x="1264027" y="523130"/>
                  <a:pt x="1204312" y="536128"/>
                </a:cubicBezTo>
                <a:lnTo>
                  <a:pt x="1199817" y="528822"/>
                </a:lnTo>
                <a:cubicBezTo>
                  <a:pt x="1237379" y="514207"/>
                  <a:pt x="1266157" y="499103"/>
                  <a:pt x="1286153" y="483510"/>
                </a:cubicBezTo>
                <a:cubicBezTo>
                  <a:pt x="1306148" y="467917"/>
                  <a:pt x="1320149" y="451856"/>
                  <a:pt x="1328155" y="435326"/>
                </a:cubicBezTo>
                <a:cubicBezTo>
                  <a:pt x="1336161" y="418796"/>
                  <a:pt x="1340962" y="401819"/>
                  <a:pt x="1342558" y="384395"/>
                </a:cubicBezTo>
                <a:cubicBezTo>
                  <a:pt x="1336306" y="386713"/>
                  <a:pt x="1329422" y="388680"/>
                  <a:pt x="1321906" y="390295"/>
                </a:cubicBezTo>
                <a:cubicBezTo>
                  <a:pt x="1314389" y="391911"/>
                  <a:pt x="1306662" y="392754"/>
                  <a:pt x="1298724" y="392824"/>
                </a:cubicBezTo>
                <a:lnTo>
                  <a:pt x="1288047" y="392824"/>
                </a:lnTo>
                <a:lnTo>
                  <a:pt x="1288047" y="200102"/>
                </a:lnTo>
                <a:lnTo>
                  <a:pt x="1368971" y="231010"/>
                </a:lnTo>
                <a:lnTo>
                  <a:pt x="1496539" y="231010"/>
                </a:lnTo>
                <a:close/>
                <a:moveTo>
                  <a:pt x="1746056" y="130944"/>
                </a:moveTo>
                <a:lnTo>
                  <a:pt x="1746056" y="270314"/>
                </a:lnTo>
                <a:lnTo>
                  <a:pt x="1815179" y="270314"/>
                </a:lnTo>
                <a:lnTo>
                  <a:pt x="1815179" y="130944"/>
                </a:lnTo>
                <a:close/>
                <a:moveTo>
                  <a:pt x="81486" y="128134"/>
                </a:moveTo>
                <a:lnTo>
                  <a:pt x="81486" y="362477"/>
                </a:lnTo>
                <a:cubicBezTo>
                  <a:pt x="117476" y="331393"/>
                  <a:pt x="142578" y="296481"/>
                  <a:pt x="156791" y="257739"/>
                </a:cubicBezTo>
                <a:cubicBezTo>
                  <a:pt x="171004" y="218998"/>
                  <a:pt x="179246" y="175796"/>
                  <a:pt x="181518" y="128134"/>
                </a:cubicBezTo>
                <a:close/>
                <a:moveTo>
                  <a:pt x="1317831" y="92168"/>
                </a:moveTo>
                <a:cubicBezTo>
                  <a:pt x="1355696" y="94977"/>
                  <a:pt x="1381157" y="102283"/>
                  <a:pt x="1394216" y="114084"/>
                </a:cubicBezTo>
                <a:cubicBezTo>
                  <a:pt x="1407275" y="125885"/>
                  <a:pt x="1411715" y="137966"/>
                  <a:pt x="1407537" y="150328"/>
                </a:cubicBezTo>
                <a:cubicBezTo>
                  <a:pt x="1403358" y="162689"/>
                  <a:pt x="1394346" y="171115"/>
                  <a:pt x="1380500" y="175606"/>
                </a:cubicBezTo>
                <a:cubicBezTo>
                  <a:pt x="1366654" y="180097"/>
                  <a:pt x="1351759" y="176437"/>
                  <a:pt x="1335815" y="164627"/>
                </a:cubicBezTo>
                <a:cubicBezTo>
                  <a:pt x="1335920" y="151713"/>
                  <a:pt x="1333883" y="139046"/>
                  <a:pt x="1329703" y="126624"/>
                </a:cubicBezTo>
                <a:cubicBezTo>
                  <a:pt x="1325523" y="114202"/>
                  <a:pt x="1320255" y="103641"/>
                  <a:pt x="1313897" y="94942"/>
                </a:cubicBezTo>
                <a:close/>
                <a:moveTo>
                  <a:pt x="1140809" y="13772"/>
                </a:moveTo>
                <a:lnTo>
                  <a:pt x="1238593" y="22261"/>
                </a:lnTo>
                <a:cubicBezTo>
                  <a:pt x="1238218" y="26274"/>
                  <a:pt x="1236579" y="29646"/>
                  <a:pt x="1233676" y="32377"/>
                </a:cubicBezTo>
                <a:cubicBezTo>
                  <a:pt x="1230772" y="35107"/>
                  <a:pt x="1225480" y="37054"/>
                  <a:pt x="1217800" y="38218"/>
                </a:cubicBezTo>
                <a:lnTo>
                  <a:pt x="1217800" y="148365"/>
                </a:lnTo>
                <a:lnTo>
                  <a:pt x="1243651" y="101721"/>
                </a:lnTo>
                <a:cubicBezTo>
                  <a:pt x="1243959" y="102026"/>
                  <a:pt x="1247026" y="105412"/>
                  <a:pt x="1252850" y="111878"/>
                </a:cubicBezTo>
                <a:cubicBezTo>
                  <a:pt x="1258675" y="118344"/>
                  <a:pt x="1265405" y="126059"/>
                  <a:pt x="1273040" y="135023"/>
                </a:cubicBezTo>
                <a:cubicBezTo>
                  <a:pt x="1280675" y="143987"/>
                  <a:pt x="1287363" y="152368"/>
                  <a:pt x="1293104" y="160167"/>
                </a:cubicBezTo>
                <a:cubicBezTo>
                  <a:pt x="1292215" y="163246"/>
                  <a:pt x="1290482" y="165517"/>
                  <a:pt x="1287906" y="166980"/>
                </a:cubicBezTo>
                <a:cubicBezTo>
                  <a:pt x="1285330" y="168444"/>
                  <a:pt x="1282193" y="169170"/>
                  <a:pt x="1278493" y="169158"/>
                </a:cubicBezTo>
                <a:lnTo>
                  <a:pt x="1217800" y="169158"/>
                </a:lnTo>
                <a:lnTo>
                  <a:pt x="1217800" y="339437"/>
                </a:lnTo>
                <a:cubicBezTo>
                  <a:pt x="1227939" y="336908"/>
                  <a:pt x="1238288" y="334238"/>
                  <a:pt x="1248849" y="331428"/>
                </a:cubicBezTo>
                <a:cubicBezTo>
                  <a:pt x="1259409" y="328619"/>
                  <a:pt x="1270040" y="325668"/>
                  <a:pt x="1280741" y="322577"/>
                </a:cubicBezTo>
                <a:lnTo>
                  <a:pt x="1281865" y="327075"/>
                </a:lnTo>
                <a:cubicBezTo>
                  <a:pt x="1268775" y="340561"/>
                  <a:pt x="1251120" y="356995"/>
                  <a:pt x="1228899" y="376378"/>
                </a:cubicBezTo>
                <a:cubicBezTo>
                  <a:pt x="1206677" y="395760"/>
                  <a:pt x="1179187" y="418100"/>
                  <a:pt x="1146429" y="443397"/>
                </a:cubicBezTo>
                <a:cubicBezTo>
                  <a:pt x="1145235" y="447379"/>
                  <a:pt x="1143268" y="450799"/>
                  <a:pt x="1140528" y="453657"/>
                </a:cubicBezTo>
                <a:cubicBezTo>
                  <a:pt x="1137789" y="456514"/>
                  <a:pt x="1134698" y="458528"/>
                  <a:pt x="1131256" y="459699"/>
                </a:cubicBezTo>
                <a:lnTo>
                  <a:pt x="1085736" y="371999"/>
                </a:lnTo>
                <a:cubicBezTo>
                  <a:pt x="1091964" y="370863"/>
                  <a:pt x="1099738" y="369200"/>
                  <a:pt x="1109058" y="367012"/>
                </a:cubicBezTo>
                <a:cubicBezTo>
                  <a:pt x="1118377" y="364823"/>
                  <a:pt x="1128961" y="362181"/>
                  <a:pt x="1140809" y="359086"/>
                </a:cubicBezTo>
                <a:lnTo>
                  <a:pt x="1140809" y="169158"/>
                </a:lnTo>
                <a:lnTo>
                  <a:pt x="1091917" y="169158"/>
                </a:lnTo>
                <a:lnTo>
                  <a:pt x="1087422" y="153423"/>
                </a:lnTo>
                <a:lnTo>
                  <a:pt x="1140809" y="153423"/>
                </a:lnTo>
                <a:close/>
                <a:moveTo>
                  <a:pt x="685047" y="12367"/>
                </a:moveTo>
                <a:cubicBezTo>
                  <a:pt x="685405" y="12641"/>
                  <a:pt x="689248" y="15840"/>
                  <a:pt x="696578" y="21962"/>
                </a:cubicBezTo>
                <a:cubicBezTo>
                  <a:pt x="703908" y="28085"/>
                  <a:pt x="712581" y="35488"/>
                  <a:pt x="722596" y="44171"/>
                </a:cubicBezTo>
                <a:cubicBezTo>
                  <a:pt x="732611" y="52854"/>
                  <a:pt x="741824" y="61172"/>
                  <a:pt x="750237" y="69127"/>
                </a:cubicBezTo>
                <a:cubicBezTo>
                  <a:pt x="749335" y="72206"/>
                  <a:pt x="747485" y="74477"/>
                  <a:pt x="744687" y="75941"/>
                </a:cubicBezTo>
                <a:cubicBezTo>
                  <a:pt x="741889" y="77404"/>
                  <a:pt x="738494" y="78130"/>
                  <a:pt x="734501" y="78118"/>
                </a:cubicBezTo>
                <a:lnTo>
                  <a:pt x="669312" y="78118"/>
                </a:lnTo>
                <a:lnTo>
                  <a:pt x="669312" y="220298"/>
                </a:lnTo>
                <a:lnTo>
                  <a:pt x="670998" y="220298"/>
                </a:lnTo>
                <a:lnTo>
                  <a:pt x="700221" y="169158"/>
                </a:lnTo>
                <a:cubicBezTo>
                  <a:pt x="700533" y="169456"/>
                  <a:pt x="703655" y="172794"/>
                  <a:pt x="709587" y="179170"/>
                </a:cubicBezTo>
                <a:cubicBezTo>
                  <a:pt x="715519" y="185546"/>
                  <a:pt x="722388" y="193170"/>
                  <a:pt x="730193" y="202044"/>
                </a:cubicBezTo>
                <a:cubicBezTo>
                  <a:pt x="737998" y="210918"/>
                  <a:pt x="744867" y="219250"/>
                  <a:pt x="750798" y="227042"/>
                </a:cubicBezTo>
                <a:cubicBezTo>
                  <a:pt x="750190" y="230121"/>
                  <a:pt x="748597" y="232392"/>
                  <a:pt x="746022" y="233855"/>
                </a:cubicBezTo>
                <a:cubicBezTo>
                  <a:pt x="743446" y="235319"/>
                  <a:pt x="740168" y="236045"/>
                  <a:pt x="736187" y="236033"/>
                </a:cubicBezTo>
                <a:lnTo>
                  <a:pt x="669312" y="236033"/>
                </a:lnTo>
                <a:lnTo>
                  <a:pt x="669312" y="351800"/>
                </a:lnTo>
                <a:cubicBezTo>
                  <a:pt x="682261" y="347316"/>
                  <a:pt x="695421" y="342797"/>
                  <a:pt x="708791" y="338242"/>
                </a:cubicBezTo>
                <a:cubicBezTo>
                  <a:pt x="722161" y="333688"/>
                  <a:pt x="735602" y="329028"/>
                  <a:pt x="749113" y="324263"/>
                </a:cubicBezTo>
                <a:lnTo>
                  <a:pt x="750798" y="329321"/>
                </a:lnTo>
                <a:cubicBezTo>
                  <a:pt x="734091" y="345408"/>
                  <a:pt x="711589" y="365077"/>
                  <a:pt x="683291" y="388328"/>
                </a:cubicBezTo>
                <a:cubicBezTo>
                  <a:pt x="654994" y="411580"/>
                  <a:pt x="619987" y="437993"/>
                  <a:pt x="578272" y="467567"/>
                </a:cubicBezTo>
                <a:cubicBezTo>
                  <a:pt x="577371" y="471559"/>
                  <a:pt x="575661" y="475095"/>
                  <a:pt x="573144" y="478174"/>
                </a:cubicBezTo>
                <a:cubicBezTo>
                  <a:pt x="570627" y="481253"/>
                  <a:pt x="567653" y="483525"/>
                  <a:pt x="564223" y="484988"/>
                </a:cubicBezTo>
                <a:lnTo>
                  <a:pt x="518703" y="399006"/>
                </a:lnTo>
                <a:cubicBezTo>
                  <a:pt x="526653" y="396992"/>
                  <a:pt x="536745" y="394135"/>
                  <a:pt x="548979" y="390436"/>
                </a:cubicBezTo>
                <a:cubicBezTo>
                  <a:pt x="561214" y="386736"/>
                  <a:pt x="575099" y="382474"/>
                  <a:pt x="590636" y="377651"/>
                </a:cubicBezTo>
                <a:lnTo>
                  <a:pt x="590636" y="236033"/>
                </a:lnTo>
                <a:lnTo>
                  <a:pt x="540058" y="236033"/>
                </a:lnTo>
                <a:lnTo>
                  <a:pt x="535562" y="220298"/>
                </a:lnTo>
                <a:lnTo>
                  <a:pt x="590636" y="220298"/>
                </a:lnTo>
                <a:lnTo>
                  <a:pt x="590636" y="78118"/>
                </a:lnTo>
                <a:lnTo>
                  <a:pt x="528256" y="78118"/>
                </a:lnTo>
                <a:lnTo>
                  <a:pt x="523761" y="62383"/>
                </a:lnTo>
                <a:lnTo>
                  <a:pt x="648519" y="62383"/>
                </a:lnTo>
                <a:close/>
                <a:moveTo>
                  <a:pt x="986828" y="6185"/>
                </a:moveTo>
                <a:cubicBezTo>
                  <a:pt x="987227" y="6480"/>
                  <a:pt x="991487" y="9887"/>
                  <a:pt x="999608" y="16405"/>
                </a:cubicBezTo>
                <a:cubicBezTo>
                  <a:pt x="1007729" y="22923"/>
                  <a:pt x="1017317" y="30784"/>
                  <a:pt x="1028373" y="39987"/>
                </a:cubicBezTo>
                <a:cubicBezTo>
                  <a:pt x="1039428" y="49190"/>
                  <a:pt x="1049558" y="57967"/>
                  <a:pt x="1058761" y="66317"/>
                </a:cubicBezTo>
                <a:cubicBezTo>
                  <a:pt x="1058105" y="69396"/>
                  <a:pt x="1056326" y="71667"/>
                  <a:pt x="1053422" y="73131"/>
                </a:cubicBezTo>
                <a:cubicBezTo>
                  <a:pt x="1050518" y="74594"/>
                  <a:pt x="1047053" y="75320"/>
                  <a:pt x="1043025" y="75308"/>
                </a:cubicBezTo>
                <a:lnTo>
                  <a:pt x="933440" y="75308"/>
                </a:lnTo>
                <a:cubicBezTo>
                  <a:pt x="925011" y="112867"/>
                  <a:pt x="913771" y="149021"/>
                  <a:pt x="899722" y="183769"/>
                </a:cubicBezTo>
                <a:lnTo>
                  <a:pt x="934002" y="191075"/>
                </a:lnTo>
                <a:cubicBezTo>
                  <a:pt x="933206" y="194166"/>
                  <a:pt x="931286" y="196695"/>
                  <a:pt x="928242" y="198662"/>
                </a:cubicBezTo>
                <a:cubicBezTo>
                  <a:pt x="925198" y="200629"/>
                  <a:pt x="920749" y="202034"/>
                  <a:pt x="914895" y="202877"/>
                </a:cubicBezTo>
                <a:lnTo>
                  <a:pt x="914895" y="515335"/>
                </a:lnTo>
                <a:cubicBezTo>
                  <a:pt x="914743" y="518414"/>
                  <a:pt x="909147" y="522512"/>
                  <a:pt x="898106" y="527628"/>
                </a:cubicBezTo>
                <a:cubicBezTo>
                  <a:pt x="887066" y="532744"/>
                  <a:pt x="869808" y="535578"/>
                  <a:pt x="846334" y="536128"/>
                </a:cubicBezTo>
                <a:lnTo>
                  <a:pt x="834533" y="536690"/>
                </a:lnTo>
                <a:lnTo>
                  <a:pt x="834533" y="302346"/>
                </a:lnTo>
                <a:cubicBezTo>
                  <a:pt x="815683" y="328794"/>
                  <a:pt x="794375" y="353591"/>
                  <a:pt x="770608" y="376738"/>
                </a:cubicBezTo>
                <a:cubicBezTo>
                  <a:pt x="746841" y="399884"/>
                  <a:pt x="720756" y="421169"/>
                  <a:pt x="692353" y="440592"/>
                </a:cubicBezTo>
                <a:lnTo>
                  <a:pt x="686733" y="436096"/>
                </a:lnTo>
                <a:cubicBezTo>
                  <a:pt x="712445" y="404938"/>
                  <a:pt x="735389" y="369346"/>
                  <a:pt x="755565" y="329321"/>
                </a:cubicBezTo>
                <a:cubicBezTo>
                  <a:pt x="775741" y="289296"/>
                  <a:pt x="792856" y="247460"/>
                  <a:pt x="806913" y="203813"/>
                </a:cubicBezTo>
                <a:cubicBezTo>
                  <a:pt x="820969" y="160167"/>
                  <a:pt x="831674" y="117332"/>
                  <a:pt x="839029" y="75308"/>
                </a:cubicBezTo>
                <a:lnTo>
                  <a:pt x="753046" y="75308"/>
                </a:lnTo>
                <a:lnTo>
                  <a:pt x="748551" y="59573"/>
                </a:lnTo>
                <a:lnTo>
                  <a:pt x="946928" y="59573"/>
                </a:lnTo>
                <a:close/>
                <a:moveTo>
                  <a:pt x="1956797" y="4499"/>
                </a:moveTo>
                <a:lnTo>
                  <a:pt x="2061324" y="34846"/>
                </a:lnTo>
                <a:cubicBezTo>
                  <a:pt x="2060212" y="38534"/>
                  <a:pt x="2057800" y="41414"/>
                  <a:pt x="2054089" y="43486"/>
                </a:cubicBezTo>
                <a:cubicBezTo>
                  <a:pt x="2050377" y="45559"/>
                  <a:pt x="2045296" y="46612"/>
                  <a:pt x="2038845" y="46648"/>
                </a:cubicBezTo>
                <a:cubicBezTo>
                  <a:pt x="2029292" y="70157"/>
                  <a:pt x="2018614" y="92261"/>
                  <a:pt x="2006813" y="112961"/>
                </a:cubicBezTo>
                <a:lnTo>
                  <a:pt x="2077060" y="112961"/>
                </a:lnTo>
                <a:lnTo>
                  <a:pt x="2119208" y="70250"/>
                </a:lnTo>
                <a:lnTo>
                  <a:pt x="2187207" y="130944"/>
                </a:lnTo>
                <a:cubicBezTo>
                  <a:pt x="2185029" y="133754"/>
                  <a:pt x="2181938" y="136142"/>
                  <a:pt x="2177934" y="138109"/>
                </a:cubicBezTo>
                <a:cubicBezTo>
                  <a:pt x="2173930" y="140076"/>
                  <a:pt x="2168591" y="141621"/>
                  <a:pt x="2161918" y="142745"/>
                </a:cubicBezTo>
                <a:cubicBezTo>
                  <a:pt x="2160752" y="220877"/>
                  <a:pt x="2158837" y="284533"/>
                  <a:pt x="2156173" y="333713"/>
                </a:cubicBezTo>
                <a:cubicBezTo>
                  <a:pt x="2153509" y="382892"/>
                  <a:pt x="2149221" y="420864"/>
                  <a:pt x="2143310" y="447627"/>
                </a:cubicBezTo>
                <a:cubicBezTo>
                  <a:pt x="2137399" y="474390"/>
                  <a:pt x="2128990" y="493213"/>
                  <a:pt x="2118084" y="504095"/>
                </a:cubicBezTo>
                <a:cubicBezTo>
                  <a:pt x="2107383" y="514995"/>
                  <a:pt x="2094926" y="522980"/>
                  <a:pt x="2080712" y="528049"/>
                </a:cubicBezTo>
                <a:cubicBezTo>
                  <a:pt x="2066499" y="533119"/>
                  <a:pt x="2048984" y="535624"/>
                  <a:pt x="2028168" y="535566"/>
                </a:cubicBezTo>
                <a:cubicBezTo>
                  <a:pt x="2028238" y="522371"/>
                  <a:pt x="2027254" y="511108"/>
                  <a:pt x="2025217" y="501777"/>
                </a:cubicBezTo>
                <a:cubicBezTo>
                  <a:pt x="2023180" y="492446"/>
                  <a:pt x="2019668" y="484976"/>
                  <a:pt x="2014680" y="479368"/>
                </a:cubicBezTo>
                <a:cubicBezTo>
                  <a:pt x="2009306" y="473151"/>
                  <a:pt x="2001509" y="467602"/>
                  <a:pt x="1991288" y="462720"/>
                </a:cubicBezTo>
                <a:cubicBezTo>
                  <a:pt x="1981067" y="457838"/>
                  <a:pt x="1968633" y="453834"/>
                  <a:pt x="1953987" y="450708"/>
                </a:cubicBezTo>
                <a:lnTo>
                  <a:pt x="1954549" y="443964"/>
                </a:lnTo>
                <a:cubicBezTo>
                  <a:pt x="1968762" y="445135"/>
                  <a:pt x="1983608" y="446165"/>
                  <a:pt x="1999086" y="447055"/>
                </a:cubicBezTo>
                <a:cubicBezTo>
                  <a:pt x="2014563" y="447945"/>
                  <a:pt x="2026318" y="448413"/>
                  <a:pt x="2034349" y="448460"/>
                </a:cubicBezTo>
                <a:cubicBezTo>
                  <a:pt x="2039044" y="448471"/>
                  <a:pt x="2043001" y="447886"/>
                  <a:pt x="2046221" y="446704"/>
                </a:cubicBezTo>
                <a:cubicBezTo>
                  <a:pt x="2049441" y="445521"/>
                  <a:pt x="2052415" y="443671"/>
                  <a:pt x="2055143" y="441154"/>
                </a:cubicBezTo>
                <a:cubicBezTo>
                  <a:pt x="2064977" y="432209"/>
                  <a:pt x="2071861" y="401769"/>
                  <a:pt x="2075795" y="349833"/>
                </a:cubicBezTo>
                <a:cubicBezTo>
                  <a:pt x="2079729" y="297897"/>
                  <a:pt x="2082398" y="224185"/>
                  <a:pt x="2083803" y="128696"/>
                </a:cubicBezTo>
                <a:lnTo>
                  <a:pt x="1997259" y="128696"/>
                </a:lnTo>
                <a:cubicBezTo>
                  <a:pt x="1968036" y="176932"/>
                  <a:pt x="1933756" y="216458"/>
                  <a:pt x="1894418" y="247273"/>
                </a:cubicBezTo>
                <a:lnTo>
                  <a:pt x="1891046" y="245025"/>
                </a:lnTo>
                <a:lnTo>
                  <a:pt x="1891046" y="472625"/>
                </a:lnTo>
                <a:cubicBezTo>
                  <a:pt x="1890574" y="474474"/>
                  <a:pt x="1886959" y="477020"/>
                  <a:pt x="1880202" y="480263"/>
                </a:cubicBezTo>
                <a:cubicBezTo>
                  <a:pt x="1873444" y="483507"/>
                  <a:pt x="1865250" y="486469"/>
                  <a:pt x="1855621" y="489151"/>
                </a:cubicBezTo>
                <a:cubicBezTo>
                  <a:pt x="1845991" y="491832"/>
                  <a:pt x="1836631" y="493255"/>
                  <a:pt x="1827543" y="493418"/>
                </a:cubicBezTo>
                <a:lnTo>
                  <a:pt x="1815179" y="493418"/>
                </a:lnTo>
                <a:lnTo>
                  <a:pt x="1815179" y="449022"/>
                </a:lnTo>
                <a:lnTo>
                  <a:pt x="1746056" y="449022"/>
                </a:lnTo>
                <a:lnTo>
                  <a:pt x="1746056" y="487798"/>
                </a:lnTo>
                <a:cubicBezTo>
                  <a:pt x="1745541" y="492563"/>
                  <a:pt x="1739406" y="497925"/>
                  <a:pt x="1727652" y="503885"/>
                </a:cubicBezTo>
                <a:cubicBezTo>
                  <a:pt x="1715897" y="509844"/>
                  <a:pt x="1701614" y="513099"/>
                  <a:pt x="1684801" y="513649"/>
                </a:cubicBezTo>
                <a:lnTo>
                  <a:pt x="1673000" y="513649"/>
                </a:lnTo>
                <a:lnTo>
                  <a:pt x="1673000" y="84300"/>
                </a:lnTo>
                <a:lnTo>
                  <a:pt x="1743808" y="113523"/>
                </a:lnTo>
                <a:cubicBezTo>
                  <a:pt x="1745213" y="97260"/>
                  <a:pt x="1746478" y="79347"/>
                  <a:pt x="1747602" y="59784"/>
                </a:cubicBezTo>
                <a:cubicBezTo>
                  <a:pt x="1748726" y="40220"/>
                  <a:pt x="1749709" y="22167"/>
                  <a:pt x="1750552" y="5623"/>
                </a:cubicBezTo>
                <a:lnTo>
                  <a:pt x="1859013" y="31474"/>
                </a:lnTo>
                <a:cubicBezTo>
                  <a:pt x="1857620" y="36485"/>
                  <a:pt x="1854927" y="40091"/>
                  <a:pt x="1850935" y="42292"/>
                </a:cubicBezTo>
                <a:cubicBezTo>
                  <a:pt x="1846943" y="44493"/>
                  <a:pt x="1841580" y="45570"/>
                  <a:pt x="1834848" y="45524"/>
                </a:cubicBezTo>
                <a:cubicBezTo>
                  <a:pt x="1826138" y="55663"/>
                  <a:pt x="1816163" y="66996"/>
                  <a:pt x="1804923" y="79523"/>
                </a:cubicBezTo>
                <a:cubicBezTo>
                  <a:pt x="1793684" y="92050"/>
                  <a:pt x="1782866" y="103946"/>
                  <a:pt x="1772469" y="115208"/>
                </a:cubicBezTo>
                <a:lnTo>
                  <a:pt x="1809560" y="115208"/>
                </a:lnTo>
                <a:lnTo>
                  <a:pt x="1844402" y="76432"/>
                </a:lnTo>
                <a:lnTo>
                  <a:pt x="1913525" y="130944"/>
                </a:lnTo>
                <a:cubicBezTo>
                  <a:pt x="1911570" y="133496"/>
                  <a:pt x="1908736" y="135838"/>
                  <a:pt x="1905025" y="137968"/>
                </a:cubicBezTo>
                <a:cubicBezTo>
                  <a:pt x="1901314" y="140099"/>
                  <a:pt x="1896654" y="141879"/>
                  <a:pt x="1891046" y="143307"/>
                </a:cubicBezTo>
                <a:lnTo>
                  <a:pt x="1891046" y="237157"/>
                </a:lnTo>
                <a:cubicBezTo>
                  <a:pt x="1904568" y="206565"/>
                  <a:pt x="1917283" y="170668"/>
                  <a:pt x="1929190" y="129469"/>
                </a:cubicBezTo>
                <a:cubicBezTo>
                  <a:pt x="1941097" y="88269"/>
                  <a:pt x="1950299" y="46612"/>
                  <a:pt x="1956797" y="4499"/>
                </a:cubicBezTo>
                <a:close/>
                <a:moveTo>
                  <a:pt x="2360295" y="3937"/>
                </a:moveTo>
                <a:lnTo>
                  <a:pt x="2441781" y="77556"/>
                </a:lnTo>
                <a:cubicBezTo>
                  <a:pt x="2437859" y="80706"/>
                  <a:pt x="2432497" y="82415"/>
                  <a:pt x="2425695" y="82684"/>
                </a:cubicBezTo>
                <a:cubicBezTo>
                  <a:pt x="2418893" y="82953"/>
                  <a:pt x="2410580" y="81431"/>
                  <a:pt x="2400757" y="78118"/>
                </a:cubicBezTo>
                <a:cubicBezTo>
                  <a:pt x="2393978" y="79523"/>
                  <a:pt x="2386602" y="80928"/>
                  <a:pt x="2378629" y="82333"/>
                </a:cubicBezTo>
                <a:cubicBezTo>
                  <a:pt x="2370656" y="83738"/>
                  <a:pt x="2362297" y="85143"/>
                  <a:pt x="2353551" y="86548"/>
                </a:cubicBezTo>
                <a:lnTo>
                  <a:pt x="2353551" y="188265"/>
                </a:lnTo>
                <a:lnTo>
                  <a:pt x="2357485" y="188265"/>
                </a:lnTo>
                <a:lnTo>
                  <a:pt x="2388956" y="142745"/>
                </a:lnTo>
                <a:cubicBezTo>
                  <a:pt x="2389264" y="143005"/>
                  <a:pt x="2392518" y="145982"/>
                  <a:pt x="2398717" y="151674"/>
                </a:cubicBezTo>
                <a:cubicBezTo>
                  <a:pt x="2404917" y="157367"/>
                  <a:pt x="2412208" y="164215"/>
                  <a:pt x="2420593" y="172218"/>
                </a:cubicBezTo>
                <a:cubicBezTo>
                  <a:pt x="2428977" y="180221"/>
                  <a:pt x="2436602" y="187818"/>
                  <a:pt x="2443467" y="195009"/>
                </a:cubicBezTo>
                <a:cubicBezTo>
                  <a:pt x="2442858" y="198088"/>
                  <a:pt x="2441266" y="200359"/>
                  <a:pt x="2438690" y="201823"/>
                </a:cubicBezTo>
                <a:cubicBezTo>
                  <a:pt x="2436115" y="203286"/>
                  <a:pt x="2432837" y="204012"/>
                  <a:pt x="2428856" y="204001"/>
                </a:cubicBezTo>
                <a:lnTo>
                  <a:pt x="2353551" y="204001"/>
                </a:lnTo>
                <a:lnTo>
                  <a:pt x="2353551" y="229851"/>
                </a:lnTo>
                <a:cubicBezTo>
                  <a:pt x="2386871" y="239118"/>
                  <a:pt x="2409409" y="250861"/>
                  <a:pt x="2421164" y="265080"/>
                </a:cubicBezTo>
                <a:cubicBezTo>
                  <a:pt x="2432918" y="279299"/>
                  <a:pt x="2437122" y="292658"/>
                  <a:pt x="2433773" y="305156"/>
                </a:cubicBezTo>
                <a:cubicBezTo>
                  <a:pt x="2430425" y="317654"/>
                  <a:pt x="2422756" y="325955"/>
                  <a:pt x="2410767" y="330059"/>
                </a:cubicBezTo>
                <a:cubicBezTo>
                  <a:pt x="2398778" y="334162"/>
                  <a:pt x="2385701" y="330732"/>
                  <a:pt x="2371534" y="319767"/>
                </a:cubicBezTo>
                <a:cubicBezTo>
                  <a:pt x="2370609" y="308434"/>
                  <a:pt x="2368526" y="297101"/>
                  <a:pt x="2365282" y="285768"/>
                </a:cubicBezTo>
                <a:cubicBezTo>
                  <a:pt x="2362039" y="274435"/>
                  <a:pt x="2358129" y="263664"/>
                  <a:pt x="2353551" y="253454"/>
                </a:cubicBezTo>
                <a:lnTo>
                  <a:pt x="2353551" y="516459"/>
                </a:lnTo>
                <a:cubicBezTo>
                  <a:pt x="2353305" y="519292"/>
                  <a:pt x="2347756" y="523319"/>
                  <a:pt x="2336903" y="528541"/>
                </a:cubicBezTo>
                <a:cubicBezTo>
                  <a:pt x="2326050" y="533763"/>
                  <a:pt x="2311368" y="536666"/>
                  <a:pt x="2292858" y="537252"/>
                </a:cubicBezTo>
                <a:lnTo>
                  <a:pt x="2279370" y="537252"/>
                </a:lnTo>
                <a:lnTo>
                  <a:pt x="2279370" y="357982"/>
                </a:lnTo>
                <a:cubicBezTo>
                  <a:pt x="2270075" y="371212"/>
                  <a:pt x="2260006" y="383950"/>
                  <a:pt x="2249164" y="396196"/>
                </a:cubicBezTo>
                <a:cubicBezTo>
                  <a:pt x="2238323" y="408442"/>
                  <a:pt x="2226849" y="420057"/>
                  <a:pt x="2214743" y="431038"/>
                </a:cubicBezTo>
                <a:lnTo>
                  <a:pt x="2208000" y="425419"/>
                </a:lnTo>
                <a:cubicBezTo>
                  <a:pt x="2223677" y="394662"/>
                  <a:pt x="2236578" y="359796"/>
                  <a:pt x="2246706" y="320821"/>
                </a:cubicBezTo>
                <a:cubicBezTo>
                  <a:pt x="2256833" y="281846"/>
                  <a:pt x="2264537" y="242906"/>
                  <a:pt x="2269817" y="204001"/>
                </a:cubicBezTo>
                <a:lnTo>
                  <a:pt x="2216429" y="204001"/>
                </a:lnTo>
                <a:lnTo>
                  <a:pt x="2211934" y="188265"/>
                </a:lnTo>
                <a:lnTo>
                  <a:pt x="2279370" y="188265"/>
                </a:lnTo>
                <a:lnTo>
                  <a:pt x="2279370" y="94415"/>
                </a:lnTo>
                <a:cubicBezTo>
                  <a:pt x="2268658" y="95258"/>
                  <a:pt x="2257910" y="95961"/>
                  <a:pt x="2247127" y="96523"/>
                </a:cubicBezTo>
                <a:cubicBezTo>
                  <a:pt x="2236344" y="97085"/>
                  <a:pt x="2225737" y="97506"/>
                  <a:pt x="2215305" y="97787"/>
                </a:cubicBezTo>
                <a:lnTo>
                  <a:pt x="2214181" y="92168"/>
                </a:lnTo>
                <a:cubicBezTo>
                  <a:pt x="2240676" y="80308"/>
                  <a:pt x="2267487" y="66094"/>
                  <a:pt x="2294614" y="49528"/>
                </a:cubicBezTo>
                <a:cubicBezTo>
                  <a:pt x="2321741" y="32961"/>
                  <a:pt x="2343635" y="17764"/>
                  <a:pt x="2360295" y="3937"/>
                </a:cubicBezTo>
                <a:close/>
                <a:moveTo>
                  <a:pt x="184328" y="2533"/>
                </a:moveTo>
                <a:lnTo>
                  <a:pt x="288855" y="9890"/>
                </a:lnTo>
                <a:cubicBezTo>
                  <a:pt x="288363" y="14211"/>
                  <a:pt x="286537" y="17821"/>
                  <a:pt x="283376" y="20718"/>
                </a:cubicBezTo>
                <a:cubicBezTo>
                  <a:pt x="280215" y="23614"/>
                  <a:pt x="275297" y="25514"/>
                  <a:pt x="268624" y="26416"/>
                </a:cubicBezTo>
                <a:cubicBezTo>
                  <a:pt x="267594" y="56763"/>
                  <a:pt x="266282" y="85424"/>
                  <a:pt x="264690" y="112399"/>
                </a:cubicBezTo>
                <a:lnTo>
                  <a:pt x="378771" y="112399"/>
                </a:lnTo>
                <a:lnTo>
                  <a:pt x="415299" y="71374"/>
                </a:lnTo>
                <a:lnTo>
                  <a:pt x="488918" y="129258"/>
                </a:lnTo>
                <a:cubicBezTo>
                  <a:pt x="487232" y="131576"/>
                  <a:pt x="484563" y="133824"/>
                  <a:pt x="480910" y="136002"/>
                </a:cubicBezTo>
                <a:cubicBezTo>
                  <a:pt x="477257" y="138179"/>
                  <a:pt x="472621" y="139865"/>
                  <a:pt x="467001" y="141059"/>
                </a:cubicBezTo>
                <a:lnTo>
                  <a:pt x="467001" y="444526"/>
                </a:lnTo>
                <a:cubicBezTo>
                  <a:pt x="467421" y="462311"/>
                  <a:pt x="465020" y="477568"/>
                  <a:pt x="459800" y="490296"/>
                </a:cubicBezTo>
                <a:cubicBezTo>
                  <a:pt x="454579" y="503023"/>
                  <a:pt x="444019" y="513285"/>
                  <a:pt x="428121" y="521079"/>
                </a:cubicBezTo>
                <a:cubicBezTo>
                  <a:pt x="412222" y="528874"/>
                  <a:pt x="388467" y="534265"/>
                  <a:pt x="356854" y="537252"/>
                </a:cubicBezTo>
                <a:cubicBezTo>
                  <a:pt x="355320" y="523811"/>
                  <a:pt x="353049" y="512338"/>
                  <a:pt x="350040" y="502831"/>
                </a:cubicBezTo>
                <a:cubicBezTo>
                  <a:pt x="347031" y="493324"/>
                  <a:pt x="342371" y="485503"/>
                  <a:pt x="336061" y="479368"/>
                </a:cubicBezTo>
                <a:cubicBezTo>
                  <a:pt x="330055" y="472917"/>
                  <a:pt x="322117" y="467274"/>
                  <a:pt x="312247" y="462439"/>
                </a:cubicBezTo>
                <a:cubicBezTo>
                  <a:pt x="302378" y="457603"/>
                  <a:pt x="287836" y="453506"/>
                  <a:pt x="268624" y="450146"/>
                </a:cubicBezTo>
                <a:lnTo>
                  <a:pt x="268624" y="443402"/>
                </a:lnTo>
                <a:cubicBezTo>
                  <a:pt x="269501" y="443464"/>
                  <a:pt x="276800" y="443901"/>
                  <a:pt x="290520" y="444713"/>
                </a:cubicBezTo>
                <a:cubicBezTo>
                  <a:pt x="304240" y="445525"/>
                  <a:pt x="319115" y="446337"/>
                  <a:pt x="335145" y="447148"/>
                </a:cubicBezTo>
                <a:cubicBezTo>
                  <a:pt x="351175" y="447960"/>
                  <a:pt x="363095" y="448397"/>
                  <a:pt x="370903" y="448460"/>
                </a:cubicBezTo>
                <a:cubicBezTo>
                  <a:pt x="375891" y="448413"/>
                  <a:pt x="379403" y="447242"/>
                  <a:pt x="381440" y="444947"/>
                </a:cubicBezTo>
                <a:cubicBezTo>
                  <a:pt x="383478" y="442653"/>
                  <a:pt x="384461" y="439515"/>
                  <a:pt x="384391" y="435534"/>
                </a:cubicBezTo>
                <a:lnTo>
                  <a:pt x="384391" y="128134"/>
                </a:lnTo>
                <a:lnTo>
                  <a:pt x="263004" y="128134"/>
                </a:lnTo>
                <a:cubicBezTo>
                  <a:pt x="261915" y="141329"/>
                  <a:pt x="260440" y="154137"/>
                  <a:pt x="258579" y="166559"/>
                </a:cubicBezTo>
                <a:cubicBezTo>
                  <a:pt x="256717" y="178981"/>
                  <a:pt x="254258" y="191087"/>
                  <a:pt x="251203" y="202877"/>
                </a:cubicBezTo>
                <a:cubicBezTo>
                  <a:pt x="295313" y="218201"/>
                  <a:pt x="326477" y="236480"/>
                  <a:pt x="344692" y="257713"/>
                </a:cubicBezTo>
                <a:cubicBezTo>
                  <a:pt x="362908" y="278947"/>
                  <a:pt x="371575" y="298859"/>
                  <a:pt x="370693" y="317449"/>
                </a:cubicBezTo>
                <a:cubicBezTo>
                  <a:pt x="369810" y="336040"/>
                  <a:pt x="362777" y="349033"/>
                  <a:pt x="349592" y="356428"/>
                </a:cubicBezTo>
                <a:cubicBezTo>
                  <a:pt x="336408" y="363822"/>
                  <a:pt x="320470" y="361343"/>
                  <a:pt x="301780" y="348990"/>
                </a:cubicBezTo>
                <a:cubicBezTo>
                  <a:pt x="296769" y="328256"/>
                  <a:pt x="289089" y="307345"/>
                  <a:pt x="278739" y="286260"/>
                </a:cubicBezTo>
                <a:cubicBezTo>
                  <a:pt x="268390" y="265174"/>
                  <a:pt x="256776" y="245247"/>
                  <a:pt x="243897" y="226480"/>
                </a:cubicBezTo>
                <a:cubicBezTo>
                  <a:pt x="233219" y="257412"/>
                  <a:pt x="215377" y="285042"/>
                  <a:pt x="190369" y="309371"/>
                </a:cubicBezTo>
                <a:cubicBezTo>
                  <a:pt x="165361" y="333700"/>
                  <a:pt x="129816" y="354586"/>
                  <a:pt x="83734" y="372031"/>
                </a:cubicBezTo>
                <a:lnTo>
                  <a:pt x="81486" y="368659"/>
                </a:lnTo>
                <a:lnTo>
                  <a:pt x="81486" y="506343"/>
                </a:lnTo>
                <a:cubicBezTo>
                  <a:pt x="80807" y="511986"/>
                  <a:pt x="73736" y="518121"/>
                  <a:pt x="60272" y="524748"/>
                </a:cubicBezTo>
                <a:cubicBezTo>
                  <a:pt x="46808" y="531374"/>
                  <a:pt x="31026" y="534980"/>
                  <a:pt x="12925" y="535566"/>
                </a:cubicBezTo>
                <a:lnTo>
                  <a:pt x="0" y="535566"/>
                </a:lnTo>
                <a:lnTo>
                  <a:pt x="0" y="78118"/>
                </a:lnTo>
                <a:lnTo>
                  <a:pt x="87668" y="112399"/>
                </a:lnTo>
                <a:lnTo>
                  <a:pt x="182080" y="112399"/>
                </a:lnTo>
                <a:cubicBezTo>
                  <a:pt x="183672" y="78165"/>
                  <a:pt x="184421" y="41543"/>
                  <a:pt x="184328" y="2533"/>
                </a:cubicBezTo>
                <a:close/>
                <a:moveTo>
                  <a:pt x="2483367" y="39"/>
                </a:moveTo>
                <a:lnTo>
                  <a:pt x="2594638" y="18022"/>
                </a:lnTo>
                <a:cubicBezTo>
                  <a:pt x="2593983" y="21089"/>
                  <a:pt x="2592203" y="23384"/>
                  <a:pt x="2589300" y="24906"/>
                </a:cubicBezTo>
                <a:cubicBezTo>
                  <a:pt x="2586396" y="26428"/>
                  <a:pt x="2581245" y="27318"/>
                  <a:pt x="2573846" y="27576"/>
                </a:cubicBezTo>
                <a:cubicBezTo>
                  <a:pt x="2568249" y="35174"/>
                  <a:pt x="2562302" y="42737"/>
                  <a:pt x="2556003" y="50265"/>
                </a:cubicBezTo>
                <a:cubicBezTo>
                  <a:pt x="2549704" y="57793"/>
                  <a:pt x="2542913" y="65216"/>
                  <a:pt x="2535631" y="72534"/>
                </a:cubicBezTo>
                <a:lnTo>
                  <a:pt x="2585085" y="72534"/>
                </a:lnTo>
                <a:lnTo>
                  <a:pt x="2628357" y="29261"/>
                </a:lnTo>
                <a:lnTo>
                  <a:pt x="2702538" y="92699"/>
                </a:lnTo>
                <a:cubicBezTo>
                  <a:pt x="2700126" y="95171"/>
                  <a:pt x="2697222" y="96976"/>
                  <a:pt x="2693827" y="98113"/>
                </a:cubicBezTo>
                <a:cubicBezTo>
                  <a:pt x="2690432" y="99250"/>
                  <a:pt x="2685842" y="100070"/>
                  <a:pt x="2680059" y="100574"/>
                </a:cubicBezTo>
                <a:cubicBezTo>
                  <a:pt x="2665178" y="110395"/>
                  <a:pt x="2648576" y="120428"/>
                  <a:pt x="2630254" y="130671"/>
                </a:cubicBezTo>
                <a:cubicBezTo>
                  <a:pt x="2611931" y="140914"/>
                  <a:pt x="2593503" y="149821"/>
                  <a:pt x="2574969" y="157392"/>
                </a:cubicBezTo>
                <a:lnTo>
                  <a:pt x="2626109" y="157392"/>
                </a:lnTo>
                <a:lnTo>
                  <a:pt x="2662076" y="118576"/>
                </a:lnTo>
                <a:lnTo>
                  <a:pt x="2735132" y="173619"/>
                </a:lnTo>
                <a:cubicBezTo>
                  <a:pt x="2733481" y="175964"/>
                  <a:pt x="2730882" y="178308"/>
                  <a:pt x="2727335" y="180653"/>
                </a:cubicBezTo>
                <a:cubicBezTo>
                  <a:pt x="2723788" y="182997"/>
                  <a:pt x="2719081" y="184779"/>
                  <a:pt x="2713215" y="185998"/>
                </a:cubicBezTo>
                <a:lnTo>
                  <a:pt x="2713215" y="328163"/>
                </a:lnTo>
                <a:cubicBezTo>
                  <a:pt x="2712716" y="329836"/>
                  <a:pt x="2708844" y="332301"/>
                  <a:pt x="2701601" y="335556"/>
                </a:cubicBezTo>
                <a:cubicBezTo>
                  <a:pt x="2694358" y="338812"/>
                  <a:pt x="2685616" y="341818"/>
                  <a:pt x="2675375" y="344574"/>
                </a:cubicBezTo>
                <a:cubicBezTo>
                  <a:pt x="2665135" y="347329"/>
                  <a:pt x="2655269" y="348794"/>
                  <a:pt x="2645778" y="348968"/>
                </a:cubicBezTo>
                <a:lnTo>
                  <a:pt x="2631729" y="348968"/>
                </a:lnTo>
                <a:lnTo>
                  <a:pt x="2631729" y="325914"/>
                </a:lnTo>
                <a:lnTo>
                  <a:pt x="2441219" y="325914"/>
                </a:lnTo>
                <a:lnTo>
                  <a:pt x="2436161" y="310249"/>
                </a:lnTo>
                <a:lnTo>
                  <a:pt x="2631729" y="310249"/>
                </a:lnTo>
                <a:lnTo>
                  <a:pt x="2631729" y="247800"/>
                </a:lnTo>
                <a:lnTo>
                  <a:pt x="2455269" y="247800"/>
                </a:lnTo>
                <a:lnTo>
                  <a:pt x="2450211" y="232134"/>
                </a:lnTo>
                <a:lnTo>
                  <a:pt x="2631729" y="232134"/>
                </a:lnTo>
                <a:lnTo>
                  <a:pt x="2631729" y="173057"/>
                </a:lnTo>
                <a:lnTo>
                  <a:pt x="2436724" y="173057"/>
                </a:lnTo>
                <a:lnTo>
                  <a:pt x="2431666" y="157392"/>
                </a:lnTo>
                <a:lnTo>
                  <a:pt x="2558672" y="157392"/>
                </a:lnTo>
                <a:cubicBezTo>
                  <a:pt x="2563812" y="147477"/>
                  <a:pt x="2568846" y="136226"/>
                  <a:pt x="2573775" y="123639"/>
                </a:cubicBezTo>
                <a:cubicBezTo>
                  <a:pt x="2578704" y="111052"/>
                  <a:pt x="2583036" y="99238"/>
                  <a:pt x="2586771" y="88199"/>
                </a:cubicBezTo>
                <a:lnTo>
                  <a:pt x="2519334" y="88199"/>
                </a:lnTo>
                <a:cubicBezTo>
                  <a:pt x="2503786" y="102368"/>
                  <a:pt x="2486974" y="115376"/>
                  <a:pt x="2468897" y="127225"/>
                </a:cubicBezTo>
                <a:cubicBezTo>
                  <a:pt x="2450820" y="139074"/>
                  <a:pt x="2432040" y="149129"/>
                  <a:pt x="2412559" y="157392"/>
                </a:cubicBezTo>
                <a:lnTo>
                  <a:pt x="2408625" y="154016"/>
                </a:lnTo>
                <a:cubicBezTo>
                  <a:pt x="2425226" y="134975"/>
                  <a:pt x="2440213" y="111485"/>
                  <a:pt x="2453583" y="83547"/>
                </a:cubicBezTo>
                <a:cubicBezTo>
                  <a:pt x="2466953" y="55608"/>
                  <a:pt x="2476881" y="27772"/>
                  <a:pt x="2483367" y="39"/>
                </a:cubicBezTo>
                <a:close/>
                <a:moveTo>
                  <a:pt x="2993079" y="4"/>
                </a:moveTo>
                <a:lnTo>
                  <a:pt x="3102664" y="15739"/>
                </a:lnTo>
                <a:cubicBezTo>
                  <a:pt x="3101879" y="20001"/>
                  <a:pt x="3099796" y="23419"/>
                  <a:pt x="3096412" y="25995"/>
                </a:cubicBezTo>
                <a:cubicBezTo>
                  <a:pt x="3093028" y="28571"/>
                  <a:pt x="3087994" y="30022"/>
                  <a:pt x="3081309" y="30350"/>
                </a:cubicBezTo>
                <a:cubicBezTo>
                  <a:pt x="3077469" y="55077"/>
                  <a:pt x="3072224" y="78680"/>
                  <a:pt x="3065574" y="101159"/>
                </a:cubicBezTo>
                <a:lnTo>
                  <a:pt x="3196136" y="101159"/>
                </a:lnTo>
                <a:lnTo>
                  <a:pt x="3234728" y="51143"/>
                </a:lnTo>
                <a:cubicBezTo>
                  <a:pt x="3235099" y="51417"/>
                  <a:pt x="3239165" y="54616"/>
                  <a:pt x="3246925" y="60739"/>
                </a:cubicBezTo>
                <a:cubicBezTo>
                  <a:pt x="3254685" y="66861"/>
                  <a:pt x="3263913" y="74264"/>
                  <a:pt x="3274607" y="82947"/>
                </a:cubicBezTo>
                <a:cubicBezTo>
                  <a:pt x="3285302" y="91630"/>
                  <a:pt x="3295238" y="99948"/>
                  <a:pt x="3304413" y="107903"/>
                </a:cubicBezTo>
                <a:cubicBezTo>
                  <a:pt x="3303523" y="110982"/>
                  <a:pt x="3301650" y="113253"/>
                  <a:pt x="3298793" y="114717"/>
                </a:cubicBezTo>
                <a:cubicBezTo>
                  <a:pt x="3295936" y="116180"/>
                  <a:pt x="3292378" y="116906"/>
                  <a:pt x="3288116" y="116894"/>
                </a:cubicBezTo>
                <a:lnTo>
                  <a:pt x="3078499" y="116894"/>
                </a:lnTo>
                <a:cubicBezTo>
                  <a:pt x="3093673" y="140928"/>
                  <a:pt x="3113471" y="161110"/>
                  <a:pt x="3137893" y="177442"/>
                </a:cubicBezTo>
                <a:cubicBezTo>
                  <a:pt x="3162315" y="193774"/>
                  <a:pt x="3189106" y="207046"/>
                  <a:pt x="3218268" y="217259"/>
                </a:cubicBezTo>
                <a:cubicBezTo>
                  <a:pt x="3247429" y="227472"/>
                  <a:pt x="3276706" y="235416"/>
                  <a:pt x="3306099" y="241091"/>
                </a:cubicBezTo>
                <a:lnTo>
                  <a:pt x="3305537" y="247835"/>
                </a:lnTo>
                <a:cubicBezTo>
                  <a:pt x="3290036" y="251620"/>
                  <a:pt x="3277064" y="259644"/>
                  <a:pt x="3266620" y="271905"/>
                </a:cubicBezTo>
                <a:cubicBezTo>
                  <a:pt x="3256177" y="284166"/>
                  <a:pt x="3248543" y="299868"/>
                  <a:pt x="3243720" y="319010"/>
                </a:cubicBezTo>
                <a:cubicBezTo>
                  <a:pt x="3201466" y="298943"/>
                  <a:pt x="3165570" y="273009"/>
                  <a:pt x="3136031" y="241207"/>
                </a:cubicBezTo>
                <a:cubicBezTo>
                  <a:pt x="3106492" y="209406"/>
                  <a:pt x="3083943" y="167968"/>
                  <a:pt x="3068383" y="116894"/>
                </a:cubicBezTo>
                <a:lnTo>
                  <a:pt x="3059954" y="116894"/>
                </a:lnTo>
                <a:cubicBezTo>
                  <a:pt x="3054381" y="131506"/>
                  <a:pt x="3047824" y="145555"/>
                  <a:pt x="3040285" y="159043"/>
                </a:cubicBezTo>
                <a:cubicBezTo>
                  <a:pt x="3032745" y="172530"/>
                  <a:pt x="3023940" y="185455"/>
                  <a:pt x="3013872" y="197819"/>
                </a:cubicBezTo>
                <a:cubicBezTo>
                  <a:pt x="3048722" y="200473"/>
                  <a:pt x="3073328" y="207970"/>
                  <a:pt x="3087693" y="220308"/>
                </a:cubicBezTo>
                <a:cubicBezTo>
                  <a:pt x="3102057" y="232647"/>
                  <a:pt x="3108663" y="245703"/>
                  <a:pt x="3107511" y="259477"/>
                </a:cubicBezTo>
                <a:cubicBezTo>
                  <a:pt x="3106359" y="273251"/>
                  <a:pt x="3099934" y="283617"/>
                  <a:pt x="3088237" y="290577"/>
                </a:cubicBezTo>
                <a:cubicBezTo>
                  <a:pt x="3076540" y="297536"/>
                  <a:pt x="3062054" y="296963"/>
                  <a:pt x="3044780" y="288859"/>
                </a:cubicBezTo>
                <a:cubicBezTo>
                  <a:pt x="3040659" y="275746"/>
                  <a:pt x="3034431" y="262774"/>
                  <a:pt x="3026095" y="249942"/>
                </a:cubicBezTo>
                <a:cubicBezTo>
                  <a:pt x="3017759" y="237110"/>
                  <a:pt x="3008440" y="225543"/>
                  <a:pt x="2998136" y="215240"/>
                </a:cubicBezTo>
                <a:cubicBezTo>
                  <a:pt x="2975377" y="238659"/>
                  <a:pt x="2945873" y="259392"/>
                  <a:pt x="2909626" y="277441"/>
                </a:cubicBezTo>
                <a:cubicBezTo>
                  <a:pt x="2873378" y="295490"/>
                  <a:pt x="2828701" y="310275"/>
                  <a:pt x="2775595" y="321797"/>
                </a:cubicBezTo>
                <a:lnTo>
                  <a:pt x="2772223" y="316224"/>
                </a:lnTo>
                <a:cubicBezTo>
                  <a:pt x="2831932" y="290713"/>
                  <a:pt x="2877593" y="260885"/>
                  <a:pt x="2909204" y="226739"/>
                </a:cubicBezTo>
                <a:cubicBezTo>
                  <a:pt x="2940815" y="192594"/>
                  <a:pt x="2962592" y="155979"/>
                  <a:pt x="2974534" y="116894"/>
                </a:cubicBezTo>
                <a:lnTo>
                  <a:pt x="2791892" y="116894"/>
                </a:lnTo>
                <a:lnTo>
                  <a:pt x="2787396" y="101159"/>
                </a:lnTo>
                <a:lnTo>
                  <a:pt x="2979030" y="101159"/>
                </a:lnTo>
                <a:cubicBezTo>
                  <a:pt x="2983478" y="84546"/>
                  <a:pt x="2986803" y="67757"/>
                  <a:pt x="2989004" y="50792"/>
                </a:cubicBezTo>
                <a:cubicBezTo>
                  <a:pt x="2991206" y="33827"/>
                  <a:pt x="2992564" y="16898"/>
                  <a:pt x="2993079" y="4"/>
                </a:cubicBezTo>
                <a:close/>
                <a:moveTo>
                  <a:pt x="1378525" y="4"/>
                </a:moveTo>
                <a:cubicBezTo>
                  <a:pt x="1414734" y="-142"/>
                  <a:pt x="1439912" y="4458"/>
                  <a:pt x="1454058" y="13805"/>
                </a:cubicBezTo>
                <a:cubicBezTo>
                  <a:pt x="1468205" y="23151"/>
                  <a:pt x="1474359" y="33623"/>
                  <a:pt x="1472520" y="45222"/>
                </a:cubicBezTo>
                <a:cubicBezTo>
                  <a:pt x="1470682" y="56820"/>
                  <a:pt x="1463889" y="65924"/>
                  <a:pt x="1452143" y="72534"/>
                </a:cubicBezTo>
                <a:lnTo>
                  <a:pt x="1512837" y="72534"/>
                </a:lnTo>
                <a:lnTo>
                  <a:pt x="1548803" y="23080"/>
                </a:lnTo>
                <a:cubicBezTo>
                  <a:pt x="1549162" y="23357"/>
                  <a:pt x="1553002" y="26549"/>
                  <a:pt x="1560324" y="32653"/>
                </a:cubicBezTo>
                <a:cubicBezTo>
                  <a:pt x="1567645" y="38757"/>
                  <a:pt x="1576293" y="46109"/>
                  <a:pt x="1586268" y="54708"/>
                </a:cubicBezTo>
                <a:cubicBezTo>
                  <a:pt x="1596243" y="63307"/>
                  <a:pt x="1605391" y="71486"/>
                  <a:pt x="1613711" y="79247"/>
                </a:cubicBezTo>
                <a:cubicBezTo>
                  <a:pt x="1612814" y="82313"/>
                  <a:pt x="1610956" y="84574"/>
                  <a:pt x="1608136" y="86031"/>
                </a:cubicBezTo>
                <a:cubicBezTo>
                  <a:pt x="1605316" y="87488"/>
                  <a:pt x="1601860" y="88210"/>
                  <a:pt x="1597768" y="88199"/>
                </a:cubicBezTo>
                <a:lnTo>
                  <a:pt x="1467879" y="88199"/>
                </a:lnTo>
                <a:lnTo>
                  <a:pt x="1555547" y="117444"/>
                </a:lnTo>
                <a:cubicBezTo>
                  <a:pt x="1554446" y="120865"/>
                  <a:pt x="1552152" y="123443"/>
                  <a:pt x="1548663" y="125177"/>
                </a:cubicBezTo>
                <a:cubicBezTo>
                  <a:pt x="1545174" y="126911"/>
                  <a:pt x="1540350" y="127520"/>
                  <a:pt x="1534192" y="127005"/>
                </a:cubicBezTo>
                <a:cubicBezTo>
                  <a:pt x="1524767" y="134222"/>
                  <a:pt x="1514113" y="142424"/>
                  <a:pt x="1502229" y="151610"/>
                </a:cubicBezTo>
                <a:cubicBezTo>
                  <a:pt x="1490346" y="160796"/>
                  <a:pt x="1478146" y="169842"/>
                  <a:pt x="1465631" y="178747"/>
                </a:cubicBezTo>
                <a:lnTo>
                  <a:pt x="1522952" y="178747"/>
                </a:lnTo>
                <a:lnTo>
                  <a:pt x="1558357" y="132067"/>
                </a:lnTo>
                <a:cubicBezTo>
                  <a:pt x="1558708" y="132320"/>
                  <a:pt x="1562515" y="135312"/>
                  <a:pt x="1569780" y="141043"/>
                </a:cubicBezTo>
                <a:cubicBezTo>
                  <a:pt x="1577044" y="146774"/>
                  <a:pt x="1585659" y="153721"/>
                  <a:pt x="1595626" y="161885"/>
                </a:cubicBezTo>
                <a:cubicBezTo>
                  <a:pt x="1605593" y="170049"/>
                  <a:pt x="1614806" y="177907"/>
                  <a:pt x="1623265" y="185460"/>
                </a:cubicBezTo>
                <a:cubicBezTo>
                  <a:pt x="1622398" y="188526"/>
                  <a:pt x="1620619" y="190787"/>
                  <a:pt x="1617926" y="192244"/>
                </a:cubicBezTo>
                <a:cubicBezTo>
                  <a:pt x="1615233" y="193701"/>
                  <a:pt x="1611768" y="194424"/>
                  <a:pt x="1607529" y="194412"/>
                </a:cubicBezTo>
                <a:lnTo>
                  <a:pt x="1260510" y="194412"/>
                </a:lnTo>
                <a:lnTo>
                  <a:pt x="1256014" y="178747"/>
                </a:lnTo>
                <a:lnTo>
                  <a:pt x="1447648" y="178747"/>
                </a:lnTo>
                <a:cubicBezTo>
                  <a:pt x="1450247" y="164815"/>
                  <a:pt x="1452916" y="149654"/>
                  <a:pt x="1455656" y="133262"/>
                </a:cubicBezTo>
                <a:cubicBezTo>
                  <a:pt x="1458395" y="116870"/>
                  <a:pt x="1460784" y="101849"/>
                  <a:pt x="1462821" y="88199"/>
                </a:cubicBezTo>
                <a:lnTo>
                  <a:pt x="1271749" y="88199"/>
                </a:lnTo>
                <a:lnTo>
                  <a:pt x="1267254" y="72534"/>
                </a:lnTo>
                <a:lnTo>
                  <a:pt x="1407185" y="72534"/>
                </a:lnTo>
                <a:cubicBezTo>
                  <a:pt x="1405476" y="71691"/>
                  <a:pt x="1403697" y="70707"/>
                  <a:pt x="1401847" y="69583"/>
                </a:cubicBezTo>
                <a:cubicBezTo>
                  <a:pt x="1399997" y="68459"/>
                  <a:pt x="1398217" y="67195"/>
                  <a:pt x="1396508" y="65790"/>
                </a:cubicBezTo>
                <a:cubicBezTo>
                  <a:pt x="1396321" y="53720"/>
                  <a:pt x="1394166" y="42034"/>
                  <a:pt x="1390045" y="30732"/>
                </a:cubicBezTo>
                <a:cubicBezTo>
                  <a:pt x="1385924" y="19431"/>
                  <a:pt x="1380960" y="10124"/>
                  <a:pt x="1375153" y="28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/>
            <a:endParaRPr lang="zh-CN" altLang="en-US" sz="44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4.</a:t>
            </a:r>
            <a:r>
              <a:rPr lang="zh-CN" altLang="en-US" sz="2800" b="1">
                <a:latin typeface="+mn-ea"/>
              </a:rPr>
              <a:t>实验材料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7" b="96667" l="800" r="97200">
                        <a14:foregroundMark x1="42933" y1="10133" x2="42933" y2="10133"/>
                        <a14:foregroundMark x1="32267" y1="7733" x2="32267" y2="7733"/>
                        <a14:foregroundMark x1="26800" y1="9600" x2="26800" y2="9600"/>
                        <a14:foregroundMark x1="42933" y1="7600" x2="42933" y2="7600"/>
                        <a14:foregroundMark x1="8667" y1="75733" x2="5733" y2="81467"/>
                        <a14:foregroundMark x1="933" y1="85333" x2="933" y2="85333"/>
                        <a14:foregroundMark x1="24133" y1="93333" x2="32267" y2="93467"/>
                        <a14:foregroundMark x1="93333" y1="87733" x2="92933" y2="83467"/>
                        <a14:foregroundMark x1="77467" y1="7200" x2="77467" y2="7200"/>
                        <a14:foregroundMark x1="67067" y1="6267" x2="67067" y2="6267"/>
                        <a14:foregroundMark x1="35333" y1="5867" x2="35333" y2="5867"/>
                        <a14:foregroundMark x1="66800" y1="5867" x2="66800" y2="5867"/>
                        <a14:foregroundMark x1="60400" y1="95333" x2="65067" y2="95333"/>
                        <a14:foregroundMark x1="32933" y1="96667" x2="32267" y2="96667"/>
                        <a14:foregroundMark x1="97200" y1="91067" x2="97200" y2="9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405" y="2271461"/>
            <a:ext cx="1325686" cy="13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84792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防护手套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500" b="75875" l="625" r="97750">
                        <a14:foregroundMark x1="34875" y1="29500" x2="53125" y2="25375"/>
                        <a14:foregroundMark x1="90750" y1="31500" x2="94625" y2="32250"/>
                        <a14:foregroundMark x1="95000" y1="39625" x2="86625" y2="45000"/>
                        <a14:foregroundMark x1="97750" y1="37375" x2="97750" y2="34875"/>
                        <a14:foregroundMark x1="11500" y1="48875" x2="16875" y2="54125"/>
                        <a14:foregroundMark x1="6625" y1="45125" x2="4875" y2="50000"/>
                        <a14:foregroundMark x1="2250" y1="50125" x2="1500" y2="48875"/>
                        <a14:foregroundMark x1="50500" y1="75875" x2="58000" y2="75375"/>
                        <a14:foregroundMark x1="44250" y1="23500" x2="44250" y2="23500"/>
                        <a14:foregroundMark x1="625" y1="52625" x2="625" y2="5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8148"/>
          <a:stretch>
            <a:fillRect/>
          </a:stretch>
        </p:blipFill>
        <p:spPr bwMode="auto">
          <a:xfrm>
            <a:off x="2888391" y="2035546"/>
            <a:ext cx="6415217" cy="411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092706" y="6115039"/>
            <a:ext cx="145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+mn-ea"/>
              </a:rPr>
              <a:t>护目镜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4.</a:t>
            </a:r>
            <a:r>
              <a:rPr lang="zh-CN" altLang="en-US" sz="2800" b="1">
                <a:latin typeface="+mn-ea"/>
              </a:rPr>
              <a:t>实验材料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7" b="96667" l="800" r="97200">
                        <a14:foregroundMark x1="42933" y1="10133" x2="42933" y2="10133"/>
                        <a14:foregroundMark x1="32267" y1="7733" x2="32267" y2="7733"/>
                        <a14:foregroundMark x1="26800" y1="9600" x2="26800" y2="9600"/>
                        <a14:foregroundMark x1="42933" y1="7600" x2="42933" y2="7600"/>
                        <a14:foregroundMark x1="8667" y1="75733" x2="5733" y2="81467"/>
                        <a14:foregroundMark x1="933" y1="85333" x2="933" y2="85333"/>
                        <a14:foregroundMark x1="24133" y1="93333" x2="32267" y2="93467"/>
                        <a14:foregroundMark x1="93333" y1="87733" x2="92933" y2="83467"/>
                        <a14:foregroundMark x1="77467" y1="7200" x2="77467" y2="7200"/>
                        <a14:foregroundMark x1="67067" y1="6267" x2="67067" y2="6267"/>
                        <a14:foregroundMark x1="35333" y1="5867" x2="35333" y2="5867"/>
                        <a14:foregroundMark x1="66800" y1="5867" x2="66800" y2="5867"/>
                        <a14:foregroundMark x1="60400" y1="95333" x2="65067" y2="95333"/>
                        <a14:foregroundMark x1="32933" y1="96667" x2="32267" y2="96667"/>
                        <a14:foregroundMark x1="97200" y1="91067" x2="97200" y2="9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405" y="2271461"/>
            <a:ext cx="1325686" cy="13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84792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防护手套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500" b="75875" l="625" r="97750">
                        <a14:foregroundMark x1="34875" y1="29500" x2="53125" y2="25375"/>
                        <a14:foregroundMark x1="90750" y1="31500" x2="94625" y2="32250"/>
                        <a14:foregroundMark x1="95000" y1="39625" x2="86625" y2="45000"/>
                        <a14:foregroundMark x1="97750" y1="37375" x2="97750" y2="34875"/>
                        <a14:foregroundMark x1="11500" y1="48875" x2="16875" y2="54125"/>
                        <a14:foregroundMark x1="6625" y1="45125" x2="4875" y2="50000"/>
                        <a14:foregroundMark x1="2250" y1="50125" x2="1500" y2="48875"/>
                        <a14:foregroundMark x1="50500" y1="75875" x2="58000" y2="75375"/>
                        <a14:foregroundMark x1="44250" y1="23500" x2="44250" y2="23500"/>
                        <a14:foregroundMark x1="625" y1="52625" x2="625" y2="5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8148"/>
          <a:stretch>
            <a:fillRect/>
          </a:stretch>
        </p:blipFill>
        <p:spPr bwMode="auto">
          <a:xfrm>
            <a:off x="2909228" y="2336200"/>
            <a:ext cx="1981903" cy="12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087156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护目镜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4.</a:t>
            </a:r>
            <a:r>
              <a:rPr lang="zh-CN" altLang="en-US" sz="2800" b="1">
                <a:latin typeface="+mn-ea"/>
              </a:rPr>
              <a:t>实验材料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67" b="96667" l="800" r="97200">
                        <a14:foregroundMark x1="42933" y1="10133" x2="42933" y2="10133"/>
                        <a14:foregroundMark x1="32267" y1="7733" x2="32267" y2="7733"/>
                        <a14:foregroundMark x1="26800" y1="9600" x2="26800" y2="9600"/>
                        <a14:foregroundMark x1="42933" y1="7600" x2="42933" y2="7600"/>
                        <a14:foregroundMark x1="8667" y1="75733" x2="5733" y2="81467"/>
                        <a14:foregroundMark x1="933" y1="85333" x2="933" y2="85333"/>
                        <a14:foregroundMark x1="24133" y1="93333" x2="32267" y2="93467"/>
                        <a14:foregroundMark x1="93333" y1="87733" x2="92933" y2="83467"/>
                        <a14:foregroundMark x1="77467" y1="7200" x2="77467" y2="7200"/>
                        <a14:foregroundMark x1="67067" y1="6267" x2="67067" y2="6267"/>
                        <a14:foregroundMark x1="35333" y1="5867" x2="35333" y2="5867"/>
                        <a14:foregroundMark x1="66800" y1="5867" x2="66800" y2="5867"/>
                        <a14:foregroundMark x1="60400" y1="95333" x2="65067" y2="95333"/>
                        <a14:foregroundMark x1="32933" y1="96667" x2="32267" y2="96667"/>
                        <a14:foregroundMark x1="97200" y1="91067" x2="97200" y2="9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405" y="2271461"/>
            <a:ext cx="1325686" cy="13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84792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防护手套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500" b="75875" l="625" r="97750">
                        <a14:foregroundMark x1="34875" y1="29500" x2="53125" y2="25375"/>
                        <a14:foregroundMark x1="90750" y1="31500" x2="94625" y2="32250"/>
                        <a14:foregroundMark x1="95000" y1="39625" x2="86625" y2="45000"/>
                        <a14:foregroundMark x1="97750" y1="37375" x2="97750" y2="34875"/>
                        <a14:foregroundMark x1="11500" y1="48875" x2="16875" y2="54125"/>
                        <a14:foregroundMark x1="6625" y1="45125" x2="4875" y2="50000"/>
                        <a14:foregroundMark x1="2250" y1="50125" x2="1500" y2="48875"/>
                        <a14:foregroundMark x1="50500" y1="75875" x2="58000" y2="75375"/>
                        <a14:foregroundMark x1="44250" y1="23500" x2="44250" y2="23500"/>
                        <a14:foregroundMark x1="625" y1="52625" x2="625" y2="5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8148"/>
          <a:stretch>
            <a:fillRect/>
          </a:stretch>
        </p:blipFill>
        <p:spPr bwMode="auto">
          <a:xfrm>
            <a:off x="2909228" y="2336200"/>
            <a:ext cx="1981903" cy="12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087156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护目镜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69" y="1571594"/>
            <a:ext cx="6524701" cy="475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045" b="89863" l="10000" r="94051">
                        <a14:foregroundMark x1="61519" y1="36254" x2="67468" y2="30928"/>
                        <a14:foregroundMark x1="67468" y1="30928" x2="67595" y2="32474"/>
                        <a14:foregroundMark x1="73418" y1="21134" x2="68608" y2="29210"/>
                        <a14:foregroundMark x1="68608" y1="29210" x2="76582" y2="18900"/>
                        <a14:foregroundMark x1="76582" y1="18900" x2="74304" y2="20619"/>
                        <a14:foregroundMark x1="77848" y1="12887" x2="79620" y2="27320"/>
                        <a14:foregroundMark x1="79620" y1="27320" x2="69114" y2="36942"/>
                        <a14:foregroundMark x1="69114" y1="36942" x2="74430" y2="32302"/>
                        <a14:foregroundMark x1="74430" y1="32302" x2="72405" y2="32990"/>
                        <a14:foregroundMark x1="71013" y1="42955" x2="83924" y2="32302"/>
                        <a14:foregroundMark x1="79494" y1="10137" x2="89241" y2="23368"/>
                        <a14:foregroundMark x1="79114" y1="8763" x2="78101" y2="7045"/>
                        <a14:foregroundMark x1="89494" y1="25258" x2="91646" y2="28866"/>
                        <a14:foregroundMark x1="93418" y1="29381" x2="91139" y2="31271"/>
                        <a14:foregroundMark x1="65316" y1="39003" x2="50759" y2="60997"/>
                        <a14:foregroundMark x1="61013" y1="51031" x2="67848" y2="49828"/>
                        <a14:foregroundMark x1="67848" y1="49828" x2="75063" y2="45017"/>
                        <a14:foregroundMark x1="71772" y1="52234" x2="72532" y2="51546"/>
                        <a14:foregroundMark x1="80127" y1="40034" x2="86709" y2="30412"/>
                        <a14:foregroundMark x1="86962" y1="28694" x2="90000" y2="31100"/>
                        <a14:foregroundMark x1="78608" y1="20790" x2="69620" y2="30756"/>
                        <a14:foregroundMark x1="50886" y1="75086" x2="61392" y2="66151"/>
                        <a14:foregroundMark x1="50000" y1="76632" x2="45570" y2="81271"/>
                        <a14:foregroundMark x1="63291" y1="66495" x2="72278" y2="59278"/>
                        <a14:foregroundMark x1="41013" y1="86770" x2="49747" y2="80584"/>
                        <a14:foregroundMark x1="38987" y1="86770" x2="38861" y2="87973"/>
                        <a14:foregroundMark x1="36709" y1="80584" x2="28861" y2="78007"/>
                        <a14:foregroundMark x1="28861" y1="78007" x2="25190" y2="81443"/>
                        <a14:foregroundMark x1="34810" y1="81443" x2="39367" y2="84880"/>
                        <a14:foregroundMark x1="36709" y1="81100" x2="28861" y2="63402"/>
                        <a14:foregroundMark x1="28354" y1="68041" x2="31646" y2="76632"/>
                        <a14:foregroundMark x1="27595" y1="67010" x2="27089" y2="66151"/>
                        <a14:foregroundMark x1="90000" y1="34708" x2="87848" y2="36254"/>
                        <a14:foregroundMark x1="27089" y1="65292" x2="27089" y2="65292"/>
                        <a14:foregroundMark x1="27089" y1="64261" x2="26709" y2="63918"/>
                        <a14:foregroundMark x1="90633" y1="22852" x2="91139" y2="24055"/>
                        <a14:foregroundMark x1="94051" y1="29038" x2="94051" y2="29038"/>
                        <a14:foregroundMark x1="81772" y1="43127" x2="85823" y2="37457"/>
                        <a14:foregroundMark x1="78481" y1="48282" x2="71392" y2="55842"/>
                        <a14:foregroundMark x1="74430" y1="55670" x2="73671" y2="57045"/>
                        <a14:foregroundMark x1="82278" y1="43299" x2="79620" y2="45017"/>
                        <a14:foregroundMark x1="79747" y1="48110" x2="81392" y2="4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799921"/>
            <a:ext cx="5839762" cy="430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2527421" y="6095282"/>
            <a:ext cx="145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+mn-ea"/>
              </a:rPr>
              <a:t>pH</a:t>
            </a:r>
            <a:r>
              <a:rPr lang="zh-CN" altLang="en-US" sz="2400">
                <a:latin typeface="+mn-ea"/>
              </a:rPr>
              <a:t>计</a:t>
            </a: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8531924" y="6066335"/>
            <a:ext cx="145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+mn-ea"/>
              </a:rPr>
              <a:t>pH</a:t>
            </a:r>
            <a:r>
              <a:rPr lang="zh-CN" altLang="en-US" sz="2400">
                <a:latin typeface="+mn-ea"/>
              </a:rPr>
              <a:t>试纸</a:t>
            </a: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4.</a:t>
            </a:r>
            <a:r>
              <a:rPr lang="zh-CN" altLang="en-US" sz="2800" b="1">
                <a:latin typeface="+mn-ea"/>
              </a:rPr>
              <a:t>实验材料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9">
            <a:extLst>
              <a:ext uri="{BEBA8EAE-BF5A-486C-A8C5-ECC9F3942E4B}">
                <a14:imgProps xmlns:a14="http://schemas.microsoft.com/office/drawing/2010/main">
                  <a14:imgLayer r:embed="rId140">
                    <a14:imgEffect>
                      <a14:backgroundRemoval t="5867" b="96667" l="800" r="97200">
                        <a14:foregroundMark x1="42933" y1="10133" x2="42933" y2="10133"/>
                        <a14:foregroundMark x1="32267" y1="7733" x2="32267" y2="7733"/>
                        <a14:foregroundMark x1="26800" y1="9600" x2="26800" y2="9600"/>
                        <a14:foregroundMark x1="42933" y1="7600" x2="42933" y2="7600"/>
                        <a14:foregroundMark x1="8667" y1="75733" x2="5733" y2="81467"/>
                        <a14:foregroundMark x1="933" y1="85333" x2="933" y2="85333"/>
                        <a14:foregroundMark x1="24133" y1="93333" x2="32267" y2="93467"/>
                        <a14:foregroundMark x1="93333" y1="87733" x2="92933" y2="83467"/>
                        <a14:foregroundMark x1="77467" y1="7200" x2="77467" y2="7200"/>
                        <a14:foregroundMark x1="67067" y1="6267" x2="67067" y2="6267"/>
                        <a14:foregroundMark x1="35333" y1="5867" x2="35333" y2="5867"/>
                        <a14:foregroundMark x1="66800" y1="5867" x2="66800" y2="5867"/>
                        <a14:foregroundMark x1="60400" y1="95333" x2="65067" y2="95333"/>
                        <a14:foregroundMark x1="32933" y1="96667" x2="32267" y2="96667"/>
                        <a14:foregroundMark x1="97200" y1="91067" x2="97200" y2="9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405" y="2271461"/>
            <a:ext cx="1325686" cy="13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84792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防护手套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1" cstate="print">
            <a:extLst>
              <a:ext uri="{BEBA8EAE-BF5A-486C-A8C5-ECC9F3942E4B}">
                <a14:imgProps xmlns:a14="http://schemas.microsoft.com/office/drawing/2010/main">
                  <a14:imgLayer r:embed="rId142">
                    <a14:imgEffect>
                      <a14:backgroundRemoval t="23500" b="75875" l="625" r="97750">
                        <a14:foregroundMark x1="34875" y1="29500" x2="53125" y2="25375"/>
                        <a14:foregroundMark x1="90750" y1="31500" x2="94625" y2="32250"/>
                        <a14:foregroundMark x1="95000" y1="39625" x2="86625" y2="45000"/>
                        <a14:foregroundMark x1="97750" y1="37375" x2="97750" y2="34875"/>
                        <a14:foregroundMark x1="11500" y1="48875" x2="16875" y2="54125"/>
                        <a14:foregroundMark x1="6625" y1="45125" x2="4875" y2="50000"/>
                        <a14:foregroundMark x1="2250" y1="50125" x2="1500" y2="48875"/>
                        <a14:foregroundMark x1="50500" y1="75875" x2="58000" y2="75375"/>
                        <a14:foregroundMark x1="44250" y1="23500" x2="44250" y2="23500"/>
                        <a14:foregroundMark x1="625" y1="52625" x2="625" y2="5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8148"/>
          <a:stretch>
            <a:fillRect/>
          </a:stretch>
        </p:blipFill>
        <p:spPr bwMode="auto">
          <a:xfrm>
            <a:off x="2909228" y="2336200"/>
            <a:ext cx="1981903" cy="12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087156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护目镜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984" y="2094438"/>
            <a:ext cx="2102364" cy="153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4">
            <a:extLst>
              <a:ext uri="{BEBA8EAE-BF5A-486C-A8C5-ECC9F3942E4B}">
                <a14:imgProps xmlns:a14="http://schemas.microsoft.com/office/drawing/2010/main">
                  <a14:imgLayer r:embed="rId145">
                    <a14:imgEffect>
                      <a14:backgroundRemoval t="7045" b="89863" l="10000" r="94051">
                        <a14:foregroundMark x1="61519" y1="36254" x2="67468" y2="30928"/>
                        <a14:foregroundMark x1="67468" y1="30928" x2="67595" y2="32474"/>
                        <a14:foregroundMark x1="73418" y1="21134" x2="68608" y2="29210"/>
                        <a14:foregroundMark x1="68608" y1="29210" x2="76582" y2="18900"/>
                        <a14:foregroundMark x1="76582" y1="18900" x2="74304" y2="20619"/>
                        <a14:foregroundMark x1="77848" y1="12887" x2="79620" y2="27320"/>
                        <a14:foregroundMark x1="79620" y1="27320" x2="69114" y2="36942"/>
                        <a14:foregroundMark x1="69114" y1="36942" x2="74430" y2="32302"/>
                        <a14:foregroundMark x1="74430" y1="32302" x2="72405" y2="32990"/>
                        <a14:foregroundMark x1="71013" y1="42955" x2="83924" y2="32302"/>
                        <a14:foregroundMark x1="79494" y1="10137" x2="89241" y2="23368"/>
                        <a14:foregroundMark x1="79114" y1="8763" x2="78101" y2="7045"/>
                        <a14:foregroundMark x1="89494" y1="25258" x2="91646" y2="28866"/>
                        <a14:foregroundMark x1="93418" y1="29381" x2="91139" y2="31271"/>
                        <a14:foregroundMark x1="65316" y1="39003" x2="50759" y2="60997"/>
                        <a14:foregroundMark x1="61013" y1="51031" x2="67848" y2="49828"/>
                        <a14:foregroundMark x1="67848" y1="49828" x2="75063" y2="45017"/>
                        <a14:foregroundMark x1="71772" y1="52234" x2="72532" y2="51546"/>
                        <a14:foregroundMark x1="80127" y1="40034" x2="86709" y2="30412"/>
                        <a14:foregroundMark x1="86962" y1="28694" x2="90000" y2="31100"/>
                        <a14:foregroundMark x1="78608" y1="20790" x2="69620" y2="30756"/>
                        <a14:foregroundMark x1="50886" y1="75086" x2="61392" y2="66151"/>
                        <a14:foregroundMark x1="50000" y1="76632" x2="45570" y2="81271"/>
                        <a14:foregroundMark x1="63291" y1="66495" x2="72278" y2="59278"/>
                        <a14:foregroundMark x1="41013" y1="86770" x2="49747" y2="80584"/>
                        <a14:foregroundMark x1="38987" y1="86770" x2="38861" y2="87973"/>
                        <a14:foregroundMark x1="36709" y1="80584" x2="28861" y2="78007"/>
                        <a14:foregroundMark x1="28861" y1="78007" x2="25190" y2="81443"/>
                        <a14:foregroundMark x1="34810" y1="81443" x2="39367" y2="84880"/>
                        <a14:foregroundMark x1="36709" y1="81100" x2="28861" y2="63402"/>
                        <a14:foregroundMark x1="28354" y1="68041" x2="31646" y2="76632"/>
                        <a14:foregroundMark x1="27595" y1="67010" x2="27089" y2="66151"/>
                        <a14:foregroundMark x1="90000" y1="34708" x2="87848" y2="36254"/>
                        <a14:foregroundMark x1="27089" y1="65292" x2="27089" y2="65292"/>
                        <a14:foregroundMark x1="27089" y1="64261" x2="26709" y2="63918"/>
                        <a14:foregroundMark x1="90633" y1="22852" x2="91139" y2="24055"/>
                        <a14:foregroundMark x1="94051" y1="29038" x2="94051" y2="29038"/>
                        <a14:foregroundMark x1="81772" y1="43127" x2="85823" y2="37457"/>
                        <a14:foregroundMark x1="78481" y1="48282" x2="71392" y2="55842"/>
                        <a14:foregroundMark x1="74430" y1="55670" x2="73671" y2="57045"/>
                        <a14:foregroundMark x1="82278" y1="43299" x2="79620" y2="45017"/>
                        <a14:foregroundMark x1="79747" y1="48110" x2="81392" y2="4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2348" y="2062435"/>
            <a:ext cx="2451869" cy="180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6096000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pH</a:t>
            </a:r>
            <a:r>
              <a:rPr lang="zh-CN" altLang="en-US" sz="2000">
                <a:latin typeface="+mn-ea"/>
              </a:rPr>
              <a:t>计</a:t>
            </a: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8633354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pH</a:t>
            </a:r>
            <a:r>
              <a:rPr lang="zh-CN" altLang="en-US" sz="2000">
                <a:latin typeface="+mn-ea"/>
              </a:rPr>
              <a:t>试纸</a:t>
            </a:r>
          </a:p>
        </p:txBody>
      </p:sp>
      <p:grpSp>
        <p:nvGrpSpPr>
          <p:cNvPr id="16" name="Group 3"/>
          <p:cNvGrpSpPr/>
          <p:nvPr>
            <p:custDataLst>
              <p:tags r:id="rId12"/>
            </p:custDataLst>
          </p:nvPr>
        </p:nvGrpSpPr>
        <p:grpSpPr>
          <a:xfrm>
            <a:off x="1480814" y="4337221"/>
            <a:ext cx="459181" cy="1630882"/>
            <a:chOff x="2736" y="1490"/>
            <a:chExt cx="601" cy="2134"/>
          </a:xfrm>
        </p:grpSpPr>
        <p:sp>
          <p:nvSpPr>
            <p:cNvPr id="17" name="Oval 4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2842" y="1490"/>
              <a:ext cx="331" cy="27"/>
            </a:xfrm>
            <a:prstGeom prst="ellipse">
              <a:avLst/>
            </a:prstGeom>
            <a:solidFill>
              <a:srgbClr val="A1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18" name="Freeform 5"/>
            <p:cNvSpPr/>
            <p:nvPr>
              <p:custDataLst>
                <p:tags r:id="rId49"/>
              </p:custDataLst>
            </p:nvPr>
          </p:nvSpPr>
          <p:spPr bwMode="auto">
            <a:xfrm>
              <a:off x="2857" y="1502"/>
              <a:ext cx="300" cy="15"/>
            </a:xfrm>
            <a:custGeom>
              <a:avLst/>
              <a:gdLst>
                <a:gd name="T0" fmla="*/ 0 w 133"/>
                <a:gd name="T1" fmla="*/ 60 h 7"/>
                <a:gd name="T2" fmla="*/ 1710 w 133"/>
                <a:gd name="T3" fmla="*/ 148 h 7"/>
                <a:gd name="T4" fmla="*/ 3444 w 133"/>
                <a:gd name="T5" fmla="*/ 60 h 7"/>
                <a:gd name="T6" fmla="*/ 1710 w 133"/>
                <a:gd name="T7" fmla="*/ 0 h 7"/>
                <a:gd name="T8" fmla="*/ 0 w 133"/>
                <a:gd name="T9" fmla="*/ 6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" h="7">
                  <a:moveTo>
                    <a:pt x="0" y="3"/>
                  </a:moveTo>
                  <a:cubicBezTo>
                    <a:pt x="11" y="5"/>
                    <a:pt x="37" y="7"/>
                    <a:pt x="66" y="7"/>
                  </a:cubicBezTo>
                  <a:cubicBezTo>
                    <a:pt x="96" y="7"/>
                    <a:pt x="122" y="5"/>
                    <a:pt x="133" y="3"/>
                  </a:cubicBezTo>
                  <a:cubicBezTo>
                    <a:pt x="122" y="1"/>
                    <a:pt x="96" y="0"/>
                    <a:pt x="66" y="0"/>
                  </a:cubicBezTo>
                  <a:cubicBezTo>
                    <a:pt x="37" y="0"/>
                    <a:pt x="11" y="1"/>
                    <a:pt x="0" y="3"/>
                  </a:cubicBezTo>
                  <a:close/>
                </a:path>
              </a:pathLst>
            </a:custGeom>
            <a:solidFill>
              <a:srgbClr val="50B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>
              <p:custDataLst>
                <p:tags r:id="rId50"/>
              </p:custDataLst>
            </p:nvPr>
          </p:nvSpPr>
          <p:spPr bwMode="auto">
            <a:xfrm>
              <a:off x="2844" y="1504"/>
              <a:ext cx="329" cy="2007"/>
            </a:xfrm>
            <a:custGeom>
              <a:avLst/>
              <a:gdLst>
                <a:gd name="T0" fmla="*/ 3763 w 146"/>
                <a:gd name="T1" fmla="*/ 22655 h 892"/>
                <a:gd name="T2" fmla="*/ 3763 w 146"/>
                <a:gd name="T3" fmla="*/ 0 h 892"/>
                <a:gd name="T4" fmla="*/ 1855 w 146"/>
                <a:gd name="T5" fmla="*/ 162 h 892"/>
                <a:gd name="T6" fmla="*/ 0 w 146"/>
                <a:gd name="T7" fmla="*/ 25 h 892"/>
                <a:gd name="T8" fmla="*/ 696 w 146"/>
                <a:gd name="T9" fmla="*/ 1357 h 892"/>
                <a:gd name="T10" fmla="*/ 696 w 146"/>
                <a:gd name="T11" fmla="*/ 22655 h 892"/>
                <a:gd name="T12" fmla="*/ 696 w 146"/>
                <a:gd name="T13" fmla="*/ 22655 h 892"/>
                <a:gd name="T14" fmla="*/ 2220 w 146"/>
                <a:gd name="T15" fmla="*/ 22862 h 892"/>
                <a:gd name="T16" fmla="*/ 3763 w 146"/>
                <a:gd name="T17" fmla="*/ 22655 h 8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892">
                  <a:moveTo>
                    <a:pt x="146" y="884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3"/>
                    <a:pt x="113" y="6"/>
                    <a:pt x="72" y="6"/>
                  </a:cubicBezTo>
                  <a:cubicBezTo>
                    <a:pt x="35" y="6"/>
                    <a:pt x="4" y="3"/>
                    <a:pt x="0" y="1"/>
                  </a:cubicBezTo>
                  <a:cubicBezTo>
                    <a:pt x="5" y="12"/>
                    <a:pt x="20" y="39"/>
                    <a:pt x="27" y="53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8"/>
                    <a:pt x="54" y="892"/>
                    <a:pt x="86" y="892"/>
                  </a:cubicBezTo>
                  <a:cubicBezTo>
                    <a:pt x="119" y="892"/>
                    <a:pt x="146" y="888"/>
                    <a:pt x="146" y="884"/>
                  </a:cubicBezTo>
                  <a:close/>
                </a:path>
              </a:pathLst>
            </a:custGeom>
            <a:solidFill>
              <a:srgbClr val="D9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Oval 7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905" y="3475"/>
              <a:ext cx="268" cy="36"/>
            </a:xfrm>
            <a:prstGeom prst="ellipse">
              <a:avLst/>
            </a:pr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21" name="Freeform 8"/>
            <p:cNvSpPr/>
            <p:nvPr>
              <p:custDataLst>
                <p:tags r:id="rId52"/>
              </p:custDataLst>
            </p:nvPr>
          </p:nvSpPr>
          <p:spPr bwMode="auto">
            <a:xfrm>
              <a:off x="2736" y="3462"/>
              <a:ext cx="601" cy="162"/>
            </a:xfrm>
            <a:custGeom>
              <a:avLst/>
              <a:gdLst>
                <a:gd name="T0" fmla="*/ 6829 w 267"/>
                <a:gd name="T1" fmla="*/ 875 h 72"/>
                <a:gd name="T2" fmla="*/ 6010 w 267"/>
                <a:gd name="T3" fmla="*/ 329 h 72"/>
                <a:gd name="T4" fmla="*/ 4986 w 267"/>
                <a:gd name="T5" fmla="*/ 25 h 72"/>
                <a:gd name="T6" fmla="*/ 4986 w 267"/>
                <a:gd name="T7" fmla="*/ 365 h 72"/>
                <a:gd name="T8" fmla="*/ 4986 w 267"/>
                <a:gd name="T9" fmla="*/ 365 h 72"/>
                <a:gd name="T10" fmla="*/ 3446 w 267"/>
                <a:gd name="T11" fmla="*/ 572 h 72"/>
                <a:gd name="T12" fmla="*/ 1925 w 267"/>
                <a:gd name="T13" fmla="*/ 365 h 72"/>
                <a:gd name="T14" fmla="*/ 1925 w 267"/>
                <a:gd name="T15" fmla="*/ 365 h 72"/>
                <a:gd name="T16" fmla="*/ 1925 w 267"/>
                <a:gd name="T17" fmla="*/ 0 h 72"/>
                <a:gd name="T18" fmla="*/ 1925 w 267"/>
                <a:gd name="T19" fmla="*/ 0 h 72"/>
                <a:gd name="T20" fmla="*/ 822 w 267"/>
                <a:gd name="T21" fmla="*/ 329 h 72"/>
                <a:gd name="T22" fmla="*/ 0 w 267"/>
                <a:gd name="T23" fmla="*/ 875 h 72"/>
                <a:gd name="T24" fmla="*/ 0 w 267"/>
                <a:gd name="T25" fmla="*/ 1211 h 72"/>
                <a:gd name="T26" fmla="*/ 25 w 267"/>
                <a:gd name="T27" fmla="*/ 1287 h 72"/>
                <a:gd name="T28" fmla="*/ 1540 w 267"/>
                <a:gd name="T29" fmla="*/ 1823 h 72"/>
                <a:gd name="T30" fmla="*/ 1697 w 267"/>
                <a:gd name="T31" fmla="*/ 1847 h 72"/>
                <a:gd name="T32" fmla="*/ 3410 w 267"/>
                <a:gd name="T33" fmla="*/ 1847 h 72"/>
                <a:gd name="T34" fmla="*/ 3410 w 267"/>
                <a:gd name="T35" fmla="*/ 1847 h 72"/>
                <a:gd name="T36" fmla="*/ 5132 w 267"/>
                <a:gd name="T37" fmla="*/ 1847 h 72"/>
                <a:gd name="T38" fmla="*/ 5290 w 267"/>
                <a:gd name="T39" fmla="*/ 1823 h 72"/>
                <a:gd name="T40" fmla="*/ 6800 w 267"/>
                <a:gd name="T41" fmla="*/ 1287 h 72"/>
                <a:gd name="T42" fmla="*/ 6856 w 267"/>
                <a:gd name="T43" fmla="*/ 1211 h 72"/>
                <a:gd name="T44" fmla="*/ 6829 w 267"/>
                <a:gd name="T45" fmla="*/ 875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7" h="72">
                  <a:moveTo>
                    <a:pt x="266" y="34"/>
                  </a:moveTo>
                  <a:cubicBezTo>
                    <a:pt x="266" y="34"/>
                    <a:pt x="240" y="16"/>
                    <a:pt x="234" y="13"/>
                  </a:cubicBezTo>
                  <a:cubicBezTo>
                    <a:pt x="229" y="10"/>
                    <a:pt x="207" y="3"/>
                    <a:pt x="194" y="1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8"/>
                    <a:pt x="167" y="22"/>
                    <a:pt x="134" y="22"/>
                  </a:cubicBezTo>
                  <a:cubicBezTo>
                    <a:pt x="102" y="22"/>
                    <a:pt x="75" y="18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2" y="3"/>
                    <a:pt x="37" y="10"/>
                    <a:pt x="32" y="13"/>
                  </a:cubicBezTo>
                  <a:cubicBezTo>
                    <a:pt x="27" y="16"/>
                    <a:pt x="0" y="34"/>
                    <a:pt x="0" y="3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9"/>
                    <a:pt x="1" y="50"/>
                  </a:cubicBezTo>
                  <a:cubicBezTo>
                    <a:pt x="9" y="53"/>
                    <a:pt x="47" y="67"/>
                    <a:pt x="60" y="71"/>
                  </a:cubicBezTo>
                  <a:cubicBezTo>
                    <a:pt x="62" y="72"/>
                    <a:pt x="66" y="72"/>
                    <a:pt x="66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200" y="72"/>
                    <a:pt x="204" y="72"/>
                    <a:pt x="206" y="71"/>
                  </a:cubicBezTo>
                  <a:cubicBezTo>
                    <a:pt x="219" y="67"/>
                    <a:pt x="257" y="53"/>
                    <a:pt x="265" y="50"/>
                  </a:cubicBezTo>
                  <a:cubicBezTo>
                    <a:pt x="267" y="49"/>
                    <a:pt x="267" y="47"/>
                    <a:pt x="267" y="47"/>
                  </a:cubicBezTo>
                  <a:lnTo>
                    <a:pt x="266" y="34"/>
                  </a:lnTo>
                  <a:close/>
                </a:path>
              </a:pathLst>
            </a:custGeom>
            <a:solidFill>
              <a:srgbClr val="E6F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9"/>
            <p:cNvSpPr/>
            <p:nvPr>
              <p:custDataLst>
                <p:tags r:id="rId53"/>
              </p:custDataLst>
            </p:nvPr>
          </p:nvSpPr>
          <p:spPr bwMode="auto">
            <a:xfrm>
              <a:off x="2736" y="3538"/>
              <a:ext cx="601" cy="86"/>
            </a:xfrm>
            <a:custGeom>
              <a:avLst/>
              <a:gdLst>
                <a:gd name="T0" fmla="*/ 6856 w 267"/>
                <a:gd name="T1" fmla="*/ 337 h 38"/>
                <a:gd name="T2" fmla="*/ 6829 w 267"/>
                <a:gd name="T3" fmla="*/ 0 h 38"/>
                <a:gd name="T4" fmla="*/ 6829 w 267"/>
                <a:gd name="T5" fmla="*/ 0 h 38"/>
                <a:gd name="T6" fmla="*/ 6010 w 267"/>
                <a:gd name="T7" fmla="*/ 102 h 38"/>
                <a:gd name="T8" fmla="*/ 5213 w 267"/>
                <a:gd name="T9" fmla="*/ 559 h 38"/>
                <a:gd name="T10" fmla="*/ 3410 w 267"/>
                <a:gd name="T11" fmla="*/ 369 h 38"/>
                <a:gd name="T12" fmla="*/ 3410 w 267"/>
                <a:gd name="T13" fmla="*/ 369 h 38"/>
                <a:gd name="T14" fmla="*/ 1621 w 267"/>
                <a:gd name="T15" fmla="*/ 559 h 38"/>
                <a:gd name="T16" fmla="*/ 822 w 267"/>
                <a:gd name="T17" fmla="*/ 102 h 38"/>
                <a:gd name="T18" fmla="*/ 25 w 267"/>
                <a:gd name="T19" fmla="*/ 0 h 38"/>
                <a:gd name="T20" fmla="*/ 0 w 267"/>
                <a:gd name="T21" fmla="*/ 0 h 38"/>
                <a:gd name="T22" fmla="*/ 0 w 267"/>
                <a:gd name="T23" fmla="*/ 337 h 38"/>
                <a:gd name="T24" fmla="*/ 25 w 267"/>
                <a:gd name="T25" fmla="*/ 414 h 38"/>
                <a:gd name="T26" fmla="*/ 1540 w 267"/>
                <a:gd name="T27" fmla="*/ 973 h 38"/>
                <a:gd name="T28" fmla="*/ 1697 w 267"/>
                <a:gd name="T29" fmla="*/ 998 h 38"/>
                <a:gd name="T30" fmla="*/ 5132 w 267"/>
                <a:gd name="T31" fmla="*/ 998 h 38"/>
                <a:gd name="T32" fmla="*/ 5290 w 267"/>
                <a:gd name="T33" fmla="*/ 973 h 38"/>
                <a:gd name="T34" fmla="*/ 6800 w 267"/>
                <a:gd name="T35" fmla="*/ 414 h 38"/>
                <a:gd name="T36" fmla="*/ 6856 w 267"/>
                <a:gd name="T37" fmla="*/ 337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67" h="38">
                  <a:moveTo>
                    <a:pt x="267" y="13"/>
                  </a:moveTo>
                  <a:cubicBezTo>
                    <a:pt x="266" y="0"/>
                    <a:pt x="266" y="0"/>
                    <a:pt x="266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66" y="0"/>
                    <a:pt x="243" y="0"/>
                    <a:pt x="234" y="4"/>
                  </a:cubicBezTo>
                  <a:cubicBezTo>
                    <a:pt x="225" y="8"/>
                    <a:pt x="211" y="13"/>
                    <a:pt x="203" y="21"/>
                  </a:cubicBezTo>
                  <a:cubicBezTo>
                    <a:pt x="196" y="17"/>
                    <a:pt x="147" y="14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19" y="14"/>
                    <a:pt x="70" y="17"/>
                    <a:pt x="63" y="21"/>
                  </a:cubicBezTo>
                  <a:cubicBezTo>
                    <a:pt x="55" y="13"/>
                    <a:pt x="41" y="8"/>
                    <a:pt x="32" y="4"/>
                  </a:cubicBezTo>
                  <a:cubicBezTo>
                    <a:pt x="23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9" y="19"/>
                    <a:pt x="47" y="33"/>
                    <a:pt x="60" y="37"/>
                  </a:cubicBezTo>
                  <a:cubicBezTo>
                    <a:pt x="62" y="38"/>
                    <a:pt x="66" y="38"/>
                    <a:pt x="66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4" y="38"/>
                    <a:pt x="206" y="37"/>
                  </a:cubicBezTo>
                  <a:cubicBezTo>
                    <a:pt x="219" y="33"/>
                    <a:pt x="257" y="19"/>
                    <a:pt x="265" y="16"/>
                  </a:cubicBezTo>
                  <a:cubicBezTo>
                    <a:pt x="267" y="15"/>
                    <a:pt x="267" y="13"/>
                    <a:pt x="267" y="13"/>
                  </a:cubicBezTo>
                  <a:close/>
                </a:path>
              </a:pathLst>
            </a:custGeom>
            <a:solidFill>
              <a:srgbClr val="A2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10"/>
            <p:cNvSpPr/>
            <p:nvPr>
              <p:custDataLst>
                <p:tags r:id="rId54"/>
              </p:custDataLst>
            </p:nvPr>
          </p:nvSpPr>
          <p:spPr bwMode="auto">
            <a:xfrm>
              <a:off x="3193" y="3538"/>
              <a:ext cx="144" cy="86"/>
            </a:xfrm>
            <a:custGeom>
              <a:avLst/>
              <a:gdLst>
                <a:gd name="T0" fmla="*/ 0 w 64"/>
                <a:gd name="T1" fmla="*/ 998 h 38"/>
                <a:gd name="T2" fmla="*/ 81 w 64"/>
                <a:gd name="T3" fmla="*/ 973 h 38"/>
                <a:gd name="T4" fmla="*/ 1595 w 64"/>
                <a:gd name="T5" fmla="*/ 414 h 38"/>
                <a:gd name="T6" fmla="*/ 1640 w 64"/>
                <a:gd name="T7" fmla="*/ 337 h 38"/>
                <a:gd name="T8" fmla="*/ 1620 w 64"/>
                <a:gd name="T9" fmla="*/ 0 h 38"/>
                <a:gd name="T10" fmla="*/ 1620 w 64"/>
                <a:gd name="T11" fmla="*/ 0 h 38"/>
                <a:gd name="T12" fmla="*/ 801 w 64"/>
                <a:gd name="T13" fmla="*/ 102 h 38"/>
                <a:gd name="T14" fmla="*/ 0 w 64"/>
                <a:gd name="T15" fmla="*/ 559 h 38"/>
                <a:gd name="T16" fmla="*/ 0 w 64"/>
                <a:gd name="T17" fmla="*/ 998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38">
                  <a:moveTo>
                    <a:pt x="0" y="38"/>
                  </a:moveTo>
                  <a:cubicBezTo>
                    <a:pt x="1" y="38"/>
                    <a:pt x="2" y="38"/>
                    <a:pt x="3" y="37"/>
                  </a:cubicBezTo>
                  <a:cubicBezTo>
                    <a:pt x="16" y="33"/>
                    <a:pt x="54" y="19"/>
                    <a:pt x="62" y="16"/>
                  </a:cubicBezTo>
                  <a:cubicBezTo>
                    <a:pt x="64" y="15"/>
                    <a:pt x="64" y="13"/>
                    <a:pt x="64" y="13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40" y="0"/>
                    <a:pt x="31" y="4"/>
                  </a:cubicBezTo>
                  <a:cubicBezTo>
                    <a:pt x="22" y="8"/>
                    <a:pt x="8" y="12"/>
                    <a:pt x="0" y="21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77C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1"/>
            <p:cNvSpPr/>
            <p:nvPr>
              <p:custDataLst>
                <p:tags r:id="rId55"/>
              </p:custDataLst>
            </p:nvPr>
          </p:nvSpPr>
          <p:spPr bwMode="auto">
            <a:xfrm>
              <a:off x="2736" y="3538"/>
              <a:ext cx="144" cy="86"/>
            </a:xfrm>
            <a:custGeom>
              <a:avLst/>
              <a:gdLst>
                <a:gd name="T0" fmla="*/ 1640 w 64"/>
                <a:gd name="T1" fmla="*/ 559 h 38"/>
                <a:gd name="T2" fmla="*/ 1620 w 64"/>
                <a:gd name="T3" fmla="*/ 559 h 38"/>
                <a:gd name="T4" fmla="*/ 821 w 64"/>
                <a:gd name="T5" fmla="*/ 102 h 38"/>
                <a:gd name="T6" fmla="*/ 25 w 64"/>
                <a:gd name="T7" fmla="*/ 0 h 38"/>
                <a:gd name="T8" fmla="*/ 0 w 64"/>
                <a:gd name="T9" fmla="*/ 0 h 38"/>
                <a:gd name="T10" fmla="*/ 0 w 64"/>
                <a:gd name="T11" fmla="*/ 337 h 38"/>
                <a:gd name="T12" fmla="*/ 25 w 64"/>
                <a:gd name="T13" fmla="*/ 414 h 38"/>
                <a:gd name="T14" fmla="*/ 1539 w 64"/>
                <a:gd name="T15" fmla="*/ 973 h 38"/>
                <a:gd name="T16" fmla="*/ 1640 w 64"/>
                <a:gd name="T17" fmla="*/ 998 h 38"/>
                <a:gd name="T18" fmla="*/ 1640 w 64"/>
                <a:gd name="T19" fmla="*/ 559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38">
                  <a:moveTo>
                    <a:pt x="64" y="21"/>
                  </a:moveTo>
                  <a:cubicBezTo>
                    <a:pt x="64" y="21"/>
                    <a:pt x="64" y="21"/>
                    <a:pt x="63" y="21"/>
                  </a:cubicBezTo>
                  <a:cubicBezTo>
                    <a:pt x="55" y="13"/>
                    <a:pt x="41" y="8"/>
                    <a:pt x="32" y="4"/>
                  </a:cubicBezTo>
                  <a:cubicBezTo>
                    <a:pt x="23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9" y="19"/>
                    <a:pt x="47" y="33"/>
                    <a:pt x="60" y="37"/>
                  </a:cubicBezTo>
                  <a:cubicBezTo>
                    <a:pt x="61" y="38"/>
                    <a:pt x="63" y="38"/>
                    <a:pt x="64" y="38"/>
                  </a:cubicBezTo>
                  <a:lnTo>
                    <a:pt x="64" y="21"/>
                  </a:lnTo>
                  <a:close/>
                </a:path>
              </a:pathLst>
            </a:custGeom>
            <a:solidFill>
              <a:srgbClr val="BD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2"/>
            <p:cNvSpPr/>
            <p:nvPr>
              <p:custDataLst>
                <p:tags r:id="rId56"/>
              </p:custDataLst>
            </p:nvPr>
          </p:nvSpPr>
          <p:spPr bwMode="auto">
            <a:xfrm>
              <a:off x="3029" y="1524"/>
              <a:ext cx="130" cy="1969"/>
            </a:xfrm>
            <a:custGeom>
              <a:avLst/>
              <a:gdLst>
                <a:gd name="T0" fmla="*/ 1461 w 58"/>
                <a:gd name="T1" fmla="*/ 0 h 875"/>
                <a:gd name="T2" fmla="*/ 1461 w 58"/>
                <a:gd name="T3" fmla="*/ 22073 h 875"/>
                <a:gd name="T4" fmla="*/ 0 w 58"/>
                <a:gd name="T5" fmla="*/ 22438 h 875"/>
                <a:gd name="T6" fmla="*/ 914 w 58"/>
                <a:gd name="T7" fmla="*/ 20226 h 875"/>
                <a:gd name="T8" fmla="*/ 1461 w 58"/>
                <a:gd name="T9" fmla="*/ 0 h 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875">
                  <a:moveTo>
                    <a:pt x="58" y="0"/>
                  </a:moveTo>
                  <a:cubicBezTo>
                    <a:pt x="58" y="0"/>
                    <a:pt x="58" y="847"/>
                    <a:pt x="58" y="861"/>
                  </a:cubicBezTo>
                  <a:cubicBezTo>
                    <a:pt x="58" y="874"/>
                    <a:pt x="39" y="875"/>
                    <a:pt x="0" y="875"/>
                  </a:cubicBezTo>
                  <a:cubicBezTo>
                    <a:pt x="26" y="870"/>
                    <a:pt x="32" y="839"/>
                    <a:pt x="36" y="789"/>
                  </a:cubicBezTo>
                  <a:cubicBezTo>
                    <a:pt x="39" y="738"/>
                    <a:pt x="58" y="0"/>
                    <a:pt x="58" y="0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13"/>
            <p:cNvSpPr/>
            <p:nvPr>
              <p:custDataLst>
                <p:tags r:id="rId57"/>
              </p:custDataLst>
            </p:nvPr>
          </p:nvSpPr>
          <p:spPr bwMode="auto">
            <a:xfrm>
              <a:off x="3002" y="2242"/>
              <a:ext cx="150" cy="1262"/>
            </a:xfrm>
            <a:custGeom>
              <a:avLst/>
              <a:gdLst>
                <a:gd name="T0" fmla="*/ 1583 w 67"/>
                <a:gd name="T1" fmla="*/ 7606 h 561"/>
                <a:gd name="T2" fmla="*/ 1684 w 67"/>
                <a:gd name="T3" fmla="*/ 0 h 561"/>
                <a:gd name="T4" fmla="*/ 1684 w 67"/>
                <a:gd name="T5" fmla="*/ 13875 h 561"/>
                <a:gd name="T6" fmla="*/ 0 w 67"/>
                <a:gd name="T7" fmla="*/ 14219 h 561"/>
                <a:gd name="T8" fmla="*/ 1504 w 67"/>
                <a:gd name="T9" fmla="*/ 13466 h 561"/>
                <a:gd name="T10" fmla="*/ 1583 w 67"/>
                <a:gd name="T11" fmla="*/ 7606 h 5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561">
                  <a:moveTo>
                    <a:pt x="63" y="297"/>
                  </a:moveTo>
                  <a:cubicBezTo>
                    <a:pt x="65" y="157"/>
                    <a:pt x="67" y="0"/>
                    <a:pt x="67" y="0"/>
                  </a:cubicBezTo>
                  <a:cubicBezTo>
                    <a:pt x="67" y="542"/>
                    <a:pt x="67" y="542"/>
                    <a:pt x="67" y="542"/>
                  </a:cubicBezTo>
                  <a:cubicBezTo>
                    <a:pt x="67" y="550"/>
                    <a:pt x="42" y="561"/>
                    <a:pt x="0" y="555"/>
                  </a:cubicBezTo>
                  <a:cubicBezTo>
                    <a:pt x="20" y="557"/>
                    <a:pt x="58" y="549"/>
                    <a:pt x="60" y="526"/>
                  </a:cubicBezTo>
                  <a:cubicBezTo>
                    <a:pt x="61" y="515"/>
                    <a:pt x="61" y="413"/>
                    <a:pt x="63" y="297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4"/>
            <p:cNvSpPr/>
            <p:nvPr>
              <p:custDataLst>
                <p:tags r:id="rId58"/>
              </p:custDataLst>
            </p:nvPr>
          </p:nvSpPr>
          <p:spPr bwMode="auto">
            <a:xfrm>
              <a:off x="2862" y="1522"/>
              <a:ext cx="36" cy="67"/>
            </a:xfrm>
            <a:custGeom>
              <a:avLst/>
              <a:gdLst>
                <a:gd name="T0" fmla="*/ 0 w 36"/>
                <a:gd name="T1" fmla="*/ 0 h 67"/>
                <a:gd name="T2" fmla="*/ 36 w 36"/>
                <a:gd name="T3" fmla="*/ 67 h 67"/>
                <a:gd name="T4" fmla="*/ 36 w 36"/>
                <a:gd name="T5" fmla="*/ 2 h 67"/>
                <a:gd name="T6" fmla="*/ 0 w 3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67">
                  <a:moveTo>
                    <a:pt x="0" y="0"/>
                  </a:moveTo>
                  <a:lnTo>
                    <a:pt x="36" y="67"/>
                  </a:lnTo>
                  <a:lnTo>
                    <a:pt x="3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5"/>
            <p:cNvSpPr/>
            <p:nvPr>
              <p:custDataLst>
                <p:tags r:id="rId59"/>
              </p:custDataLst>
            </p:nvPr>
          </p:nvSpPr>
          <p:spPr bwMode="auto">
            <a:xfrm>
              <a:off x="2862" y="1522"/>
              <a:ext cx="36" cy="67"/>
            </a:xfrm>
            <a:custGeom>
              <a:avLst/>
              <a:gdLst>
                <a:gd name="T0" fmla="*/ 0 w 36"/>
                <a:gd name="T1" fmla="*/ 0 h 67"/>
                <a:gd name="T2" fmla="*/ 36 w 36"/>
                <a:gd name="T3" fmla="*/ 67 h 67"/>
                <a:gd name="T4" fmla="*/ 36 w 36"/>
                <a:gd name="T5" fmla="*/ 2 h 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67">
                  <a:moveTo>
                    <a:pt x="0" y="0"/>
                  </a:moveTo>
                  <a:lnTo>
                    <a:pt x="36" y="67"/>
                  </a:lnTo>
                  <a:lnTo>
                    <a:pt x="3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16"/>
            <p:cNvSpPr/>
            <p:nvPr>
              <p:custDataLst>
                <p:tags r:id="rId60"/>
              </p:custDataLst>
            </p:nvPr>
          </p:nvSpPr>
          <p:spPr bwMode="auto">
            <a:xfrm>
              <a:off x="2990" y="1520"/>
              <a:ext cx="167" cy="150"/>
            </a:xfrm>
            <a:custGeom>
              <a:avLst/>
              <a:gdLst>
                <a:gd name="T0" fmla="*/ 0 w 74"/>
                <a:gd name="T1" fmla="*/ 81 h 67"/>
                <a:gd name="T2" fmla="*/ 1920 w 74"/>
                <a:gd name="T3" fmla="*/ 0 h 67"/>
                <a:gd name="T4" fmla="*/ 1920 w 74"/>
                <a:gd name="T5" fmla="*/ 1684 h 67"/>
                <a:gd name="T6" fmla="*/ 1090 w 74"/>
                <a:gd name="T7" fmla="*/ 300 h 67"/>
                <a:gd name="T8" fmla="*/ 0 w 74"/>
                <a:gd name="T9" fmla="*/ 8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67">
                  <a:moveTo>
                    <a:pt x="0" y="3"/>
                  </a:moveTo>
                  <a:cubicBezTo>
                    <a:pt x="29" y="3"/>
                    <a:pt x="62" y="5"/>
                    <a:pt x="74" y="0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3" y="35"/>
                    <a:pt x="61" y="15"/>
                    <a:pt x="42" y="12"/>
                  </a:cubicBezTo>
                  <a:cubicBezTo>
                    <a:pt x="23" y="8"/>
                    <a:pt x="6" y="5"/>
                    <a:pt x="0" y="3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17"/>
            <p:cNvSpPr/>
            <p:nvPr>
              <p:custDataLst>
                <p:tags r:id="rId61"/>
              </p:custDataLst>
            </p:nvPr>
          </p:nvSpPr>
          <p:spPr bwMode="auto">
            <a:xfrm>
              <a:off x="3026" y="3504"/>
              <a:ext cx="153" cy="36"/>
            </a:xfrm>
            <a:custGeom>
              <a:avLst/>
              <a:gdLst>
                <a:gd name="T0" fmla="*/ 1742 w 68"/>
                <a:gd name="T1" fmla="*/ 0 h 16"/>
                <a:gd name="T2" fmla="*/ 0 w 68"/>
                <a:gd name="T3" fmla="*/ 227 h 16"/>
                <a:gd name="T4" fmla="*/ 1742 w 68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6">
                  <a:moveTo>
                    <a:pt x="68" y="0"/>
                  </a:moveTo>
                  <a:cubicBezTo>
                    <a:pt x="58" y="8"/>
                    <a:pt x="24" y="10"/>
                    <a:pt x="0" y="9"/>
                  </a:cubicBezTo>
                  <a:cubicBezTo>
                    <a:pt x="21" y="16"/>
                    <a:pt x="61" y="11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18"/>
            <p:cNvSpPr/>
            <p:nvPr>
              <p:custDataLst>
                <p:tags r:id="rId62"/>
              </p:custDataLst>
            </p:nvPr>
          </p:nvSpPr>
          <p:spPr bwMode="auto">
            <a:xfrm>
              <a:off x="2779" y="3475"/>
              <a:ext cx="108" cy="47"/>
            </a:xfrm>
            <a:custGeom>
              <a:avLst/>
              <a:gdLst>
                <a:gd name="T0" fmla="*/ 0 w 48"/>
                <a:gd name="T1" fmla="*/ 526 h 21"/>
                <a:gd name="T2" fmla="*/ 511 w 48"/>
                <a:gd name="T3" fmla="*/ 201 h 21"/>
                <a:gd name="T4" fmla="*/ 1231 w 48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21">
                  <a:moveTo>
                    <a:pt x="0" y="21"/>
                  </a:moveTo>
                  <a:cubicBezTo>
                    <a:pt x="5" y="17"/>
                    <a:pt x="15" y="10"/>
                    <a:pt x="20" y="8"/>
                  </a:cubicBezTo>
                  <a:cubicBezTo>
                    <a:pt x="25" y="6"/>
                    <a:pt x="48" y="0"/>
                    <a:pt x="4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19"/>
            <p:cNvSpPr/>
            <p:nvPr>
              <p:custDataLst>
                <p:tags r:id="rId63"/>
              </p:custDataLst>
            </p:nvPr>
          </p:nvSpPr>
          <p:spPr bwMode="auto">
            <a:xfrm>
              <a:off x="2891" y="3572"/>
              <a:ext cx="257" cy="18"/>
            </a:xfrm>
            <a:custGeom>
              <a:avLst/>
              <a:gdLst>
                <a:gd name="T0" fmla="*/ 0 w 114"/>
                <a:gd name="T1" fmla="*/ 207 h 8"/>
                <a:gd name="T2" fmla="*/ 2942 w 114"/>
                <a:gd name="T3" fmla="*/ 207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4" h="8">
                  <a:moveTo>
                    <a:pt x="0" y="8"/>
                  </a:moveTo>
                  <a:cubicBezTo>
                    <a:pt x="13" y="5"/>
                    <a:pt x="84" y="0"/>
                    <a:pt x="114" y="8"/>
                  </a:cubicBezTo>
                </a:path>
              </a:pathLst>
            </a:custGeom>
            <a:solidFill>
              <a:srgbClr val="E6F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20"/>
            <p:cNvSpPr/>
            <p:nvPr>
              <p:custDataLst>
                <p:tags r:id="rId64"/>
              </p:custDataLst>
            </p:nvPr>
          </p:nvSpPr>
          <p:spPr bwMode="auto">
            <a:xfrm>
              <a:off x="2761" y="3547"/>
              <a:ext cx="94" cy="32"/>
            </a:xfrm>
            <a:custGeom>
              <a:avLst/>
              <a:gdLst>
                <a:gd name="T0" fmla="*/ 0 w 42"/>
                <a:gd name="T1" fmla="*/ 25 h 14"/>
                <a:gd name="T2" fmla="*/ 1052 w 42"/>
                <a:gd name="T3" fmla="*/ 382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2" h="14">
                  <a:moveTo>
                    <a:pt x="0" y="1"/>
                  </a:moveTo>
                  <a:cubicBezTo>
                    <a:pt x="11" y="0"/>
                    <a:pt x="27" y="3"/>
                    <a:pt x="42" y="14"/>
                  </a:cubicBezTo>
                </a:path>
              </a:pathLst>
            </a:custGeom>
            <a:solidFill>
              <a:srgbClr val="F2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21"/>
            <p:cNvSpPr/>
            <p:nvPr>
              <p:custDataLst>
                <p:tags r:id="rId65"/>
              </p:custDataLst>
            </p:nvPr>
          </p:nvSpPr>
          <p:spPr bwMode="auto">
            <a:xfrm>
              <a:off x="3206" y="3538"/>
              <a:ext cx="115" cy="47"/>
            </a:xfrm>
            <a:custGeom>
              <a:avLst/>
              <a:gdLst>
                <a:gd name="T0" fmla="*/ 0 w 51"/>
                <a:gd name="T1" fmla="*/ 526 h 21"/>
                <a:gd name="T2" fmla="*/ 1317 w 51"/>
                <a:gd name="T3" fmla="*/ 101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" h="21">
                  <a:moveTo>
                    <a:pt x="0" y="21"/>
                  </a:moveTo>
                  <a:cubicBezTo>
                    <a:pt x="7" y="14"/>
                    <a:pt x="33" y="0"/>
                    <a:pt x="51" y="4"/>
                  </a:cubicBezTo>
                </a:path>
              </a:pathLst>
            </a:custGeom>
            <a:solidFill>
              <a:srgbClr val="B3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22"/>
            <p:cNvSpPr/>
            <p:nvPr>
              <p:custDataLst>
                <p:tags r:id="rId66"/>
              </p:custDataLst>
            </p:nvPr>
          </p:nvSpPr>
          <p:spPr bwMode="auto">
            <a:xfrm>
              <a:off x="3175" y="3471"/>
              <a:ext cx="142" cy="67"/>
            </a:xfrm>
            <a:custGeom>
              <a:avLst/>
              <a:gdLst>
                <a:gd name="T0" fmla="*/ 25 w 63"/>
                <a:gd name="T1" fmla="*/ 0 h 30"/>
                <a:gd name="T2" fmla="*/ 985 w 63"/>
                <a:gd name="T3" fmla="*/ 279 h 30"/>
                <a:gd name="T4" fmla="*/ 1625 w 63"/>
                <a:gd name="T5" fmla="*/ 704 h 30"/>
                <a:gd name="T6" fmla="*/ 1032 w 63"/>
                <a:gd name="T7" fmla="*/ 748 h 30"/>
                <a:gd name="T8" fmla="*/ 640 w 63"/>
                <a:gd name="T9" fmla="*/ 324 h 30"/>
                <a:gd name="T10" fmla="*/ 0 w 63"/>
                <a:gd name="T11" fmla="*/ 199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30">
                  <a:moveTo>
                    <a:pt x="1" y="0"/>
                  </a:moveTo>
                  <a:cubicBezTo>
                    <a:pt x="7" y="1"/>
                    <a:pt x="32" y="7"/>
                    <a:pt x="38" y="11"/>
                  </a:cubicBezTo>
                  <a:cubicBezTo>
                    <a:pt x="44" y="15"/>
                    <a:pt x="63" y="28"/>
                    <a:pt x="63" y="28"/>
                  </a:cubicBezTo>
                  <a:cubicBezTo>
                    <a:pt x="55" y="26"/>
                    <a:pt x="43" y="28"/>
                    <a:pt x="40" y="30"/>
                  </a:cubicBezTo>
                  <a:cubicBezTo>
                    <a:pt x="41" y="25"/>
                    <a:pt x="26" y="14"/>
                    <a:pt x="25" y="13"/>
                  </a:cubicBezTo>
                  <a:cubicBezTo>
                    <a:pt x="24" y="12"/>
                    <a:pt x="0" y="8"/>
                    <a:pt x="0" y="8"/>
                  </a:cubicBezTo>
                </a:path>
              </a:pathLst>
            </a:custGeom>
            <a:solidFill>
              <a:srgbClr val="C4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23"/>
            <p:cNvSpPr/>
            <p:nvPr>
              <p:custDataLst>
                <p:tags r:id="rId67"/>
              </p:custDataLst>
            </p:nvPr>
          </p:nvSpPr>
          <p:spPr bwMode="auto">
            <a:xfrm>
              <a:off x="3224" y="3545"/>
              <a:ext cx="106" cy="63"/>
            </a:xfrm>
            <a:custGeom>
              <a:avLst/>
              <a:gdLst>
                <a:gd name="T0" fmla="*/ 952 w 47"/>
                <a:gd name="T1" fmla="*/ 263 h 28"/>
                <a:gd name="T2" fmla="*/ 0 w 47"/>
                <a:gd name="T3" fmla="*/ 720 h 28"/>
                <a:gd name="T4" fmla="*/ 1216 w 47"/>
                <a:gd name="T5" fmla="*/ 263 h 28"/>
                <a:gd name="T6" fmla="*/ 1216 w 47"/>
                <a:gd name="T7" fmla="*/ 0 h 28"/>
                <a:gd name="T8" fmla="*/ 952 w 47"/>
                <a:gd name="T9" fmla="*/ 263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28">
                  <a:moveTo>
                    <a:pt x="37" y="10"/>
                  </a:moveTo>
                  <a:cubicBezTo>
                    <a:pt x="29" y="15"/>
                    <a:pt x="15" y="22"/>
                    <a:pt x="0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6" y="4"/>
                    <a:pt x="37" y="10"/>
                  </a:cubicBezTo>
                  <a:close/>
                </a:path>
              </a:pathLst>
            </a:custGeom>
            <a:solidFill>
              <a:srgbClr val="55B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Oval 24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2905" y="3475"/>
              <a:ext cx="268" cy="36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38" name="Oval 25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2842" y="1490"/>
              <a:ext cx="331" cy="27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39" name="Freeform 26"/>
            <p:cNvSpPr/>
            <p:nvPr>
              <p:custDataLst>
                <p:tags r:id="rId70"/>
              </p:custDataLst>
            </p:nvPr>
          </p:nvSpPr>
          <p:spPr bwMode="auto">
            <a:xfrm>
              <a:off x="2844" y="1504"/>
              <a:ext cx="329" cy="2007"/>
            </a:xfrm>
            <a:custGeom>
              <a:avLst/>
              <a:gdLst>
                <a:gd name="T0" fmla="*/ 3763 w 146"/>
                <a:gd name="T1" fmla="*/ 22655 h 892"/>
                <a:gd name="T2" fmla="*/ 3763 w 146"/>
                <a:gd name="T3" fmla="*/ 0 h 892"/>
                <a:gd name="T4" fmla="*/ 1855 w 146"/>
                <a:gd name="T5" fmla="*/ 162 h 892"/>
                <a:gd name="T6" fmla="*/ 0 w 146"/>
                <a:gd name="T7" fmla="*/ 25 h 892"/>
                <a:gd name="T8" fmla="*/ 696 w 146"/>
                <a:gd name="T9" fmla="*/ 1357 h 892"/>
                <a:gd name="T10" fmla="*/ 696 w 146"/>
                <a:gd name="T11" fmla="*/ 22655 h 892"/>
                <a:gd name="T12" fmla="*/ 696 w 146"/>
                <a:gd name="T13" fmla="*/ 22655 h 892"/>
                <a:gd name="T14" fmla="*/ 2220 w 146"/>
                <a:gd name="T15" fmla="*/ 22862 h 892"/>
                <a:gd name="T16" fmla="*/ 3763 w 146"/>
                <a:gd name="T17" fmla="*/ 22655 h 8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892">
                  <a:moveTo>
                    <a:pt x="146" y="884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3"/>
                    <a:pt x="113" y="6"/>
                    <a:pt x="72" y="6"/>
                  </a:cubicBezTo>
                  <a:cubicBezTo>
                    <a:pt x="35" y="6"/>
                    <a:pt x="4" y="3"/>
                    <a:pt x="0" y="1"/>
                  </a:cubicBezTo>
                  <a:cubicBezTo>
                    <a:pt x="5" y="12"/>
                    <a:pt x="20" y="39"/>
                    <a:pt x="27" y="53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8"/>
                    <a:pt x="54" y="892"/>
                    <a:pt x="86" y="892"/>
                  </a:cubicBezTo>
                  <a:cubicBezTo>
                    <a:pt x="119" y="892"/>
                    <a:pt x="146" y="888"/>
                    <a:pt x="146" y="88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27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2905" y="1533"/>
              <a:ext cx="1" cy="92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28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>
              <a:off x="3193" y="3585"/>
              <a:ext cx="1" cy="39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9"/>
            <p:cNvSpPr/>
            <p:nvPr>
              <p:custDataLst>
                <p:tags r:id="rId73"/>
              </p:custDataLst>
            </p:nvPr>
          </p:nvSpPr>
          <p:spPr bwMode="auto">
            <a:xfrm>
              <a:off x="2736" y="3462"/>
              <a:ext cx="601" cy="162"/>
            </a:xfrm>
            <a:custGeom>
              <a:avLst/>
              <a:gdLst>
                <a:gd name="T0" fmla="*/ 1925 w 267"/>
                <a:gd name="T1" fmla="*/ 0 h 72"/>
                <a:gd name="T2" fmla="*/ 822 w 267"/>
                <a:gd name="T3" fmla="*/ 329 h 72"/>
                <a:gd name="T4" fmla="*/ 0 w 267"/>
                <a:gd name="T5" fmla="*/ 875 h 72"/>
                <a:gd name="T6" fmla="*/ 0 w 267"/>
                <a:gd name="T7" fmla="*/ 1211 h 72"/>
                <a:gd name="T8" fmla="*/ 25 w 267"/>
                <a:gd name="T9" fmla="*/ 1287 h 72"/>
                <a:gd name="T10" fmla="*/ 1540 w 267"/>
                <a:gd name="T11" fmla="*/ 1823 h 72"/>
                <a:gd name="T12" fmla="*/ 1697 w 267"/>
                <a:gd name="T13" fmla="*/ 1847 h 72"/>
                <a:gd name="T14" fmla="*/ 3410 w 267"/>
                <a:gd name="T15" fmla="*/ 1847 h 72"/>
                <a:gd name="T16" fmla="*/ 3410 w 267"/>
                <a:gd name="T17" fmla="*/ 1847 h 72"/>
                <a:gd name="T18" fmla="*/ 5132 w 267"/>
                <a:gd name="T19" fmla="*/ 1847 h 72"/>
                <a:gd name="T20" fmla="*/ 5290 w 267"/>
                <a:gd name="T21" fmla="*/ 1823 h 72"/>
                <a:gd name="T22" fmla="*/ 6800 w 267"/>
                <a:gd name="T23" fmla="*/ 1287 h 72"/>
                <a:gd name="T24" fmla="*/ 6856 w 267"/>
                <a:gd name="T25" fmla="*/ 1211 h 72"/>
                <a:gd name="T26" fmla="*/ 6829 w 267"/>
                <a:gd name="T27" fmla="*/ 875 h 72"/>
                <a:gd name="T28" fmla="*/ 6010 w 267"/>
                <a:gd name="T29" fmla="*/ 329 h 72"/>
                <a:gd name="T30" fmla="*/ 4986 w 267"/>
                <a:gd name="T31" fmla="*/ 25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7" h="72">
                  <a:moveTo>
                    <a:pt x="75" y="0"/>
                  </a:moveTo>
                  <a:cubicBezTo>
                    <a:pt x="62" y="3"/>
                    <a:pt x="37" y="10"/>
                    <a:pt x="32" y="13"/>
                  </a:cubicBezTo>
                  <a:cubicBezTo>
                    <a:pt x="27" y="16"/>
                    <a:pt x="0" y="34"/>
                    <a:pt x="0" y="3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9"/>
                    <a:pt x="1" y="50"/>
                  </a:cubicBezTo>
                  <a:cubicBezTo>
                    <a:pt x="9" y="53"/>
                    <a:pt x="47" y="67"/>
                    <a:pt x="60" y="71"/>
                  </a:cubicBezTo>
                  <a:cubicBezTo>
                    <a:pt x="62" y="72"/>
                    <a:pt x="66" y="72"/>
                    <a:pt x="66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200" y="72"/>
                    <a:pt x="204" y="72"/>
                    <a:pt x="206" y="71"/>
                  </a:cubicBezTo>
                  <a:cubicBezTo>
                    <a:pt x="219" y="67"/>
                    <a:pt x="257" y="53"/>
                    <a:pt x="265" y="50"/>
                  </a:cubicBezTo>
                  <a:cubicBezTo>
                    <a:pt x="267" y="49"/>
                    <a:pt x="267" y="47"/>
                    <a:pt x="267" y="47"/>
                  </a:cubicBezTo>
                  <a:cubicBezTo>
                    <a:pt x="266" y="34"/>
                    <a:pt x="266" y="34"/>
                    <a:pt x="266" y="34"/>
                  </a:cubicBezTo>
                  <a:cubicBezTo>
                    <a:pt x="266" y="34"/>
                    <a:pt x="240" y="16"/>
                    <a:pt x="234" y="13"/>
                  </a:cubicBezTo>
                  <a:cubicBezTo>
                    <a:pt x="230" y="10"/>
                    <a:pt x="207" y="4"/>
                    <a:pt x="194" y="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30"/>
            <p:cNvSpPr/>
            <p:nvPr>
              <p:custDataLst>
                <p:tags r:id="rId74"/>
              </p:custDataLst>
            </p:nvPr>
          </p:nvSpPr>
          <p:spPr bwMode="auto">
            <a:xfrm>
              <a:off x="2738" y="3538"/>
              <a:ext cx="597" cy="47"/>
            </a:xfrm>
            <a:custGeom>
              <a:avLst/>
              <a:gdLst>
                <a:gd name="T0" fmla="*/ 0 w 265"/>
                <a:gd name="T1" fmla="*/ 0 h 21"/>
                <a:gd name="T2" fmla="*/ 802 w 265"/>
                <a:gd name="T3" fmla="*/ 101 h 21"/>
                <a:gd name="T4" fmla="*/ 1600 w 265"/>
                <a:gd name="T5" fmla="*/ 526 h 21"/>
                <a:gd name="T6" fmla="*/ 3395 w 265"/>
                <a:gd name="T7" fmla="*/ 345 h 21"/>
                <a:gd name="T8" fmla="*/ 3395 w 265"/>
                <a:gd name="T9" fmla="*/ 345 h 21"/>
                <a:gd name="T10" fmla="*/ 5202 w 265"/>
                <a:gd name="T11" fmla="*/ 526 h 21"/>
                <a:gd name="T12" fmla="*/ 6004 w 265"/>
                <a:gd name="T13" fmla="*/ 101 h 21"/>
                <a:gd name="T14" fmla="*/ 6826 w 265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5" h="21">
                  <a:moveTo>
                    <a:pt x="0" y="0"/>
                  </a:moveTo>
                  <a:cubicBezTo>
                    <a:pt x="0" y="0"/>
                    <a:pt x="22" y="0"/>
                    <a:pt x="31" y="4"/>
                  </a:cubicBezTo>
                  <a:cubicBezTo>
                    <a:pt x="40" y="8"/>
                    <a:pt x="54" y="13"/>
                    <a:pt x="62" y="21"/>
                  </a:cubicBezTo>
                  <a:cubicBezTo>
                    <a:pt x="69" y="17"/>
                    <a:pt x="118" y="14"/>
                    <a:pt x="132" y="14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4"/>
                    <a:pt x="195" y="17"/>
                    <a:pt x="202" y="21"/>
                  </a:cubicBezTo>
                  <a:cubicBezTo>
                    <a:pt x="210" y="13"/>
                    <a:pt x="224" y="8"/>
                    <a:pt x="233" y="4"/>
                  </a:cubicBezTo>
                  <a:cubicBezTo>
                    <a:pt x="242" y="0"/>
                    <a:pt x="265" y="0"/>
                    <a:pt x="265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Line 31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>
              <a:off x="2878" y="3585"/>
              <a:ext cx="1" cy="39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32"/>
            <p:cNvSpPr/>
            <p:nvPr>
              <p:custDataLst>
                <p:tags r:id="rId76"/>
              </p:custDataLst>
            </p:nvPr>
          </p:nvSpPr>
          <p:spPr bwMode="auto">
            <a:xfrm>
              <a:off x="2898" y="1535"/>
              <a:ext cx="18" cy="32"/>
            </a:xfrm>
            <a:custGeom>
              <a:avLst/>
              <a:gdLst>
                <a:gd name="T0" fmla="*/ 126 w 8"/>
                <a:gd name="T1" fmla="*/ 0 h 14"/>
                <a:gd name="T2" fmla="*/ 25 w 8"/>
                <a:gd name="T3" fmla="*/ 85 h 14"/>
                <a:gd name="T4" fmla="*/ 182 w 8"/>
                <a:gd name="T5" fmla="*/ 130 h 14"/>
                <a:gd name="T6" fmla="*/ 126 w 8"/>
                <a:gd name="T7" fmla="*/ 215 h 14"/>
                <a:gd name="T8" fmla="*/ 25 w 8"/>
                <a:gd name="T9" fmla="*/ 297 h 14"/>
                <a:gd name="T10" fmla="*/ 207 w 8"/>
                <a:gd name="T11" fmla="*/ 38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14">
                  <a:moveTo>
                    <a:pt x="5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3" y="4"/>
                    <a:pt x="6" y="3"/>
                    <a:pt x="7" y="5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3" y="9"/>
                    <a:pt x="0" y="7"/>
                    <a:pt x="1" y="11"/>
                  </a:cubicBezTo>
                  <a:cubicBezTo>
                    <a:pt x="2" y="14"/>
                    <a:pt x="5" y="14"/>
                    <a:pt x="8" y="14"/>
                  </a:cubicBezTo>
                </a:path>
              </a:pathLst>
            </a:custGeom>
            <a:noFill/>
            <a:ln w="7938" cap="flat">
              <a:solidFill>
                <a:srgbClr val="D9F1F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33"/>
            <p:cNvSpPr/>
            <p:nvPr>
              <p:custDataLst>
                <p:tags r:id="rId77"/>
              </p:custDataLst>
            </p:nvPr>
          </p:nvSpPr>
          <p:spPr bwMode="auto">
            <a:xfrm>
              <a:off x="3155" y="2096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1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34"/>
            <p:cNvSpPr/>
            <p:nvPr>
              <p:custDataLst>
                <p:tags r:id="rId78"/>
              </p:custDataLst>
            </p:nvPr>
          </p:nvSpPr>
          <p:spPr bwMode="auto">
            <a:xfrm>
              <a:off x="2905" y="2078"/>
              <a:ext cx="268" cy="36"/>
            </a:xfrm>
            <a:custGeom>
              <a:avLst/>
              <a:gdLst>
                <a:gd name="T0" fmla="*/ 2079 w 119"/>
                <a:gd name="T1" fmla="*/ 389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5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2"/>
                    <a:pt x="0" y="8"/>
                  </a:cubicBezTo>
                  <a:cubicBezTo>
                    <a:pt x="0" y="3"/>
                    <a:pt x="27" y="0"/>
                    <a:pt x="59" y="0"/>
                  </a:cubicBezTo>
                  <a:cubicBezTo>
                    <a:pt x="92" y="0"/>
                    <a:pt x="119" y="3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35"/>
            <p:cNvSpPr/>
            <p:nvPr>
              <p:custDataLst>
                <p:tags r:id="rId79"/>
              </p:custDataLst>
            </p:nvPr>
          </p:nvSpPr>
          <p:spPr bwMode="auto">
            <a:xfrm>
              <a:off x="3155" y="2375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2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36"/>
            <p:cNvSpPr/>
            <p:nvPr>
              <p:custDataLst>
                <p:tags r:id="rId80"/>
              </p:custDataLst>
            </p:nvPr>
          </p:nvSpPr>
          <p:spPr bwMode="auto">
            <a:xfrm>
              <a:off x="2905" y="2357"/>
              <a:ext cx="268" cy="36"/>
            </a:xfrm>
            <a:custGeom>
              <a:avLst/>
              <a:gdLst>
                <a:gd name="T0" fmla="*/ 2079 w 119"/>
                <a:gd name="T1" fmla="*/ 410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6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3"/>
                    <a:pt x="0" y="8"/>
                  </a:cubicBezTo>
                  <a:cubicBezTo>
                    <a:pt x="0" y="4"/>
                    <a:pt x="27" y="0"/>
                    <a:pt x="59" y="0"/>
                  </a:cubicBezTo>
                  <a:cubicBezTo>
                    <a:pt x="92" y="0"/>
                    <a:pt x="119" y="4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37"/>
            <p:cNvSpPr/>
            <p:nvPr>
              <p:custDataLst>
                <p:tags r:id="rId81"/>
              </p:custDataLst>
            </p:nvPr>
          </p:nvSpPr>
          <p:spPr bwMode="auto">
            <a:xfrm>
              <a:off x="3155" y="2654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2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38"/>
            <p:cNvSpPr/>
            <p:nvPr>
              <p:custDataLst>
                <p:tags r:id="rId82"/>
              </p:custDataLst>
            </p:nvPr>
          </p:nvSpPr>
          <p:spPr bwMode="auto">
            <a:xfrm>
              <a:off x="2905" y="2636"/>
              <a:ext cx="268" cy="36"/>
            </a:xfrm>
            <a:custGeom>
              <a:avLst/>
              <a:gdLst>
                <a:gd name="T0" fmla="*/ 2079 w 119"/>
                <a:gd name="T1" fmla="*/ 410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6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3"/>
                    <a:pt x="0" y="8"/>
                  </a:cubicBezTo>
                  <a:cubicBezTo>
                    <a:pt x="0" y="4"/>
                    <a:pt x="27" y="0"/>
                    <a:pt x="59" y="0"/>
                  </a:cubicBezTo>
                  <a:cubicBezTo>
                    <a:pt x="92" y="0"/>
                    <a:pt x="119" y="4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39"/>
            <p:cNvSpPr/>
            <p:nvPr>
              <p:custDataLst>
                <p:tags r:id="rId83"/>
              </p:custDataLst>
            </p:nvPr>
          </p:nvSpPr>
          <p:spPr bwMode="auto">
            <a:xfrm>
              <a:off x="3155" y="2935"/>
              <a:ext cx="18" cy="7"/>
            </a:xfrm>
            <a:custGeom>
              <a:avLst/>
              <a:gdLst>
                <a:gd name="T0" fmla="*/ 207 w 8"/>
                <a:gd name="T1" fmla="*/ 0 h 3"/>
                <a:gd name="T2" fmla="*/ 0 w 8"/>
                <a:gd name="T3" fmla="*/ 8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8" y="1"/>
                    <a:pt x="5" y="2"/>
                    <a:pt x="0" y="3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40"/>
            <p:cNvSpPr/>
            <p:nvPr>
              <p:custDataLst>
                <p:tags r:id="rId84"/>
              </p:custDataLst>
            </p:nvPr>
          </p:nvSpPr>
          <p:spPr bwMode="auto">
            <a:xfrm>
              <a:off x="2905" y="2915"/>
              <a:ext cx="268" cy="38"/>
            </a:xfrm>
            <a:custGeom>
              <a:avLst/>
              <a:gdLst>
                <a:gd name="T0" fmla="*/ 2079 w 119"/>
                <a:gd name="T1" fmla="*/ 400 h 17"/>
                <a:gd name="T2" fmla="*/ 1522 w 119"/>
                <a:gd name="T3" fmla="*/ 425 h 17"/>
                <a:gd name="T4" fmla="*/ 0 w 119"/>
                <a:gd name="T5" fmla="*/ 226 h 17"/>
                <a:gd name="T6" fmla="*/ 1522 w 119"/>
                <a:gd name="T7" fmla="*/ 0 h 17"/>
                <a:gd name="T8" fmla="*/ 3063 w 119"/>
                <a:gd name="T9" fmla="*/ 2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7">
                  <a:moveTo>
                    <a:pt x="81" y="16"/>
                  </a:moveTo>
                  <a:cubicBezTo>
                    <a:pt x="75" y="17"/>
                    <a:pt x="67" y="17"/>
                    <a:pt x="59" y="17"/>
                  </a:cubicBezTo>
                  <a:cubicBezTo>
                    <a:pt x="27" y="17"/>
                    <a:pt x="0" y="13"/>
                    <a:pt x="0" y="9"/>
                  </a:cubicBezTo>
                  <a:cubicBezTo>
                    <a:pt x="0" y="4"/>
                    <a:pt x="27" y="0"/>
                    <a:pt x="59" y="0"/>
                  </a:cubicBezTo>
                  <a:cubicBezTo>
                    <a:pt x="92" y="0"/>
                    <a:pt x="119" y="4"/>
                    <a:pt x="119" y="9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41"/>
            <p:cNvSpPr/>
            <p:nvPr>
              <p:custDataLst>
                <p:tags r:id="rId85"/>
              </p:custDataLst>
            </p:nvPr>
          </p:nvSpPr>
          <p:spPr bwMode="auto">
            <a:xfrm>
              <a:off x="3155" y="3214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1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42"/>
            <p:cNvSpPr/>
            <p:nvPr>
              <p:custDataLst>
                <p:tags r:id="rId86"/>
              </p:custDataLst>
            </p:nvPr>
          </p:nvSpPr>
          <p:spPr bwMode="auto">
            <a:xfrm>
              <a:off x="2905" y="3196"/>
              <a:ext cx="268" cy="36"/>
            </a:xfrm>
            <a:custGeom>
              <a:avLst/>
              <a:gdLst>
                <a:gd name="T0" fmla="*/ 2079 w 119"/>
                <a:gd name="T1" fmla="*/ 389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5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2"/>
                    <a:pt x="0" y="8"/>
                  </a:cubicBezTo>
                  <a:cubicBezTo>
                    <a:pt x="0" y="3"/>
                    <a:pt x="27" y="0"/>
                    <a:pt x="59" y="0"/>
                  </a:cubicBezTo>
                  <a:cubicBezTo>
                    <a:pt x="92" y="0"/>
                    <a:pt x="119" y="3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43"/>
            <p:cNvSpPr/>
            <p:nvPr>
              <p:custDataLst>
                <p:tags r:id="rId87"/>
              </p:custDataLst>
            </p:nvPr>
          </p:nvSpPr>
          <p:spPr bwMode="auto">
            <a:xfrm>
              <a:off x="2905" y="212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44"/>
            <p:cNvSpPr/>
            <p:nvPr>
              <p:custDataLst>
                <p:tags r:id="rId88"/>
              </p:custDataLst>
            </p:nvPr>
          </p:nvSpPr>
          <p:spPr bwMode="auto">
            <a:xfrm>
              <a:off x="2905" y="2152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45"/>
            <p:cNvSpPr/>
            <p:nvPr>
              <p:custDataLst>
                <p:tags r:id="rId89"/>
              </p:custDataLst>
            </p:nvPr>
          </p:nvSpPr>
          <p:spPr bwMode="auto">
            <a:xfrm>
              <a:off x="2905" y="2179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46"/>
            <p:cNvSpPr/>
            <p:nvPr>
              <p:custDataLst>
                <p:tags r:id="rId90"/>
              </p:custDataLst>
            </p:nvPr>
          </p:nvSpPr>
          <p:spPr bwMode="auto">
            <a:xfrm>
              <a:off x="2905" y="220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47"/>
            <p:cNvSpPr/>
            <p:nvPr>
              <p:custDataLst>
                <p:tags r:id="rId91"/>
              </p:custDataLst>
            </p:nvPr>
          </p:nvSpPr>
          <p:spPr bwMode="auto">
            <a:xfrm>
              <a:off x="2905" y="2235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48"/>
            <p:cNvSpPr/>
            <p:nvPr>
              <p:custDataLst>
                <p:tags r:id="rId92"/>
              </p:custDataLst>
            </p:nvPr>
          </p:nvSpPr>
          <p:spPr bwMode="auto">
            <a:xfrm>
              <a:off x="2905" y="226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49"/>
            <p:cNvSpPr/>
            <p:nvPr>
              <p:custDataLst>
                <p:tags r:id="rId93"/>
              </p:custDataLst>
            </p:nvPr>
          </p:nvSpPr>
          <p:spPr bwMode="auto">
            <a:xfrm>
              <a:off x="2905" y="229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50"/>
            <p:cNvSpPr/>
            <p:nvPr>
              <p:custDataLst>
                <p:tags r:id="rId94"/>
              </p:custDataLst>
            </p:nvPr>
          </p:nvSpPr>
          <p:spPr bwMode="auto">
            <a:xfrm>
              <a:off x="2905" y="2318"/>
              <a:ext cx="133" cy="21"/>
            </a:xfrm>
            <a:custGeom>
              <a:avLst/>
              <a:gdLst>
                <a:gd name="T0" fmla="*/ 1524 w 59"/>
                <a:gd name="T1" fmla="*/ 266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51"/>
            <p:cNvSpPr/>
            <p:nvPr>
              <p:custDataLst>
                <p:tags r:id="rId95"/>
              </p:custDataLst>
            </p:nvPr>
          </p:nvSpPr>
          <p:spPr bwMode="auto">
            <a:xfrm>
              <a:off x="2905" y="234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52"/>
            <p:cNvSpPr/>
            <p:nvPr>
              <p:custDataLst>
                <p:tags r:id="rId96"/>
              </p:custDataLst>
            </p:nvPr>
          </p:nvSpPr>
          <p:spPr bwMode="auto">
            <a:xfrm>
              <a:off x="2905" y="240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53"/>
            <p:cNvSpPr/>
            <p:nvPr>
              <p:custDataLst>
                <p:tags r:id="rId97"/>
              </p:custDataLst>
            </p:nvPr>
          </p:nvSpPr>
          <p:spPr bwMode="auto">
            <a:xfrm>
              <a:off x="2905" y="243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54"/>
            <p:cNvSpPr/>
            <p:nvPr>
              <p:custDataLst>
                <p:tags r:id="rId98"/>
              </p:custDataLst>
            </p:nvPr>
          </p:nvSpPr>
          <p:spPr bwMode="auto">
            <a:xfrm>
              <a:off x="2905" y="2458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55"/>
            <p:cNvSpPr/>
            <p:nvPr>
              <p:custDataLst>
                <p:tags r:id="rId99"/>
              </p:custDataLst>
            </p:nvPr>
          </p:nvSpPr>
          <p:spPr bwMode="auto">
            <a:xfrm>
              <a:off x="2905" y="248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56"/>
            <p:cNvSpPr/>
            <p:nvPr>
              <p:custDataLst>
                <p:tags r:id="rId100"/>
              </p:custDataLst>
            </p:nvPr>
          </p:nvSpPr>
          <p:spPr bwMode="auto">
            <a:xfrm>
              <a:off x="2905" y="251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57"/>
            <p:cNvSpPr/>
            <p:nvPr>
              <p:custDataLst>
                <p:tags r:id="rId101"/>
              </p:custDataLst>
            </p:nvPr>
          </p:nvSpPr>
          <p:spPr bwMode="auto">
            <a:xfrm>
              <a:off x="2905" y="254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58"/>
            <p:cNvSpPr/>
            <p:nvPr>
              <p:custDataLst>
                <p:tags r:id="rId102"/>
              </p:custDataLst>
            </p:nvPr>
          </p:nvSpPr>
          <p:spPr bwMode="auto">
            <a:xfrm>
              <a:off x="2905" y="257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59"/>
            <p:cNvSpPr/>
            <p:nvPr>
              <p:custDataLst>
                <p:tags r:id="rId103"/>
              </p:custDataLst>
            </p:nvPr>
          </p:nvSpPr>
          <p:spPr bwMode="auto">
            <a:xfrm>
              <a:off x="2905" y="260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60"/>
            <p:cNvSpPr/>
            <p:nvPr>
              <p:custDataLst>
                <p:tags r:id="rId104"/>
              </p:custDataLst>
            </p:nvPr>
          </p:nvSpPr>
          <p:spPr bwMode="auto">
            <a:xfrm>
              <a:off x="2905" y="262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61"/>
            <p:cNvSpPr/>
            <p:nvPr>
              <p:custDataLst>
                <p:tags r:id="rId105"/>
              </p:custDataLst>
            </p:nvPr>
          </p:nvSpPr>
          <p:spPr bwMode="auto">
            <a:xfrm>
              <a:off x="2905" y="268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62"/>
            <p:cNvSpPr/>
            <p:nvPr>
              <p:custDataLst>
                <p:tags r:id="rId106"/>
              </p:custDataLst>
            </p:nvPr>
          </p:nvSpPr>
          <p:spPr bwMode="auto">
            <a:xfrm>
              <a:off x="2905" y="271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63"/>
            <p:cNvSpPr/>
            <p:nvPr>
              <p:custDataLst>
                <p:tags r:id="rId107"/>
              </p:custDataLst>
            </p:nvPr>
          </p:nvSpPr>
          <p:spPr bwMode="auto">
            <a:xfrm>
              <a:off x="2905" y="2739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64"/>
            <p:cNvSpPr/>
            <p:nvPr>
              <p:custDataLst>
                <p:tags r:id="rId108"/>
              </p:custDataLst>
            </p:nvPr>
          </p:nvSpPr>
          <p:spPr bwMode="auto">
            <a:xfrm>
              <a:off x="2905" y="276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65"/>
            <p:cNvSpPr/>
            <p:nvPr>
              <p:custDataLst>
                <p:tags r:id="rId109"/>
              </p:custDataLst>
            </p:nvPr>
          </p:nvSpPr>
          <p:spPr bwMode="auto">
            <a:xfrm>
              <a:off x="2905" y="279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66"/>
            <p:cNvSpPr/>
            <p:nvPr>
              <p:custDataLst>
                <p:tags r:id="rId110"/>
              </p:custDataLst>
            </p:nvPr>
          </p:nvSpPr>
          <p:spPr bwMode="auto">
            <a:xfrm>
              <a:off x="2905" y="282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67"/>
            <p:cNvSpPr/>
            <p:nvPr>
              <p:custDataLst>
                <p:tags r:id="rId111"/>
              </p:custDataLst>
            </p:nvPr>
          </p:nvSpPr>
          <p:spPr bwMode="auto">
            <a:xfrm>
              <a:off x="2905" y="2850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68"/>
            <p:cNvSpPr/>
            <p:nvPr>
              <p:custDataLst>
                <p:tags r:id="rId112"/>
              </p:custDataLst>
            </p:nvPr>
          </p:nvSpPr>
          <p:spPr bwMode="auto">
            <a:xfrm>
              <a:off x="2905" y="2879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69"/>
            <p:cNvSpPr/>
            <p:nvPr>
              <p:custDataLst>
                <p:tags r:id="rId113"/>
              </p:custDataLst>
            </p:nvPr>
          </p:nvSpPr>
          <p:spPr bwMode="auto">
            <a:xfrm>
              <a:off x="2905" y="290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70"/>
            <p:cNvSpPr/>
            <p:nvPr>
              <p:custDataLst>
                <p:tags r:id="rId114"/>
              </p:custDataLst>
            </p:nvPr>
          </p:nvSpPr>
          <p:spPr bwMode="auto">
            <a:xfrm>
              <a:off x="2905" y="2962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71"/>
            <p:cNvSpPr/>
            <p:nvPr>
              <p:custDataLst>
                <p:tags r:id="rId115"/>
              </p:custDataLst>
            </p:nvPr>
          </p:nvSpPr>
          <p:spPr bwMode="auto">
            <a:xfrm>
              <a:off x="2905" y="2989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72"/>
            <p:cNvSpPr/>
            <p:nvPr>
              <p:custDataLst>
                <p:tags r:id="rId116"/>
              </p:custDataLst>
            </p:nvPr>
          </p:nvSpPr>
          <p:spPr bwMode="auto">
            <a:xfrm>
              <a:off x="2905" y="301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73"/>
            <p:cNvSpPr/>
            <p:nvPr>
              <p:custDataLst>
                <p:tags r:id="rId117"/>
              </p:custDataLst>
            </p:nvPr>
          </p:nvSpPr>
          <p:spPr bwMode="auto">
            <a:xfrm>
              <a:off x="2905" y="3045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74"/>
            <p:cNvSpPr/>
            <p:nvPr>
              <p:custDataLst>
                <p:tags r:id="rId118"/>
              </p:custDataLst>
            </p:nvPr>
          </p:nvSpPr>
          <p:spPr bwMode="auto">
            <a:xfrm>
              <a:off x="2905" y="3075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75"/>
            <p:cNvSpPr/>
            <p:nvPr>
              <p:custDataLst>
                <p:tags r:id="rId119"/>
              </p:custDataLst>
            </p:nvPr>
          </p:nvSpPr>
          <p:spPr bwMode="auto">
            <a:xfrm>
              <a:off x="2905" y="3102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76"/>
            <p:cNvSpPr/>
            <p:nvPr>
              <p:custDataLst>
                <p:tags r:id="rId120"/>
              </p:custDataLst>
            </p:nvPr>
          </p:nvSpPr>
          <p:spPr bwMode="auto">
            <a:xfrm>
              <a:off x="2905" y="313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77"/>
            <p:cNvSpPr/>
            <p:nvPr>
              <p:custDataLst>
                <p:tags r:id="rId121"/>
              </p:custDataLst>
            </p:nvPr>
          </p:nvSpPr>
          <p:spPr bwMode="auto">
            <a:xfrm>
              <a:off x="2905" y="315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78"/>
            <p:cNvSpPr/>
            <p:nvPr>
              <p:custDataLst>
                <p:tags r:id="rId122"/>
              </p:custDataLst>
            </p:nvPr>
          </p:nvSpPr>
          <p:spPr bwMode="auto">
            <a:xfrm>
              <a:off x="2905" y="318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79"/>
            <p:cNvSpPr/>
            <p:nvPr>
              <p:custDataLst>
                <p:tags r:id="rId123"/>
              </p:custDataLst>
            </p:nvPr>
          </p:nvSpPr>
          <p:spPr bwMode="auto">
            <a:xfrm>
              <a:off x="2905" y="324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80"/>
            <p:cNvSpPr/>
            <p:nvPr>
              <p:custDataLst>
                <p:tags r:id="rId124"/>
              </p:custDataLst>
            </p:nvPr>
          </p:nvSpPr>
          <p:spPr bwMode="auto">
            <a:xfrm>
              <a:off x="2905" y="327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81"/>
            <p:cNvSpPr/>
            <p:nvPr>
              <p:custDataLst>
                <p:tags r:id="rId125"/>
              </p:custDataLst>
            </p:nvPr>
          </p:nvSpPr>
          <p:spPr bwMode="auto">
            <a:xfrm>
              <a:off x="2905" y="329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82"/>
            <p:cNvSpPr/>
            <p:nvPr>
              <p:custDataLst>
                <p:tags r:id="rId126"/>
              </p:custDataLst>
            </p:nvPr>
          </p:nvSpPr>
          <p:spPr bwMode="auto">
            <a:xfrm>
              <a:off x="2905" y="332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83"/>
            <p:cNvSpPr/>
            <p:nvPr>
              <p:custDataLst>
                <p:tags r:id="rId127"/>
              </p:custDataLst>
            </p:nvPr>
          </p:nvSpPr>
          <p:spPr bwMode="auto">
            <a:xfrm>
              <a:off x="2905" y="335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84"/>
            <p:cNvSpPr/>
            <p:nvPr>
              <p:custDataLst>
                <p:tags r:id="rId128"/>
              </p:custDataLst>
            </p:nvPr>
          </p:nvSpPr>
          <p:spPr bwMode="auto">
            <a:xfrm>
              <a:off x="2905" y="3381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85"/>
            <p:cNvSpPr/>
            <p:nvPr>
              <p:custDataLst>
                <p:tags r:id="rId129"/>
              </p:custDataLst>
            </p:nvPr>
          </p:nvSpPr>
          <p:spPr bwMode="auto">
            <a:xfrm>
              <a:off x="2905" y="341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86"/>
            <p:cNvSpPr/>
            <p:nvPr>
              <p:custDataLst>
                <p:tags r:id="rId130"/>
              </p:custDataLst>
            </p:nvPr>
          </p:nvSpPr>
          <p:spPr bwMode="auto">
            <a:xfrm>
              <a:off x="2905" y="343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87"/>
            <p:cNvSpPr/>
            <p:nvPr>
              <p:custDataLst>
                <p:tags r:id="rId131"/>
              </p:custDataLst>
            </p:nvPr>
          </p:nvSpPr>
          <p:spPr bwMode="auto">
            <a:xfrm>
              <a:off x="2905" y="346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88"/>
            <p:cNvSpPr/>
            <p:nvPr>
              <p:custDataLst>
                <p:tags r:id="rId132"/>
              </p:custDataLst>
            </p:nvPr>
          </p:nvSpPr>
          <p:spPr bwMode="auto">
            <a:xfrm>
              <a:off x="2966" y="2487"/>
              <a:ext cx="31" cy="29"/>
            </a:xfrm>
            <a:custGeom>
              <a:avLst/>
              <a:gdLst>
                <a:gd name="T0" fmla="*/ 78 w 14"/>
                <a:gd name="T1" fmla="*/ 45 h 13"/>
                <a:gd name="T2" fmla="*/ 259 w 14"/>
                <a:gd name="T3" fmla="*/ 45 h 13"/>
                <a:gd name="T4" fmla="*/ 259 w 14"/>
                <a:gd name="T5" fmla="*/ 279 h 13"/>
                <a:gd name="T6" fmla="*/ 78 w 14"/>
                <a:gd name="T7" fmla="*/ 279 h 13"/>
                <a:gd name="T8" fmla="*/ 78 w 14"/>
                <a:gd name="T9" fmla="*/ 4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3">
                  <a:moveTo>
                    <a:pt x="3" y="2"/>
                  </a:moveTo>
                  <a:cubicBezTo>
                    <a:pt x="5" y="0"/>
                    <a:pt x="9" y="0"/>
                    <a:pt x="11" y="2"/>
                  </a:cubicBezTo>
                  <a:cubicBezTo>
                    <a:pt x="14" y="5"/>
                    <a:pt x="14" y="9"/>
                    <a:pt x="11" y="11"/>
                  </a:cubicBezTo>
                  <a:cubicBezTo>
                    <a:pt x="9" y="13"/>
                    <a:pt x="5" y="13"/>
                    <a:pt x="3" y="11"/>
                  </a:cubicBezTo>
                  <a:cubicBezTo>
                    <a:pt x="0" y="8"/>
                    <a:pt x="0" y="4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89"/>
            <p:cNvSpPr/>
            <p:nvPr>
              <p:custDataLst>
                <p:tags r:id="rId133"/>
              </p:custDataLst>
            </p:nvPr>
          </p:nvSpPr>
          <p:spPr bwMode="auto">
            <a:xfrm>
              <a:off x="2999" y="2494"/>
              <a:ext cx="21" cy="20"/>
            </a:xfrm>
            <a:custGeom>
              <a:avLst/>
              <a:gdLst>
                <a:gd name="T0" fmla="*/ 28 w 9"/>
                <a:gd name="T1" fmla="*/ 44 h 9"/>
                <a:gd name="T2" fmla="*/ 201 w 9"/>
                <a:gd name="T3" fmla="*/ 44 h 9"/>
                <a:gd name="T4" fmla="*/ 201 w 9"/>
                <a:gd name="T5" fmla="*/ 198 h 9"/>
                <a:gd name="T6" fmla="*/ 28 w 9"/>
                <a:gd name="T7" fmla="*/ 198 h 9"/>
                <a:gd name="T8" fmla="*/ 28 w 9"/>
                <a:gd name="T9" fmla="*/ 4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3" y="0"/>
                    <a:pt x="6" y="0"/>
                    <a:pt x="7" y="2"/>
                  </a:cubicBezTo>
                  <a:cubicBezTo>
                    <a:pt x="9" y="3"/>
                    <a:pt x="9" y="6"/>
                    <a:pt x="7" y="8"/>
                  </a:cubicBezTo>
                  <a:cubicBezTo>
                    <a:pt x="5" y="9"/>
                    <a:pt x="3" y="9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90"/>
            <p:cNvSpPr/>
            <p:nvPr>
              <p:custDataLst>
                <p:tags r:id="rId134"/>
              </p:custDataLst>
            </p:nvPr>
          </p:nvSpPr>
          <p:spPr bwMode="auto">
            <a:xfrm>
              <a:off x="2943" y="2487"/>
              <a:ext cx="20" cy="20"/>
            </a:xfrm>
            <a:custGeom>
              <a:avLst/>
              <a:gdLst>
                <a:gd name="T0" fmla="*/ 44 w 9"/>
                <a:gd name="T1" fmla="*/ 44 h 9"/>
                <a:gd name="T2" fmla="*/ 198 w 9"/>
                <a:gd name="T3" fmla="*/ 44 h 9"/>
                <a:gd name="T4" fmla="*/ 198 w 9"/>
                <a:gd name="T5" fmla="*/ 198 h 9"/>
                <a:gd name="T6" fmla="*/ 44 w 9"/>
                <a:gd name="T7" fmla="*/ 198 h 9"/>
                <a:gd name="T8" fmla="*/ 44 w 9"/>
                <a:gd name="T9" fmla="*/ 4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2" y="2"/>
                  </a:moveTo>
                  <a:cubicBezTo>
                    <a:pt x="4" y="0"/>
                    <a:pt x="6" y="0"/>
                    <a:pt x="8" y="2"/>
                  </a:cubicBezTo>
                  <a:cubicBezTo>
                    <a:pt x="9" y="3"/>
                    <a:pt x="9" y="6"/>
                    <a:pt x="8" y="8"/>
                  </a:cubicBezTo>
                  <a:cubicBezTo>
                    <a:pt x="6" y="9"/>
                    <a:pt x="3" y="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91"/>
            <p:cNvSpPr/>
            <p:nvPr>
              <p:custDataLst>
                <p:tags r:id="rId135"/>
              </p:custDataLst>
            </p:nvPr>
          </p:nvSpPr>
          <p:spPr bwMode="auto">
            <a:xfrm>
              <a:off x="2932" y="1628"/>
              <a:ext cx="36" cy="1849"/>
            </a:xfrm>
            <a:custGeom>
              <a:avLst/>
              <a:gdLst>
                <a:gd name="T0" fmla="*/ 56 w 16"/>
                <a:gd name="T1" fmla="*/ 637 h 822"/>
                <a:gd name="T2" fmla="*/ 0 w 16"/>
                <a:gd name="T3" fmla="*/ 0 h 822"/>
                <a:gd name="T4" fmla="*/ 0 w 16"/>
                <a:gd name="T5" fmla="*/ 20508 h 822"/>
                <a:gd name="T6" fmla="*/ 410 w 16"/>
                <a:gd name="T7" fmla="*/ 21043 h 822"/>
                <a:gd name="T8" fmla="*/ 56 w 16"/>
                <a:gd name="T9" fmla="*/ 637 h 8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822">
                  <a:moveTo>
                    <a:pt x="2" y="25"/>
                  </a:moveTo>
                  <a:cubicBezTo>
                    <a:pt x="2" y="11"/>
                    <a:pt x="0" y="0"/>
                    <a:pt x="0" y="0"/>
                  </a:cubicBezTo>
                  <a:cubicBezTo>
                    <a:pt x="0" y="0"/>
                    <a:pt x="0" y="779"/>
                    <a:pt x="0" y="801"/>
                  </a:cubicBezTo>
                  <a:cubicBezTo>
                    <a:pt x="0" y="815"/>
                    <a:pt x="3" y="818"/>
                    <a:pt x="16" y="822"/>
                  </a:cubicBezTo>
                  <a:cubicBezTo>
                    <a:pt x="3" y="800"/>
                    <a:pt x="3" y="158"/>
                    <a:pt x="2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92"/>
            <p:cNvSpPr/>
            <p:nvPr>
              <p:custDataLst>
                <p:tags r:id="rId136"/>
              </p:custDataLst>
            </p:nvPr>
          </p:nvSpPr>
          <p:spPr bwMode="auto">
            <a:xfrm>
              <a:off x="3150" y="1758"/>
              <a:ext cx="9" cy="1704"/>
            </a:xfrm>
            <a:custGeom>
              <a:avLst/>
              <a:gdLst>
                <a:gd name="T0" fmla="*/ 25 w 4"/>
                <a:gd name="T1" fmla="*/ 14816 h 757"/>
                <a:gd name="T2" fmla="*/ 25 w 4"/>
                <a:gd name="T3" fmla="*/ 4880 h 757"/>
                <a:gd name="T4" fmla="*/ 101 w 4"/>
                <a:gd name="T5" fmla="*/ 0 h 757"/>
                <a:gd name="T6" fmla="*/ 101 w 4"/>
                <a:gd name="T7" fmla="*/ 19437 h 757"/>
                <a:gd name="T8" fmla="*/ 25 w 4"/>
                <a:gd name="T9" fmla="*/ 14816 h 7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757">
                  <a:moveTo>
                    <a:pt x="1" y="577"/>
                  </a:moveTo>
                  <a:cubicBezTo>
                    <a:pt x="0" y="461"/>
                    <a:pt x="0" y="307"/>
                    <a:pt x="1" y="190"/>
                  </a:cubicBezTo>
                  <a:cubicBezTo>
                    <a:pt x="2" y="121"/>
                    <a:pt x="2" y="24"/>
                    <a:pt x="4" y="0"/>
                  </a:cubicBezTo>
                  <a:cubicBezTo>
                    <a:pt x="4" y="757"/>
                    <a:pt x="4" y="757"/>
                    <a:pt x="4" y="757"/>
                  </a:cubicBezTo>
                  <a:cubicBezTo>
                    <a:pt x="2" y="738"/>
                    <a:pt x="1" y="672"/>
                    <a:pt x="1" y="5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6" name="文本框 105"/>
          <p:cNvSpPr txBox="1"/>
          <p:nvPr>
            <p:custDataLst>
              <p:tags r:id="rId13"/>
            </p:custDataLst>
          </p:nvPr>
        </p:nvSpPr>
        <p:spPr>
          <a:xfrm>
            <a:off x="1035216" y="6062453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50mL</a:t>
            </a:r>
            <a:r>
              <a:rPr lang="zh-CN" altLang="en-US" sz="2000">
                <a:latin typeface="+mn-ea"/>
              </a:rPr>
              <a:t>量筒</a:t>
            </a:r>
          </a:p>
        </p:txBody>
      </p:sp>
      <p:grpSp>
        <p:nvGrpSpPr>
          <p:cNvPr id="107" name="Group 3"/>
          <p:cNvGrpSpPr/>
          <p:nvPr>
            <p:custDataLst>
              <p:tags r:id="rId14"/>
            </p:custDataLst>
          </p:nvPr>
        </p:nvGrpSpPr>
        <p:grpSpPr>
          <a:xfrm>
            <a:off x="3333198" y="4951240"/>
            <a:ext cx="755742" cy="1016863"/>
            <a:chOff x="286" y="2117"/>
            <a:chExt cx="903" cy="1215"/>
          </a:xfrm>
        </p:grpSpPr>
        <p:sp>
          <p:nvSpPr>
            <p:cNvPr id="108" name="Freeform 4"/>
            <p:cNvSpPr/>
            <p:nvPr>
              <p:custDataLst>
                <p:tags r:id="rId18"/>
              </p:custDataLst>
            </p:nvPr>
          </p:nvSpPr>
          <p:spPr bwMode="auto">
            <a:xfrm>
              <a:off x="313" y="2227"/>
              <a:ext cx="869" cy="1105"/>
            </a:xfrm>
            <a:custGeom>
              <a:avLst/>
              <a:gdLst>
                <a:gd name="T0" fmla="*/ 5297 w 386"/>
                <a:gd name="T1" fmla="*/ 902 h 491"/>
                <a:gd name="T2" fmla="*/ 2053 w 386"/>
                <a:gd name="T3" fmla="*/ 639 h 491"/>
                <a:gd name="T4" fmla="*/ 491 w 386"/>
                <a:gd name="T5" fmla="*/ 101 h 491"/>
                <a:gd name="T6" fmla="*/ 81 w 386"/>
                <a:gd name="T7" fmla="*/ 511 h 491"/>
                <a:gd name="T8" fmla="*/ 0 w 386"/>
                <a:gd name="T9" fmla="*/ 720 h 491"/>
                <a:gd name="T10" fmla="*/ 619 w 386"/>
                <a:gd name="T11" fmla="*/ 846 h 491"/>
                <a:gd name="T12" fmla="*/ 1029 w 386"/>
                <a:gd name="T13" fmla="*/ 1641 h 491"/>
                <a:gd name="T14" fmla="*/ 1029 w 386"/>
                <a:gd name="T15" fmla="*/ 10874 h 491"/>
                <a:gd name="T16" fmla="*/ 5297 w 386"/>
                <a:gd name="T17" fmla="*/ 12596 h 491"/>
                <a:gd name="T18" fmla="*/ 9527 w 386"/>
                <a:gd name="T19" fmla="*/ 10874 h 491"/>
                <a:gd name="T20" fmla="*/ 9527 w 386"/>
                <a:gd name="T21" fmla="*/ 1028 h 491"/>
                <a:gd name="T22" fmla="*/ 9915 w 386"/>
                <a:gd name="T23" fmla="*/ 56 h 491"/>
                <a:gd name="T24" fmla="*/ 9915 w 386"/>
                <a:gd name="T25" fmla="*/ 56 h 491"/>
                <a:gd name="T26" fmla="*/ 5297 w 386"/>
                <a:gd name="T27" fmla="*/ 902 h 4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86" h="491">
                  <a:moveTo>
                    <a:pt x="206" y="35"/>
                  </a:moveTo>
                  <a:cubicBezTo>
                    <a:pt x="201" y="35"/>
                    <a:pt x="132" y="35"/>
                    <a:pt x="80" y="25"/>
                  </a:cubicBezTo>
                  <a:cubicBezTo>
                    <a:pt x="41" y="18"/>
                    <a:pt x="24" y="0"/>
                    <a:pt x="19" y="4"/>
                  </a:cubicBezTo>
                  <a:cubicBezTo>
                    <a:pt x="17" y="5"/>
                    <a:pt x="5" y="15"/>
                    <a:pt x="3" y="20"/>
                  </a:cubicBezTo>
                  <a:cubicBezTo>
                    <a:pt x="2" y="23"/>
                    <a:pt x="2" y="26"/>
                    <a:pt x="0" y="28"/>
                  </a:cubicBezTo>
                  <a:cubicBezTo>
                    <a:pt x="8" y="21"/>
                    <a:pt x="14" y="25"/>
                    <a:pt x="24" y="33"/>
                  </a:cubicBezTo>
                  <a:cubicBezTo>
                    <a:pt x="33" y="40"/>
                    <a:pt x="40" y="43"/>
                    <a:pt x="40" y="64"/>
                  </a:cubicBezTo>
                  <a:cubicBezTo>
                    <a:pt x="40" y="424"/>
                    <a:pt x="40" y="424"/>
                    <a:pt x="40" y="424"/>
                  </a:cubicBezTo>
                  <a:cubicBezTo>
                    <a:pt x="40" y="465"/>
                    <a:pt x="114" y="491"/>
                    <a:pt x="206" y="491"/>
                  </a:cubicBezTo>
                  <a:cubicBezTo>
                    <a:pt x="297" y="491"/>
                    <a:pt x="371" y="465"/>
                    <a:pt x="371" y="424"/>
                  </a:cubicBezTo>
                  <a:cubicBezTo>
                    <a:pt x="371" y="40"/>
                    <a:pt x="371" y="40"/>
                    <a:pt x="371" y="40"/>
                  </a:cubicBezTo>
                  <a:cubicBezTo>
                    <a:pt x="371" y="30"/>
                    <a:pt x="376" y="13"/>
                    <a:pt x="386" y="2"/>
                  </a:cubicBezTo>
                  <a:cubicBezTo>
                    <a:pt x="386" y="2"/>
                    <a:pt x="386" y="2"/>
                    <a:pt x="386" y="2"/>
                  </a:cubicBezTo>
                  <a:cubicBezTo>
                    <a:pt x="362" y="35"/>
                    <a:pt x="213" y="35"/>
                    <a:pt x="206" y="35"/>
                  </a:cubicBezTo>
                  <a:close/>
                </a:path>
              </a:pathLst>
            </a:custGeom>
            <a:solidFill>
              <a:srgbClr val="D9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Oval 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75" y="3145"/>
              <a:ext cx="601" cy="173"/>
            </a:xfrm>
            <a:prstGeom prst="ellipse">
              <a:avLst/>
            </a:pr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110" name="Freeform 6"/>
            <p:cNvSpPr/>
            <p:nvPr>
              <p:custDataLst>
                <p:tags r:id="rId20"/>
              </p:custDataLst>
            </p:nvPr>
          </p:nvSpPr>
          <p:spPr bwMode="auto">
            <a:xfrm>
              <a:off x="286" y="2117"/>
              <a:ext cx="903" cy="189"/>
            </a:xfrm>
            <a:custGeom>
              <a:avLst/>
              <a:gdLst>
                <a:gd name="T0" fmla="*/ 2362 w 401"/>
                <a:gd name="T1" fmla="*/ 1904 h 84"/>
                <a:gd name="T2" fmla="*/ 5609 w 401"/>
                <a:gd name="T3" fmla="*/ 2151 h 84"/>
                <a:gd name="T4" fmla="*/ 10309 w 401"/>
                <a:gd name="T5" fmla="*/ 1085 h 84"/>
                <a:gd name="T6" fmla="*/ 5609 w 401"/>
                <a:gd name="T7" fmla="*/ 0 h 84"/>
                <a:gd name="T8" fmla="*/ 1669 w 401"/>
                <a:gd name="T9" fmla="*/ 437 h 84"/>
                <a:gd name="T10" fmla="*/ 101 w 401"/>
                <a:gd name="T11" fmla="*/ 1559 h 84"/>
                <a:gd name="T12" fmla="*/ 207 w 401"/>
                <a:gd name="T13" fmla="*/ 2030 h 84"/>
                <a:gd name="T14" fmla="*/ 390 w 401"/>
                <a:gd name="T15" fmla="*/ 1766 h 84"/>
                <a:gd name="T16" fmla="*/ 802 w 401"/>
                <a:gd name="T17" fmla="*/ 1357 h 84"/>
                <a:gd name="T18" fmla="*/ 2362 w 401"/>
                <a:gd name="T19" fmla="*/ 190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1" h="84">
                  <a:moveTo>
                    <a:pt x="92" y="74"/>
                  </a:moveTo>
                  <a:cubicBezTo>
                    <a:pt x="144" y="84"/>
                    <a:pt x="213" y="84"/>
                    <a:pt x="218" y="84"/>
                  </a:cubicBezTo>
                  <a:cubicBezTo>
                    <a:pt x="225" y="84"/>
                    <a:pt x="401" y="83"/>
                    <a:pt x="401" y="42"/>
                  </a:cubicBezTo>
                  <a:cubicBezTo>
                    <a:pt x="401" y="0"/>
                    <a:pt x="225" y="0"/>
                    <a:pt x="218" y="0"/>
                  </a:cubicBezTo>
                  <a:cubicBezTo>
                    <a:pt x="212" y="0"/>
                    <a:pt x="116" y="0"/>
                    <a:pt x="65" y="17"/>
                  </a:cubicBezTo>
                  <a:cubicBezTo>
                    <a:pt x="30" y="29"/>
                    <a:pt x="8" y="48"/>
                    <a:pt x="4" y="61"/>
                  </a:cubicBezTo>
                  <a:cubicBezTo>
                    <a:pt x="0" y="73"/>
                    <a:pt x="3" y="79"/>
                    <a:pt x="8" y="79"/>
                  </a:cubicBezTo>
                  <a:cubicBezTo>
                    <a:pt x="13" y="79"/>
                    <a:pt x="13" y="74"/>
                    <a:pt x="15" y="69"/>
                  </a:cubicBezTo>
                  <a:cubicBezTo>
                    <a:pt x="17" y="64"/>
                    <a:pt x="29" y="54"/>
                    <a:pt x="31" y="53"/>
                  </a:cubicBezTo>
                  <a:cubicBezTo>
                    <a:pt x="36" y="49"/>
                    <a:pt x="53" y="67"/>
                    <a:pt x="92" y="74"/>
                  </a:cubicBezTo>
                  <a:close/>
                </a:path>
              </a:pathLst>
            </a:custGeom>
            <a:solidFill>
              <a:srgbClr val="EE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7"/>
            <p:cNvSpPr/>
            <p:nvPr>
              <p:custDataLst>
                <p:tags r:id="rId21"/>
              </p:custDataLst>
            </p:nvPr>
          </p:nvSpPr>
          <p:spPr bwMode="auto">
            <a:xfrm>
              <a:off x="306" y="2130"/>
              <a:ext cx="864" cy="153"/>
            </a:xfrm>
            <a:custGeom>
              <a:avLst/>
              <a:gdLst>
                <a:gd name="T0" fmla="*/ 1287 w 384"/>
                <a:gd name="T1" fmla="*/ 511 h 68"/>
                <a:gd name="T2" fmla="*/ 5357 w 384"/>
                <a:gd name="T3" fmla="*/ 0 h 68"/>
                <a:gd name="T4" fmla="*/ 9842 w 384"/>
                <a:gd name="T5" fmla="*/ 875 h 68"/>
                <a:gd name="T6" fmla="*/ 5357 w 384"/>
                <a:gd name="T7" fmla="*/ 1742 h 68"/>
                <a:gd name="T8" fmla="*/ 1231 w 384"/>
                <a:gd name="T9" fmla="*/ 1231 h 68"/>
                <a:gd name="T10" fmla="*/ 572 w 384"/>
                <a:gd name="T11" fmla="*/ 1028 h 68"/>
                <a:gd name="T12" fmla="*/ 308 w 384"/>
                <a:gd name="T13" fmla="*/ 1211 h 68"/>
                <a:gd name="T14" fmla="*/ 25 w 384"/>
                <a:gd name="T15" fmla="*/ 1514 h 68"/>
                <a:gd name="T16" fmla="*/ 0 w 384"/>
                <a:gd name="T17" fmla="*/ 1514 h 68"/>
                <a:gd name="T18" fmla="*/ 56 w 384"/>
                <a:gd name="T19" fmla="*/ 1357 h 68"/>
                <a:gd name="T20" fmla="*/ 639 w 384"/>
                <a:gd name="T21" fmla="*/ 821 h 68"/>
                <a:gd name="T22" fmla="*/ 1287 w 384"/>
                <a:gd name="T23" fmla="*/ 511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84" h="68">
                  <a:moveTo>
                    <a:pt x="50" y="20"/>
                  </a:moveTo>
                  <a:cubicBezTo>
                    <a:pt x="78" y="8"/>
                    <a:pt x="138" y="0"/>
                    <a:pt x="209" y="0"/>
                  </a:cubicBezTo>
                  <a:cubicBezTo>
                    <a:pt x="305" y="0"/>
                    <a:pt x="384" y="15"/>
                    <a:pt x="384" y="34"/>
                  </a:cubicBezTo>
                  <a:cubicBezTo>
                    <a:pt x="384" y="53"/>
                    <a:pt x="305" y="68"/>
                    <a:pt x="209" y="68"/>
                  </a:cubicBezTo>
                  <a:cubicBezTo>
                    <a:pt x="137" y="68"/>
                    <a:pt x="76" y="60"/>
                    <a:pt x="48" y="48"/>
                  </a:cubicBezTo>
                  <a:cubicBezTo>
                    <a:pt x="29" y="40"/>
                    <a:pt x="28" y="39"/>
                    <a:pt x="22" y="40"/>
                  </a:cubicBezTo>
                  <a:cubicBezTo>
                    <a:pt x="20" y="41"/>
                    <a:pt x="16" y="43"/>
                    <a:pt x="12" y="47"/>
                  </a:cubicBezTo>
                  <a:cubicBezTo>
                    <a:pt x="8" y="50"/>
                    <a:pt x="4" y="54"/>
                    <a:pt x="1" y="59"/>
                  </a:cubicBezTo>
                  <a:cubicBezTo>
                    <a:pt x="1" y="60"/>
                    <a:pt x="0" y="61"/>
                    <a:pt x="0" y="59"/>
                  </a:cubicBezTo>
                  <a:cubicBezTo>
                    <a:pt x="0" y="57"/>
                    <a:pt x="1" y="55"/>
                    <a:pt x="2" y="53"/>
                  </a:cubicBezTo>
                  <a:cubicBezTo>
                    <a:pt x="5" y="47"/>
                    <a:pt x="15" y="39"/>
                    <a:pt x="25" y="32"/>
                  </a:cubicBezTo>
                  <a:cubicBezTo>
                    <a:pt x="29" y="29"/>
                    <a:pt x="41" y="23"/>
                    <a:pt x="50" y="20"/>
                  </a:cubicBezTo>
                  <a:close/>
                </a:path>
              </a:pathLst>
            </a:custGeom>
            <a:solidFill>
              <a:srgbClr val="ADE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8"/>
            <p:cNvSpPr/>
            <p:nvPr>
              <p:custDataLst>
                <p:tags r:id="rId22"/>
              </p:custDataLst>
            </p:nvPr>
          </p:nvSpPr>
          <p:spPr bwMode="auto">
            <a:xfrm>
              <a:off x="376" y="2180"/>
              <a:ext cx="801" cy="103"/>
            </a:xfrm>
            <a:custGeom>
              <a:avLst/>
              <a:gdLst>
                <a:gd name="T0" fmla="*/ 572 w 356"/>
                <a:gd name="T1" fmla="*/ 708 h 46"/>
                <a:gd name="T2" fmla="*/ 4568 w 356"/>
                <a:gd name="T3" fmla="*/ 1158 h 46"/>
                <a:gd name="T4" fmla="*/ 8530 w 356"/>
                <a:gd name="T5" fmla="*/ 708 h 46"/>
                <a:gd name="T6" fmla="*/ 4568 w 356"/>
                <a:gd name="T7" fmla="*/ 0 h 46"/>
                <a:gd name="T8" fmla="*/ 572 w 356"/>
                <a:gd name="T9" fmla="*/ 70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46">
                  <a:moveTo>
                    <a:pt x="22" y="28"/>
                  </a:moveTo>
                  <a:cubicBezTo>
                    <a:pt x="51" y="38"/>
                    <a:pt x="110" y="46"/>
                    <a:pt x="178" y="46"/>
                  </a:cubicBezTo>
                  <a:cubicBezTo>
                    <a:pt x="246" y="46"/>
                    <a:pt x="304" y="39"/>
                    <a:pt x="333" y="28"/>
                  </a:cubicBezTo>
                  <a:cubicBezTo>
                    <a:pt x="356" y="18"/>
                    <a:pt x="267" y="0"/>
                    <a:pt x="178" y="0"/>
                  </a:cubicBezTo>
                  <a:cubicBezTo>
                    <a:pt x="88" y="0"/>
                    <a:pt x="0" y="19"/>
                    <a:pt x="22" y="28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9"/>
            <p:cNvSpPr/>
            <p:nvPr>
              <p:custDataLst>
                <p:tags r:id="rId23"/>
              </p:custDataLst>
            </p:nvPr>
          </p:nvSpPr>
          <p:spPr bwMode="auto">
            <a:xfrm>
              <a:off x="509" y="2240"/>
              <a:ext cx="538" cy="43"/>
            </a:xfrm>
            <a:custGeom>
              <a:avLst/>
              <a:gdLst>
                <a:gd name="T0" fmla="*/ 6136 w 239"/>
                <a:gd name="T1" fmla="*/ 267 h 19"/>
                <a:gd name="T2" fmla="*/ 3055 w 239"/>
                <a:gd name="T3" fmla="*/ 0 h 19"/>
                <a:gd name="T4" fmla="*/ 0 w 239"/>
                <a:gd name="T5" fmla="*/ 267 h 19"/>
                <a:gd name="T6" fmla="*/ 3055 w 239"/>
                <a:gd name="T7" fmla="*/ 498 h 19"/>
                <a:gd name="T8" fmla="*/ 6136 w 239"/>
                <a:gd name="T9" fmla="*/ 26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19">
                  <a:moveTo>
                    <a:pt x="239" y="10"/>
                  </a:moveTo>
                  <a:cubicBezTo>
                    <a:pt x="208" y="4"/>
                    <a:pt x="164" y="0"/>
                    <a:pt x="119" y="0"/>
                  </a:cubicBezTo>
                  <a:cubicBezTo>
                    <a:pt x="74" y="0"/>
                    <a:pt x="30" y="4"/>
                    <a:pt x="0" y="10"/>
                  </a:cubicBezTo>
                  <a:cubicBezTo>
                    <a:pt x="31" y="16"/>
                    <a:pt x="73" y="19"/>
                    <a:pt x="119" y="19"/>
                  </a:cubicBezTo>
                  <a:cubicBezTo>
                    <a:pt x="165" y="19"/>
                    <a:pt x="207" y="16"/>
                    <a:pt x="239" y="10"/>
                  </a:cubicBezTo>
                  <a:close/>
                </a:path>
              </a:pathLst>
            </a:custGeom>
            <a:solidFill>
              <a:srgbClr val="3FAC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10"/>
            <p:cNvSpPr/>
            <p:nvPr>
              <p:custDataLst>
                <p:tags r:id="rId24"/>
              </p:custDataLst>
            </p:nvPr>
          </p:nvSpPr>
          <p:spPr bwMode="auto">
            <a:xfrm>
              <a:off x="322" y="2256"/>
              <a:ext cx="110" cy="101"/>
            </a:xfrm>
            <a:custGeom>
              <a:avLst/>
              <a:gdLst>
                <a:gd name="T0" fmla="*/ 308 w 49"/>
                <a:gd name="T1" fmla="*/ 45 h 45"/>
                <a:gd name="T2" fmla="*/ 611 w 49"/>
                <a:gd name="T3" fmla="*/ 554 h 45"/>
                <a:gd name="T4" fmla="*/ 997 w 49"/>
                <a:gd name="T5" fmla="*/ 736 h 45"/>
                <a:gd name="T6" fmla="*/ 1199 w 49"/>
                <a:gd name="T7" fmla="*/ 1142 h 45"/>
                <a:gd name="T8" fmla="*/ 1044 w 49"/>
                <a:gd name="T9" fmla="*/ 408 h 45"/>
                <a:gd name="T10" fmla="*/ 489 w 49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45">
                  <a:moveTo>
                    <a:pt x="12" y="2"/>
                  </a:moveTo>
                  <a:cubicBezTo>
                    <a:pt x="0" y="6"/>
                    <a:pt x="21" y="19"/>
                    <a:pt x="24" y="22"/>
                  </a:cubicBezTo>
                  <a:cubicBezTo>
                    <a:pt x="28" y="25"/>
                    <a:pt x="35" y="25"/>
                    <a:pt x="39" y="29"/>
                  </a:cubicBezTo>
                  <a:cubicBezTo>
                    <a:pt x="43" y="33"/>
                    <a:pt x="45" y="39"/>
                    <a:pt x="47" y="45"/>
                  </a:cubicBezTo>
                  <a:cubicBezTo>
                    <a:pt x="48" y="34"/>
                    <a:pt x="49" y="24"/>
                    <a:pt x="41" y="16"/>
                  </a:cubicBezTo>
                  <a:cubicBezTo>
                    <a:pt x="37" y="11"/>
                    <a:pt x="20" y="7"/>
                    <a:pt x="19" y="0"/>
                  </a:cubicBezTo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11"/>
            <p:cNvSpPr/>
            <p:nvPr>
              <p:custDataLst>
                <p:tags r:id="rId25"/>
              </p:custDataLst>
            </p:nvPr>
          </p:nvSpPr>
          <p:spPr bwMode="auto">
            <a:xfrm>
              <a:off x="335" y="2231"/>
              <a:ext cx="847" cy="1087"/>
            </a:xfrm>
            <a:custGeom>
              <a:avLst/>
              <a:gdLst>
                <a:gd name="T0" fmla="*/ 9682 w 376"/>
                <a:gd name="T1" fmla="*/ 0 h 483"/>
                <a:gd name="T2" fmla="*/ 9682 w 376"/>
                <a:gd name="T3" fmla="*/ 0 h 483"/>
                <a:gd name="T4" fmla="*/ 8941 w 376"/>
                <a:gd name="T5" fmla="*/ 410 h 483"/>
                <a:gd name="T6" fmla="*/ 7855 w 376"/>
                <a:gd name="T7" fmla="*/ 639 h 483"/>
                <a:gd name="T8" fmla="*/ 5055 w 376"/>
                <a:gd name="T9" fmla="*/ 846 h 483"/>
                <a:gd name="T10" fmla="*/ 1807 w 376"/>
                <a:gd name="T11" fmla="*/ 592 h 483"/>
                <a:gd name="T12" fmla="*/ 1259 w 376"/>
                <a:gd name="T13" fmla="*/ 466 h 483"/>
                <a:gd name="T14" fmla="*/ 1111 w 376"/>
                <a:gd name="T15" fmla="*/ 437 h 483"/>
                <a:gd name="T16" fmla="*/ 284 w 376"/>
                <a:gd name="T17" fmla="*/ 126 h 483"/>
                <a:gd name="T18" fmla="*/ 0 w 376"/>
                <a:gd name="T19" fmla="*/ 410 h 483"/>
                <a:gd name="T20" fmla="*/ 984 w 376"/>
                <a:gd name="T21" fmla="*/ 1256 h 483"/>
                <a:gd name="T22" fmla="*/ 984 w 376"/>
                <a:gd name="T23" fmla="*/ 2827 h 483"/>
                <a:gd name="T24" fmla="*/ 1442 w 376"/>
                <a:gd name="T25" fmla="*/ 1256 h 483"/>
                <a:gd name="T26" fmla="*/ 5692 w 376"/>
                <a:gd name="T27" fmla="*/ 1357 h 483"/>
                <a:gd name="T28" fmla="*/ 6251 w 376"/>
                <a:gd name="T29" fmla="*/ 1312 h 483"/>
                <a:gd name="T30" fmla="*/ 8596 w 376"/>
                <a:gd name="T31" fmla="*/ 3180 h 483"/>
                <a:gd name="T32" fmla="*/ 8321 w 376"/>
                <a:gd name="T33" fmla="*/ 9972 h 483"/>
                <a:gd name="T34" fmla="*/ 5979 w 376"/>
                <a:gd name="T35" fmla="*/ 12389 h 483"/>
                <a:gd name="T36" fmla="*/ 9171 w 376"/>
                <a:gd name="T37" fmla="*/ 10728 h 483"/>
                <a:gd name="T38" fmla="*/ 9171 w 376"/>
                <a:gd name="T39" fmla="*/ 1393 h 483"/>
                <a:gd name="T40" fmla="*/ 9317 w 376"/>
                <a:gd name="T41" fmla="*/ 639 h 483"/>
                <a:gd name="T42" fmla="*/ 9373 w 376"/>
                <a:gd name="T43" fmla="*/ 619 h 483"/>
                <a:gd name="T44" fmla="*/ 9682 w 376"/>
                <a:gd name="T45" fmla="*/ 0 h 4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6" h="482">
                  <a:moveTo>
                    <a:pt x="376" y="0"/>
                  </a:moveTo>
                  <a:cubicBezTo>
                    <a:pt x="376" y="0"/>
                    <a:pt x="376" y="0"/>
                    <a:pt x="376" y="0"/>
                  </a:cubicBezTo>
                  <a:cubicBezTo>
                    <a:pt x="371" y="7"/>
                    <a:pt x="361" y="12"/>
                    <a:pt x="347" y="16"/>
                  </a:cubicBezTo>
                  <a:cubicBezTo>
                    <a:pt x="305" y="25"/>
                    <a:pt x="305" y="25"/>
                    <a:pt x="305" y="25"/>
                  </a:cubicBezTo>
                  <a:cubicBezTo>
                    <a:pt x="256" y="33"/>
                    <a:pt x="200" y="33"/>
                    <a:pt x="196" y="33"/>
                  </a:cubicBezTo>
                  <a:cubicBezTo>
                    <a:pt x="191" y="33"/>
                    <a:pt x="122" y="33"/>
                    <a:pt x="70" y="23"/>
                  </a:cubicBezTo>
                  <a:cubicBezTo>
                    <a:pt x="62" y="21"/>
                    <a:pt x="55" y="20"/>
                    <a:pt x="49" y="18"/>
                  </a:cubicBezTo>
                  <a:cubicBezTo>
                    <a:pt x="46" y="18"/>
                    <a:pt x="44" y="17"/>
                    <a:pt x="43" y="17"/>
                  </a:cubicBezTo>
                  <a:cubicBezTo>
                    <a:pt x="32" y="14"/>
                    <a:pt x="19" y="4"/>
                    <a:pt x="11" y="5"/>
                  </a:cubicBezTo>
                  <a:cubicBezTo>
                    <a:pt x="7" y="6"/>
                    <a:pt x="2" y="13"/>
                    <a:pt x="0" y="16"/>
                  </a:cubicBezTo>
                  <a:cubicBezTo>
                    <a:pt x="11" y="18"/>
                    <a:pt x="37" y="39"/>
                    <a:pt x="38" y="49"/>
                  </a:cubicBezTo>
                  <a:cubicBezTo>
                    <a:pt x="39" y="59"/>
                    <a:pt x="38" y="96"/>
                    <a:pt x="38" y="110"/>
                  </a:cubicBezTo>
                  <a:cubicBezTo>
                    <a:pt x="42" y="82"/>
                    <a:pt x="41" y="57"/>
                    <a:pt x="56" y="49"/>
                  </a:cubicBezTo>
                  <a:cubicBezTo>
                    <a:pt x="70" y="42"/>
                    <a:pt x="125" y="59"/>
                    <a:pt x="221" y="53"/>
                  </a:cubicBezTo>
                  <a:cubicBezTo>
                    <a:pt x="228" y="52"/>
                    <a:pt x="236" y="52"/>
                    <a:pt x="243" y="51"/>
                  </a:cubicBezTo>
                  <a:cubicBezTo>
                    <a:pt x="296" y="52"/>
                    <a:pt x="334" y="72"/>
                    <a:pt x="334" y="124"/>
                  </a:cubicBezTo>
                  <a:cubicBezTo>
                    <a:pt x="334" y="177"/>
                    <a:pt x="336" y="315"/>
                    <a:pt x="323" y="389"/>
                  </a:cubicBezTo>
                  <a:cubicBezTo>
                    <a:pt x="311" y="463"/>
                    <a:pt x="255" y="476"/>
                    <a:pt x="232" y="483"/>
                  </a:cubicBezTo>
                  <a:cubicBezTo>
                    <a:pt x="346" y="475"/>
                    <a:pt x="356" y="430"/>
                    <a:pt x="356" y="418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41"/>
                    <a:pt x="358" y="33"/>
                    <a:pt x="362" y="25"/>
                  </a:cubicBezTo>
                  <a:cubicBezTo>
                    <a:pt x="362" y="25"/>
                    <a:pt x="363" y="24"/>
                    <a:pt x="364" y="24"/>
                  </a:cubicBezTo>
                  <a:cubicBezTo>
                    <a:pt x="366" y="16"/>
                    <a:pt x="370" y="7"/>
                    <a:pt x="376" y="0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12"/>
            <p:cNvSpPr/>
            <p:nvPr>
              <p:custDataLst>
                <p:tags r:id="rId26"/>
              </p:custDataLst>
            </p:nvPr>
          </p:nvSpPr>
          <p:spPr bwMode="auto">
            <a:xfrm>
              <a:off x="315" y="2227"/>
              <a:ext cx="867" cy="1071"/>
            </a:xfrm>
            <a:custGeom>
              <a:avLst/>
              <a:gdLst>
                <a:gd name="T0" fmla="*/ 9900 w 385"/>
                <a:gd name="T1" fmla="*/ 56 h 476"/>
                <a:gd name="T2" fmla="*/ 5274 w 385"/>
                <a:gd name="T3" fmla="*/ 902 h 476"/>
                <a:gd name="T4" fmla="*/ 2034 w 385"/>
                <a:gd name="T5" fmla="*/ 639 h 476"/>
                <a:gd name="T6" fmla="*/ 466 w 385"/>
                <a:gd name="T7" fmla="*/ 101 h 476"/>
                <a:gd name="T8" fmla="*/ 410 w 385"/>
                <a:gd name="T9" fmla="*/ 162 h 476"/>
                <a:gd name="T10" fmla="*/ 227 w 385"/>
                <a:gd name="T11" fmla="*/ 284 h 476"/>
                <a:gd name="T12" fmla="*/ 0 w 385"/>
                <a:gd name="T13" fmla="*/ 693 h 476"/>
                <a:gd name="T14" fmla="*/ 56 w 385"/>
                <a:gd name="T15" fmla="*/ 673 h 476"/>
                <a:gd name="T16" fmla="*/ 263 w 385"/>
                <a:gd name="T17" fmla="*/ 619 h 476"/>
                <a:gd name="T18" fmla="*/ 437 w 385"/>
                <a:gd name="T19" fmla="*/ 720 h 476"/>
                <a:gd name="T20" fmla="*/ 410 w 385"/>
                <a:gd name="T21" fmla="*/ 329 h 476"/>
                <a:gd name="T22" fmla="*/ 847 w 385"/>
                <a:gd name="T23" fmla="*/ 308 h 476"/>
                <a:gd name="T24" fmla="*/ 984 w 385"/>
                <a:gd name="T25" fmla="*/ 389 h 476"/>
                <a:gd name="T26" fmla="*/ 1106 w 385"/>
                <a:gd name="T27" fmla="*/ 437 h 476"/>
                <a:gd name="T28" fmla="*/ 1106 w 385"/>
                <a:gd name="T29" fmla="*/ 437 h 476"/>
                <a:gd name="T30" fmla="*/ 1106 w 385"/>
                <a:gd name="T31" fmla="*/ 437 h 476"/>
                <a:gd name="T32" fmla="*/ 8485 w 385"/>
                <a:gd name="T33" fmla="*/ 902 h 476"/>
                <a:gd name="T34" fmla="*/ 9231 w 385"/>
                <a:gd name="T35" fmla="*/ 1969 h 476"/>
                <a:gd name="T36" fmla="*/ 9231 w 385"/>
                <a:gd name="T37" fmla="*/ 10616 h 476"/>
                <a:gd name="T38" fmla="*/ 7616 w 385"/>
                <a:gd name="T39" fmla="*/ 12202 h 476"/>
                <a:gd name="T40" fmla="*/ 9386 w 385"/>
                <a:gd name="T41" fmla="*/ 10616 h 476"/>
                <a:gd name="T42" fmla="*/ 9386 w 385"/>
                <a:gd name="T43" fmla="*/ 1924 h 476"/>
                <a:gd name="T44" fmla="*/ 9514 w 385"/>
                <a:gd name="T45" fmla="*/ 538 h 476"/>
                <a:gd name="T46" fmla="*/ 9843 w 385"/>
                <a:gd name="T47" fmla="*/ 126 h 476"/>
                <a:gd name="T48" fmla="*/ 9900 w 385"/>
                <a:gd name="T49" fmla="*/ 56 h 4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5" h="476">
                  <a:moveTo>
                    <a:pt x="385" y="2"/>
                  </a:moveTo>
                  <a:cubicBezTo>
                    <a:pt x="361" y="35"/>
                    <a:pt x="212" y="35"/>
                    <a:pt x="205" y="35"/>
                  </a:cubicBezTo>
                  <a:cubicBezTo>
                    <a:pt x="200" y="35"/>
                    <a:pt x="131" y="35"/>
                    <a:pt x="79" y="25"/>
                  </a:cubicBezTo>
                  <a:cubicBezTo>
                    <a:pt x="40" y="18"/>
                    <a:pt x="23" y="0"/>
                    <a:pt x="18" y="4"/>
                  </a:cubicBezTo>
                  <a:cubicBezTo>
                    <a:pt x="18" y="4"/>
                    <a:pt x="17" y="5"/>
                    <a:pt x="16" y="6"/>
                  </a:cubicBezTo>
                  <a:cubicBezTo>
                    <a:pt x="13" y="7"/>
                    <a:pt x="12" y="9"/>
                    <a:pt x="9" y="11"/>
                  </a:cubicBezTo>
                  <a:cubicBezTo>
                    <a:pt x="5" y="15"/>
                    <a:pt x="1" y="21"/>
                    <a:pt x="0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4" y="25"/>
                    <a:pt x="7" y="24"/>
                    <a:pt x="10" y="24"/>
                  </a:cubicBezTo>
                  <a:cubicBezTo>
                    <a:pt x="13" y="25"/>
                    <a:pt x="15" y="27"/>
                    <a:pt x="17" y="28"/>
                  </a:cubicBezTo>
                  <a:cubicBezTo>
                    <a:pt x="13" y="23"/>
                    <a:pt x="9" y="19"/>
                    <a:pt x="16" y="13"/>
                  </a:cubicBezTo>
                  <a:cubicBezTo>
                    <a:pt x="19" y="10"/>
                    <a:pt x="22" y="6"/>
                    <a:pt x="33" y="12"/>
                  </a:cubicBezTo>
                  <a:cubicBezTo>
                    <a:pt x="35" y="13"/>
                    <a:pt x="36" y="14"/>
                    <a:pt x="38" y="15"/>
                  </a:cubicBezTo>
                  <a:cubicBezTo>
                    <a:pt x="40" y="15"/>
                    <a:pt x="41" y="16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127" y="58"/>
                    <a:pt x="312" y="36"/>
                    <a:pt x="330" y="35"/>
                  </a:cubicBezTo>
                  <a:cubicBezTo>
                    <a:pt x="348" y="35"/>
                    <a:pt x="359" y="46"/>
                    <a:pt x="359" y="77"/>
                  </a:cubicBezTo>
                  <a:cubicBezTo>
                    <a:pt x="359" y="108"/>
                    <a:pt x="360" y="377"/>
                    <a:pt x="359" y="414"/>
                  </a:cubicBezTo>
                  <a:cubicBezTo>
                    <a:pt x="357" y="451"/>
                    <a:pt x="324" y="463"/>
                    <a:pt x="296" y="476"/>
                  </a:cubicBezTo>
                  <a:cubicBezTo>
                    <a:pt x="353" y="461"/>
                    <a:pt x="365" y="432"/>
                    <a:pt x="365" y="414"/>
                  </a:cubicBezTo>
                  <a:cubicBezTo>
                    <a:pt x="365" y="75"/>
                    <a:pt x="365" y="75"/>
                    <a:pt x="365" y="75"/>
                  </a:cubicBezTo>
                  <a:cubicBezTo>
                    <a:pt x="365" y="40"/>
                    <a:pt x="364" y="35"/>
                    <a:pt x="370" y="21"/>
                  </a:cubicBezTo>
                  <a:cubicBezTo>
                    <a:pt x="374" y="13"/>
                    <a:pt x="379" y="8"/>
                    <a:pt x="383" y="5"/>
                  </a:cubicBezTo>
                  <a:cubicBezTo>
                    <a:pt x="383" y="4"/>
                    <a:pt x="384" y="3"/>
                    <a:pt x="385" y="2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13"/>
            <p:cNvSpPr/>
            <p:nvPr>
              <p:custDataLst>
                <p:tags r:id="rId27"/>
              </p:custDataLst>
            </p:nvPr>
          </p:nvSpPr>
          <p:spPr bwMode="auto">
            <a:xfrm>
              <a:off x="306" y="2132"/>
              <a:ext cx="390" cy="135"/>
            </a:xfrm>
            <a:custGeom>
              <a:avLst/>
              <a:gdLst>
                <a:gd name="T0" fmla="*/ 4468 w 173"/>
                <a:gd name="T1" fmla="*/ 0 h 60"/>
                <a:gd name="T2" fmla="*/ 1296 w 173"/>
                <a:gd name="T3" fmla="*/ 491 h 60"/>
                <a:gd name="T4" fmla="*/ 640 w 173"/>
                <a:gd name="T5" fmla="*/ 801 h 60"/>
                <a:gd name="T6" fmla="*/ 56 w 173"/>
                <a:gd name="T7" fmla="*/ 1332 h 60"/>
                <a:gd name="T8" fmla="*/ 0 w 173"/>
                <a:gd name="T9" fmla="*/ 1494 h 60"/>
                <a:gd name="T10" fmla="*/ 25 w 173"/>
                <a:gd name="T11" fmla="*/ 1494 h 60"/>
                <a:gd name="T12" fmla="*/ 311 w 173"/>
                <a:gd name="T13" fmla="*/ 1186 h 60"/>
                <a:gd name="T14" fmla="*/ 575 w 173"/>
                <a:gd name="T15" fmla="*/ 1004 h 60"/>
                <a:gd name="T16" fmla="*/ 1235 w 173"/>
                <a:gd name="T17" fmla="*/ 1211 h 60"/>
                <a:gd name="T18" fmla="*/ 1470 w 173"/>
                <a:gd name="T19" fmla="*/ 1287 h 60"/>
                <a:gd name="T20" fmla="*/ 1957 w 173"/>
                <a:gd name="T21" fmla="*/ 902 h 60"/>
                <a:gd name="T22" fmla="*/ 1470 w 173"/>
                <a:gd name="T23" fmla="*/ 983 h 60"/>
                <a:gd name="T24" fmla="*/ 1341 w 173"/>
                <a:gd name="T25" fmla="*/ 740 h 60"/>
                <a:gd name="T26" fmla="*/ 4468 w 173"/>
                <a:gd name="T27" fmla="*/ 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3" h="60">
                  <a:moveTo>
                    <a:pt x="173" y="0"/>
                  </a:moveTo>
                  <a:cubicBezTo>
                    <a:pt x="118" y="2"/>
                    <a:pt x="73" y="9"/>
                    <a:pt x="50" y="19"/>
                  </a:cubicBezTo>
                  <a:cubicBezTo>
                    <a:pt x="41" y="22"/>
                    <a:pt x="29" y="28"/>
                    <a:pt x="25" y="31"/>
                  </a:cubicBezTo>
                  <a:cubicBezTo>
                    <a:pt x="15" y="38"/>
                    <a:pt x="5" y="46"/>
                    <a:pt x="2" y="52"/>
                  </a:cubicBezTo>
                  <a:cubicBezTo>
                    <a:pt x="1" y="54"/>
                    <a:pt x="0" y="56"/>
                    <a:pt x="0" y="58"/>
                  </a:cubicBezTo>
                  <a:cubicBezTo>
                    <a:pt x="0" y="60"/>
                    <a:pt x="1" y="59"/>
                    <a:pt x="1" y="58"/>
                  </a:cubicBezTo>
                  <a:cubicBezTo>
                    <a:pt x="4" y="53"/>
                    <a:pt x="8" y="49"/>
                    <a:pt x="12" y="46"/>
                  </a:cubicBezTo>
                  <a:cubicBezTo>
                    <a:pt x="16" y="42"/>
                    <a:pt x="20" y="40"/>
                    <a:pt x="22" y="39"/>
                  </a:cubicBezTo>
                  <a:cubicBezTo>
                    <a:pt x="28" y="38"/>
                    <a:pt x="29" y="39"/>
                    <a:pt x="48" y="47"/>
                  </a:cubicBezTo>
                  <a:cubicBezTo>
                    <a:pt x="51" y="48"/>
                    <a:pt x="54" y="49"/>
                    <a:pt x="57" y="50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67" y="37"/>
                    <a:pt x="57" y="38"/>
                  </a:cubicBezTo>
                  <a:cubicBezTo>
                    <a:pt x="50" y="38"/>
                    <a:pt x="47" y="35"/>
                    <a:pt x="52" y="29"/>
                  </a:cubicBezTo>
                  <a:cubicBezTo>
                    <a:pt x="62" y="17"/>
                    <a:pt x="138" y="4"/>
                    <a:pt x="173" y="0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14"/>
            <p:cNvSpPr/>
            <p:nvPr>
              <p:custDataLst>
                <p:tags r:id="rId28"/>
              </p:custDataLst>
            </p:nvPr>
          </p:nvSpPr>
          <p:spPr bwMode="auto">
            <a:xfrm>
              <a:off x="306" y="2191"/>
              <a:ext cx="95" cy="76"/>
            </a:xfrm>
            <a:custGeom>
              <a:avLst/>
              <a:gdLst>
                <a:gd name="T0" fmla="*/ 998 w 42"/>
                <a:gd name="T1" fmla="*/ 380 h 34"/>
                <a:gd name="T2" fmla="*/ 762 w 42"/>
                <a:gd name="T3" fmla="*/ 226 h 34"/>
                <a:gd name="T4" fmla="*/ 891 w 42"/>
                <a:gd name="T5" fmla="*/ 0 h 34"/>
                <a:gd name="T6" fmla="*/ 660 w 42"/>
                <a:gd name="T7" fmla="*/ 125 h 34"/>
                <a:gd name="T8" fmla="*/ 475 w 42"/>
                <a:gd name="T9" fmla="*/ 246 h 34"/>
                <a:gd name="T10" fmla="*/ 475 w 42"/>
                <a:gd name="T11" fmla="*/ 246 h 34"/>
                <a:gd name="T12" fmla="*/ 441 w 42"/>
                <a:gd name="T13" fmla="*/ 279 h 34"/>
                <a:gd name="T14" fmla="*/ 441 w 42"/>
                <a:gd name="T15" fmla="*/ 279 h 34"/>
                <a:gd name="T16" fmla="*/ 441 w 42"/>
                <a:gd name="T17" fmla="*/ 279 h 34"/>
                <a:gd name="T18" fmla="*/ 57 w 42"/>
                <a:gd name="T19" fmla="*/ 650 h 34"/>
                <a:gd name="T20" fmla="*/ 0 w 42"/>
                <a:gd name="T21" fmla="*/ 805 h 34"/>
                <a:gd name="T22" fmla="*/ 25 w 42"/>
                <a:gd name="T23" fmla="*/ 805 h 34"/>
                <a:gd name="T24" fmla="*/ 312 w 42"/>
                <a:gd name="T25" fmla="*/ 505 h 34"/>
                <a:gd name="T26" fmla="*/ 579 w 42"/>
                <a:gd name="T27" fmla="*/ 324 h 34"/>
                <a:gd name="T28" fmla="*/ 1074 w 42"/>
                <a:gd name="T29" fmla="*/ 445 h 34"/>
                <a:gd name="T30" fmla="*/ 1099 w 42"/>
                <a:gd name="T31" fmla="*/ 445 h 34"/>
                <a:gd name="T32" fmla="*/ 998 w 42"/>
                <a:gd name="T33" fmla="*/ 38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38" y="15"/>
                  </a:moveTo>
                  <a:cubicBezTo>
                    <a:pt x="34" y="13"/>
                    <a:pt x="30" y="11"/>
                    <a:pt x="29" y="9"/>
                  </a:cubicBezTo>
                  <a:cubicBezTo>
                    <a:pt x="28" y="6"/>
                    <a:pt x="30" y="3"/>
                    <a:pt x="34" y="0"/>
                  </a:cubicBezTo>
                  <a:cubicBezTo>
                    <a:pt x="30" y="2"/>
                    <a:pt x="27" y="4"/>
                    <a:pt x="25" y="5"/>
                  </a:cubicBezTo>
                  <a:cubicBezTo>
                    <a:pt x="23" y="7"/>
                    <a:pt x="20" y="8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" y="16"/>
                    <a:pt x="4" y="22"/>
                    <a:pt x="2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4"/>
                    <a:pt x="1" y="33"/>
                    <a:pt x="1" y="32"/>
                  </a:cubicBezTo>
                  <a:cubicBezTo>
                    <a:pt x="4" y="27"/>
                    <a:pt x="8" y="23"/>
                    <a:pt x="12" y="20"/>
                  </a:cubicBezTo>
                  <a:cubicBezTo>
                    <a:pt x="16" y="16"/>
                    <a:pt x="20" y="14"/>
                    <a:pt x="22" y="13"/>
                  </a:cubicBezTo>
                  <a:cubicBezTo>
                    <a:pt x="27" y="12"/>
                    <a:pt x="29" y="12"/>
                    <a:pt x="41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7"/>
                    <a:pt x="39" y="16"/>
                    <a:pt x="38" y="15"/>
                  </a:cubicBezTo>
                  <a:close/>
                </a:path>
              </a:pathLst>
            </a:custGeom>
            <a:solidFill>
              <a:srgbClr val="3FAC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15"/>
            <p:cNvSpPr/>
            <p:nvPr>
              <p:custDataLst>
                <p:tags r:id="rId29"/>
              </p:custDataLst>
            </p:nvPr>
          </p:nvSpPr>
          <p:spPr bwMode="auto">
            <a:xfrm>
              <a:off x="560" y="3107"/>
              <a:ext cx="318" cy="49"/>
            </a:xfrm>
            <a:custGeom>
              <a:avLst/>
              <a:gdLst>
                <a:gd name="T0" fmla="*/ 3647 w 141"/>
                <a:gd name="T1" fmla="*/ 323 h 22"/>
                <a:gd name="T2" fmla="*/ 2488 w 141"/>
                <a:gd name="T3" fmla="*/ 243 h 22"/>
                <a:gd name="T4" fmla="*/ 0 w 141"/>
                <a:gd name="T5" fmla="*/ 541 h 22"/>
                <a:gd name="T6" fmla="*/ 3647 w 141"/>
                <a:gd name="T7" fmla="*/ 323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" h="22">
                  <a:moveTo>
                    <a:pt x="141" y="13"/>
                  </a:moveTo>
                  <a:cubicBezTo>
                    <a:pt x="126" y="11"/>
                    <a:pt x="111" y="10"/>
                    <a:pt x="96" y="10"/>
                  </a:cubicBezTo>
                  <a:cubicBezTo>
                    <a:pt x="58" y="10"/>
                    <a:pt x="25" y="15"/>
                    <a:pt x="0" y="22"/>
                  </a:cubicBezTo>
                  <a:cubicBezTo>
                    <a:pt x="35" y="7"/>
                    <a:pt x="80" y="0"/>
                    <a:pt x="14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Oval 1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75" y="3145"/>
              <a:ext cx="601" cy="173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121" name="Freeform 17"/>
            <p:cNvSpPr/>
            <p:nvPr>
              <p:custDataLst>
                <p:tags r:id="rId31"/>
              </p:custDataLst>
            </p:nvPr>
          </p:nvSpPr>
          <p:spPr bwMode="auto">
            <a:xfrm>
              <a:off x="311" y="2231"/>
              <a:ext cx="871" cy="1101"/>
            </a:xfrm>
            <a:custGeom>
              <a:avLst/>
              <a:gdLst>
                <a:gd name="T0" fmla="*/ 0 w 387"/>
                <a:gd name="T1" fmla="*/ 693 h 489"/>
                <a:gd name="T2" fmla="*/ 639 w 387"/>
                <a:gd name="T3" fmla="*/ 802 h 489"/>
                <a:gd name="T4" fmla="*/ 1049 w 387"/>
                <a:gd name="T5" fmla="*/ 1596 h 489"/>
                <a:gd name="T6" fmla="*/ 1049 w 387"/>
                <a:gd name="T7" fmla="*/ 10843 h 489"/>
                <a:gd name="T8" fmla="*/ 5314 w 387"/>
                <a:gd name="T9" fmla="*/ 12568 h 489"/>
                <a:gd name="T10" fmla="*/ 9543 w 387"/>
                <a:gd name="T11" fmla="*/ 10843 h 489"/>
                <a:gd name="T12" fmla="*/ 9543 w 387"/>
                <a:gd name="T13" fmla="*/ 984 h 489"/>
                <a:gd name="T14" fmla="*/ 9928 w 387"/>
                <a:gd name="T15" fmla="*/ 0 h 4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7" h="489">
                  <a:moveTo>
                    <a:pt x="0" y="27"/>
                  </a:moveTo>
                  <a:cubicBezTo>
                    <a:pt x="9" y="18"/>
                    <a:pt x="15" y="22"/>
                    <a:pt x="25" y="31"/>
                  </a:cubicBezTo>
                  <a:cubicBezTo>
                    <a:pt x="34" y="38"/>
                    <a:pt x="41" y="41"/>
                    <a:pt x="41" y="62"/>
                  </a:cubicBezTo>
                  <a:cubicBezTo>
                    <a:pt x="41" y="422"/>
                    <a:pt x="41" y="422"/>
                    <a:pt x="41" y="422"/>
                  </a:cubicBezTo>
                  <a:cubicBezTo>
                    <a:pt x="41" y="463"/>
                    <a:pt x="115" y="489"/>
                    <a:pt x="207" y="489"/>
                  </a:cubicBezTo>
                  <a:cubicBezTo>
                    <a:pt x="298" y="489"/>
                    <a:pt x="372" y="463"/>
                    <a:pt x="372" y="422"/>
                  </a:cubicBezTo>
                  <a:cubicBezTo>
                    <a:pt x="372" y="38"/>
                    <a:pt x="372" y="38"/>
                    <a:pt x="372" y="38"/>
                  </a:cubicBezTo>
                  <a:cubicBezTo>
                    <a:pt x="372" y="28"/>
                    <a:pt x="377" y="11"/>
                    <a:pt x="387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Line 18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840" y="2677"/>
              <a:ext cx="1" cy="428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19"/>
            <p:cNvSpPr/>
            <p:nvPr>
              <p:custDataLst>
                <p:tags r:id="rId33"/>
              </p:custDataLst>
            </p:nvPr>
          </p:nvSpPr>
          <p:spPr bwMode="auto">
            <a:xfrm>
              <a:off x="840" y="3096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4" y="3"/>
                    <a:pt x="29" y="2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Freeform 20"/>
            <p:cNvSpPr/>
            <p:nvPr>
              <p:custDataLst>
                <p:tags r:id="rId34"/>
              </p:custDataLst>
            </p:nvPr>
          </p:nvSpPr>
          <p:spPr bwMode="auto">
            <a:xfrm>
              <a:off x="840" y="2988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4" y="4"/>
                    <a:pt x="29" y="3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21"/>
            <p:cNvSpPr/>
            <p:nvPr>
              <p:custDataLst>
                <p:tags r:id="rId35"/>
              </p:custDataLst>
            </p:nvPr>
          </p:nvSpPr>
          <p:spPr bwMode="auto">
            <a:xfrm>
              <a:off x="840" y="2882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4" y="4"/>
                    <a:pt x="28" y="3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22"/>
            <p:cNvSpPr/>
            <p:nvPr>
              <p:custDataLst>
                <p:tags r:id="rId36"/>
              </p:custDataLst>
            </p:nvPr>
          </p:nvSpPr>
          <p:spPr bwMode="auto">
            <a:xfrm>
              <a:off x="840" y="2776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3" y="4"/>
                    <a:pt x="28" y="3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23"/>
            <p:cNvSpPr/>
            <p:nvPr>
              <p:custDataLst>
                <p:tags r:id="rId37"/>
              </p:custDataLst>
            </p:nvPr>
          </p:nvSpPr>
          <p:spPr bwMode="auto">
            <a:xfrm>
              <a:off x="840" y="2672"/>
              <a:ext cx="96" cy="5"/>
            </a:xfrm>
            <a:custGeom>
              <a:avLst/>
              <a:gdLst>
                <a:gd name="T0" fmla="*/ 0 w 43"/>
                <a:gd name="T1" fmla="*/ 83 h 2"/>
                <a:gd name="T2" fmla="*/ 1067 w 43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2">
                  <a:moveTo>
                    <a:pt x="0" y="2"/>
                  </a:moveTo>
                  <a:cubicBezTo>
                    <a:pt x="12" y="2"/>
                    <a:pt x="26" y="1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Freeform 24"/>
            <p:cNvSpPr/>
            <p:nvPr>
              <p:custDataLst>
                <p:tags r:id="rId38"/>
              </p:custDataLst>
            </p:nvPr>
          </p:nvSpPr>
          <p:spPr bwMode="auto">
            <a:xfrm>
              <a:off x="286" y="2117"/>
              <a:ext cx="903" cy="189"/>
            </a:xfrm>
            <a:custGeom>
              <a:avLst/>
              <a:gdLst>
                <a:gd name="T0" fmla="*/ 2362 w 401"/>
                <a:gd name="T1" fmla="*/ 1904 h 84"/>
                <a:gd name="T2" fmla="*/ 5609 w 401"/>
                <a:gd name="T3" fmla="*/ 2151 h 84"/>
                <a:gd name="T4" fmla="*/ 10309 w 401"/>
                <a:gd name="T5" fmla="*/ 1085 h 84"/>
                <a:gd name="T6" fmla="*/ 5609 w 401"/>
                <a:gd name="T7" fmla="*/ 0 h 84"/>
                <a:gd name="T8" fmla="*/ 1669 w 401"/>
                <a:gd name="T9" fmla="*/ 437 h 84"/>
                <a:gd name="T10" fmla="*/ 101 w 401"/>
                <a:gd name="T11" fmla="*/ 1559 h 84"/>
                <a:gd name="T12" fmla="*/ 207 w 401"/>
                <a:gd name="T13" fmla="*/ 2030 h 84"/>
                <a:gd name="T14" fmla="*/ 390 w 401"/>
                <a:gd name="T15" fmla="*/ 1766 h 84"/>
                <a:gd name="T16" fmla="*/ 802 w 401"/>
                <a:gd name="T17" fmla="*/ 1357 h 84"/>
                <a:gd name="T18" fmla="*/ 2362 w 401"/>
                <a:gd name="T19" fmla="*/ 190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1" h="84">
                  <a:moveTo>
                    <a:pt x="92" y="74"/>
                  </a:moveTo>
                  <a:cubicBezTo>
                    <a:pt x="144" y="84"/>
                    <a:pt x="213" y="84"/>
                    <a:pt x="218" y="84"/>
                  </a:cubicBezTo>
                  <a:cubicBezTo>
                    <a:pt x="225" y="84"/>
                    <a:pt x="401" y="83"/>
                    <a:pt x="401" y="42"/>
                  </a:cubicBezTo>
                  <a:cubicBezTo>
                    <a:pt x="401" y="0"/>
                    <a:pt x="225" y="0"/>
                    <a:pt x="218" y="0"/>
                  </a:cubicBezTo>
                  <a:cubicBezTo>
                    <a:pt x="212" y="0"/>
                    <a:pt x="116" y="0"/>
                    <a:pt x="65" y="17"/>
                  </a:cubicBezTo>
                  <a:cubicBezTo>
                    <a:pt x="30" y="29"/>
                    <a:pt x="8" y="48"/>
                    <a:pt x="4" y="61"/>
                  </a:cubicBezTo>
                  <a:cubicBezTo>
                    <a:pt x="0" y="73"/>
                    <a:pt x="3" y="79"/>
                    <a:pt x="8" y="79"/>
                  </a:cubicBezTo>
                  <a:cubicBezTo>
                    <a:pt x="13" y="79"/>
                    <a:pt x="13" y="74"/>
                    <a:pt x="15" y="69"/>
                  </a:cubicBezTo>
                  <a:cubicBezTo>
                    <a:pt x="17" y="64"/>
                    <a:pt x="29" y="54"/>
                    <a:pt x="31" y="53"/>
                  </a:cubicBezTo>
                  <a:cubicBezTo>
                    <a:pt x="36" y="49"/>
                    <a:pt x="53" y="67"/>
                    <a:pt x="92" y="7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Freeform 25"/>
            <p:cNvSpPr/>
            <p:nvPr>
              <p:custDataLst>
                <p:tags r:id="rId39"/>
              </p:custDataLst>
            </p:nvPr>
          </p:nvSpPr>
          <p:spPr bwMode="auto">
            <a:xfrm>
              <a:off x="306" y="2130"/>
              <a:ext cx="864" cy="153"/>
            </a:xfrm>
            <a:custGeom>
              <a:avLst/>
              <a:gdLst>
                <a:gd name="T0" fmla="*/ 1287 w 384"/>
                <a:gd name="T1" fmla="*/ 511 h 68"/>
                <a:gd name="T2" fmla="*/ 5357 w 384"/>
                <a:gd name="T3" fmla="*/ 0 h 68"/>
                <a:gd name="T4" fmla="*/ 9842 w 384"/>
                <a:gd name="T5" fmla="*/ 875 h 68"/>
                <a:gd name="T6" fmla="*/ 5357 w 384"/>
                <a:gd name="T7" fmla="*/ 1742 h 68"/>
                <a:gd name="T8" fmla="*/ 1231 w 384"/>
                <a:gd name="T9" fmla="*/ 1231 h 68"/>
                <a:gd name="T10" fmla="*/ 572 w 384"/>
                <a:gd name="T11" fmla="*/ 1028 h 68"/>
                <a:gd name="T12" fmla="*/ 308 w 384"/>
                <a:gd name="T13" fmla="*/ 1211 h 68"/>
                <a:gd name="T14" fmla="*/ 25 w 384"/>
                <a:gd name="T15" fmla="*/ 1514 h 68"/>
                <a:gd name="T16" fmla="*/ 0 w 384"/>
                <a:gd name="T17" fmla="*/ 1514 h 68"/>
                <a:gd name="T18" fmla="*/ 56 w 384"/>
                <a:gd name="T19" fmla="*/ 1357 h 68"/>
                <a:gd name="T20" fmla="*/ 639 w 384"/>
                <a:gd name="T21" fmla="*/ 821 h 68"/>
                <a:gd name="T22" fmla="*/ 1287 w 384"/>
                <a:gd name="T23" fmla="*/ 511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84" h="68">
                  <a:moveTo>
                    <a:pt x="50" y="20"/>
                  </a:moveTo>
                  <a:cubicBezTo>
                    <a:pt x="78" y="8"/>
                    <a:pt x="138" y="0"/>
                    <a:pt x="209" y="0"/>
                  </a:cubicBezTo>
                  <a:cubicBezTo>
                    <a:pt x="305" y="0"/>
                    <a:pt x="384" y="15"/>
                    <a:pt x="384" y="34"/>
                  </a:cubicBezTo>
                  <a:cubicBezTo>
                    <a:pt x="384" y="53"/>
                    <a:pt x="305" y="68"/>
                    <a:pt x="209" y="68"/>
                  </a:cubicBezTo>
                  <a:cubicBezTo>
                    <a:pt x="137" y="68"/>
                    <a:pt x="76" y="60"/>
                    <a:pt x="48" y="48"/>
                  </a:cubicBezTo>
                  <a:cubicBezTo>
                    <a:pt x="29" y="40"/>
                    <a:pt x="28" y="39"/>
                    <a:pt x="22" y="40"/>
                  </a:cubicBezTo>
                  <a:cubicBezTo>
                    <a:pt x="20" y="41"/>
                    <a:pt x="16" y="43"/>
                    <a:pt x="12" y="47"/>
                  </a:cubicBezTo>
                  <a:cubicBezTo>
                    <a:pt x="8" y="50"/>
                    <a:pt x="4" y="54"/>
                    <a:pt x="1" y="59"/>
                  </a:cubicBezTo>
                  <a:cubicBezTo>
                    <a:pt x="1" y="60"/>
                    <a:pt x="0" y="61"/>
                    <a:pt x="0" y="59"/>
                  </a:cubicBezTo>
                  <a:cubicBezTo>
                    <a:pt x="0" y="57"/>
                    <a:pt x="1" y="55"/>
                    <a:pt x="2" y="53"/>
                  </a:cubicBezTo>
                  <a:cubicBezTo>
                    <a:pt x="5" y="47"/>
                    <a:pt x="15" y="39"/>
                    <a:pt x="25" y="32"/>
                  </a:cubicBezTo>
                  <a:cubicBezTo>
                    <a:pt x="29" y="29"/>
                    <a:pt x="41" y="23"/>
                    <a:pt x="50" y="2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Freeform 26"/>
            <p:cNvSpPr/>
            <p:nvPr>
              <p:custDataLst>
                <p:tags r:id="rId40"/>
              </p:custDataLst>
            </p:nvPr>
          </p:nvSpPr>
          <p:spPr bwMode="auto">
            <a:xfrm>
              <a:off x="407" y="2495"/>
              <a:ext cx="194" cy="799"/>
            </a:xfrm>
            <a:custGeom>
              <a:avLst/>
              <a:gdLst>
                <a:gd name="T0" fmla="*/ 2229 w 86"/>
                <a:gd name="T1" fmla="*/ 9109 h 355"/>
                <a:gd name="T2" fmla="*/ 311 w 86"/>
                <a:gd name="T3" fmla="*/ 8186 h 355"/>
                <a:gd name="T4" fmla="*/ 162 w 86"/>
                <a:gd name="T5" fmla="*/ 6054 h 355"/>
                <a:gd name="T6" fmla="*/ 162 w 86"/>
                <a:gd name="T7" fmla="*/ 0 h 355"/>
                <a:gd name="T8" fmla="*/ 393 w 86"/>
                <a:gd name="T9" fmla="*/ 7340 h 355"/>
                <a:gd name="T10" fmla="*/ 2229 w 86"/>
                <a:gd name="T11" fmla="*/ 9109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355">
                  <a:moveTo>
                    <a:pt x="86" y="355"/>
                  </a:moveTo>
                  <a:cubicBezTo>
                    <a:pt x="55" y="349"/>
                    <a:pt x="24" y="334"/>
                    <a:pt x="12" y="319"/>
                  </a:cubicBezTo>
                  <a:cubicBezTo>
                    <a:pt x="0" y="305"/>
                    <a:pt x="6" y="284"/>
                    <a:pt x="6" y="236"/>
                  </a:cubicBezTo>
                  <a:cubicBezTo>
                    <a:pt x="6" y="187"/>
                    <a:pt x="6" y="0"/>
                    <a:pt x="6" y="0"/>
                  </a:cubicBezTo>
                  <a:cubicBezTo>
                    <a:pt x="11" y="74"/>
                    <a:pt x="10" y="234"/>
                    <a:pt x="15" y="286"/>
                  </a:cubicBezTo>
                  <a:cubicBezTo>
                    <a:pt x="19" y="326"/>
                    <a:pt x="69" y="350"/>
                    <a:pt x="86" y="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Freeform 27"/>
            <p:cNvSpPr/>
            <p:nvPr>
              <p:custDataLst>
                <p:tags r:id="rId41"/>
              </p:custDataLst>
            </p:nvPr>
          </p:nvSpPr>
          <p:spPr bwMode="auto">
            <a:xfrm>
              <a:off x="531" y="2859"/>
              <a:ext cx="264" cy="201"/>
            </a:xfrm>
            <a:custGeom>
              <a:avLst/>
              <a:gdLst>
                <a:gd name="T0" fmla="*/ 3035 w 117"/>
                <a:gd name="T1" fmla="*/ 1978 h 89"/>
                <a:gd name="T2" fmla="*/ 2663 w 117"/>
                <a:gd name="T3" fmla="*/ 2315 h 89"/>
                <a:gd name="T4" fmla="*/ 1609 w 117"/>
                <a:gd name="T5" fmla="*/ 2290 h 89"/>
                <a:gd name="T6" fmla="*/ 183 w 117"/>
                <a:gd name="T7" fmla="*/ 2051 h 89"/>
                <a:gd name="T8" fmla="*/ 0 w 117"/>
                <a:gd name="T9" fmla="*/ 1775 h 89"/>
                <a:gd name="T10" fmla="*/ 0 w 117"/>
                <a:gd name="T11" fmla="*/ 332 h 89"/>
                <a:gd name="T12" fmla="*/ 332 w 117"/>
                <a:gd name="T13" fmla="*/ 0 h 89"/>
                <a:gd name="T14" fmla="*/ 1528 w 117"/>
                <a:gd name="T15" fmla="*/ 126 h 89"/>
                <a:gd name="T16" fmla="*/ 2699 w 117"/>
                <a:gd name="T17" fmla="*/ 210 h 89"/>
                <a:gd name="T18" fmla="*/ 3035 w 117"/>
                <a:gd name="T19" fmla="*/ 576 h 89"/>
                <a:gd name="T20" fmla="*/ 3035 w 117"/>
                <a:gd name="T21" fmla="*/ 1978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7" h="89">
                  <a:moveTo>
                    <a:pt x="117" y="76"/>
                  </a:moveTo>
                  <a:cubicBezTo>
                    <a:pt x="117" y="84"/>
                    <a:pt x="114" y="89"/>
                    <a:pt x="103" y="89"/>
                  </a:cubicBezTo>
                  <a:cubicBezTo>
                    <a:pt x="103" y="89"/>
                    <a:pt x="84" y="89"/>
                    <a:pt x="62" y="88"/>
                  </a:cubicBezTo>
                  <a:cubicBezTo>
                    <a:pt x="41" y="87"/>
                    <a:pt x="16" y="84"/>
                    <a:pt x="7" y="79"/>
                  </a:cubicBezTo>
                  <a:cubicBezTo>
                    <a:pt x="2" y="77"/>
                    <a:pt x="0" y="73"/>
                    <a:pt x="0" y="6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3" y="0"/>
                    <a:pt x="36" y="3"/>
                    <a:pt x="59" y="5"/>
                  </a:cubicBezTo>
                  <a:cubicBezTo>
                    <a:pt x="84" y="7"/>
                    <a:pt x="104" y="8"/>
                    <a:pt x="104" y="8"/>
                  </a:cubicBezTo>
                  <a:cubicBezTo>
                    <a:pt x="112" y="8"/>
                    <a:pt x="117" y="14"/>
                    <a:pt x="117" y="22"/>
                  </a:cubicBezTo>
                  <a:lnTo>
                    <a:pt x="117" y="76"/>
                  </a:lnTo>
                  <a:close/>
                </a:path>
              </a:pathLst>
            </a:custGeom>
            <a:solidFill>
              <a:srgbClr val="F2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Freeform 28"/>
            <p:cNvSpPr/>
            <p:nvPr>
              <p:custDataLst>
                <p:tags r:id="rId42"/>
              </p:custDataLst>
            </p:nvPr>
          </p:nvSpPr>
          <p:spPr bwMode="auto">
            <a:xfrm>
              <a:off x="531" y="2859"/>
              <a:ext cx="264" cy="201"/>
            </a:xfrm>
            <a:custGeom>
              <a:avLst/>
              <a:gdLst>
                <a:gd name="T0" fmla="*/ 3035 w 117"/>
                <a:gd name="T1" fmla="*/ 1978 h 89"/>
                <a:gd name="T2" fmla="*/ 2663 w 117"/>
                <a:gd name="T3" fmla="*/ 2315 h 89"/>
                <a:gd name="T4" fmla="*/ 1609 w 117"/>
                <a:gd name="T5" fmla="*/ 2290 h 89"/>
                <a:gd name="T6" fmla="*/ 183 w 117"/>
                <a:gd name="T7" fmla="*/ 2051 h 89"/>
                <a:gd name="T8" fmla="*/ 0 w 117"/>
                <a:gd name="T9" fmla="*/ 1775 h 89"/>
                <a:gd name="T10" fmla="*/ 0 w 117"/>
                <a:gd name="T11" fmla="*/ 332 h 89"/>
                <a:gd name="T12" fmla="*/ 332 w 117"/>
                <a:gd name="T13" fmla="*/ 0 h 89"/>
                <a:gd name="T14" fmla="*/ 1528 w 117"/>
                <a:gd name="T15" fmla="*/ 126 h 89"/>
                <a:gd name="T16" fmla="*/ 2699 w 117"/>
                <a:gd name="T17" fmla="*/ 210 h 89"/>
                <a:gd name="T18" fmla="*/ 3035 w 117"/>
                <a:gd name="T19" fmla="*/ 576 h 89"/>
                <a:gd name="T20" fmla="*/ 3035 w 117"/>
                <a:gd name="T21" fmla="*/ 1978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7" h="89">
                  <a:moveTo>
                    <a:pt x="117" y="76"/>
                  </a:moveTo>
                  <a:cubicBezTo>
                    <a:pt x="117" y="84"/>
                    <a:pt x="114" y="89"/>
                    <a:pt x="103" y="89"/>
                  </a:cubicBezTo>
                  <a:cubicBezTo>
                    <a:pt x="103" y="89"/>
                    <a:pt x="84" y="89"/>
                    <a:pt x="62" y="88"/>
                  </a:cubicBezTo>
                  <a:cubicBezTo>
                    <a:pt x="41" y="87"/>
                    <a:pt x="16" y="84"/>
                    <a:pt x="7" y="79"/>
                  </a:cubicBezTo>
                  <a:cubicBezTo>
                    <a:pt x="2" y="77"/>
                    <a:pt x="0" y="73"/>
                    <a:pt x="0" y="6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3" y="0"/>
                    <a:pt x="36" y="3"/>
                    <a:pt x="59" y="5"/>
                  </a:cubicBezTo>
                  <a:cubicBezTo>
                    <a:pt x="84" y="7"/>
                    <a:pt x="104" y="8"/>
                    <a:pt x="104" y="8"/>
                  </a:cubicBezTo>
                  <a:cubicBezTo>
                    <a:pt x="112" y="8"/>
                    <a:pt x="117" y="14"/>
                    <a:pt x="117" y="22"/>
                  </a:cubicBezTo>
                  <a:lnTo>
                    <a:pt x="117" y="76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" name="Freeform 29"/>
            <p:cNvSpPr/>
            <p:nvPr>
              <p:custDataLst>
                <p:tags r:id="rId43"/>
              </p:custDataLst>
            </p:nvPr>
          </p:nvSpPr>
          <p:spPr bwMode="auto">
            <a:xfrm>
              <a:off x="871" y="2661"/>
              <a:ext cx="27" cy="27"/>
            </a:xfrm>
            <a:custGeom>
              <a:avLst/>
              <a:gdLst>
                <a:gd name="T0" fmla="*/ 56 w 12"/>
                <a:gd name="T1" fmla="*/ 56 h 12"/>
                <a:gd name="T2" fmla="*/ 263 w 12"/>
                <a:gd name="T3" fmla="*/ 56 h 12"/>
                <a:gd name="T4" fmla="*/ 263 w 12"/>
                <a:gd name="T5" fmla="*/ 263 h 12"/>
                <a:gd name="T6" fmla="*/ 56 w 12"/>
                <a:gd name="T7" fmla="*/ 263 h 12"/>
                <a:gd name="T8" fmla="*/ 56 w 12"/>
                <a:gd name="T9" fmla="*/ 5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2" y="2"/>
                  </a:moveTo>
                  <a:cubicBezTo>
                    <a:pt x="5" y="0"/>
                    <a:pt x="8" y="0"/>
                    <a:pt x="10" y="2"/>
                  </a:cubicBezTo>
                  <a:cubicBezTo>
                    <a:pt x="12" y="4"/>
                    <a:pt x="12" y="8"/>
                    <a:pt x="10" y="10"/>
                  </a:cubicBezTo>
                  <a:cubicBezTo>
                    <a:pt x="8" y="12"/>
                    <a:pt x="4" y="12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Freeform 30"/>
            <p:cNvSpPr/>
            <p:nvPr>
              <p:custDataLst>
                <p:tags r:id="rId44"/>
              </p:custDataLst>
            </p:nvPr>
          </p:nvSpPr>
          <p:spPr bwMode="auto">
            <a:xfrm>
              <a:off x="903" y="2663"/>
              <a:ext cx="18" cy="18"/>
            </a:xfrm>
            <a:custGeom>
              <a:avLst/>
              <a:gdLst>
                <a:gd name="T0" fmla="*/ 25 w 8"/>
                <a:gd name="T1" fmla="*/ 56 h 8"/>
                <a:gd name="T2" fmla="*/ 182 w 8"/>
                <a:gd name="T3" fmla="*/ 56 h 8"/>
                <a:gd name="T4" fmla="*/ 162 w 8"/>
                <a:gd name="T5" fmla="*/ 182 h 8"/>
                <a:gd name="T6" fmla="*/ 25 w 8"/>
                <a:gd name="T7" fmla="*/ 182 h 8"/>
                <a:gd name="T8" fmla="*/ 25 w 8"/>
                <a:gd name="T9" fmla="*/ 5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5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Freeform 31"/>
            <p:cNvSpPr/>
            <p:nvPr>
              <p:custDataLst>
                <p:tags r:id="rId45"/>
              </p:custDataLst>
            </p:nvPr>
          </p:nvSpPr>
          <p:spPr bwMode="auto">
            <a:xfrm>
              <a:off x="849" y="2668"/>
              <a:ext cx="18" cy="18"/>
            </a:xfrm>
            <a:custGeom>
              <a:avLst/>
              <a:gdLst>
                <a:gd name="T0" fmla="*/ 25 w 8"/>
                <a:gd name="T1" fmla="*/ 25 h 8"/>
                <a:gd name="T2" fmla="*/ 182 w 8"/>
                <a:gd name="T3" fmla="*/ 25 h 8"/>
                <a:gd name="T4" fmla="*/ 162 w 8"/>
                <a:gd name="T5" fmla="*/ 162 h 8"/>
                <a:gd name="T6" fmla="*/ 25 w 8"/>
                <a:gd name="T7" fmla="*/ 162 h 8"/>
                <a:gd name="T8" fmla="*/ 25 w 8"/>
                <a:gd name="T9" fmla="*/ 2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3" y="8"/>
                    <a:pt x="1" y="6"/>
                  </a:cubicBezTo>
                  <a:cubicBezTo>
                    <a:pt x="0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Freeform 32"/>
            <p:cNvSpPr/>
            <p:nvPr>
              <p:custDataLst>
                <p:tags r:id="rId46"/>
              </p:custDataLst>
            </p:nvPr>
          </p:nvSpPr>
          <p:spPr bwMode="auto">
            <a:xfrm>
              <a:off x="540" y="2870"/>
              <a:ext cx="120" cy="70"/>
            </a:xfrm>
            <a:custGeom>
              <a:avLst/>
              <a:gdLst>
                <a:gd name="T0" fmla="*/ 0 w 53"/>
                <a:gd name="T1" fmla="*/ 806 h 31"/>
                <a:gd name="T2" fmla="*/ 211 w 53"/>
                <a:gd name="T3" fmla="*/ 56 h 31"/>
                <a:gd name="T4" fmla="*/ 1395 w 53"/>
                <a:gd name="T5" fmla="*/ 163 h 31"/>
                <a:gd name="T6" fmla="*/ 186 w 53"/>
                <a:gd name="T7" fmla="*/ 230 h 31"/>
                <a:gd name="T8" fmla="*/ 0 w 53"/>
                <a:gd name="T9" fmla="*/ 806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1">
                  <a:moveTo>
                    <a:pt x="0" y="31"/>
                  </a:moveTo>
                  <a:cubicBezTo>
                    <a:pt x="0" y="12"/>
                    <a:pt x="1" y="4"/>
                    <a:pt x="8" y="2"/>
                  </a:cubicBezTo>
                  <a:cubicBezTo>
                    <a:pt x="14" y="0"/>
                    <a:pt x="32" y="4"/>
                    <a:pt x="53" y="6"/>
                  </a:cubicBezTo>
                  <a:cubicBezTo>
                    <a:pt x="34" y="6"/>
                    <a:pt x="10" y="2"/>
                    <a:pt x="7" y="9"/>
                  </a:cubicBezTo>
                  <a:cubicBezTo>
                    <a:pt x="3" y="16"/>
                    <a:pt x="1" y="27"/>
                    <a:pt x="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33"/>
            <p:cNvSpPr/>
            <p:nvPr>
              <p:custDataLst>
                <p:tags r:id="rId47"/>
              </p:custDataLst>
            </p:nvPr>
          </p:nvSpPr>
          <p:spPr bwMode="auto">
            <a:xfrm>
              <a:off x="684" y="2940"/>
              <a:ext cx="108" cy="115"/>
            </a:xfrm>
            <a:custGeom>
              <a:avLst/>
              <a:gdLst>
                <a:gd name="T0" fmla="*/ 0 w 48"/>
                <a:gd name="T1" fmla="*/ 1240 h 51"/>
                <a:gd name="T2" fmla="*/ 1085 w 48"/>
                <a:gd name="T3" fmla="*/ 1215 h 51"/>
                <a:gd name="T4" fmla="*/ 1186 w 48"/>
                <a:gd name="T5" fmla="*/ 0 h 51"/>
                <a:gd name="T6" fmla="*/ 846 w 48"/>
                <a:gd name="T7" fmla="*/ 1089 h 51"/>
                <a:gd name="T8" fmla="*/ 0 w 48"/>
                <a:gd name="T9" fmla="*/ 124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51">
                  <a:moveTo>
                    <a:pt x="0" y="48"/>
                  </a:moveTo>
                  <a:cubicBezTo>
                    <a:pt x="20" y="49"/>
                    <a:pt x="36" y="51"/>
                    <a:pt x="42" y="47"/>
                  </a:cubicBezTo>
                  <a:cubicBezTo>
                    <a:pt x="48" y="44"/>
                    <a:pt x="46" y="15"/>
                    <a:pt x="46" y="0"/>
                  </a:cubicBezTo>
                  <a:cubicBezTo>
                    <a:pt x="45" y="15"/>
                    <a:pt x="43" y="38"/>
                    <a:pt x="33" y="42"/>
                  </a:cubicBezTo>
                  <a:cubicBezTo>
                    <a:pt x="22" y="46"/>
                    <a:pt x="0" y="48"/>
                    <a:pt x="0" y="48"/>
                  </a:cubicBezTo>
                  <a:close/>
                </a:path>
              </a:pathLst>
            </a:custGeom>
            <a:solidFill>
              <a:srgbClr val="DE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8" name="文本框 137"/>
          <p:cNvSpPr txBox="1"/>
          <p:nvPr>
            <p:custDataLst>
              <p:tags r:id="rId15"/>
            </p:custDataLst>
          </p:nvPr>
        </p:nvSpPr>
        <p:spPr>
          <a:xfrm>
            <a:off x="2985456" y="6062453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50mL</a:t>
            </a:r>
            <a:r>
              <a:rPr lang="zh-CN" altLang="en-US" sz="2000">
                <a:latin typeface="+mn-ea"/>
              </a:rPr>
              <a:t>烧杯</a:t>
            </a:r>
          </a:p>
        </p:txBody>
      </p:sp>
      <p:sp>
        <p:nvSpPr>
          <p:cNvPr id="140" name="文本框 139"/>
          <p:cNvSpPr txBox="1"/>
          <p:nvPr>
            <p:custDataLst>
              <p:tags r:id="rId16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  <p:pic>
        <p:nvPicPr>
          <p:cNvPr id="139" name="图片 13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7" b="3471"/>
          <a:stretch>
            <a:fillRect/>
          </a:stretch>
        </p:blipFill>
        <p:spPr>
          <a:xfrm>
            <a:off x="1754336" y="1013703"/>
            <a:ext cx="8202009" cy="5594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4.</a:t>
            </a:r>
            <a:r>
              <a:rPr lang="zh-CN" altLang="en-US" sz="2800" b="1">
                <a:latin typeface="+mn-ea"/>
              </a:rPr>
              <a:t>实验材料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9">
            <a:extLst>
              <a:ext uri="{BEBA8EAE-BF5A-486C-A8C5-ECC9F3942E4B}">
                <a14:imgProps xmlns:a14="http://schemas.microsoft.com/office/drawing/2010/main">
                  <a14:imgLayer r:embed="rId140">
                    <a14:imgEffect>
                      <a14:backgroundRemoval t="5867" b="96667" l="800" r="97200">
                        <a14:foregroundMark x1="42933" y1="10133" x2="42933" y2="10133"/>
                        <a14:foregroundMark x1="32267" y1="7733" x2="32267" y2="7733"/>
                        <a14:foregroundMark x1="26800" y1="9600" x2="26800" y2="9600"/>
                        <a14:foregroundMark x1="42933" y1="7600" x2="42933" y2="7600"/>
                        <a14:foregroundMark x1="8667" y1="75733" x2="5733" y2="81467"/>
                        <a14:foregroundMark x1="933" y1="85333" x2="933" y2="85333"/>
                        <a14:foregroundMark x1="24133" y1="93333" x2="32267" y2="93467"/>
                        <a14:foregroundMark x1="93333" y1="87733" x2="92933" y2="83467"/>
                        <a14:foregroundMark x1="77467" y1="7200" x2="77467" y2="7200"/>
                        <a14:foregroundMark x1="67067" y1="6267" x2="67067" y2="6267"/>
                        <a14:foregroundMark x1="35333" y1="5867" x2="35333" y2="5867"/>
                        <a14:foregroundMark x1="66800" y1="5867" x2="66800" y2="5867"/>
                        <a14:foregroundMark x1="60400" y1="95333" x2="65067" y2="95333"/>
                        <a14:foregroundMark x1="32933" y1="96667" x2="32267" y2="96667"/>
                        <a14:foregroundMark x1="97200" y1="91067" x2="97200" y2="9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405" y="2271461"/>
            <a:ext cx="1325686" cy="13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84792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防护手套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1" cstate="print">
            <a:extLst>
              <a:ext uri="{BEBA8EAE-BF5A-486C-A8C5-ECC9F3942E4B}">
                <a14:imgProps xmlns:a14="http://schemas.microsoft.com/office/drawing/2010/main">
                  <a14:imgLayer r:embed="rId142">
                    <a14:imgEffect>
                      <a14:backgroundRemoval t="23500" b="75875" l="625" r="97750">
                        <a14:foregroundMark x1="34875" y1="29500" x2="53125" y2="25375"/>
                        <a14:foregroundMark x1="90750" y1="31500" x2="94625" y2="32250"/>
                        <a14:foregroundMark x1="95000" y1="39625" x2="86625" y2="45000"/>
                        <a14:foregroundMark x1="97750" y1="37375" x2="97750" y2="34875"/>
                        <a14:foregroundMark x1="11500" y1="48875" x2="16875" y2="54125"/>
                        <a14:foregroundMark x1="6625" y1="45125" x2="4875" y2="50000"/>
                        <a14:foregroundMark x1="2250" y1="50125" x2="1500" y2="48875"/>
                        <a14:foregroundMark x1="50500" y1="75875" x2="58000" y2="75375"/>
                        <a14:foregroundMark x1="44250" y1="23500" x2="44250" y2="23500"/>
                        <a14:foregroundMark x1="625" y1="52625" x2="625" y2="5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8148"/>
          <a:stretch>
            <a:fillRect/>
          </a:stretch>
        </p:blipFill>
        <p:spPr bwMode="auto">
          <a:xfrm>
            <a:off x="2909228" y="2336200"/>
            <a:ext cx="1981903" cy="12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087156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atin typeface="+mn-ea"/>
              </a:rPr>
              <a:t>护目镜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984" y="2094438"/>
            <a:ext cx="2102364" cy="153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4">
            <a:extLst>
              <a:ext uri="{BEBA8EAE-BF5A-486C-A8C5-ECC9F3942E4B}">
                <a14:imgProps xmlns:a14="http://schemas.microsoft.com/office/drawing/2010/main">
                  <a14:imgLayer r:embed="rId145">
                    <a14:imgEffect>
                      <a14:backgroundRemoval t="7045" b="89863" l="10000" r="94051">
                        <a14:foregroundMark x1="61519" y1="36254" x2="67468" y2="30928"/>
                        <a14:foregroundMark x1="67468" y1="30928" x2="67595" y2="32474"/>
                        <a14:foregroundMark x1="73418" y1="21134" x2="68608" y2="29210"/>
                        <a14:foregroundMark x1="68608" y1="29210" x2="76582" y2="18900"/>
                        <a14:foregroundMark x1="76582" y1="18900" x2="74304" y2="20619"/>
                        <a14:foregroundMark x1="77848" y1="12887" x2="79620" y2="27320"/>
                        <a14:foregroundMark x1="79620" y1="27320" x2="69114" y2="36942"/>
                        <a14:foregroundMark x1="69114" y1="36942" x2="74430" y2="32302"/>
                        <a14:foregroundMark x1="74430" y1="32302" x2="72405" y2="32990"/>
                        <a14:foregroundMark x1="71013" y1="42955" x2="83924" y2="32302"/>
                        <a14:foregroundMark x1="79494" y1="10137" x2="89241" y2="23368"/>
                        <a14:foregroundMark x1="79114" y1="8763" x2="78101" y2="7045"/>
                        <a14:foregroundMark x1="89494" y1="25258" x2="91646" y2="28866"/>
                        <a14:foregroundMark x1="93418" y1="29381" x2="91139" y2="31271"/>
                        <a14:foregroundMark x1="65316" y1="39003" x2="50759" y2="60997"/>
                        <a14:foregroundMark x1="61013" y1="51031" x2="67848" y2="49828"/>
                        <a14:foregroundMark x1="67848" y1="49828" x2="75063" y2="45017"/>
                        <a14:foregroundMark x1="71772" y1="52234" x2="72532" y2="51546"/>
                        <a14:foregroundMark x1="80127" y1="40034" x2="86709" y2="30412"/>
                        <a14:foregroundMark x1="86962" y1="28694" x2="90000" y2="31100"/>
                        <a14:foregroundMark x1="78608" y1="20790" x2="69620" y2="30756"/>
                        <a14:foregroundMark x1="50886" y1="75086" x2="61392" y2="66151"/>
                        <a14:foregroundMark x1="50000" y1="76632" x2="45570" y2="81271"/>
                        <a14:foregroundMark x1="63291" y1="66495" x2="72278" y2="59278"/>
                        <a14:foregroundMark x1="41013" y1="86770" x2="49747" y2="80584"/>
                        <a14:foregroundMark x1="38987" y1="86770" x2="38861" y2="87973"/>
                        <a14:foregroundMark x1="36709" y1="80584" x2="28861" y2="78007"/>
                        <a14:foregroundMark x1="28861" y1="78007" x2="25190" y2="81443"/>
                        <a14:foregroundMark x1="34810" y1="81443" x2="39367" y2="84880"/>
                        <a14:foregroundMark x1="36709" y1="81100" x2="28861" y2="63402"/>
                        <a14:foregroundMark x1="28354" y1="68041" x2="31646" y2="76632"/>
                        <a14:foregroundMark x1="27595" y1="67010" x2="27089" y2="66151"/>
                        <a14:foregroundMark x1="90000" y1="34708" x2="87848" y2="36254"/>
                        <a14:foregroundMark x1="27089" y1="65292" x2="27089" y2="65292"/>
                        <a14:foregroundMark x1="27089" y1="64261" x2="26709" y2="63918"/>
                        <a14:foregroundMark x1="90633" y1="22852" x2="91139" y2="24055"/>
                        <a14:foregroundMark x1="94051" y1="29038" x2="94051" y2="29038"/>
                        <a14:foregroundMark x1="81772" y1="43127" x2="85823" y2="37457"/>
                        <a14:foregroundMark x1="78481" y1="48282" x2="71392" y2="55842"/>
                        <a14:foregroundMark x1="74430" y1="55670" x2="73671" y2="57045"/>
                        <a14:foregroundMark x1="82278" y1="43299" x2="79620" y2="45017"/>
                        <a14:foregroundMark x1="79747" y1="48110" x2="81392" y2="4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2348" y="2062435"/>
            <a:ext cx="2451869" cy="180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6096000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pH</a:t>
            </a:r>
            <a:r>
              <a:rPr lang="zh-CN" altLang="en-US" sz="2000">
                <a:latin typeface="+mn-ea"/>
              </a:rPr>
              <a:t>计</a:t>
            </a: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8633354" y="3627819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pH</a:t>
            </a:r>
            <a:r>
              <a:rPr lang="zh-CN" altLang="en-US" sz="2000">
                <a:latin typeface="+mn-ea"/>
              </a:rPr>
              <a:t>试纸</a:t>
            </a:r>
          </a:p>
        </p:txBody>
      </p:sp>
      <p:grpSp>
        <p:nvGrpSpPr>
          <p:cNvPr id="16" name="Group 3"/>
          <p:cNvGrpSpPr/>
          <p:nvPr>
            <p:custDataLst>
              <p:tags r:id="rId12"/>
            </p:custDataLst>
          </p:nvPr>
        </p:nvGrpSpPr>
        <p:grpSpPr>
          <a:xfrm>
            <a:off x="1480814" y="4337221"/>
            <a:ext cx="459181" cy="1630882"/>
            <a:chOff x="2736" y="1490"/>
            <a:chExt cx="601" cy="2134"/>
          </a:xfrm>
        </p:grpSpPr>
        <p:sp>
          <p:nvSpPr>
            <p:cNvPr id="17" name="Oval 4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2842" y="1490"/>
              <a:ext cx="331" cy="27"/>
            </a:xfrm>
            <a:prstGeom prst="ellipse">
              <a:avLst/>
            </a:prstGeom>
            <a:solidFill>
              <a:srgbClr val="A1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18" name="Freeform 5"/>
            <p:cNvSpPr/>
            <p:nvPr>
              <p:custDataLst>
                <p:tags r:id="rId49"/>
              </p:custDataLst>
            </p:nvPr>
          </p:nvSpPr>
          <p:spPr bwMode="auto">
            <a:xfrm>
              <a:off x="2857" y="1502"/>
              <a:ext cx="300" cy="15"/>
            </a:xfrm>
            <a:custGeom>
              <a:avLst/>
              <a:gdLst>
                <a:gd name="T0" fmla="*/ 0 w 133"/>
                <a:gd name="T1" fmla="*/ 60 h 7"/>
                <a:gd name="T2" fmla="*/ 1710 w 133"/>
                <a:gd name="T3" fmla="*/ 148 h 7"/>
                <a:gd name="T4" fmla="*/ 3444 w 133"/>
                <a:gd name="T5" fmla="*/ 60 h 7"/>
                <a:gd name="T6" fmla="*/ 1710 w 133"/>
                <a:gd name="T7" fmla="*/ 0 h 7"/>
                <a:gd name="T8" fmla="*/ 0 w 133"/>
                <a:gd name="T9" fmla="*/ 6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" h="7">
                  <a:moveTo>
                    <a:pt x="0" y="3"/>
                  </a:moveTo>
                  <a:cubicBezTo>
                    <a:pt x="11" y="5"/>
                    <a:pt x="37" y="7"/>
                    <a:pt x="66" y="7"/>
                  </a:cubicBezTo>
                  <a:cubicBezTo>
                    <a:pt x="96" y="7"/>
                    <a:pt x="122" y="5"/>
                    <a:pt x="133" y="3"/>
                  </a:cubicBezTo>
                  <a:cubicBezTo>
                    <a:pt x="122" y="1"/>
                    <a:pt x="96" y="0"/>
                    <a:pt x="66" y="0"/>
                  </a:cubicBezTo>
                  <a:cubicBezTo>
                    <a:pt x="37" y="0"/>
                    <a:pt x="11" y="1"/>
                    <a:pt x="0" y="3"/>
                  </a:cubicBezTo>
                  <a:close/>
                </a:path>
              </a:pathLst>
            </a:custGeom>
            <a:solidFill>
              <a:srgbClr val="50B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>
              <p:custDataLst>
                <p:tags r:id="rId50"/>
              </p:custDataLst>
            </p:nvPr>
          </p:nvSpPr>
          <p:spPr bwMode="auto">
            <a:xfrm>
              <a:off x="2844" y="1504"/>
              <a:ext cx="329" cy="2007"/>
            </a:xfrm>
            <a:custGeom>
              <a:avLst/>
              <a:gdLst>
                <a:gd name="T0" fmla="*/ 3763 w 146"/>
                <a:gd name="T1" fmla="*/ 22655 h 892"/>
                <a:gd name="T2" fmla="*/ 3763 w 146"/>
                <a:gd name="T3" fmla="*/ 0 h 892"/>
                <a:gd name="T4" fmla="*/ 1855 w 146"/>
                <a:gd name="T5" fmla="*/ 162 h 892"/>
                <a:gd name="T6" fmla="*/ 0 w 146"/>
                <a:gd name="T7" fmla="*/ 25 h 892"/>
                <a:gd name="T8" fmla="*/ 696 w 146"/>
                <a:gd name="T9" fmla="*/ 1357 h 892"/>
                <a:gd name="T10" fmla="*/ 696 w 146"/>
                <a:gd name="T11" fmla="*/ 22655 h 892"/>
                <a:gd name="T12" fmla="*/ 696 w 146"/>
                <a:gd name="T13" fmla="*/ 22655 h 892"/>
                <a:gd name="T14" fmla="*/ 2220 w 146"/>
                <a:gd name="T15" fmla="*/ 22862 h 892"/>
                <a:gd name="T16" fmla="*/ 3763 w 146"/>
                <a:gd name="T17" fmla="*/ 22655 h 8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892">
                  <a:moveTo>
                    <a:pt x="146" y="884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3"/>
                    <a:pt x="113" y="6"/>
                    <a:pt x="72" y="6"/>
                  </a:cubicBezTo>
                  <a:cubicBezTo>
                    <a:pt x="35" y="6"/>
                    <a:pt x="4" y="3"/>
                    <a:pt x="0" y="1"/>
                  </a:cubicBezTo>
                  <a:cubicBezTo>
                    <a:pt x="5" y="12"/>
                    <a:pt x="20" y="39"/>
                    <a:pt x="27" y="53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8"/>
                    <a:pt x="54" y="892"/>
                    <a:pt x="86" y="892"/>
                  </a:cubicBezTo>
                  <a:cubicBezTo>
                    <a:pt x="119" y="892"/>
                    <a:pt x="146" y="888"/>
                    <a:pt x="146" y="884"/>
                  </a:cubicBezTo>
                  <a:close/>
                </a:path>
              </a:pathLst>
            </a:custGeom>
            <a:solidFill>
              <a:srgbClr val="D9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Oval 7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905" y="3475"/>
              <a:ext cx="268" cy="36"/>
            </a:xfrm>
            <a:prstGeom prst="ellipse">
              <a:avLst/>
            </a:pr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21" name="Freeform 8"/>
            <p:cNvSpPr/>
            <p:nvPr>
              <p:custDataLst>
                <p:tags r:id="rId52"/>
              </p:custDataLst>
            </p:nvPr>
          </p:nvSpPr>
          <p:spPr bwMode="auto">
            <a:xfrm>
              <a:off x="2736" y="3462"/>
              <a:ext cx="601" cy="162"/>
            </a:xfrm>
            <a:custGeom>
              <a:avLst/>
              <a:gdLst>
                <a:gd name="T0" fmla="*/ 6829 w 267"/>
                <a:gd name="T1" fmla="*/ 875 h 72"/>
                <a:gd name="T2" fmla="*/ 6010 w 267"/>
                <a:gd name="T3" fmla="*/ 329 h 72"/>
                <a:gd name="T4" fmla="*/ 4986 w 267"/>
                <a:gd name="T5" fmla="*/ 25 h 72"/>
                <a:gd name="T6" fmla="*/ 4986 w 267"/>
                <a:gd name="T7" fmla="*/ 365 h 72"/>
                <a:gd name="T8" fmla="*/ 4986 w 267"/>
                <a:gd name="T9" fmla="*/ 365 h 72"/>
                <a:gd name="T10" fmla="*/ 3446 w 267"/>
                <a:gd name="T11" fmla="*/ 572 h 72"/>
                <a:gd name="T12" fmla="*/ 1925 w 267"/>
                <a:gd name="T13" fmla="*/ 365 h 72"/>
                <a:gd name="T14" fmla="*/ 1925 w 267"/>
                <a:gd name="T15" fmla="*/ 365 h 72"/>
                <a:gd name="T16" fmla="*/ 1925 w 267"/>
                <a:gd name="T17" fmla="*/ 0 h 72"/>
                <a:gd name="T18" fmla="*/ 1925 w 267"/>
                <a:gd name="T19" fmla="*/ 0 h 72"/>
                <a:gd name="T20" fmla="*/ 822 w 267"/>
                <a:gd name="T21" fmla="*/ 329 h 72"/>
                <a:gd name="T22" fmla="*/ 0 w 267"/>
                <a:gd name="T23" fmla="*/ 875 h 72"/>
                <a:gd name="T24" fmla="*/ 0 w 267"/>
                <a:gd name="T25" fmla="*/ 1211 h 72"/>
                <a:gd name="T26" fmla="*/ 25 w 267"/>
                <a:gd name="T27" fmla="*/ 1287 h 72"/>
                <a:gd name="T28" fmla="*/ 1540 w 267"/>
                <a:gd name="T29" fmla="*/ 1823 h 72"/>
                <a:gd name="T30" fmla="*/ 1697 w 267"/>
                <a:gd name="T31" fmla="*/ 1847 h 72"/>
                <a:gd name="T32" fmla="*/ 3410 w 267"/>
                <a:gd name="T33" fmla="*/ 1847 h 72"/>
                <a:gd name="T34" fmla="*/ 3410 w 267"/>
                <a:gd name="T35" fmla="*/ 1847 h 72"/>
                <a:gd name="T36" fmla="*/ 5132 w 267"/>
                <a:gd name="T37" fmla="*/ 1847 h 72"/>
                <a:gd name="T38" fmla="*/ 5290 w 267"/>
                <a:gd name="T39" fmla="*/ 1823 h 72"/>
                <a:gd name="T40" fmla="*/ 6800 w 267"/>
                <a:gd name="T41" fmla="*/ 1287 h 72"/>
                <a:gd name="T42" fmla="*/ 6856 w 267"/>
                <a:gd name="T43" fmla="*/ 1211 h 72"/>
                <a:gd name="T44" fmla="*/ 6829 w 267"/>
                <a:gd name="T45" fmla="*/ 875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7" h="72">
                  <a:moveTo>
                    <a:pt x="266" y="34"/>
                  </a:moveTo>
                  <a:cubicBezTo>
                    <a:pt x="266" y="34"/>
                    <a:pt x="240" y="16"/>
                    <a:pt x="234" y="13"/>
                  </a:cubicBezTo>
                  <a:cubicBezTo>
                    <a:pt x="229" y="10"/>
                    <a:pt x="207" y="3"/>
                    <a:pt x="194" y="1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8"/>
                    <a:pt x="167" y="22"/>
                    <a:pt x="134" y="22"/>
                  </a:cubicBezTo>
                  <a:cubicBezTo>
                    <a:pt x="102" y="22"/>
                    <a:pt x="75" y="18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2" y="3"/>
                    <a:pt x="37" y="10"/>
                    <a:pt x="32" y="13"/>
                  </a:cubicBezTo>
                  <a:cubicBezTo>
                    <a:pt x="27" y="16"/>
                    <a:pt x="0" y="34"/>
                    <a:pt x="0" y="3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9"/>
                    <a:pt x="1" y="50"/>
                  </a:cubicBezTo>
                  <a:cubicBezTo>
                    <a:pt x="9" y="53"/>
                    <a:pt x="47" y="67"/>
                    <a:pt x="60" y="71"/>
                  </a:cubicBezTo>
                  <a:cubicBezTo>
                    <a:pt x="62" y="72"/>
                    <a:pt x="66" y="72"/>
                    <a:pt x="66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200" y="72"/>
                    <a:pt x="204" y="72"/>
                    <a:pt x="206" y="71"/>
                  </a:cubicBezTo>
                  <a:cubicBezTo>
                    <a:pt x="219" y="67"/>
                    <a:pt x="257" y="53"/>
                    <a:pt x="265" y="50"/>
                  </a:cubicBezTo>
                  <a:cubicBezTo>
                    <a:pt x="267" y="49"/>
                    <a:pt x="267" y="47"/>
                    <a:pt x="267" y="47"/>
                  </a:cubicBezTo>
                  <a:lnTo>
                    <a:pt x="266" y="34"/>
                  </a:lnTo>
                  <a:close/>
                </a:path>
              </a:pathLst>
            </a:custGeom>
            <a:solidFill>
              <a:srgbClr val="E6F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9"/>
            <p:cNvSpPr/>
            <p:nvPr>
              <p:custDataLst>
                <p:tags r:id="rId53"/>
              </p:custDataLst>
            </p:nvPr>
          </p:nvSpPr>
          <p:spPr bwMode="auto">
            <a:xfrm>
              <a:off x="2736" y="3538"/>
              <a:ext cx="601" cy="86"/>
            </a:xfrm>
            <a:custGeom>
              <a:avLst/>
              <a:gdLst>
                <a:gd name="T0" fmla="*/ 6856 w 267"/>
                <a:gd name="T1" fmla="*/ 337 h 38"/>
                <a:gd name="T2" fmla="*/ 6829 w 267"/>
                <a:gd name="T3" fmla="*/ 0 h 38"/>
                <a:gd name="T4" fmla="*/ 6829 w 267"/>
                <a:gd name="T5" fmla="*/ 0 h 38"/>
                <a:gd name="T6" fmla="*/ 6010 w 267"/>
                <a:gd name="T7" fmla="*/ 102 h 38"/>
                <a:gd name="T8" fmla="*/ 5213 w 267"/>
                <a:gd name="T9" fmla="*/ 559 h 38"/>
                <a:gd name="T10" fmla="*/ 3410 w 267"/>
                <a:gd name="T11" fmla="*/ 369 h 38"/>
                <a:gd name="T12" fmla="*/ 3410 w 267"/>
                <a:gd name="T13" fmla="*/ 369 h 38"/>
                <a:gd name="T14" fmla="*/ 1621 w 267"/>
                <a:gd name="T15" fmla="*/ 559 h 38"/>
                <a:gd name="T16" fmla="*/ 822 w 267"/>
                <a:gd name="T17" fmla="*/ 102 h 38"/>
                <a:gd name="T18" fmla="*/ 25 w 267"/>
                <a:gd name="T19" fmla="*/ 0 h 38"/>
                <a:gd name="T20" fmla="*/ 0 w 267"/>
                <a:gd name="T21" fmla="*/ 0 h 38"/>
                <a:gd name="T22" fmla="*/ 0 w 267"/>
                <a:gd name="T23" fmla="*/ 337 h 38"/>
                <a:gd name="T24" fmla="*/ 25 w 267"/>
                <a:gd name="T25" fmla="*/ 414 h 38"/>
                <a:gd name="T26" fmla="*/ 1540 w 267"/>
                <a:gd name="T27" fmla="*/ 973 h 38"/>
                <a:gd name="T28" fmla="*/ 1697 w 267"/>
                <a:gd name="T29" fmla="*/ 998 h 38"/>
                <a:gd name="T30" fmla="*/ 5132 w 267"/>
                <a:gd name="T31" fmla="*/ 998 h 38"/>
                <a:gd name="T32" fmla="*/ 5290 w 267"/>
                <a:gd name="T33" fmla="*/ 973 h 38"/>
                <a:gd name="T34" fmla="*/ 6800 w 267"/>
                <a:gd name="T35" fmla="*/ 414 h 38"/>
                <a:gd name="T36" fmla="*/ 6856 w 267"/>
                <a:gd name="T37" fmla="*/ 337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67" h="38">
                  <a:moveTo>
                    <a:pt x="267" y="13"/>
                  </a:moveTo>
                  <a:cubicBezTo>
                    <a:pt x="266" y="0"/>
                    <a:pt x="266" y="0"/>
                    <a:pt x="266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66" y="0"/>
                    <a:pt x="243" y="0"/>
                    <a:pt x="234" y="4"/>
                  </a:cubicBezTo>
                  <a:cubicBezTo>
                    <a:pt x="225" y="8"/>
                    <a:pt x="211" y="13"/>
                    <a:pt x="203" y="21"/>
                  </a:cubicBezTo>
                  <a:cubicBezTo>
                    <a:pt x="196" y="17"/>
                    <a:pt x="147" y="14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19" y="14"/>
                    <a:pt x="70" y="17"/>
                    <a:pt x="63" y="21"/>
                  </a:cubicBezTo>
                  <a:cubicBezTo>
                    <a:pt x="55" y="13"/>
                    <a:pt x="41" y="8"/>
                    <a:pt x="32" y="4"/>
                  </a:cubicBezTo>
                  <a:cubicBezTo>
                    <a:pt x="23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9" y="19"/>
                    <a:pt x="47" y="33"/>
                    <a:pt x="60" y="37"/>
                  </a:cubicBezTo>
                  <a:cubicBezTo>
                    <a:pt x="62" y="38"/>
                    <a:pt x="66" y="38"/>
                    <a:pt x="66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4" y="38"/>
                    <a:pt x="206" y="37"/>
                  </a:cubicBezTo>
                  <a:cubicBezTo>
                    <a:pt x="219" y="33"/>
                    <a:pt x="257" y="19"/>
                    <a:pt x="265" y="16"/>
                  </a:cubicBezTo>
                  <a:cubicBezTo>
                    <a:pt x="267" y="15"/>
                    <a:pt x="267" y="13"/>
                    <a:pt x="267" y="13"/>
                  </a:cubicBezTo>
                  <a:close/>
                </a:path>
              </a:pathLst>
            </a:custGeom>
            <a:solidFill>
              <a:srgbClr val="A2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10"/>
            <p:cNvSpPr/>
            <p:nvPr>
              <p:custDataLst>
                <p:tags r:id="rId54"/>
              </p:custDataLst>
            </p:nvPr>
          </p:nvSpPr>
          <p:spPr bwMode="auto">
            <a:xfrm>
              <a:off x="3193" y="3538"/>
              <a:ext cx="144" cy="86"/>
            </a:xfrm>
            <a:custGeom>
              <a:avLst/>
              <a:gdLst>
                <a:gd name="T0" fmla="*/ 0 w 64"/>
                <a:gd name="T1" fmla="*/ 998 h 38"/>
                <a:gd name="T2" fmla="*/ 81 w 64"/>
                <a:gd name="T3" fmla="*/ 973 h 38"/>
                <a:gd name="T4" fmla="*/ 1595 w 64"/>
                <a:gd name="T5" fmla="*/ 414 h 38"/>
                <a:gd name="T6" fmla="*/ 1640 w 64"/>
                <a:gd name="T7" fmla="*/ 337 h 38"/>
                <a:gd name="T8" fmla="*/ 1620 w 64"/>
                <a:gd name="T9" fmla="*/ 0 h 38"/>
                <a:gd name="T10" fmla="*/ 1620 w 64"/>
                <a:gd name="T11" fmla="*/ 0 h 38"/>
                <a:gd name="T12" fmla="*/ 801 w 64"/>
                <a:gd name="T13" fmla="*/ 102 h 38"/>
                <a:gd name="T14" fmla="*/ 0 w 64"/>
                <a:gd name="T15" fmla="*/ 559 h 38"/>
                <a:gd name="T16" fmla="*/ 0 w 64"/>
                <a:gd name="T17" fmla="*/ 998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38">
                  <a:moveTo>
                    <a:pt x="0" y="38"/>
                  </a:moveTo>
                  <a:cubicBezTo>
                    <a:pt x="1" y="38"/>
                    <a:pt x="2" y="38"/>
                    <a:pt x="3" y="37"/>
                  </a:cubicBezTo>
                  <a:cubicBezTo>
                    <a:pt x="16" y="33"/>
                    <a:pt x="54" y="19"/>
                    <a:pt x="62" y="16"/>
                  </a:cubicBezTo>
                  <a:cubicBezTo>
                    <a:pt x="64" y="15"/>
                    <a:pt x="64" y="13"/>
                    <a:pt x="64" y="13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40" y="0"/>
                    <a:pt x="31" y="4"/>
                  </a:cubicBezTo>
                  <a:cubicBezTo>
                    <a:pt x="22" y="8"/>
                    <a:pt x="8" y="12"/>
                    <a:pt x="0" y="21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77C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1"/>
            <p:cNvSpPr/>
            <p:nvPr>
              <p:custDataLst>
                <p:tags r:id="rId55"/>
              </p:custDataLst>
            </p:nvPr>
          </p:nvSpPr>
          <p:spPr bwMode="auto">
            <a:xfrm>
              <a:off x="2736" y="3538"/>
              <a:ext cx="144" cy="86"/>
            </a:xfrm>
            <a:custGeom>
              <a:avLst/>
              <a:gdLst>
                <a:gd name="T0" fmla="*/ 1640 w 64"/>
                <a:gd name="T1" fmla="*/ 559 h 38"/>
                <a:gd name="T2" fmla="*/ 1620 w 64"/>
                <a:gd name="T3" fmla="*/ 559 h 38"/>
                <a:gd name="T4" fmla="*/ 821 w 64"/>
                <a:gd name="T5" fmla="*/ 102 h 38"/>
                <a:gd name="T6" fmla="*/ 25 w 64"/>
                <a:gd name="T7" fmla="*/ 0 h 38"/>
                <a:gd name="T8" fmla="*/ 0 w 64"/>
                <a:gd name="T9" fmla="*/ 0 h 38"/>
                <a:gd name="T10" fmla="*/ 0 w 64"/>
                <a:gd name="T11" fmla="*/ 337 h 38"/>
                <a:gd name="T12" fmla="*/ 25 w 64"/>
                <a:gd name="T13" fmla="*/ 414 h 38"/>
                <a:gd name="T14" fmla="*/ 1539 w 64"/>
                <a:gd name="T15" fmla="*/ 973 h 38"/>
                <a:gd name="T16" fmla="*/ 1640 w 64"/>
                <a:gd name="T17" fmla="*/ 998 h 38"/>
                <a:gd name="T18" fmla="*/ 1640 w 64"/>
                <a:gd name="T19" fmla="*/ 559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38">
                  <a:moveTo>
                    <a:pt x="64" y="21"/>
                  </a:moveTo>
                  <a:cubicBezTo>
                    <a:pt x="64" y="21"/>
                    <a:pt x="64" y="21"/>
                    <a:pt x="63" y="21"/>
                  </a:cubicBezTo>
                  <a:cubicBezTo>
                    <a:pt x="55" y="13"/>
                    <a:pt x="41" y="8"/>
                    <a:pt x="32" y="4"/>
                  </a:cubicBezTo>
                  <a:cubicBezTo>
                    <a:pt x="23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9" y="19"/>
                    <a:pt x="47" y="33"/>
                    <a:pt x="60" y="37"/>
                  </a:cubicBezTo>
                  <a:cubicBezTo>
                    <a:pt x="61" y="38"/>
                    <a:pt x="63" y="38"/>
                    <a:pt x="64" y="38"/>
                  </a:cubicBezTo>
                  <a:lnTo>
                    <a:pt x="64" y="21"/>
                  </a:lnTo>
                  <a:close/>
                </a:path>
              </a:pathLst>
            </a:custGeom>
            <a:solidFill>
              <a:srgbClr val="BD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2"/>
            <p:cNvSpPr/>
            <p:nvPr>
              <p:custDataLst>
                <p:tags r:id="rId56"/>
              </p:custDataLst>
            </p:nvPr>
          </p:nvSpPr>
          <p:spPr bwMode="auto">
            <a:xfrm>
              <a:off x="3029" y="1524"/>
              <a:ext cx="130" cy="1969"/>
            </a:xfrm>
            <a:custGeom>
              <a:avLst/>
              <a:gdLst>
                <a:gd name="T0" fmla="*/ 1461 w 58"/>
                <a:gd name="T1" fmla="*/ 0 h 875"/>
                <a:gd name="T2" fmla="*/ 1461 w 58"/>
                <a:gd name="T3" fmla="*/ 22073 h 875"/>
                <a:gd name="T4" fmla="*/ 0 w 58"/>
                <a:gd name="T5" fmla="*/ 22438 h 875"/>
                <a:gd name="T6" fmla="*/ 914 w 58"/>
                <a:gd name="T7" fmla="*/ 20226 h 875"/>
                <a:gd name="T8" fmla="*/ 1461 w 58"/>
                <a:gd name="T9" fmla="*/ 0 h 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875">
                  <a:moveTo>
                    <a:pt x="58" y="0"/>
                  </a:moveTo>
                  <a:cubicBezTo>
                    <a:pt x="58" y="0"/>
                    <a:pt x="58" y="847"/>
                    <a:pt x="58" y="861"/>
                  </a:cubicBezTo>
                  <a:cubicBezTo>
                    <a:pt x="58" y="874"/>
                    <a:pt x="39" y="875"/>
                    <a:pt x="0" y="875"/>
                  </a:cubicBezTo>
                  <a:cubicBezTo>
                    <a:pt x="26" y="870"/>
                    <a:pt x="32" y="839"/>
                    <a:pt x="36" y="789"/>
                  </a:cubicBezTo>
                  <a:cubicBezTo>
                    <a:pt x="39" y="738"/>
                    <a:pt x="58" y="0"/>
                    <a:pt x="58" y="0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13"/>
            <p:cNvSpPr/>
            <p:nvPr>
              <p:custDataLst>
                <p:tags r:id="rId57"/>
              </p:custDataLst>
            </p:nvPr>
          </p:nvSpPr>
          <p:spPr bwMode="auto">
            <a:xfrm>
              <a:off x="3002" y="2242"/>
              <a:ext cx="150" cy="1262"/>
            </a:xfrm>
            <a:custGeom>
              <a:avLst/>
              <a:gdLst>
                <a:gd name="T0" fmla="*/ 1583 w 67"/>
                <a:gd name="T1" fmla="*/ 7606 h 561"/>
                <a:gd name="T2" fmla="*/ 1684 w 67"/>
                <a:gd name="T3" fmla="*/ 0 h 561"/>
                <a:gd name="T4" fmla="*/ 1684 w 67"/>
                <a:gd name="T5" fmla="*/ 13875 h 561"/>
                <a:gd name="T6" fmla="*/ 0 w 67"/>
                <a:gd name="T7" fmla="*/ 14219 h 561"/>
                <a:gd name="T8" fmla="*/ 1504 w 67"/>
                <a:gd name="T9" fmla="*/ 13466 h 561"/>
                <a:gd name="T10" fmla="*/ 1583 w 67"/>
                <a:gd name="T11" fmla="*/ 7606 h 5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561">
                  <a:moveTo>
                    <a:pt x="63" y="297"/>
                  </a:moveTo>
                  <a:cubicBezTo>
                    <a:pt x="65" y="157"/>
                    <a:pt x="67" y="0"/>
                    <a:pt x="67" y="0"/>
                  </a:cubicBezTo>
                  <a:cubicBezTo>
                    <a:pt x="67" y="542"/>
                    <a:pt x="67" y="542"/>
                    <a:pt x="67" y="542"/>
                  </a:cubicBezTo>
                  <a:cubicBezTo>
                    <a:pt x="67" y="550"/>
                    <a:pt x="42" y="561"/>
                    <a:pt x="0" y="555"/>
                  </a:cubicBezTo>
                  <a:cubicBezTo>
                    <a:pt x="20" y="557"/>
                    <a:pt x="58" y="549"/>
                    <a:pt x="60" y="526"/>
                  </a:cubicBezTo>
                  <a:cubicBezTo>
                    <a:pt x="61" y="515"/>
                    <a:pt x="61" y="413"/>
                    <a:pt x="63" y="297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4"/>
            <p:cNvSpPr/>
            <p:nvPr>
              <p:custDataLst>
                <p:tags r:id="rId58"/>
              </p:custDataLst>
            </p:nvPr>
          </p:nvSpPr>
          <p:spPr bwMode="auto">
            <a:xfrm>
              <a:off x="2862" y="1522"/>
              <a:ext cx="36" cy="67"/>
            </a:xfrm>
            <a:custGeom>
              <a:avLst/>
              <a:gdLst>
                <a:gd name="T0" fmla="*/ 0 w 36"/>
                <a:gd name="T1" fmla="*/ 0 h 67"/>
                <a:gd name="T2" fmla="*/ 36 w 36"/>
                <a:gd name="T3" fmla="*/ 67 h 67"/>
                <a:gd name="T4" fmla="*/ 36 w 36"/>
                <a:gd name="T5" fmla="*/ 2 h 67"/>
                <a:gd name="T6" fmla="*/ 0 w 3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67">
                  <a:moveTo>
                    <a:pt x="0" y="0"/>
                  </a:moveTo>
                  <a:lnTo>
                    <a:pt x="36" y="67"/>
                  </a:lnTo>
                  <a:lnTo>
                    <a:pt x="3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5"/>
            <p:cNvSpPr/>
            <p:nvPr>
              <p:custDataLst>
                <p:tags r:id="rId59"/>
              </p:custDataLst>
            </p:nvPr>
          </p:nvSpPr>
          <p:spPr bwMode="auto">
            <a:xfrm>
              <a:off x="2862" y="1522"/>
              <a:ext cx="36" cy="67"/>
            </a:xfrm>
            <a:custGeom>
              <a:avLst/>
              <a:gdLst>
                <a:gd name="T0" fmla="*/ 0 w 36"/>
                <a:gd name="T1" fmla="*/ 0 h 67"/>
                <a:gd name="T2" fmla="*/ 36 w 36"/>
                <a:gd name="T3" fmla="*/ 67 h 67"/>
                <a:gd name="T4" fmla="*/ 36 w 36"/>
                <a:gd name="T5" fmla="*/ 2 h 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67">
                  <a:moveTo>
                    <a:pt x="0" y="0"/>
                  </a:moveTo>
                  <a:lnTo>
                    <a:pt x="36" y="67"/>
                  </a:lnTo>
                  <a:lnTo>
                    <a:pt x="3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16"/>
            <p:cNvSpPr/>
            <p:nvPr>
              <p:custDataLst>
                <p:tags r:id="rId60"/>
              </p:custDataLst>
            </p:nvPr>
          </p:nvSpPr>
          <p:spPr bwMode="auto">
            <a:xfrm>
              <a:off x="2990" y="1520"/>
              <a:ext cx="167" cy="150"/>
            </a:xfrm>
            <a:custGeom>
              <a:avLst/>
              <a:gdLst>
                <a:gd name="T0" fmla="*/ 0 w 74"/>
                <a:gd name="T1" fmla="*/ 81 h 67"/>
                <a:gd name="T2" fmla="*/ 1920 w 74"/>
                <a:gd name="T3" fmla="*/ 0 h 67"/>
                <a:gd name="T4" fmla="*/ 1920 w 74"/>
                <a:gd name="T5" fmla="*/ 1684 h 67"/>
                <a:gd name="T6" fmla="*/ 1090 w 74"/>
                <a:gd name="T7" fmla="*/ 300 h 67"/>
                <a:gd name="T8" fmla="*/ 0 w 74"/>
                <a:gd name="T9" fmla="*/ 81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67">
                  <a:moveTo>
                    <a:pt x="0" y="3"/>
                  </a:moveTo>
                  <a:cubicBezTo>
                    <a:pt x="29" y="3"/>
                    <a:pt x="62" y="5"/>
                    <a:pt x="74" y="0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3" y="35"/>
                    <a:pt x="61" y="15"/>
                    <a:pt x="42" y="12"/>
                  </a:cubicBezTo>
                  <a:cubicBezTo>
                    <a:pt x="23" y="8"/>
                    <a:pt x="6" y="5"/>
                    <a:pt x="0" y="3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17"/>
            <p:cNvSpPr/>
            <p:nvPr>
              <p:custDataLst>
                <p:tags r:id="rId61"/>
              </p:custDataLst>
            </p:nvPr>
          </p:nvSpPr>
          <p:spPr bwMode="auto">
            <a:xfrm>
              <a:off x="3026" y="3504"/>
              <a:ext cx="153" cy="36"/>
            </a:xfrm>
            <a:custGeom>
              <a:avLst/>
              <a:gdLst>
                <a:gd name="T0" fmla="*/ 1742 w 68"/>
                <a:gd name="T1" fmla="*/ 0 h 16"/>
                <a:gd name="T2" fmla="*/ 0 w 68"/>
                <a:gd name="T3" fmla="*/ 227 h 16"/>
                <a:gd name="T4" fmla="*/ 1742 w 68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6">
                  <a:moveTo>
                    <a:pt x="68" y="0"/>
                  </a:moveTo>
                  <a:cubicBezTo>
                    <a:pt x="58" y="8"/>
                    <a:pt x="24" y="10"/>
                    <a:pt x="0" y="9"/>
                  </a:cubicBezTo>
                  <a:cubicBezTo>
                    <a:pt x="21" y="16"/>
                    <a:pt x="61" y="11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18"/>
            <p:cNvSpPr/>
            <p:nvPr>
              <p:custDataLst>
                <p:tags r:id="rId62"/>
              </p:custDataLst>
            </p:nvPr>
          </p:nvSpPr>
          <p:spPr bwMode="auto">
            <a:xfrm>
              <a:off x="2779" y="3475"/>
              <a:ext cx="108" cy="47"/>
            </a:xfrm>
            <a:custGeom>
              <a:avLst/>
              <a:gdLst>
                <a:gd name="T0" fmla="*/ 0 w 48"/>
                <a:gd name="T1" fmla="*/ 526 h 21"/>
                <a:gd name="T2" fmla="*/ 511 w 48"/>
                <a:gd name="T3" fmla="*/ 201 h 21"/>
                <a:gd name="T4" fmla="*/ 1231 w 48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21">
                  <a:moveTo>
                    <a:pt x="0" y="21"/>
                  </a:moveTo>
                  <a:cubicBezTo>
                    <a:pt x="5" y="17"/>
                    <a:pt x="15" y="10"/>
                    <a:pt x="20" y="8"/>
                  </a:cubicBezTo>
                  <a:cubicBezTo>
                    <a:pt x="25" y="6"/>
                    <a:pt x="48" y="0"/>
                    <a:pt x="4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19"/>
            <p:cNvSpPr/>
            <p:nvPr>
              <p:custDataLst>
                <p:tags r:id="rId63"/>
              </p:custDataLst>
            </p:nvPr>
          </p:nvSpPr>
          <p:spPr bwMode="auto">
            <a:xfrm>
              <a:off x="2891" y="3572"/>
              <a:ext cx="257" cy="18"/>
            </a:xfrm>
            <a:custGeom>
              <a:avLst/>
              <a:gdLst>
                <a:gd name="T0" fmla="*/ 0 w 114"/>
                <a:gd name="T1" fmla="*/ 207 h 8"/>
                <a:gd name="T2" fmla="*/ 2942 w 114"/>
                <a:gd name="T3" fmla="*/ 207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4" h="8">
                  <a:moveTo>
                    <a:pt x="0" y="8"/>
                  </a:moveTo>
                  <a:cubicBezTo>
                    <a:pt x="13" y="5"/>
                    <a:pt x="84" y="0"/>
                    <a:pt x="114" y="8"/>
                  </a:cubicBezTo>
                </a:path>
              </a:pathLst>
            </a:custGeom>
            <a:solidFill>
              <a:srgbClr val="E6F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20"/>
            <p:cNvSpPr/>
            <p:nvPr>
              <p:custDataLst>
                <p:tags r:id="rId64"/>
              </p:custDataLst>
            </p:nvPr>
          </p:nvSpPr>
          <p:spPr bwMode="auto">
            <a:xfrm>
              <a:off x="2761" y="3547"/>
              <a:ext cx="94" cy="32"/>
            </a:xfrm>
            <a:custGeom>
              <a:avLst/>
              <a:gdLst>
                <a:gd name="T0" fmla="*/ 0 w 42"/>
                <a:gd name="T1" fmla="*/ 25 h 14"/>
                <a:gd name="T2" fmla="*/ 1052 w 42"/>
                <a:gd name="T3" fmla="*/ 382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2" h="14">
                  <a:moveTo>
                    <a:pt x="0" y="1"/>
                  </a:moveTo>
                  <a:cubicBezTo>
                    <a:pt x="11" y="0"/>
                    <a:pt x="27" y="3"/>
                    <a:pt x="42" y="14"/>
                  </a:cubicBezTo>
                </a:path>
              </a:pathLst>
            </a:custGeom>
            <a:solidFill>
              <a:srgbClr val="F2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21"/>
            <p:cNvSpPr/>
            <p:nvPr>
              <p:custDataLst>
                <p:tags r:id="rId65"/>
              </p:custDataLst>
            </p:nvPr>
          </p:nvSpPr>
          <p:spPr bwMode="auto">
            <a:xfrm>
              <a:off x="3206" y="3538"/>
              <a:ext cx="115" cy="47"/>
            </a:xfrm>
            <a:custGeom>
              <a:avLst/>
              <a:gdLst>
                <a:gd name="T0" fmla="*/ 0 w 51"/>
                <a:gd name="T1" fmla="*/ 526 h 21"/>
                <a:gd name="T2" fmla="*/ 1317 w 51"/>
                <a:gd name="T3" fmla="*/ 101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" h="21">
                  <a:moveTo>
                    <a:pt x="0" y="21"/>
                  </a:moveTo>
                  <a:cubicBezTo>
                    <a:pt x="7" y="14"/>
                    <a:pt x="33" y="0"/>
                    <a:pt x="51" y="4"/>
                  </a:cubicBezTo>
                </a:path>
              </a:pathLst>
            </a:custGeom>
            <a:solidFill>
              <a:srgbClr val="B3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22"/>
            <p:cNvSpPr/>
            <p:nvPr>
              <p:custDataLst>
                <p:tags r:id="rId66"/>
              </p:custDataLst>
            </p:nvPr>
          </p:nvSpPr>
          <p:spPr bwMode="auto">
            <a:xfrm>
              <a:off x="3175" y="3471"/>
              <a:ext cx="142" cy="67"/>
            </a:xfrm>
            <a:custGeom>
              <a:avLst/>
              <a:gdLst>
                <a:gd name="T0" fmla="*/ 25 w 63"/>
                <a:gd name="T1" fmla="*/ 0 h 30"/>
                <a:gd name="T2" fmla="*/ 985 w 63"/>
                <a:gd name="T3" fmla="*/ 279 h 30"/>
                <a:gd name="T4" fmla="*/ 1625 w 63"/>
                <a:gd name="T5" fmla="*/ 704 h 30"/>
                <a:gd name="T6" fmla="*/ 1032 w 63"/>
                <a:gd name="T7" fmla="*/ 748 h 30"/>
                <a:gd name="T8" fmla="*/ 640 w 63"/>
                <a:gd name="T9" fmla="*/ 324 h 30"/>
                <a:gd name="T10" fmla="*/ 0 w 63"/>
                <a:gd name="T11" fmla="*/ 199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30">
                  <a:moveTo>
                    <a:pt x="1" y="0"/>
                  </a:moveTo>
                  <a:cubicBezTo>
                    <a:pt x="7" y="1"/>
                    <a:pt x="32" y="7"/>
                    <a:pt x="38" y="11"/>
                  </a:cubicBezTo>
                  <a:cubicBezTo>
                    <a:pt x="44" y="15"/>
                    <a:pt x="63" y="28"/>
                    <a:pt x="63" y="28"/>
                  </a:cubicBezTo>
                  <a:cubicBezTo>
                    <a:pt x="55" y="26"/>
                    <a:pt x="43" y="28"/>
                    <a:pt x="40" y="30"/>
                  </a:cubicBezTo>
                  <a:cubicBezTo>
                    <a:pt x="41" y="25"/>
                    <a:pt x="26" y="14"/>
                    <a:pt x="25" y="13"/>
                  </a:cubicBezTo>
                  <a:cubicBezTo>
                    <a:pt x="24" y="12"/>
                    <a:pt x="0" y="8"/>
                    <a:pt x="0" y="8"/>
                  </a:cubicBezTo>
                </a:path>
              </a:pathLst>
            </a:custGeom>
            <a:solidFill>
              <a:srgbClr val="C4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23"/>
            <p:cNvSpPr/>
            <p:nvPr>
              <p:custDataLst>
                <p:tags r:id="rId67"/>
              </p:custDataLst>
            </p:nvPr>
          </p:nvSpPr>
          <p:spPr bwMode="auto">
            <a:xfrm>
              <a:off x="3224" y="3545"/>
              <a:ext cx="106" cy="63"/>
            </a:xfrm>
            <a:custGeom>
              <a:avLst/>
              <a:gdLst>
                <a:gd name="T0" fmla="*/ 952 w 47"/>
                <a:gd name="T1" fmla="*/ 263 h 28"/>
                <a:gd name="T2" fmla="*/ 0 w 47"/>
                <a:gd name="T3" fmla="*/ 720 h 28"/>
                <a:gd name="T4" fmla="*/ 1216 w 47"/>
                <a:gd name="T5" fmla="*/ 263 h 28"/>
                <a:gd name="T6" fmla="*/ 1216 w 47"/>
                <a:gd name="T7" fmla="*/ 0 h 28"/>
                <a:gd name="T8" fmla="*/ 952 w 47"/>
                <a:gd name="T9" fmla="*/ 263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28">
                  <a:moveTo>
                    <a:pt x="37" y="10"/>
                  </a:moveTo>
                  <a:cubicBezTo>
                    <a:pt x="29" y="15"/>
                    <a:pt x="15" y="22"/>
                    <a:pt x="0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6" y="4"/>
                    <a:pt x="37" y="10"/>
                  </a:cubicBezTo>
                  <a:close/>
                </a:path>
              </a:pathLst>
            </a:custGeom>
            <a:solidFill>
              <a:srgbClr val="55B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Oval 24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2905" y="3475"/>
              <a:ext cx="268" cy="36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38" name="Oval 25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2842" y="1490"/>
              <a:ext cx="331" cy="27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39" name="Freeform 26"/>
            <p:cNvSpPr/>
            <p:nvPr>
              <p:custDataLst>
                <p:tags r:id="rId70"/>
              </p:custDataLst>
            </p:nvPr>
          </p:nvSpPr>
          <p:spPr bwMode="auto">
            <a:xfrm>
              <a:off x="2844" y="1504"/>
              <a:ext cx="329" cy="2007"/>
            </a:xfrm>
            <a:custGeom>
              <a:avLst/>
              <a:gdLst>
                <a:gd name="T0" fmla="*/ 3763 w 146"/>
                <a:gd name="T1" fmla="*/ 22655 h 892"/>
                <a:gd name="T2" fmla="*/ 3763 w 146"/>
                <a:gd name="T3" fmla="*/ 0 h 892"/>
                <a:gd name="T4" fmla="*/ 1855 w 146"/>
                <a:gd name="T5" fmla="*/ 162 h 892"/>
                <a:gd name="T6" fmla="*/ 0 w 146"/>
                <a:gd name="T7" fmla="*/ 25 h 892"/>
                <a:gd name="T8" fmla="*/ 696 w 146"/>
                <a:gd name="T9" fmla="*/ 1357 h 892"/>
                <a:gd name="T10" fmla="*/ 696 w 146"/>
                <a:gd name="T11" fmla="*/ 22655 h 892"/>
                <a:gd name="T12" fmla="*/ 696 w 146"/>
                <a:gd name="T13" fmla="*/ 22655 h 892"/>
                <a:gd name="T14" fmla="*/ 2220 w 146"/>
                <a:gd name="T15" fmla="*/ 22862 h 892"/>
                <a:gd name="T16" fmla="*/ 3763 w 146"/>
                <a:gd name="T17" fmla="*/ 22655 h 8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892">
                  <a:moveTo>
                    <a:pt x="146" y="884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3"/>
                    <a:pt x="113" y="6"/>
                    <a:pt x="72" y="6"/>
                  </a:cubicBezTo>
                  <a:cubicBezTo>
                    <a:pt x="35" y="6"/>
                    <a:pt x="4" y="3"/>
                    <a:pt x="0" y="1"/>
                  </a:cubicBezTo>
                  <a:cubicBezTo>
                    <a:pt x="5" y="12"/>
                    <a:pt x="20" y="39"/>
                    <a:pt x="27" y="53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4"/>
                    <a:pt x="27" y="884"/>
                    <a:pt x="27" y="884"/>
                  </a:cubicBezTo>
                  <a:cubicBezTo>
                    <a:pt x="27" y="888"/>
                    <a:pt x="54" y="892"/>
                    <a:pt x="86" y="892"/>
                  </a:cubicBezTo>
                  <a:cubicBezTo>
                    <a:pt x="119" y="892"/>
                    <a:pt x="146" y="888"/>
                    <a:pt x="146" y="88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27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2905" y="1533"/>
              <a:ext cx="1" cy="92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28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>
              <a:off x="3193" y="3585"/>
              <a:ext cx="1" cy="39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9"/>
            <p:cNvSpPr/>
            <p:nvPr>
              <p:custDataLst>
                <p:tags r:id="rId73"/>
              </p:custDataLst>
            </p:nvPr>
          </p:nvSpPr>
          <p:spPr bwMode="auto">
            <a:xfrm>
              <a:off x="2736" y="3462"/>
              <a:ext cx="601" cy="162"/>
            </a:xfrm>
            <a:custGeom>
              <a:avLst/>
              <a:gdLst>
                <a:gd name="T0" fmla="*/ 1925 w 267"/>
                <a:gd name="T1" fmla="*/ 0 h 72"/>
                <a:gd name="T2" fmla="*/ 822 w 267"/>
                <a:gd name="T3" fmla="*/ 329 h 72"/>
                <a:gd name="T4" fmla="*/ 0 w 267"/>
                <a:gd name="T5" fmla="*/ 875 h 72"/>
                <a:gd name="T6" fmla="*/ 0 w 267"/>
                <a:gd name="T7" fmla="*/ 1211 h 72"/>
                <a:gd name="T8" fmla="*/ 25 w 267"/>
                <a:gd name="T9" fmla="*/ 1287 h 72"/>
                <a:gd name="T10" fmla="*/ 1540 w 267"/>
                <a:gd name="T11" fmla="*/ 1823 h 72"/>
                <a:gd name="T12" fmla="*/ 1697 w 267"/>
                <a:gd name="T13" fmla="*/ 1847 h 72"/>
                <a:gd name="T14" fmla="*/ 3410 w 267"/>
                <a:gd name="T15" fmla="*/ 1847 h 72"/>
                <a:gd name="T16" fmla="*/ 3410 w 267"/>
                <a:gd name="T17" fmla="*/ 1847 h 72"/>
                <a:gd name="T18" fmla="*/ 5132 w 267"/>
                <a:gd name="T19" fmla="*/ 1847 h 72"/>
                <a:gd name="T20" fmla="*/ 5290 w 267"/>
                <a:gd name="T21" fmla="*/ 1823 h 72"/>
                <a:gd name="T22" fmla="*/ 6800 w 267"/>
                <a:gd name="T23" fmla="*/ 1287 h 72"/>
                <a:gd name="T24" fmla="*/ 6856 w 267"/>
                <a:gd name="T25" fmla="*/ 1211 h 72"/>
                <a:gd name="T26" fmla="*/ 6829 w 267"/>
                <a:gd name="T27" fmla="*/ 875 h 72"/>
                <a:gd name="T28" fmla="*/ 6010 w 267"/>
                <a:gd name="T29" fmla="*/ 329 h 72"/>
                <a:gd name="T30" fmla="*/ 4986 w 267"/>
                <a:gd name="T31" fmla="*/ 25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7" h="72">
                  <a:moveTo>
                    <a:pt x="75" y="0"/>
                  </a:moveTo>
                  <a:cubicBezTo>
                    <a:pt x="62" y="3"/>
                    <a:pt x="37" y="10"/>
                    <a:pt x="32" y="13"/>
                  </a:cubicBezTo>
                  <a:cubicBezTo>
                    <a:pt x="27" y="16"/>
                    <a:pt x="0" y="34"/>
                    <a:pt x="0" y="3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9"/>
                    <a:pt x="1" y="50"/>
                  </a:cubicBezTo>
                  <a:cubicBezTo>
                    <a:pt x="9" y="53"/>
                    <a:pt x="47" y="67"/>
                    <a:pt x="60" y="71"/>
                  </a:cubicBezTo>
                  <a:cubicBezTo>
                    <a:pt x="62" y="72"/>
                    <a:pt x="66" y="72"/>
                    <a:pt x="66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200" y="72"/>
                    <a:pt x="204" y="72"/>
                    <a:pt x="206" y="71"/>
                  </a:cubicBezTo>
                  <a:cubicBezTo>
                    <a:pt x="219" y="67"/>
                    <a:pt x="257" y="53"/>
                    <a:pt x="265" y="50"/>
                  </a:cubicBezTo>
                  <a:cubicBezTo>
                    <a:pt x="267" y="49"/>
                    <a:pt x="267" y="47"/>
                    <a:pt x="267" y="47"/>
                  </a:cubicBezTo>
                  <a:cubicBezTo>
                    <a:pt x="266" y="34"/>
                    <a:pt x="266" y="34"/>
                    <a:pt x="266" y="34"/>
                  </a:cubicBezTo>
                  <a:cubicBezTo>
                    <a:pt x="266" y="34"/>
                    <a:pt x="240" y="16"/>
                    <a:pt x="234" y="13"/>
                  </a:cubicBezTo>
                  <a:cubicBezTo>
                    <a:pt x="230" y="10"/>
                    <a:pt x="207" y="4"/>
                    <a:pt x="194" y="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30"/>
            <p:cNvSpPr/>
            <p:nvPr>
              <p:custDataLst>
                <p:tags r:id="rId74"/>
              </p:custDataLst>
            </p:nvPr>
          </p:nvSpPr>
          <p:spPr bwMode="auto">
            <a:xfrm>
              <a:off x="2738" y="3538"/>
              <a:ext cx="597" cy="47"/>
            </a:xfrm>
            <a:custGeom>
              <a:avLst/>
              <a:gdLst>
                <a:gd name="T0" fmla="*/ 0 w 265"/>
                <a:gd name="T1" fmla="*/ 0 h 21"/>
                <a:gd name="T2" fmla="*/ 802 w 265"/>
                <a:gd name="T3" fmla="*/ 101 h 21"/>
                <a:gd name="T4" fmla="*/ 1600 w 265"/>
                <a:gd name="T5" fmla="*/ 526 h 21"/>
                <a:gd name="T6" fmla="*/ 3395 w 265"/>
                <a:gd name="T7" fmla="*/ 345 h 21"/>
                <a:gd name="T8" fmla="*/ 3395 w 265"/>
                <a:gd name="T9" fmla="*/ 345 h 21"/>
                <a:gd name="T10" fmla="*/ 5202 w 265"/>
                <a:gd name="T11" fmla="*/ 526 h 21"/>
                <a:gd name="T12" fmla="*/ 6004 w 265"/>
                <a:gd name="T13" fmla="*/ 101 h 21"/>
                <a:gd name="T14" fmla="*/ 6826 w 265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5" h="21">
                  <a:moveTo>
                    <a:pt x="0" y="0"/>
                  </a:moveTo>
                  <a:cubicBezTo>
                    <a:pt x="0" y="0"/>
                    <a:pt x="22" y="0"/>
                    <a:pt x="31" y="4"/>
                  </a:cubicBezTo>
                  <a:cubicBezTo>
                    <a:pt x="40" y="8"/>
                    <a:pt x="54" y="13"/>
                    <a:pt x="62" y="21"/>
                  </a:cubicBezTo>
                  <a:cubicBezTo>
                    <a:pt x="69" y="17"/>
                    <a:pt x="118" y="14"/>
                    <a:pt x="132" y="14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4"/>
                    <a:pt x="195" y="17"/>
                    <a:pt x="202" y="21"/>
                  </a:cubicBezTo>
                  <a:cubicBezTo>
                    <a:pt x="210" y="13"/>
                    <a:pt x="224" y="8"/>
                    <a:pt x="233" y="4"/>
                  </a:cubicBezTo>
                  <a:cubicBezTo>
                    <a:pt x="242" y="0"/>
                    <a:pt x="265" y="0"/>
                    <a:pt x="265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Line 31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>
              <a:off x="2878" y="3585"/>
              <a:ext cx="1" cy="39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32"/>
            <p:cNvSpPr/>
            <p:nvPr>
              <p:custDataLst>
                <p:tags r:id="rId76"/>
              </p:custDataLst>
            </p:nvPr>
          </p:nvSpPr>
          <p:spPr bwMode="auto">
            <a:xfrm>
              <a:off x="2898" y="1535"/>
              <a:ext cx="18" cy="32"/>
            </a:xfrm>
            <a:custGeom>
              <a:avLst/>
              <a:gdLst>
                <a:gd name="T0" fmla="*/ 126 w 8"/>
                <a:gd name="T1" fmla="*/ 0 h 14"/>
                <a:gd name="T2" fmla="*/ 25 w 8"/>
                <a:gd name="T3" fmla="*/ 85 h 14"/>
                <a:gd name="T4" fmla="*/ 182 w 8"/>
                <a:gd name="T5" fmla="*/ 130 h 14"/>
                <a:gd name="T6" fmla="*/ 126 w 8"/>
                <a:gd name="T7" fmla="*/ 215 h 14"/>
                <a:gd name="T8" fmla="*/ 25 w 8"/>
                <a:gd name="T9" fmla="*/ 297 h 14"/>
                <a:gd name="T10" fmla="*/ 207 w 8"/>
                <a:gd name="T11" fmla="*/ 38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14">
                  <a:moveTo>
                    <a:pt x="5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3" y="4"/>
                    <a:pt x="6" y="3"/>
                    <a:pt x="7" y="5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3" y="9"/>
                    <a:pt x="0" y="7"/>
                    <a:pt x="1" y="11"/>
                  </a:cubicBezTo>
                  <a:cubicBezTo>
                    <a:pt x="2" y="14"/>
                    <a:pt x="5" y="14"/>
                    <a:pt x="8" y="14"/>
                  </a:cubicBezTo>
                </a:path>
              </a:pathLst>
            </a:custGeom>
            <a:noFill/>
            <a:ln w="7938" cap="flat">
              <a:solidFill>
                <a:srgbClr val="D9F1F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33"/>
            <p:cNvSpPr/>
            <p:nvPr>
              <p:custDataLst>
                <p:tags r:id="rId77"/>
              </p:custDataLst>
            </p:nvPr>
          </p:nvSpPr>
          <p:spPr bwMode="auto">
            <a:xfrm>
              <a:off x="3155" y="2096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1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34"/>
            <p:cNvSpPr/>
            <p:nvPr>
              <p:custDataLst>
                <p:tags r:id="rId78"/>
              </p:custDataLst>
            </p:nvPr>
          </p:nvSpPr>
          <p:spPr bwMode="auto">
            <a:xfrm>
              <a:off x="2905" y="2078"/>
              <a:ext cx="268" cy="36"/>
            </a:xfrm>
            <a:custGeom>
              <a:avLst/>
              <a:gdLst>
                <a:gd name="T0" fmla="*/ 2079 w 119"/>
                <a:gd name="T1" fmla="*/ 389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5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2"/>
                    <a:pt x="0" y="8"/>
                  </a:cubicBezTo>
                  <a:cubicBezTo>
                    <a:pt x="0" y="3"/>
                    <a:pt x="27" y="0"/>
                    <a:pt x="59" y="0"/>
                  </a:cubicBezTo>
                  <a:cubicBezTo>
                    <a:pt x="92" y="0"/>
                    <a:pt x="119" y="3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35"/>
            <p:cNvSpPr/>
            <p:nvPr>
              <p:custDataLst>
                <p:tags r:id="rId79"/>
              </p:custDataLst>
            </p:nvPr>
          </p:nvSpPr>
          <p:spPr bwMode="auto">
            <a:xfrm>
              <a:off x="3155" y="2375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2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36"/>
            <p:cNvSpPr/>
            <p:nvPr>
              <p:custDataLst>
                <p:tags r:id="rId80"/>
              </p:custDataLst>
            </p:nvPr>
          </p:nvSpPr>
          <p:spPr bwMode="auto">
            <a:xfrm>
              <a:off x="2905" y="2357"/>
              <a:ext cx="268" cy="36"/>
            </a:xfrm>
            <a:custGeom>
              <a:avLst/>
              <a:gdLst>
                <a:gd name="T0" fmla="*/ 2079 w 119"/>
                <a:gd name="T1" fmla="*/ 410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6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3"/>
                    <a:pt x="0" y="8"/>
                  </a:cubicBezTo>
                  <a:cubicBezTo>
                    <a:pt x="0" y="4"/>
                    <a:pt x="27" y="0"/>
                    <a:pt x="59" y="0"/>
                  </a:cubicBezTo>
                  <a:cubicBezTo>
                    <a:pt x="92" y="0"/>
                    <a:pt x="119" y="4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37"/>
            <p:cNvSpPr/>
            <p:nvPr>
              <p:custDataLst>
                <p:tags r:id="rId81"/>
              </p:custDataLst>
            </p:nvPr>
          </p:nvSpPr>
          <p:spPr bwMode="auto">
            <a:xfrm>
              <a:off x="3155" y="2654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2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38"/>
            <p:cNvSpPr/>
            <p:nvPr>
              <p:custDataLst>
                <p:tags r:id="rId82"/>
              </p:custDataLst>
            </p:nvPr>
          </p:nvSpPr>
          <p:spPr bwMode="auto">
            <a:xfrm>
              <a:off x="2905" y="2636"/>
              <a:ext cx="268" cy="36"/>
            </a:xfrm>
            <a:custGeom>
              <a:avLst/>
              <a:gdLst>
                <a:gd name="T0" fmla="*/ 2079 w 119"/>
                <a:gd name="T1" fmla="*/ 410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6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3"/>
                    <a:pt x="0" y="8"/>
                  </a:cubicBezTo>
                  <a:cubicBezTo>
                    <a:pt x="0" y="4"/>
                    <a:pt x="27" y="0"/>
                    <a:pt x="59" y="0"/>
                  </a:cubicBezTo>
                  <a:cubicBezTo>
                    <a:pt x="92" y="0"/>
                    <a:pt x="119" y="4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39"/>
            <p:cNvSpPr/>
            <p:nvPr>
              <p:custDataLst>
                <p:tags r:id="rId83"/>
              </p:custDataLst>
            </p:nvPr>
          </p:nvSpPr>
          <p:spPr bwMode="auto">
            <a:xfrm>
              <a:off x="3155" y="2935"/>
              <a:ext cx="18" cy="7"/>
            </a:xfrm>
            <a:custGeom>
              <a:avLst/>
              <a:gdLst>
                <a:gd name="T0" fmla="*/ 207 w 8"/>
                <a:gd name="T1" fmla="*/ 0 h 3"/>
                <a:gd name="T2" fmla="*/ 0 w 8"/>
                <a:gd name="T3" fmla="*/ 8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8" y="1"/>
                    <a:pt x="5" y="2"/>
                    <a:pt x="0" y="3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40"/>
            <p:cNvSpPr/>
            <p:nvPr>
              <p:custDataLst>
                <p:tags r:id="rId84"/>
              </p:custDataLst>
            </p:nvPr>
          </p:nvSpPr>
          <p:spPr bwMode="auto">
            <a:xfrm>
              <a:off x="2905" y="2915"/>
              <a:ext cx="268" cy="38"/>
            </a:xfrm>
            <a:custGeom>
              <a:avLst/>
              <a:gdLst>
                <a:gd name="T0" fmla="*/ 2079 w 119"/>
                <a:gd name="T1" fmla="*/ 400 h 17"/>
                <a:gd name="T2" fmla="*/ 1522 w 119"/>
                <a:gd name="T3" fmla="*/ 425 h 17"/>
                <a:gd name="T4" fmla="*/ 0 w 119"/>
                <a:gd name="T5" fmla="*/ 226 h 17"/>
                <a:gd name="T6" fmla="*/ 1522 w 119"/>
                <a:gd name="T7" fmla="*/ 0 h 17"/>
                <a:gd name="T8" fmla="*/ 3063 w 119"/>
                <a:gd name="T9" fmla="*/ 2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7">
                  <a:moveTo>
                    <a:pt x="81" y="16"/>
                  </a:moveTo>
                  <a:cubicBezTo>
                    <a:pt x="75" y="17"/>
                    <a:pt x="67" y="17"/>
                    <a:pt x="59" y="17"/>
                  </a:cubicBezTo>
                  <a:cubicBezTo>
                    <a:pt x="27" y="17"/>
                    <a:pt x="0" y="13"/>
                    <a:pt x="0" y="9"/>
                  </a:cubicBezTo>
                  <a:cubicBezTo>
                    <a:pt x="0" y="4"/>
                    <a:pt x="27" y="0"/>
                    <a:pt x="59" y="0"/>
                  </a:cubicBezTo>
                  <a:cubicBezTo>
                    <a:pt x="92" y="0"/>
                    <a:pt x="119" y="4"/>
                    <a:pt x="119" y="9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41"/>
            <p:cNvSpPr/>
            <p:nvPr>
              <p:custDataLst>
                <p:tags r:id="rId85"/>
              </p:custDataLst>
            </p:nvPr>
          </p:nvSpPr>
          <p:spPr bwMode="auto">
            <a:xfrm>
              <a:off x="3155" y="3214"/>
              <a:ext cx="18" cy="9"/>
            </a:xfrm>
            <a:custGeom>
              <a:avLst/>
              <a:gdLst>
                <a:gd name="T0" fmla="*/ 207 w 8"/>
                <a:gd name="T1" fmla="*/ 0 h 4"/>
                <a:gd name="T2" fmla="*/ 0 w 8"/>
                <a:gd name="T3" fmla="*/ 101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8" y="1"/>
                    <a:pt x="5" y="3"/>
                    <a:pt x="0" y="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42"/>
            <p:cNvSpPr/>
            <p:nvPr>
              <p:custDataLst>
                <p:tags r:id="rId86"/>
              </p:custDataLst>
            </p:nvPr>
          </p:nvSpPr>
          <p:spPr bwMode="auto">
            <a:xfrm>
              <a:off x="2905" y="3196"/>
              <a:ext cx="268" cy="36"/>
            </a:xfrm>
            <a:custGeom>
              <a:avLst/>
              <a:gdLst>
                <a:gd name="T0" fmla="*/ 2079 w 119"/>
                <a:gd name="T1" fmla="*/ 389 h 16"/>
                <a:gd name="T2" fmla="*/ 1522 w 119"/>
                <a:gd name="T3" fmla="*/ 410 h 16"/>
                <a:gd name="T4" fmla="*/ 0 w 119"/>
                <a:gd name="T5" fmla="*/ 207 h 16"/>
                <a:gd name="T6" fmla="*/ 1522 w 119"/>
                <a:gd name="T7" fmla="*/ 0 h 16"/>
                <a:gd name="T8" fmla="*/ 3063 w 119"/>
                <a:gd name="T9" fmla="*/ 20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6">
                  <a:moveTo>
                    <a:pt x="81" y="15"/>
                  </a:moveTo>
                  <a:cubicBezTo>
                    <a:pt x="75" y="16"/>
                    <a:pt x="67" y="16"/>
                    <a:pt x="59" y="16"/>
                  </a:cubicBezTo>
                  <a:cubicBezTo>
                    <a:pt x="27" y="16"/>
                    <a:pt x="0" y="12"/>
                    <a:pt x="0" y="8"/>
                  </a:cubicBezTo>
                  <a:cubicBezTo>
                    <a:pt x="0" y="3"/>
                    <a:pt x="27" y="0"/>
                    <a:pt x="59" y="0"/>
                  </a:cubicBezTo>
                  <a:cubicBezTo>
                    <a:pt x="92" y="0"/>
                    <a:pt x="119" y="3"/>
                    <a:pt x="119" y="8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43"/>
            <p:cNvSpPr/>
            <p:nvPr>
              <p:custDataLst>
                <p:tags r:id="rId87"/>
              </p:custDataLst>
            </p:nvPr>
          </p:nvSpPr>
          <p:spPr bwMode="auto">
            <a:xfrm>
              <a:off x="2905" y="212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44"/>
            <p:cNvSpPr/>
            <p:nvPr>
              <p:custDataLst>
                <p:tags r:id="rId88"/>
              </p:custDataLst>
            </p:nvPr>
          </p:nvSpPr>
          <p:spPr bwMode="auto">
            <a:xfrm>
              <a:off x="2905" y="2152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45"/>
            <p:cNvSpPr/>
            <p:nvPr>
              <p:custDataLst>
                <p:tags r:id="rId89"/>
              </p:custDataLst>
            </p:nvPr>
          </p:nvSpPr>
          <p:spPr bwMode="auto">
            <a:xfrm>
              <a:off x="2905" y="2179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46"/>
            <p:cNvSpPr/>
            <p:nvPr>
              <p:custDataLst>
                <p:tags r:id="rId90"/>
              </p:custDataLst>
            </p:nvPr>
          </p:nvSpPr>
          <p:spPr bwMode="auto">
            <a:xfrm>
              <a:off x="2905" y="220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47"/>
            <p:cNvSpPr/>
            <p:nvPr>
              <p:custDataLst>
                <p:tags r:id="rId91"/>
              </p:custDataLst>
            </p:nvPr>
          </p:nvSpPr>
          <p:spPr bwMode="auto">
            <a:xfrm>
              <a:off x="2905" y="2235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48"/>
            <p:cNvSpPr/>
            <p:nvPr>
              <p:custDataLst>
                <p:tags r:id="rId92"/>
              </p:custDataLst>
            </p:nvPr>
          </p:nvSpPr>
          <p:spPr bwMode="auto">
            <a:xfrm>
              <a:off x="2905" y="226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49"/>
            <p:cNvSpPr/>
            <p:nvPr>
              <p:custDataLst>
                <p:tags r:id="rId93"/>
              </p:custDataLst>
            </p:nvPr>
          </p:nvSpPr>
          <p:spPr bwMode="auto">
            <a:xfrm>
              <a:off x="2905" y="229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50"/>
            <p:cNvSpPr/>
            <p:nvPr>
              <p:custDataLst>
                <p:tags r:id="rId94"/>
              </p:custDataLst>
            </p:nvPr>
          </p:nvSpPr>
          <p:spPr bwMode="auto">
            <a:xfrm>
              <a:off x="2905" y="2318"/>
              <a:ext cx="133" cy="21"/>
            </a:xfrm>
            <a:custGeom>
              <a:avLst/>
              <a:gdLst>
                <a:gd name="T0" fmla="*/ 1524 w 59"/>
                <a:gd name="T1" fmla="*/ 266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51"/>
            <p:cNvSpPr/>
            <p:nvPr>
              <p:custDataLst>
                <p:tags r:id="rId95"/>
              </p:custDataLst>
            </p:nvPr>
          </p:nvSpPr>
          <p:spPr bwMode="auto">
            <a:xfrm>
              <a:off x="2905" y="234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52"/>
            <p:cNvSpPr/>
            <p:nvPr>
              <p:custDataLst>
                <p:tags r:id="rId96"/>
              </p:custDataLst>
            </p:nvPr>
          </p:nvSpPr>
          <p:spPr bwMode="auto">
            <a:xfrm>
              <a:off x="2905" y="240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53"/>
            <p:cNvSpPr/>
            <p:nvPr>
              <p:custDataLst>
                <p:tags r:id="rId97"/>
              </p:custDataLst>
            </p:nvPr>
          </p:nvSpPr>
          <p:spPr bwMode="auto">
            <a:xfrm>
              <a:off x="2905" y="243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54"/>
            <p:cNvSpPr/>
            <p:nvPr>
              <p:custDataLst>
                <p:tags r:id="rId98"/>
              </p:custDataLst>
            </p:nvPr>
          </p:nvSpPr>
          <p:spPr bwMode="auto">
            <a:xfrm>
              <a:off x="2905" y="2458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55"/>
            <p:cNvSpPr/>
            <p:nvPr>
              <p:custDataLst>
                <p:tags r:id="rId99"/>
              </p:custDataLst>
            </p:nvPr>
          </p:nvSpPr>
          <p:spPr bwMode="auto">
            <a:xfrm>
              <a:off x="2905" y="248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56"/>
            <p:cNvSpPr/>
            <p:nvPr>
              <p:custDataLst>
                <p:tags r:id="rId100"/>
              </p:custDataLst>
            </p:nvPr>
          </p:nvSpPr>
          <p:spPr bwMode="auto">
            <a:xfrm>
              <a:off x="2905" y="251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57"/>
            <p:cNvSpPr/>
            <p:nvPr>
              <p:custDataLst>
                <p:tags r:id="rId101"/>
              </p:custDataLst>
            </p:nvPr>
          </p:nvSpPr>
          <p:spPr bwMode="auto">
            <a:xfrm>
              <a:off x="2905" y="254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58"/>
            <p:cNvSpPr/>
            <p:nvPr>
              <p:custDataLst>
                <p:tags r:id="rId102"/>
              </p:custDataLst>
            </p:nvPr>
          </p:nvSpPr>
          <p:spPr bwMode="auto">
            <a:xfrm>
              <a:off x="2905" y="257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59"/>
            <p:cNvSpPr/>
            <p:nvPr>
              <p:custDataLst>
                <p:tags r:id="rId103"/>
              </p:custDataLst>
            </p:nvPr>
          </p:nvSpPr>
          <p:spPr bwMode="auto">
            <a:xfrm>
              <a:off x="2905" y="260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60"/>
            <p:cNvSpPr/>
            <p:nvPr>
              <p:custDataLst>
                <p:tags r:id="rId104"/>
              </p:custDataLst>
            </p:nvPr>
          </p:nvSpPr>
          <p:spPr bwMode="auto">
            <a:xfrm>
              <a:off x="2905" y="262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61"/>
            <p:cNvSpPr/>
            <p:nvPr>
              <p:custDataLst>
                <p:tags r:id="rId105"/>
              </p:custDataLst>
            </p:nvPr>
          </p:nvSpPr>
          <p:spPr bwMode="auto">
            <a:xfrm>
              <a:off x="2905" y="268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62"/>
            <p:cNvSpPr/>
            <p:nvPr>
              <p:custDataLst>
                <p:tags r:id="rId106"/>
              </p:custDataLst>
            </p:nvPr>
          </p:nvSpPr>
          <p:spPr bwMode="auto">
            <a:xfrm>
              <a:off x="2905" y="271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63"/>
            <p:cNvSpPr/>
            <p:nvPr>
              <p:custDataLst>
                <p:tags r:id="rId107"/>
              </p:custDataLst>
            </p:nvPr>
          </p:nvSpPr>
          <p:spPr bwMode="auto">
            <a:xfrm>
              <a:off x="2905" y="2739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64"/>
            <p:cNvSpPr/>
            <p:nvPr>
              <p:custDataLst>
                <p:tags r:id="rId108"/>
              </p:custDataLst>
            </p:nvPr>
          </p:nvSpPr>
          <p:spPr bwMode="auto">
            <a:xfrm>
              <a:off x="2905" y="276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65"/>
            <p:cNvSpPr/>
            <p:nvPr>
              <p:custDataLst>
                <p:tags r:id="rId109"/>
              </p:custDataLst>
            </p:nvPr>
          </p:nvSpPr>
          <p:spPr bwMode="auto">
            <a:xfrm>
              <a:off x="2905" y="279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66"/>
            <p:cNvSpPr/>
            <p:nvPr>
              <p:custDataLst>
                <p:tags r:id="rId110"/>
              </p:custDataLst>
            </p:nvPr>
          </p:nvSpPr>
          <p:spPr bwMode="auto">
            <a:xfrm>
              <a:off x="2905" y="2823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67"/>
            <p:cNvSpPr/>
            <p:nvPr>
              <p:custDataLst>
                <p:tags r:id="rId111"/>
              </p:custDataLst>
            </p:nvPr>
          </p:nvSpPr>
          <p:spPr bwMode="auto">
            <a:xfrm>
              <a:off x="2905" y="2850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68"/>
            <p:cNvSpPr/>
            <p:nvPr>
              <p:custDataLst>
                <p:tags r:id="rId112"/>
              </p:custDataLst>
            </p:nvPr>
          </p:nvSpPr>
          <p:spPr bwMode="auto">
            <a:xfrm>
              <a:off x="2905" y="2879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69"/>
            <p:cNvSpPr/>
            <p:nvPr>
              <p:custDataLst>
                <p:tags r:id="rId113"/>
              </p:custDataLst>
            </p:nvPr>
          </p:nvSpPr>
          <p:spPr bwMode="auto">
            <a:xfrm>
              <a:off x="2905" y="290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70"/>
            <p:cNvSpPr/>
            <p:nvPr>
              <p:custDataLst>
                <p:tags r:id="rId114"/>
              </p:custDataLst>
            </p:nvPr>
          </p:nvSpPr>
          <p:spPr bwMode="auto">
            <a:xfrm>
              <a:off x="2905" y="2962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71"/>
            <p:cNvSpPr/>
            <p:nvPr>
              <p:custDataLst>
                <p:tags r:id="rId115"/>
              </p:custDataLst>
            </p:nvPr>
          </p:nvSpPr>
          <p:spPr bwMode="auto">
            <a:xfrm>
              <a:off x="2905" y="2989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72"/>
            <p:cNvSpPr/>
            <p:nvPr>
              <p:custDataLst>
                <p:tags r:id="rId116"/>
              </p:custDataLst>
            </p:nvPr>
          </p:nvSpPr>
          <p:spPr bwMode="auto">
            <a:xfrm>
              <a:off x="2905" y="301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73"/>
            <p:cNvSpPr/>
            <p:nvPr>
              <p:custDataLst>
                <p:tags r:id="rId117"/>
              </p:custDataLst>
            </p:nvPr>
          </p:nvSpPr>
          <p:spPr bwMode="auto">
            <a:xfrm>
              <a:off x="2905" y="3045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74"/>
            <p:cNvSpPr/>
            <p:nvPr>
              <p:custDataLst>
                <p:tags r:id="rId118"/>
              </p:custDataLst>
            </p:nvPr>
          </p:nvSpPr>
          <p:spPr bwMode="auto">
            <a:xfrm>
              <a:off x="2905" y="3075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75"/>
            <p:cNvSpPr/>
            <p:nvPr>
              <p:custDataLst>
                <p:tags r:id="rId119"/>
              </p:custDataLst>
            </p:nvPr>
          </p:nvSpPr>
          <p:spPr bwMode="auto">
            <a:xfrm>
              <a:off x="2905" y="3102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76"/>
            <p:cNvSpPr/>
            <p:nvPr>
              <p:custDataLst>
                <p:tags r:id="rId120"/>
              </p:custDataLst>
            </p:nvPr>
          </p:nvSpPr>
          <p:spPr bwMode="auto">
            <a:xfrm>
              <a:off x="2905" y="313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77"/>
            <p:cNvSpPr/>
            <p:nvPr>
              <p:custDataLst>
                <p:tags r:id="rId121"/>
              </p:custDataLst>
            </p:nvPr>
          </p:nvSpPr>
          <p:spPr bwMode="auto">
            <a:xfrm>
              <a:off x="2905" y="3158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78"/>
            <p:cNvSpPr/>
            <p:nvPr>
              <p:custDataLst>
                <p:tags r:id="rId122"/>
              </p:custDataLst>
            </p:nvPr>
          </p:nvSpPr>
          <p:spPr bwMode="auto">
            <a:xfrm>
              <a:off x="2905" y="318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79"/>
            <p:cNvSpPr/>
            <p:nvPr>
              <p:custDataLst>
                <p:tags r:id="rId123"/>
              </p:custDataLst>
            </p:nvPr>
          </p:nvSpPr>
          <p:spPr bwMode="auto">
            <a:xfrm>
              <a:off x="2905" y="3241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80"/>
            <p:cNvSpPr/>
            <p:nvPr>
              <p:custDataLst>
                <p:tags r:id="rId124"/>
              </p:custDataLst>
            </p:nvPr>
          </p:nvSpPr>
          <p:spPr bwMode="auto">
            <a:xfrm>
              <a:off x="2905" y="327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81"/>
            <p:cNvSpPr/>
            <p:nvPr>
              <p:custDataLst>
                <p:tags r:id="rId125"/>
              </p:custDataLst>
            </p:nvPr>
          </p:nvSpPr>
          <p:spPr bwMode="auto">
            <a:xfrm>
              <a:off x="2905" y="329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82"/>
            <p:cNvSpPr/>
            <p:nvPr>
              <p:custDataLst>
                <p:tags r:id="rId126"/>
              </p:custDataLst>
            </p:nvPr>
          </p:nvSpPr>
          <p:spPr bwMode="auto">
            <a:xfrm>
              <a:off x="2905" y="332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83"/>
            <p:cNvSpPr/>
            <p:nvPr>
              <p:custDataLst>
                <p:tags r:id="rId127"/>
              </p:custDataLst>
            </p:nvPr>
          </p:nvSpPr>
          <p:spPr bwMode="auto">
            <a:xfrm>
              <a:off x="2905" y="3354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84"/>
            <p:cNvSpPr/>
            <p:nvPr>
              <p:custDataLst>
                <p:tags r:id="rId128"/>
              </p:custDataLst>
            </p:nvPr>
          </p:nvSpPr>
          <p:spPr bwMode="auto">
            <a:xfrm>
              <a:off x="2905" y="3381"/>
              <a:ext cx="133" cy="20"/>
            </a:xfrm>
            <a:custGeom>
              <a:avLst/>
              <a:gdLst>
                <a:gd name="T0" fmla="*/ 1524 w 59"/>
                <a:gd name="T1" fmla="*/ 218 h 9"/>
                <a:gd name="T2" fmla="*/ 0 w 59"/>
                <a:gd name="T3" fmla="*/ 0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cubicBezTo>
                    <a:pt x="27" y="9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85"/>
            <p:cNvSpPr/>
            <p:nvPr>
              <p:custDataLst>
                <p:tags r:id="rId129"/>
              </p:custDataLst>
            </p:nvPr>
          </p:nvSpPr>
          <p:spPr bwMode="auto">
            <a:xfrm>
              <a:off x="2905" y="3410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86"/>
            <p:cNvSpPr/>
            <p:nvPr>
              <p:custDataLst>
                <p:tags r:id="rId130"/>
              </p:custDataLst>
            </p:nvPr>
          </p:nvSpPr>
          <p:spPr bwMode="auto">
            <a:xfrm>
              <a:off x="2905" y="3437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5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87"/>
            <p:cNvSpPr/>
            <p:nvPr>
              <p:custDataLst>
                <p:tags r:id="rId131"/>
              </p:custDataLst>
            </p:nvPr>
          </p:nvSpPr>
          <p:spPr bwMode="auto">
            <a:xfrm>
              <a:off x="2905" y="3466"/>
              <a:ext cx="133" cy="18"/>
            </a:xfrm>
            <a:custGeom>
              <a:avLst/>
              <a:gdLst>
                <a:gd name="T0" fmla="*/ 1524 w 59"/>
                <a:gd name="T1" fmla="*/ 207 h 8"/>
                <a:gd name="T2" fmla="*/ 0 w 5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8">
                  <a:moveTo>
                    <a:pt x="59" y="8"/>
                  </a:moveTo>
                  <a:cubicBezTo>
                    <a:pt x="27" y="8"/>
                    <a:pt x="0" y="4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88"/>
            <p:cNvSpPr/>
            <p:nvPr>
              <p:custDataLst>
                <p:tags r:id="rId132"/>
              </p:custDataLst>
            </p:nvPr>
          </p:nvSpPr>
          <p:spPr bwMode="auto">
            <a:xfrm>
              <a:off x="2966" y="2487"/>
              <a:ext cx="31" cy="29"/>
            </a:xfrm>
            <a:custGeom>
              <a:avLst/>
              <a:gdLst>
                <a:gd name="T0" fmla="*/ 78 w 14"/>
                <a:gd name="T1" fmla="*/ 45 h 13"/>
                <a:gd name="T2" fmla="*/ 259 w 14"/>
                <a:gd name="T3" fmla="*/ 45 h 13"/>
                <a:gd name="T4" fmla="*/ 259 w 14"/>
                <a:gd name="T5" fmla="*/ 279 h 13"/>
                <a:gd name="T6" fmla="*/ 78 w 14"/>
                <a:gd name="T7" fmla="*/ 279 h 13"/>
                <a:gd name="T8" fmla="*/ 78 w 14"/>
                <a:gd name="T9" fmla="*/ 4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3">
                  <a:moveTo>
                    <a:pt x="3" y="2"/>
                  </a:moveTo>
                  <a:cubicBezTo>
                    <a:pt x="5" y="0"/>
                    <a:pt x="9" y="0"/>
                    <a:pt x="11" y="2"/>
                  </a:cubicBezTo>
                  <a:cubicBezTo>
                    <a:pt x="14" y="5"/>
                    <a:pt x="14" y="9"/>
                    <a:pt x="11" y="11"/>
                  </a:cubicBezTo>
                  <a:cubicBezTo>
                    <a:pt x="9" y="13"/>
                    <a:pt x="5" y="13"/>
                    <a:pt x="3" y="11"/>
                  </a:cubicBezTo>
                  <a:cubicBezTo>
                    <a:pt x="0" y="8"/>
                    <a:pt x="0" y="4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89"/>
            <p:cNvSpPr/>
            <p:nvPr>
              <p:custDataLst>
                <p:tags r:id="rId133"/>
              </p:custDataLst>
            </p:nvPr>
          </p:nvSpPr>
          <p:spPr bwMode="auto">
            <a:xfrm>
              <a:off x="2999" y="2494"/>
              <a:ext cx="21" cy="20"/>
            </a:xfrm>
            <a:custGeom>
              <a:avLst/>
              <a:gdLst>
                <a:gd name="T0" fmla="*/ 28 w 9"/>
                <a:gd name="T1" fmla="*/ 44 h 9"/>
                <a:gd name="T2" fmla="*/ 201 w 9"/>
                <a:gd name="T3" fmla="*/ 44 h 9"/>
                <a:gd name="T4" fmla="*/ 201 w 9"/>
                <a:gd name="T5" fmla="*/ 198 h 9"/>
                <a:gd name="T6" fmla="*/ 28 w 9"/>
                <a:gd name="T7" fmla="*/ 198 h 9"/>
                <a:gd name="T8" fmla="*/ 28 w 9"/>
                <a:gd name="T9" fmla="*/ 4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3" y="0"/>
                    <a:pt x="6" y="0"/>
                    <a:pt x="7" y="2"/>
                  </a:cubicBezTo>
                  <a:cubicBezTo>
                    <a:pt x="9" y="3"/>
                    <a:pt x="9" y="6"/>
                    <a:pt x="7" y="8"/>
                  </a:cubicBezTo>
                  <a:cubicBezTo>
                    <a:pt x="5" y="9"/>
                    <a:pt x="3" y="9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90"/>
            <p:cNvSpPr/>
            <p:nvPr>
              <p:custDataLst>
                <p:tags r:id="rId134"/>
              </p:custDataLst>
            </p:nvPr>
          </p:nvSpPr>
          <p:spPr bwMode="auto">
            <a:xfrm>
              <a:off x="2943" y="2487"/>
              <a:ext cx="20" cy="20"/>
            </a:xfrm>
            <a:custGeom>
              <a:avLst/>
              <a:gdLst>
                <a:gd name="T0" fmla="*/ 44 w 9"/>
                <a:gd name="T1" fmla="*/ 44 h 9"/>
                <a:gd name="T2" fmla="*/ 198 w 9"/>
                <a:gd name="T3" fmla="*/ 44 h 9"/>
                <a:gd name="T4" fmla="*/ 198 w 9"/>
                <a:gd name="T5" fmla="*/ 198 h 9"/>
                <a:gd name="T6" fmla="*/ 44 w 9"/>
                <a:gd name="T7" fmla="*/ 198 h 9"/>
                <a:gd name="T8" fmla="*/ 44 w 9"/>
                <a:gd name="T9" fmla="*/ 4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2" y="2"/>
                  </a:moveTo>
                  <a:cubicBezTo>
                    <a:pt x="4" y="0"/>
                    <a:pt x="6" y="0"/>
                    <a:pt x="8" y="2"/>
                  </a:cubicBezTo>
                  <a:cubicBezTo>
                    <a:pt x="9" y="3"/>
                    <a:pt x="9" y="6"/>
                    <a:pt x="8" y="8"/>
                  </a:cubicBezTo>
                  <a:cubicBezTo>
                    <a:pt x="6" y="9"/>
                    <a:pt x="3" y="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91"/>
            <p:cNvSpPr/>
            <p:nvPr>
              <p:custDataLst>
                <p:tags r:id="rId135"/>
              </p:custDataLst>
            </p:nvPr>
          </p:nvSpPr>
          <p:spPr bwMode="auto">
            <a:xfrm>
              <a:off x="2932" y="1628"/>
              <a:ext cx="36" cy="1849"/>
            </a:xfrm>
            <a:custGeom>
              <a:avLst/>
              <a:gdLst>
                <a:gd name="T0" fmla="*/ 56 w 16"/>
                <a:gd name="T1" fmla="*/ 637 h 822"/>
                <a:gd name="T2" fmla="*/ 0 w 16"/>
                <a:gd name="T3" fmla="*/ 0 h 822"/>
                <a:gd name="T4" fmla="*/ 0 w 16"/>
                <a:gd name="T5" fmla="*/ 20508 h 822"/>
                <a:gd name="T6" fmla="*/ 410 w 16"/>
                <a:gd name="T7" fmla="*/ 21043 h 822"/>
                <a:gd name="T8" fmla="*/ 56 w 16"/>
                <a:gd name="T9" fmla="*/ 637 h 8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822">
                  <a:moveTo>
                    <a:pt x="2" y="25"/>
                  </a:moveTo>
                  <a:cubicBezTo>
                    <a:pt x="2" y="11"/>
                    <a:pt x="0" y="0"/>
                    <a:pt x="0" y="0"/>
                  </a:cubicBezTo>
                  <a:cubicBezTo>
                    <a:pt x="0" y="0"/>
                    <a:pt x="0" y="779"/>
                    <a:pt x="0" y="801"/>
                  </a:cubicBezTo>
                  <a:cubicBezTo>
                    <a:pt x="0" y="815"/>
                    <a:pt x="3" y="818"/>
                    <a:pt x="16" y="822"/>
                  </a:cubicBezTo>
                  <a:cubicBezTo>
                    <a:pt x="3" y="800"/>
                    <a:pt x="3" y="158"/>
                    <a:pt x="2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92"/>
            <p:cNvSpPr/>
            <p:nvPr>
              <p:custDataLst>
                <p:tags r:id="rId136"/>
              </p:custDataLst>
            </p:nvPr>
          </p:nvSpPr>
          <p:spPr bwMode="auto">
            <a:xfrm>
              <a:off x="3150" y="1758"/>
              <a:ext cx="9" cy="1704"/>
            </a:xfrm>
            <a:custGeom>
              <a:avLst/>
              <a:gdLst>
                <a:gd name="T0" fmla="*/ 25 w 4"/>
                <a:gd name="T1" fmla="*/ 14816 h 757"/>
                <a:gd name="T2" fmla="*/ 25 w 4"/>
                <a:gd name="T3" fmla="*/ 4880 h 757"/>
                <a:gd name="T4" fmla="*/ 101 w 4"/>
                <a:gd name="T5" fmla="*/ 0 h 757"/>
                <a:gd name="T6" fmla="*/ 101 w 4"/>
                <a:gd name="T7" fmla="*/ 19437 h 757"/>
                <a:gd name="T8" fmla="*/ 25 w 4"/>
                <a:gd name="T9" fmla="*/ 14816 h 7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757">
                  <a:moveTo>
                    <a:pt x="1" y="577"/>
                  </a:moveTo>
                  <a:cubicBezTo>
                    <a:pt x="0" y="461"/>
                    <a:pt x="0" y="307"/>
                    <a:pt x="1" y="190"/>
                  </a:cubicBezTo>
                  <a:cubicBezTo>
                    <a:pt x="2" y="121"/>
                    <a:pt x="2" y="24"/>
                    <a:pt x="4" y="0"/>
                  </a:cubicBezTo>
                  <a:cubicBezTo>
                    <a:pt x="4" y="757"/>
                    <a:pt x="4" y="757"/>
                    <a:pt x="4" y="757"/>
                  </a:cubicBezTo>
                  <a:cubicBezTo>
                    <a:pt x="2" y="738"/>
                    <a:pt x="1" y="672"/>
                    <a:pt x="1" y="5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6" name="文本框 105"/>
          <p:cNvSpPr txBox="1"/>
          <p:nvPr>
            <p:custDataLst>
              <p:tags r:id="rId13"/>
            </p:custDataLst>
          </p:nvPr>
        </p:nvSpPr>
        <p:spPr>
          <a:xfrm>
            <a:off x="1035216" y="6062453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50mL</a:t>
            </a:r>
            <a:r>
              <a:rPr lang="zh-CN" altLang="en-US" sz="2000">
                <a:latin typeface="+mn-ea"/>
              </a:rPr>
              <a:t>量筒</a:t>
            </a:r>
          </a:p>
        </p:txBody>
      </p:sp>
      <p:grpSp>
        <p:nvGrpSpPr>
          <p:cNvPr id="107" name="Group 3"/>
          <p:cNvGrpSpPr/>
          <p:nvPr>
            <p:custDataLst>
              <p:tags r:id="rId14"/>
            </p:custDataLst>
          </p:nvPr>
        </p:nvGrpSpPr>
        <p:grpSpPr>
          <a:xfrm>
            <a:off x="3333198" y="4951240"/>
            <a:ext cx="755742" cy="1016863"/>
            <a:chOff x="286" y="2117"/>
            <a:chExt cx="903" cy="1215"/>
          </a:xfrm>
        </p:grpSpPr>
        <p:sp>
          <p:nvSpPr>
            <p:cNvPr id="108" name="Freeform 4"/>
            <p:cNvSpPr/>
            <p:nvPr>
              <p:custDataLst>
                <p:tags r:id="rId18"/>
              </p:custDataLst>
            </p:nvPr>
          </p:nvSpPr>
          <p:spPr bwMode="auto">
            <a:xfrm>
              <a:off x="313" y="2227"/>
              <a:ext cx="869" cy="1105"/>
            </a:xfrm>
            <a:custGeom>
              <a:avLst/>
              <a:gdLst>
                <a:gd name="T0" fmla="*/ 5297 w 386"/>
                <a:gd name="T1" fmla="*/ 902 h 491"/>
                <a:gd name="T2" fmla="*/ 2053 w 386"/>
                <a:gd name="T3" fmla="*/ 639 h 491"/>
                <a:gd name="T4" fmla="*/ 491 w 386"/>
                <a:gd name="T5" fmla="*/ 101 h 491"/>
                <a:gd name="T6" fmla="*/ 81 w 386"/>
                <a:gd name="T7" fmla="*/ 511 h 491"/>
                <a:gd name="T8" fmla="*/ 0 w 386"/>
                <a:gd name="T9" fmla="*/ 720 h 491"/>
                <a:gd name="T10" fmla="*/ 619 w 386"/>
                <a:gd name="T11" fmla="*/ 846 h 491"/>
                <a:gd name="T12" fmla="*/ 1029 w 386"/>
                <a:gd name="T13" fmla="*/ 1641 h 491"/>
                <a:gd name="T14" fmla="*/ 1029 w 386"/>
                <a:gd name="T15" fmla="*/ 10874 h 491"/>
                <a:gd name="T16" fmla="*/ 5297 w 386"/>
                <a:gd name="T17" fmla="*/ 12596 h 491"/>
                <a:gd name="T18" fmla="*/ 9527 w 386"/>
                <a:gd name="T19" fmla="*/ 10874 h 491"/>
                <a:gd name="T20" fmla="*/ 9527 w 386"/>
                <a:gd name="T21" fmla="*/ 1028 h 491"/>
                <a:gd name="T22" fmla="*/ 9915 w 386"/>
                <a:gd name="T23" fmla="*/ 56 h 491"/>
                <a:gd name="T24" fmla="*/ 9915 w 386"/>
                <a:gd name="T25" fmla="*/ 56 h 491"/>
                <a:gd name="T26" fmla="*/ 5297 w 386"/>
                <a:gd name="T27" fmla="*/ 902 h 4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86" h="491">
                  <a:moveTo>
                    <a:pt x="206" y="35"/>
                  </a:moveTo>
                  <a:cubicBezTo>
                    <a:pt x="201" y="35"/>
                    <a:pt x="132" y="35"/>
                    <a:pt x="80" y="25"/>
                  </a:cubicBezTo>
                  <a:cubicBezTo>
                    <a:pt x="41" y="18"/>
                    <a:pt x="24" y="0"/>
                    <a:pt x="19" y="4"/>
                  </a:cubicBezTo>
                  <a:cubicBezTo>
                    <a:pt x="17" y="5"/>
                    <a:pt x="5" y="15"/>
                    <a:pt x="3" y="20"/>
                  </a:cubicBezTo>
                  <a:cubicBezTo>
                    <a:pt x="2" y="23"/>
                    <a:pt x="2" y="26"/>
                    <a:pt x="0" y="28"/>
                  </a:cubicBezTo>
                  <a:cubicBezTo>
                    <a:pt x="8" y="21"/>
                    <a:pt x="14" y="25"/>
                    <a:pt x="24" y="33"/>
                  </a:cubicBezTo>
                  <a:cubicBezTo>
                    <a:pt x="33" y="40"/>
                    <a:pt x="40" y="43"/>
                    <a:pt x="40" y="64"/>
                  </a:cubicBezTo>
                  <a:cubicBezTo>
                    <a:pt x="40" y="424"/>
                    <a:pt x="40" y="424"/>
                    <a:pt x="40" y="424"/>
                  </a:cubicBezTo>
                  <a:cubicBezTo>
                    <a:pt x="40" y="465"/>
                    <a:pt x="114" y="491"/>
                    <a:pt x="206" y="491"/>
                  </a:cubicBezTo>
                  <a:cubicBezTo>
                    <a:pt x="297" y="491"/>
                    <a:pt x="371" y="465"/>
                    <a:pt x="371" y="424"/>
                  </a:cubicBezTo>
                  <a:cubicBezTo>
                    <a:pt x="371" y="40"/>
                    <a:pt x="371" y="40"/>
                    <a:pt x="371" y="40"/>
                  </a:cubicBezTo>
                  <a:cubicBezTo>
                    <a:pt x="371" y="30"/>
                    <a:pt x="376" y="13"/>
                    <a:pt x="386" y="2"/>
                  </a:cubicBezTo>
                  <a:cubicBezTo>
                    <a:pt x="386" y="2"/>
                    <a:pt x="386" y="2"/>
                    <a:pt x="386" y="2"/>
                  </a:cubicBezTo>
                  <a:cubicBezTo>
                    <a:pt x="362" y="35"/>
                    <a:pt x="213" y="35"/>
                    <a:pt x="206" y="35"/>
                  </a:cubicBezTo>
                  <a:close/>
                </a:path>
              </a:pathLst>
            </a:custGeom>
            <a:solidFill>
              <a:srgbClr val="D9F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Oval 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75" y="3145"/>
              <a:ext cx="601" cy="173"/>
            </a:xfrm>
            <a:prstGeom prst="ellipse">
              <a:avLst/>
            </a:pr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110" name="Freeform 6"/>
            <p:cNvSpPr/>
            <p:nvPr>
              <p:custDataLst>
                <p:tags r:id="rId20"/>
              </p:custDataLst>
            </p:nvPr>
          </p:nvSpPr>
          <p:spPr bwMode="auto">
            <a:xfrm>
              <a:off x="286" y="2117"/>
              <a:ext cx="903" cy="189"/>
            </a:xfrm>
            <a:custGeom>
              <a:avLst/>
              <a:gdLst>
                <a:gd name="T0" fmla="*/ 2362 w 401"/>
                <a:gd name="T1" fmla="*/ 1904 h 84"/>
                <a:gd name="T2" fmla="*/ 5609 w 401"/>
                <a:gd name="T3" fmla="*/ 2151 h 84"/>
                <a:gd name="T4" fmla="*/ 10309 w 401"/>
                <a:gd name="T5" fmla="*/ 1085 h 84"/>
                <a:gd name="T6" fmla="*/ 5609 w 401"/>
                <a:gd name="T7" fmla="*/ 0 h 84"/>
                <a:gd name="T8" fmla="*/ 1669 w 401"/>
                <a:gd name="T9" fmla="*/ 437 h 84"/>
                <a:gd name="T10" fmla="*/ 101 w 401"/>
                <a:gd name="T11" fmla="*/ 1559 h 84"/>
                <a:gd name="T12" fmla="*/ 207 w 401"/>
                <a:gd name="T13" fmla="*/ 2030 h 84"/>
                <a:gd name="T14" fmla="*/ 390 w 401"/>
                <a:gd name="T15" fmla="*/ 1766 h 84"/>
                <a:gd name="T16" fmla="*/ 802 w 401"/>
                <a:gd name="T17" fmla="*/ 1357 h 84"/>
                <a:gd name="T18" fmla="*/ 2362 w 401"/>
                <a:gd name="T19" fmla="*/ 190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1" h="84">
                  <a:moveTo>
                    <a:pt x="92" y="74"/>
                  </a:moveTo>
                  <a:cubicBezTo>
                    <a:pt x="144" y="84"/>
                    <a:pt x="213" y="84"/>
                    <a:pt x="218" y="84"/>
                  </a:cubicBezTo>
                  <a:cubicBezTo>
                    <a:pt x="225" y="84"/>
                    <a:pt x="401" y="83"/>
                    <a:pt x="401" y="42"/>
                  </a:cubicBezTo>
                  <a:cubicBezTo>
                    <a:pt x="401" y="0"/>
                    <a:pt x="225" y="0"/>
                    <a:pt x="218" y="0"/>
                  </a:cubicBezTo>
                  <a:cubicBezTo>
                    <a:pt x="212" y="0"/>
                    <a:pt x="116" y="0"/>
                    <a:pt x="65" y="17"/>
                  </a:cubicBezTo>
                  <a:cubicBezTo>
                    <a:pt x="30" y="29"/>
                    <a:pt x="8" y="48"/>
                    <a:pt x="4" y="61"/>
                  </a:cubicBezTo>
                  <a:cubicBezTo>
                    <a:pt x="0" y="73"/>
                    <a:pt x="3" y="79"/>
                    <a:pt x="8" y="79"/>
                  </a:cubicBezTo>
                  <a:cubicBezTo>
                    <a:pt x="13" y="79"/>
                    <a:pt x="13" y="74"/>
                    <a:pt x="15" y="69"/>
                  </a:cubicBezTo>
                  <a:cubicBezTo>
                    <a:pt x="17" y="64"/>
                    <a:pt x="29" y="54"/>
                    <a:pt x="31" y="53"/>
                  </a:cubicBezTo>
                  <a:cubicBezTo>
                    <a:pt x="36" y="49"/>
                    <a:pt x="53" y="67"/>
                    <a:pt x="92" y="74"/>
                  </a:cubicBezTo>
                  <a:close/>
                </a:path>
              </a:pathLst>
            </a:custGeom>
            <a:solidFill>
              <a:srgbClr val="EE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7"/>
            <p:cNvSpPr/>
            <p:nvPr>
              <p:custDataLst>
                <p:tags r:id="rId21"/>
              </p:custDataLst>
            </p:nvPr>
          </p:nvSpPr>
          <p:spPr bwMode="auto">
            <a:xfrm>
              <a:off x="306" y="2130"/>
              <a:ext cx="864" cy="153"/>
            </a:xfrm>
            <a:custGeom>
              <a:avLst/>
              <a:gdLst>
                <a:gd name="T0" fmla="*/ 1287 w 384"/>
                <a:gd name="T1" fmla="*/ 511 h 68"/>
                <a:gd name="T2" fmla="*/ 5357 w 384"/>
                <a:gd name="T3" fmla="*/ 0 h 68"/>
                <a:gd name="T4" fmla="*/ 9842 w 384"/>
                <a:gd name="T5" fmla="*/ 875 h 68"/>
                <a:gd name="T6" fmla="*/ 5357 w 384"/>
                <a:gd name="T7" fmla="*/ 1742 h 68"/>
                <a:gd name="T8" fmla="*/ 1231 w 384"/>
                <a:gd name="T9" fmla="*/ 1231 h 68"/>
                <a:gd name="T10" fmla="*/ 572 w 384"/>
                <a:gd name="T11" fmla="*/ 1028 h 68"/>
                <a:gd name="T12" fmla="*/ 308 w 384"/>
                <a:gd name="T13" fmla="*/ 1211 h 68"/>
                <a:gd name="T14" fmla="*/ 25 w 384"/>
                <a:gd name="T15" fmla="*/ 1514 h 68"/>
                <a:gd name="T16" fmla="*/ 0 w 384"/>
                <a:gd name="T17" fmla="*/ 1514 h 68"/>
                <a:gd name="T18" fmla="*/ 56 w 384"/>
                <a:gd name="T19" fmla="*/ 1357 h 68"/>
                <a:gd name="T20" fmla="*/ 639 w 384"/>
                <a:gd name="T21" fmla="*/ 821 h 68"/>
                <a:gd name="T22" fmla="*/ 1287 w 384"/>
                <a:gd name="T23" fmla="*/ 511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84" h="68">
                  <a:moveTo>
                    <a:pt x="50" y="20"/>
                  </a:moveTo>
                  <a:cubicBezTo>
                    <a:pt x="78" y="8"/>
                    <a:pt x="138" y="0"/>
                    <a:pt x="209" y="0"/>
                  </a:cubicBezTo>
                  <a:cubicBezTo>
                    <a:pt x="305" y="0"/>
                    <a:pt x="384" y="15"/>
                    <a:pt x="384" y="34"/>
                  </a:cubicBezTo>
                  <a:cubicBezTo>
                    <a:pt x="384" y="53"/>
                    <a:pt x="305" y="68"/>
                    <a:pt x="209" y="68"/>
                  </a:cubicBezTo>
                  <a:cubicBezTo>
                    <a:pt x="137" y="68"/>
                    <a:pt x="76" y="60"/>
                    <a:pt x="48" y="48"/>
                  </a:cubicBezTo>
                  <a:cubicBezTo>
                    <a:pt x="29" y="40"/>
                    <a:pt x="28" y="39"/>
                    <a:pt x="22" y="40"/>
                  </a:cubicBezTo>
                  <a:cubicBezTo>
                    <a:pt x="20" y="41"/>
                    <a:pt x="16" y="43"/>
                    <a:pt x="12" y="47"/>
                  </a:cubicBezTo>
                  <a:cubicBezTo>
                    <a:pt x="8" y="50"/>
                    <a:pt x="4" y="54"/>
                    <a:pt x="1" y="59"/>
                  </a:cubicBezTo>
                  <a:cubicBezTo>
                    <a:pt x="1" y="60"/>
                    <a:pt x="0" y="61"/>
                    <a:pt x="0" y="59"/>
                  </a:cubicBezTo>
                  <a:cubicBezTo>
                    <a:pt x="0" y="57"/>
                    <a:pt x="1" y="55"/>
                    <a:pt x="2" y="53"/>
                  </a:cubicBezTo>
                  <a:cubicBezTo>
                    <a:pt x="5" y="47"/>
                    <a:pt x="15" y="39"/>
                    <a:pt x="25" y="32"/>
                  </a:cubicBezTo>
                  <a:cubicBezTo>
                    <a:pt x="29" y="29"/>
                    <a:pt x="41" y="23"/>
                    <a:pt x="50" y="20"/>
                  </a:cubicBezTo>
                  <a:close/>
                </a:path>
              </a:pathLst>
            </a:custGeom>
            <a:solidFill>
              <a:srgbClr val="ADE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8"/>
            <p:cNvSpPr/>
            <p:nvPr>
              <p:custDataLst>
                <p:tags r:id="rId22"/>
              </p:custDataLst>
            </p:nvPr>
          </p:nvSpPr>
          <p:spPr bwMode="auto">
            <a:xfrm>
              <a:off x="376" y="2180"/>
              <a:ext cx="801" cy="103"/>
            </a:xfrm>
            <a:custGeom>
              <a:avLst/>
              <a:gdLst>
                <a:gd name="T0" fmla="*/ 572 w 356"/>
                <a:gd name="T1" fmla="*/ 708 h 46"/>
                <a:gd name="T2" fmla="*/ 4568 w 356"/>
                <a:gd name="T3" fmla="*/ 1158 h 46"/>
                <a:gd name="T4" fmla="*/ 8530 w 356"/>
                <a:gd name="T5" fmla="*/ 708 h 46"/>
                <a:gd name="T6" fmla="*/ 4568 w 356"/>
                <a:gd name="T7" fmla="*/ 0 h 46"/>
                <a:gd name="T8" fmla="*/ 572 w 356"/>
                <a:gd name="T9" fmla="*/ 70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46">
                  <a:moveTo>
                    <a:pt x="22" y="28"/>
                  </a:moveTo>
                  <a:cubicBezTo>
                    <a:pt x="51" y="38"/>
                    <a:pt x="110" y="46"/>
                    <a:pt x="178" y="46"/>
                  </a:cubicBezTo>
                  <a:cubicBezTo>
                    <a:pt x="246" y="46"/>
                    <a:pt x="304" y="39"/>
                    <a:pt x="333" y="28"/>
                  </a:cubicBezTo>
                  <a:cubicBezTo>
                    <a:pt x="356" y="18"/>
                    <a:pt x="267" y="0"/>
                    <a:pt x="178" y="0"/>
                  </a:cubicBezTo>
                  <a:cubicBezTo>
                    <a:pt x="88" y="0"/>
                    <a:pt x="0" y="19"/>
                    <a:pt x="22" y="28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9"/>
            <p:cNvSpPr/>
            <p:nvPr>
              <p:custDataLst>
                <p:tags r:id="rId23"/>
              </p:custDataLst>
            </p:nvPr>
          </p:nvSpPr>
          <p:spPr bwMode="auto">
            <a:xfrm>
              <a:off x="509" y="2240"/>
              <a:ext cx="538" cy="43"/>
            </a:xfrm>
            <a:custGeom>
              <a:avLst/>
              <a:gdLst>
                <a:gd name="T0" fmla="*/ 6136 w 239"/>
                <a:gd name="T1" fmla="*/ 267 h 19"/>
                <a:gd name="T2" fmla="*/ 3055 w 239"/>
                <a:gd name="T3" fmla="*/ 0 h 19"/>
                <a:gd name="T4" fmla="*/ 0 w 239"/>
                <a:gd name="T5" fmla="*/ 267 h 19"/>
                <a:gd name="T6" fmla="*/ 3055 w 239"/>
                <a:gd name="T7" fmla="*/ 498 h 19"/>
                <a:gd name="T8" fmla="*/ 6136 w 239"/>
                <a:gd name="T9" fmla="*/ 26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9" h="19">
                  <a:moveTo>
                    <a:pt x="239" y="10"/>
                  </a:moveTo>
                  <a:cubicBezTo>
                    <a:pt x="208" y="4"/>
                    <a:pt x="164" y="0"/>
                    <a:pt x="119" y="0"/>
                  </a:cubicBezTo>
                  <a:cubicBezTo>
                    <a:pt x="74" y="0"/>
                    <a:pt x="30" y="4"/>
                    <a:pt x="0" y="10"/>
                  </a:cubicBezTo>
                  <a:cubicBezTo>
                    <a:pt x="31" y="16"/>
                    <a:pt x="73" y="19"/>
                    <a:pt x="119" y="19"/>
                  </a:cubicBezTo>
                  <a:cubicBezTo>
                    <a:pt x="165" y="19"/>
                    <a:pt x="207" y="16"/>
                    <a:pt x="239" y="10"/>
                  </a:cubicBezTo>
                  <a:close/>
                </a:path>
              </a:pathLst>
            </a:custGeom>
            <a:solidFill>
              <a:srgbClr val="3FAC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10"/>
            <p:cNvSpPr/>
            <p:nvPr>
              <p:custDataLst>
                <p:tags r:id="rId24"/>
              </p:custDataLst>
            </p:nvPr>
          </p:nvSpPr>
          <p:spPr bwMode="auto">
            <a:xfrm>
              <a:off x="322" y="2256"/>
              <a:ext cx="110" cy="101"/>
            </a:xfrm>
            <a:custGeom>
              <a:avLst/>
              <a:gdLst>
                <a:gd name="T0" fmla="*/ 308 w 49"/>
                <a:gd name="T1" fmla="*/ 45 h 45"/>
                <a:gd name="T2" fmla="*/ 611 w 49"/>
                <a:gd name="T3" fmla="*/ 554 h 45"/>
                <a:gd name="T4" fmla="*/ 997 w 49"/>
                <a:gd name="T5" fmla="*/ 736 h 45"/>
                <a:gd name="T6" fmla="*/ 1199 w 49"/>
                <a:gd name="T7" fmla="*/ 1142 h 45"/>
                <a:gd name="T8" fmla="*/ 1044 w 49"/>
                <a:gd name="T9" fmla="*/ 408 h 45"/>
                <a:gd name="T10" fmla="*/ 489 w 49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45">
                  <a:moveTo>
                    <a:pt x="12" y="2"/>
                  </a:moveTo>
                  <a:cubicBezTo>
                    <a:pt x="0" y="6"/>
                    <a:pt x="21" y="19"/>
                    <a:pt x="24" y="22"/>
                  </a:cubicBezTo>
                  <a:cubicBezTo>
                    <a:pt x="28" y="25"/>
                    <a:pt x="35" y="25"/>
                    <a:pt x="39" y="29"/>
                  </a:cubicBezTo>
                  <a:cubicBezTo>
                    <a:pt x="43" y="33"/>
                    <a:pt x="45" y="39"/>
                    <a:pt x="47" y="45"/>
                  </a:cubicBezTo>
                  <a:cubicBezTo>
                    <a:pt x="48" y="34"/>
                    <a:pt x="49" y="24"/>
                    <a:pt x="41" y="16"/>
                  </a:cubicBezTo>
                  <a:cubicBezTo>
                    <a:pt x="37" y="11"/>
                    <a:pt x="20" y="7"/>
                    <a:pt x="19" y="0"/>
                  </a:cubicBezTo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11"/>
            <p:cNvSpPr/>
            <p:nvPr>
              <p:custDataLst>
                <p:tags r:id="rId25"/>
              </p:custDataLst>
            </p:nvPr>
          </p:nvSpPr>
          <p:spPr bwMode="auto">
            <a:xfrm>
              <a:off x="335" y="2231"/>
              <a:ext cx="847" cy="1087"/>
            </a:xfrm>
            <a:custGeom>
              <a:avLst/>
              <a:gdLst>
                <a:gd name="T0" fmla="*/ 9682 w 376"/>
                <a:gd name="T1" fmla="*/ 0 h 483"/>
                <a:gd name="T2" fmla="*/ 9682 w 376"/>
                <a:gd name="T3" fmla="*/ 0 h 483"/>
                <a:gd name="T4" fmla="*/ 8941 w 376"/>
                <a:gd name="T5" fmla="*/ 410 h 483"/>
                <a:gd name="T6" fmla="*/ 7855 w 376"/>
                <a:gd name="T7" fmla="*/ 639 h 483"/>
                <a:gd name="T8" fmla="*/ 5055 w 376"/>
                <a:gd name="T9" fmla="*/ 846 h 483"/>
                <a:gd name="T10" fmla="*/ 1807 w 376"/>
                <a:gd name="T11" fmla="*/ 592 h 483"/>
                <a:gd name="T12" fmla="*/ 1259 w 376"/>
                <a:gd name="T13" fmla="*/ 466 h 483"/>
                <a:gd name="T14" fmla="*/ 1111 w 376"/>
                <a:gd name="T15" fmla="*/ 437 h 483"/>
                <a:gd name="T16" fmla="*/ 284 w 376"/>
                <a:gd name="T17" fmla="*/ 126 h 483"/>
                <a:gd name="T18" fmla="*/ 0 w 376"/>
                <a:gd name="T19" fmla="*/ 410 h 483"/>
                <a:gd name="T20" fmla="*/ 984 w 376"/>
                <a:gd name="T21" fmla="*/ 1256 h 483"/>
                <a:gd name="T22" fmla="*/ 984 w 376"/>
                <a:gd name="T23" fmla="*/ 2827 h 483"/>
                <a:gd name="T24" fmla="*/ 1442 w 376"/>
                <a:gd name="T25" fmla="*/ 1256 h 483"/>
                <a:gd name="T26" fmla="*/ 5692 w 376"/>
                <a:gd name="T27" fmla="*/ 1357 h 483"/>
                <a:gd name="T28" fmla="*/ 6251 w 376"/>
                <a:gd name="T29" fmla="*/ 1312 h 483"/>
                <a:gd name="T30" fmla="*/ 8596 w 376"/>
                <a:gd name="T31" fmla="*/ 3180 h 483"/>
                <a:gd name="T32" fmla="*/ 8321 w 376"/>
                <a:gd name="T33" fmla="*/ 9972 h 483"/>
                <a:gd name="T34" fmla="*/ 5979 w 376"/>
                <a:gd name="T35" fmla="*/ 12389 h 483"/>
                <a:gd name="T36" fmla="*/ 9171 w 376"/>
                <a:gd name="T37" fmla="*/ 10728 h 483"/>
                <a:gd name="T38" fmla="*/ 9171 w 376"/>
                <a:gd name="T39" fmla="*/ 1393 h 483"/>
                <a:gd name="T40" fmla="*/ 9317 w 376"/>
                <a:gd name="T41" fmla="*/ 639 h 483"/>
                <a:gd name="T42" fmla="*/ 9373 w 376"/>
                <a:gd name="T43" fmla="*/ 619 h 483"/>
                <a:gd name="T44" fmla="*/ 9682 w 376"/>
                <a:gd name="T45" fmla="*/ 0 h 4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6" h="482">
                  <a:moveTo>
                    <a:pt x="376" y="0"/>
                  </a:moveTo>
                  <a:cubicBezTo>
                    <a:pt x="376" y="0"/>
                    <a:pt x="376" y="0"/>
                    <a:pt x="376" y="0"/>
                  </a:cubicBezTo>
                  <a:cubicBezTo>
                    <a:pt x="371" y="7"/>
                    <a:pt x="361" y="12"/>
                    <a:pt x="347" y="16"/>
                  </a:cubicBezTo>
                  <a:cubicBezTo>
                    <a:pt x="305" y="25"/>
                    <a:pt x="305" y="25"/>
                    <a:pt x="305" y="25"/>
                  </a:cubicBezTo>
                  <a:cubicBezTo>
                    <a:pt x="256" y="33"/>
                    <a:pt x="200" y="33"/>
                    <a:pt x="196" y="33"/>
                  </a:cubicBezTo>
                  <a:cubicBezTo>
                    <a:pt x="191" y="33"/>
                    <a:pt x="122" y="33"/>
                    <a:pt x="70" y="23"/>
                  </a:cubicBezTo>
                  <a:cubicBezTo>
                    <a:pt x="62" y="21"/>
                    <a:pt x="55" y="20"/>
                    <a:pt x="49" y="18"/>
                  </a:cubicBezTo>
                  <a:cubicBezTo>
                    <a:pt x="46" y="18"/>
                    <a:pt x="44" y="17"/>
                    <a:pt x="43" y="17"/>
                  </a:cubicBezTo>
                  <a:cubicBezTo>
                    <a:pt x="32" y="14"/>
                    <a:pt x="19" y="4"/>
                    <a:pt x="11" y="5"/>
                  </a:cubicBezTo>
                  <a:cubicBezTo>
                    <a:pt x="7" y="6"/>
                    <a:pt x="2" y="13"/>
                    <a:pt x="0" y="16"/>
                  </a:cubicBezTo>
                  <a:cubicBezTo>
                    <a:pt x="11" y="18"/>
                    <a:pt x="37" y="39"/>
                    <a:pt x="38" y="49"/>
                  </a:cubicBezTo>
                  <a:cubicBezTo>
                    <a:pt x="39" y="59"/>
                    <a:pt x="38" y="96"/>
                    <a:pt x="38" y="110"/>
                  </a:cubicBezTo>
                  <a:cubicBezTo>
                    <a:pt x="42" y="82"/>
                    <a:pt x="41" y="57"/>
                    <a:pt x="56" y="49"/>
                  </a:cubicBezTo>
                  <a:cubicBezTo>
                    <a:pt x="70" y="42"/>
                    <a:pt x="125" y="59"/>
                    <a:pt x="221" y="53"/>
                  </a:cubicBezTo>
                  <a:cubicBezTo>
                    <a:pt x="228" y="52"/>
                    <a:pt x="236" y="52"/>
                    <a:pt x="243" y="51"/>
                  </a:cubicBezTo>
                  <a:cubicBezTo>
                    <a:pt x="296" y="52"/>
                    <a:pt x="334" y="72"/>
                    <a:pt x="334" y="124"/>
                  </a:cubicBezTo>
                  <a:cubicBezTo>
                    <a:pt x="334" y="177"/>
                    <a:pt x="336" y="315"/>
                    <a:pt x="323" y="389"/>
                  </a:cubicBezTo>
                  <a:cubicBezTo>
                    <a:pt x="311" y="463"/>
                    <a:pt x="255" y="476"/>
                    <a:pt x="232" y="483"/>
                  </a:cubicBezTo>
                  <a:cubicBezTo>
                    <a:pt x="346" y="475"/>
                    <a:pt x="356" y="430"/>
                    <a:pt x="356" y="418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41"/>
                    <a:pt x="358" y="33"/>
                    <a:pt x="362" y="25"/>
                  </a:cubicBezTo>
                  <a:cubicBezTo>
                    <a:pt x="362" y="25"/>
                    <a:pt x="363" y="24"/>
                    <a:pt x="364" y="24"/>
                  </a:cubicBezTo>
                  <a:cubicBezTo>
                    <a:pt x="366" y="16"/>
                    <a:pt x="370" y="7"/>
                    <a:pt x="376" y="0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12"/>
            <p:cNvSpPr/>
            <p:nvPr>
              <p:custDataLst>
                <p:tags r:id="rId26"/>
              </p:custDataLst>
            </p:nvPr>
          </p:nvSpPr>
          <p:spPr bwMode="auto">
            <a:xfrm>
              <a:off x="315" y="2227"/>
              <a:ext cx="867" cy="1071"/>
            </a:xfrm>
            <a:custGeom>
              <a:avLst/>
              <a:gdLst>
                <a:gd name="T0" fmla="*/ 9900 w 385"/>
                <a:gd name="T1" fmla="*/ 56 h 476"/>
                <a:gd name="T2" fmla="*/ 5274 w 385"/>
                <a:gd name="T3" fmla="*/ 902 h 476"/>
                <a:gd name="T4" fmla="*/ 2034 w 385"/>
                <a:gd name="T5" fmla="*/ 639 h 476"/>
                <a:gd name="T6" fmla="*/ 466 w 385"/>
                <a:gd name="T7" fmla="*/ 101 h 476"/>
                <a:gd name="T8" fmla="*/ 410 w 385"/>
                <a:gd name="T9" fmla="*/ 162 h 476"/>
                <a:gd name="T10" fmla="*/ 227 w 385"/>
                <a:gd name="T11" fmla="*/ 284 h 476"/>
                <a:gd name="T12" fmla="*/ 0 w 385"/>
                <a:gd name="T13" fmla="*/ 693 h 476"/>
                <a:gd name="T14" fmla="*/ 56 w 385"/>
                <a:gd name="T15" fmla="*/ 673 h 476"/>
                <a:gd name="T16" fmla="*/ 263 w 385"/>
                <a:gd name="T17" fmla="*/ 619 h 476"/>
                <a:gd name="T18" fmla="*/ 437 w 385"/>
                <a:gd name="T19" fmla="*/ 720 h 476"/>
                <a:gd name="T20" fmla="*/ 410 w 385"/>
                <a:gd name="T21" fmla="*/ 329 h 476"/>
                <a:gd name="T22" fmla="*/ 847 w 385"/>
                <a:gd name="T23" fmla="*/ 308 h 476"/>
                <a:gd name="T24" fmla="*/ 984 w 385"/>
                <a:gd name="T25" fmla="*/ 389 h 476"/>
                <a:gd name="T26" fmla="*/ 1106 w 385"/>
                <a:gd name="T27" fmla="*/ 437 h 476"/>
                <a:gd name="T28" fmla="*/ 1106 w 385"/>
                <a:gd name="T29" fmla="*/ 437 h 476"/>
                <a:gd name="T30" fmla="*/ 1106 w 385"/>
                <a:gd name="T31" fmla="*/ 437 h 476"/>
                <a:gd name="T32" fmla="*/ 8485 w 385"/>
                <a:gd name="T33" fmla="*/ 902 h 476"/>
                <a:gd name="T34" fmla="*/ 9231 w 385"/>
                <a:gd name="T35" fmla="*/ 1969 h 476"/>
                <a:gd name="T36" fmla="*/ 9231 w 385"/>
                <a:gd name="T37" fmla="*/ 10616 h 476"/>
                <a:gd name="T38" fmla="*/ 7616 w 385"/>
                <a:gd name="T39" fmla="*/ 12202 h 476"/>
                <a:gd name="T40" fmla="*/ 9386 w 385"/>
                <a:gd name="T41" fmla="*/ 10616 h 476"/>
                <a:gd name="T42" fmla="*/ 9386 w 385"/>
                <a:gd name="T43" fmla="*/ 1924 h 476"/>
                <a:gd name="T44" fmla="*/ 9514 w 385"/>
                <a:gd name="T45" fmla="*/ 538 h 476"/>
                <a:gd name="T46" fmla="*/ 9843 w 385"/>
                <a:gd name="T47" fmla="*/ 126 h 476"/>
                <a:gd name="T48" fmla="*/ 9900 w 385"/>
                <a:gd name="T49" fmla="*/ 56 h 4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5" h="476">
                  <a:moveTo>
                    <a:pt x="385" y="2"/>
                  </a:moveTo>
                  <a:cubicBezTo>
                    <a:pt x="361" y="35"/>
                    <a:pt x="212" y="35"/>
                    <a:pt x="205" y="35"/>
                  </a:cubicBezTo>
                  <a:cubicBezTo>
                    <a:pt x="200" y="35"/>
                    <a:pt x="131" y="35"/>
                    <a:pt x="79" y="25"/>
                  </a:cubicBezTo>
                  <a:cubicBezTo>
                    <a:pt x="40" y="18"/>
                    <a:pt x="23" y="0"/>
                    <a:pt x="18" y="4"/>
                  </a:cubicBezTo>
                  <a:cubicBezTo>
                    <a:pt x="18" y="4"/>
                    <a:pt x="17" y="5"/>
                    <a:pt x="16" y="6"/>
                  </a:cubicBezTo>
                  <a:cubicBezTo>
                    <a:pt x="13" y="7"/>
                    <a:pt x="12" y="9"/>
                    <a:pt x="9" y="11"/>
                  </a:cubicBezTo>
                  <a:cubicBezTo>
                    <a:pt x="5" y="15"/>
                    <a:pt x="1" y="21"/>
                    <a:pt x="0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4" y="25"/>
                    <a:pt x="7" y="24"/>
                    <a:pt x="10" y="24"/>
                  </a:cubicBezTo>
                  <a:cubicBezTo>
                    <a:pt x="13" y="25"/>
                    <a:pt x="15" y="27"/>
                    <a:pt x="17" y="28"/>
                  </a:cubicBezTo>
                  <a:cubicBezTo>
                    <a:pt x="13" y="23"/>
                    <a:pt x="9" y="19"/>
                    <a:pt x="16" y="13"/>
                  </a:cubicBezTo>
                  <a:cubicBezTo>
                    <a:pt x="19" y="10"/>
                    <a:pt x="22" y="6"/>
                    <a:pt x="33" y="12"/>
                  </a:cubicBezTo>
                  <a:cubicBezTo>
                    <a:pt x="35" y="13"/>
                    <a:pt x="36" y="14"/>
                    <a:pt x="38" y="15"/>
                  </a:cubicBezTo>
                  <a:cubicBezTo>
                    <a:pt x="40" y="15"/>
                    <a:pt x="41" y="16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127" y="58"/>
                    <a:pt x="312" y="36"/>
                    <a:pt x="330" y="35"/>
                  </a:cubicBezTo>
                  <a:cubicBezTo>
                    <a:pt x="348" y="35"/>
                    <a:pt x="359" y="46"/>
                    <a:pt x="359" y="77"/>
                  </a:cubicBezTo>
                  <a:cubicBezTo>
                    <a:pt x="359" y="108"/>
                    <a:pt x="360" y="377"/>
                    <a:pt x="359" y="414"/>
                  </a:cubicBezTo>
                  <a:cubicBezTo>
                    <a:pt x="357" y="451"/>
                    <a:pt x="324" y="463"/>
                    <a:pt x="296" y="476"/>
                  </a:cubicBezTo>
                  <a:cubicBezTo>
                    <a:pt x="353" y="461"/>
                    <a:pt x="365" y="432"/>
                    <a:pt x="365" y="414"/>
                  </a:cubicBezTo>
                  <a:cubicBezTo>
                    <a:pt x="365" y="75"/>
                    <a:pt x="365" y="75"/>
                    <a:pt x="365" y="75"/>
                  </a:cubicBezTo>
                  <a:cubicBezTo>
                    <a:pt x="365" y="40"/>
                    <a:pt x="364" y="35"/>
                    <a:pt x="370" y="21"/>
                  </a:cubicBezTo>
                  <a:cubicBezTo>
                    <a:pt x="374" y="13"/>
                    <a:pt x="379" y="8"/>
                    <a:pt x="383" y="5"/>
                  </a:cubicBezTo>
                  <a:cubicBezTo>
                    <a:pt x="383" y="4"/>
                    <a:pt x="384" y="3"/>
                    <a:pt x="385" y="2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13"/>
            <p:cNvSpPr/>
            <p:nvPr>
              <p:custDataLst>
                <p:tags r:id="rId27"/>
              </p:custDataLst>
            </p:nvPr>
          </p:nvSpPr>
          <p:spPr bwMode="auto">
            <a:xfrm>
              <a:off x="306" y="2132"/>
              <a:ext cx="390" cy="135"/>
            </a:xfrm>
            <a:custGeom>
              <a:avLst/>
              <a:gdLst>
                <a:gd name="T0" fmla="*/ 4468 w 173"/>
                <a:gd name="T1" fmla="*/ 0 h 60"/>
                <a:gd name="T2" fmla="*/ 1296 w 173"/>
                <a:gd name="T3" fmla="*/ 491 h 60"/>
                <a:gd name="T4" fmla="*/ 640 w 173"/>
                <a:gd name="T5" fmla="*/ 801 h 60"/>
                <a:gd name="T6" fmla="*/ 56 w 173"/>
                <a:gd name="T7" fmla="*/ 1332 h 60"/>
                <a:gd name="T8" fmla="*/ 0 w 173"/>
                <a:gd name="T9" fmla="*/ 1494 h 60"/>
                <a:gd name="T10" fmla="*/ 25 w 173"/>
                <a:gd name="T11" fmla="*/ 1494 h 60"/>
                <a:gd name="T12" fmla="*/ 311 w 173"/>
                <a:gd name="T13" fmla="*/ 1186 h 60"/>
                <a:gd name="T14" fmla="*/ 575 w 173"/>
                <a:gd name="T15" fmla="*/ 1004 h 60"/>
                <a:gd name="T16" fmla="*/ 1235 w 173"/>
                <a:gd name="T17" fmla="*/ 1211 h 60"/>
                <a:gd name="T18" fmla="*/ 1470 w 173"/>
                <a:gd name="T19" fmla="*/ 1287 h 60"/>
                <a:gd name="T20" fmla="*/ 1957 w 173"/>
                <a:gd name="T21" fmla="*/ 902 h 60"/>
                <a:gd name="T22" fmla="*/ 1470 w 173"/>
                <a:gd name="T23" fmla="*/ 983 h 60"/>
                <a:gd name="T24" fmla="*/ 1341 w 173"/>
                <a:gd name="T25" fmla="*/ 740 h 60"/>
                <a:gd name="T26" fmla="*/ 4468 w 173"/>
                <a:gd name="T27" fmla="*/ 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3" h="60">
                  <a:moveTo>
                    <a:pt x="173" y="0"/>
                  </a:moveTo>
                  <a:cubicBezTo>
                    <a:pt x="118" y="2"/>
                    <a:pt x="73" y="9"/>
                    <a:pt x="50" y="19"/>
                  </a:cubicBezTo>
                  <a:cubicBezTo>
                    <a:pt x="41" y="22"/>
                    <a:pt x="29" y="28"/>
                    <a:pt x="25" y="31"/>
                  </a:cubicBezTo>
                  <a:cubicBezTo>
                    <a:pt x="15" y="38"/>
                    <a:pt x="5" y="46"/>
                    <a:pt x="2" y="52"/>
                  </a:cubicBezTo>
                  <a:cubicBezTo>
                    <a:pt x="1" y="54"/>
                    <a:pt x="0" y="56"/>
                    <a:pt x="0" y="58"/>
                  </a:cubicBezTo>
                  <a:cubicBezTo>
                    <a:pt x="0" y="60"/>
                    <a:pt x="1" y="59"/>
                    <a:pt x="1" y="58"/>
                  </a:cubicBezTo>
                  <a:cubicBezTo>
                    <a:pt x="4" y="53"/>
                    <a:pt x="8" y="49"/>
                    <a:pt x="12" y="46"/>
                  </a:cubicBezTo>
                  <a:cubicBezTo>
                    <a:pt x="16" y="42"/>
                    <a:pt x="20" y="40"/>
                    <a:pt x="22" y="39"/>
                  </a:cubicBezTo>
                  <a:cubicBezTo>
                    <a:pt x="28" y="38"/>
                    <a:pt x="29" y="39"/>
                    <a:pt x="48" y="47"/>
                  </a:cubicBezTo>
                  <a:cubicBezTo>
                    <a:pt x="51" y="48"/>
                    <a:pt x="54" y="49"/>
                    <a:pt x="57" y="50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67" y="37"/>
                    <a:pt x="57" y="38"/>
                  </a:cubicBezTo>
                  <a:cubicBezTo>
                    <a:pt x="50" y="38"/>
                    <a:pt x="47" y="35"/>
                    <a:pt x="52" y="29"/>
                  </a:cubicBezTo>
                  <a:cubicBezTo>
                    <a:pt x="62" y="17"/>
                    <a:pt x="138" y="4"/>
                    <a:pt x="173" y="0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14"/>
            <p:cNvSpPr/>
            <p:nvPr>
              <p:custDataLst>
                <p:tags r:id="rId28"/>
              </p:custDataLst>
            </p:nvPr>
          </p:nvSpPr>
          <p:spPr bwMode="auto">
            <a:xfrm>
              <a:off x="306" y="2191"/>
              <a:ext cx="95" cy="76"/>
            </a:xfrm>
            <a:custGeom>
              <a:avLst/>
              <a:gdLst>
                <a:gd name="T0" fmla="*/ 998 w 42"/>
                <a:gd name="T1" fmla="*/ 380 h 34"/>
                <a:gd name="T2" fmla="*/ 762 w 42"/>
                <a:gd name="T3" fmla="*/ 226 h 34"/>
                <a:gd name="T4" fmla="*/ 891 w 42"/>
                <a:gd name="T5" fmla="*/ 0 h 34"/>
                <a:gd name="T6" fmla="*/ 660 w 42"/>
                <a:gd name="T7" fmla="*/ 125 h 34"/>
                <a:gd name="T8" fmla="*/ 475 w 42"/>
                <a:gd name="T9" fmla="*/ 246 h 34"/>
                <a:gd name="T10" fmla="*/ 475 w 42"/>
                <a:gd name="T11" fmla="*/ 246 h 34"/>
                <a:gd name="T12" fmla="*/ 441 w 42"/>
                <a:gd name="T13" fmla="*/ 279 h 34"/>
                <a:gd name="T14" fmla="*/ 441 w 42"/>
                <a:gd name="T15" fmla="*/ 279 h 34"/>
                <a:gd name="T16" fmla="*/ 441 w 42"/>
                <a:gd name="T17" fmla="*/ 279 h 34"/>
                <a:gd name="T18" fmla="*/ 57 w 42"/>
                <a:gd name="T19" fmla="*/ 650 h 34"/>
                <a:gd name="T20" fmla="*/ 0 w 42"/>
                <a:gd name="T21" fmla="*/ 805 h 34"/>
                <a:gd name="T22" fmla="*/ 25 w 42"/>
                <a:gd name="T23" fmla="*/ 805 h 34"/>
                <a:gd name="T24" fmla="*/ 312 w 42"/>
                <a:gd name="T25" fmla="*/ 505 h 34"/>
                <a:gd name="T26" fmla="*/ 579 w 42"/>
                <a:gd name="T27" fmla="*/ 324 h 34"/>
                <a:gd name="T28" fmla="*/ 1074 w 42"/>
                <a:gd name="T29" fmla="*/ 445 h 34"/>
                <a:gd name="T30" fmla="*/ 1099 w 42"/>
                <a:gd name="T31" fmla="*/ 445 h 34"/>
                <a:gd name="T32" fmla="*/ 998 w 42"/>
                <a:gd name="T33" fmla="*/ 38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38" y="15"/>
                  </a:moveTo>
                  <a:cubicBezTo>
                    <a:pt x="34" y="13"/>
                    <a:pt x="30" y="11"/>
                    <a:pt x="29" y="9"/>
                  </a:cubicBezTo>
                  <a:cubicBezTo>
                    <a:pt x="28" y="6"/>
                    <a:pt x="30" y="3"/>
                    <a:pt x="34" y="0"/>
                  </a:cubicBezTo>
                  <a:cubicBezTo>
                    <a:pt x="30" y="2"/>
                    <a:pt x="27" y="4"/>
                    <a:pt x="25" y="5"/>
                  </a:cubicBezTo>
                  <a:cubicBezTo>
                    <a:pt x="23" y="7"/>
                    <a:pt x="20" y="8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" y="16"/>
                    <a:pt x="4" y="22"/>
                    <a:pt x="2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4"/>
                    <a:pt x="1" y="33"/>
                    <a:pt x="1" y="32"/>
                  </a:cubicBezTo>
                  <a:cubicBezTo>
                    <a:pt x="4" y="27"/>
                    <a:pt x="8" y="23"/>
                    <a:pt x="12" y="20"/>
                  </a:cubicBezTo>
                  <a:cubicBezTo>
                    <a:pt x="16" y="16"/>
                    <a:pt x="20" y="14"/>
                    <a:pt x="22" y="13"/>
                  </a:cubicBezTo>
                  <a:cubicBezTo>
                    <a:pt x="27" y="12"/>
                    <a:pt x="29" y="12"/>
                    <a:pt x="41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7"/>
                    <a:pt x="39" y="16"/>
                    <a:pt x="38" y="15"/>
                  </a:cubicBezTo>
                  <a:close/>
                </a:path>
              </a:pathLst>
            </a:custGeom>
            <a:solidFill>
              <a:srgbClr val="3FAC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15"/>
            <p:cNvSpPr/>
            <p:nvPr>
              <p:custDataLst>
                <p:tags r:id="rId29"/>
              </p:custDataLst>
            </p:nvPr>
          </p:nvSpPr>
          <p:spPr bwMode="auto">
            <a:xfrm>
              <a:off x="560" y="3107"/>
              <a:ext cx="318" cy="49"/>
            </a:xfrm>
            <a:custGeom>
              <a:avLst/>
              <a:gdLst>
                <a:gd name="T0" fmla="*/ 3647 w 141"/>
                <a:gd name="T1" fmla="*/ 323 h 22"/>
                <a:gd name="T2" fmla="*/ 2488 w 141"/>
                <a:gd name="T3" fmla="*/ 243 h 22"/>
                <a:gd name="T4" fmla="*/ 0 w 141"/>
                <a:gd name="T5" fmla="*/ 541 h 22"/>
                <a:gd name="T6" fmla="*/ 3647 w 141"/>
                <a:gd name="T7" fmla="*/ 323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" h="22">
                  <a:moveTo>
                    <a:pt x="141" y="13"/>
                  </a:moveTo>
                  <a:cubicBezTo>
                    <a:pt x="126" y="11"/>
                    <a:pt x="111" y="10"/>
                    <a:pt x="96" y="10"/>
                  </a:cubicBezTo>
                  <a:cubicBezTo>
                    <a:pt x="58" y="10"/>
                    <a:pt x="25" y="15"/>
                    <a:pt x="0" y="22"/>
                  </a:cubicBezTo>
                  <a:cubicBezTo>
                    <a:pt x="35" y="7"/>
                    <a:pt x="80" y="0"/>
                    <a:pt x="14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Oval 1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75" y="3145"/>
              <a:ext cx="601" cy="173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zh-CN" sz="1800"/>
            </a:p>
          </p:txBody>
        </p:sp>
        <p:sp>
          <p:nvSpPr>
            <p:cNvPr id="121" name="Freeform 17"/>
            <p:cNvSpPr/>
            <p:nvPr>
              <p:custDataLst>
                <p:tags r:id="rId31"/>
              </p:custDataLst>
            </p:nvPr>
          </p:nvSpPr>
          <p:spPr bwMode="auto">
            <a:xfrm>
              <a:off x="311" y="2231"/>
              <a:ext cx="871" cy="1101"/>
            </a:xfrm>
            <a:custGeom>
              <a:avLst/>
              <a:gdLst>
                <a:gd name="T0" fmla="*/ 0 w 387"/>
                <a:gd name="T1" fmla="*/ 693 h 489"/>
                <a:gd name="T2" fmla="*/ 639 w 387"/>
                <a:gd name="T3" fmla="*/ 802 h 489"/>
                <a:gd name="T4" fmla="*/ 1049 w 387"/>
                <a:gd name="T5" fmla="*/ 1596 h 489"/>
                <a:gd name="T6" fmla="*/ 1049 w 387"/>
                <a:gd name="T7" fmla="*/ 10843 h 489"/>
                <a:gd name="T8" fmla="*/ 5314 w 387"/>
                <a:gd name="T9" fmla="*/ 12568 h 489"/>
                <a:gd name="T10" fmla="*/ 9543 w 387"/>
                <a:gd name="T11" fmla="*/ 10843 h 489"/>
                <a:gd name="T12" fmla="*/ 9543 w 387"/>
                <a:gd name="T13" fmla="*/ 984 h 489"/>
                <a:gd name="T14" fmla="*/ 9928 w 387"/>
                <a:gd name="T15" fmla="*/ 0 h 4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7" h="489">
                  <a:moveTo>
                    <a:pt x="0" y="27"/>
                  </a:moveTo>
                  <a:cubicBezTo>
                    <a:pt x="9" y="18"/>
                    <a:pt x="15" y="22"/>
                    <a:pt x="25" y="31"/>
                  </a:cubicBezTo>
                  <a:cubicBezTo>
                    <a:pt x="34" y="38"/>
                    <a:pt x="41" y="41"/>
                    <a:pt x="41" y="62"/>
                  </a:cubicBezTo>
                  <a:cubicBezTo>
                    <a:pt x="41" y="422"/>
                    <a:pt x="41" y="422"/>
                    <a:pt x="41" y="422"/>
                  </a:cubicBezTo>
                  <a:cubicBezTo>
                    <a:pt x="41" y="463"/>
                    <a:pt x="115" y="489"/>
                    <a:pt x="207" y="489"/>
                  </a:cubicBezTo>
                  <a:cubicBezTo>
                    <a:pt x="298" y="489"/>
                    <a:pt x="372" y="463"/>
                    <a:pt x="372" y="422"/>
                  </a:cubicBezTo>
                  <a:cubicBezTo>
                    <a:pt x="372" y="38"/>
                    <a:pt x="372" y="38"/>
                    <a:pt x="372" y="38"/>
                  </a:cubicBezTo>
                  <a:cubicBezTo>
                    <a:pt x="372" y="28"/>
                    <a:pt x="377" y="11"/>
                    <a:pt x="387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Line 18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840" y="2677"/>
              <a:ext cx="1" cy="428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19"/>
            <p:cNvSpPr/>
            <p:nvPr>
              <p:custDataLst>
                <p:tags r:id="rId33"/>
              </p:custDataLst>
            </p:nvPr>
          </p:nvSpPr>
          <p:spPr bwMode="auto">
            <a:xfrm>
              <a:off x="840" y="3096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4" y="3"/>
                    <a:pt x="29" y="2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Freeform 20"/>
            <p:cNvSpPr/>
            <p:nvPr>
              <p:custDataLst>
                <p:tags r:id="rId34"/>
              </p:custDataLst>
            </p:nvPr>
          </p:nvSpPr>
          <p:spPr bwMode="auto">
            <a:xfrm>
              <a:off x="840" y="2988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4" y="4"/>
                    <a:pt x="29" y="3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21"/>
            <p:cNvSpPr/>
            <p:nvPr>
              <p:custDataLst>
                <p:tags r:id="rId35"/>
              </p:custDataLst>
            </p:nvPr>
          </p:nvSpPr>
          <p:spPr bwMode="auto">
            <a:xfrm>
              <a:off x="840" y="2882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4" y="4"/>
                    <a:pt x="28" y="3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22"/>
            <p:cNvSpPr/>
            <p:nvPr>
              <p:custDataLst>
                <p:tags r:id="rId36"/>
              </p:custDataLst>
            </p:nvPr>
          </p:nvSpPr>
          <p:spPr bwMode="auto">
            <a:xfrm>
              <a:off x="840" y="2776"/>
              <a:ext cx="96" cy="9"/>
            </a:xfrm>
            <a:custGeom>
              <a:avLst/>
              <a:gdLst>
                <a:gd name="T0" fmla="*/ 0 w 43"/>
                <a:gd name="T1" fmla="*/ 101 h 4"/>
                <a:gd name="T2" fmla="*/ 1067 w 4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cubicBezTo>
                    <a:pt x="13" y="4"/>
                    <a:pt x="28" y="3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23"/>
            <p:cNvSpPr/>
            <p:nvPr>
              <p:custDataLst>
                <p:tags r:id="rId37"/>
              </p:custDataLst>
            </p:nvPr>
          </p:nvSpPr>
          <p:spPr bwMode="auto">
            <a:xfrm>
              <a:off x="840" y="2672"/>
              <a:ext cx="96" cy="5"/>
            </a:xfrm>
            <a:custGeom>
              <a:avLst/>
              <a:gdLst>
                <a:gd name="T0" fmla="*/ 0 w 43"/>
                <a:gd name="T1" fmla="*/ 83 h 2"/>
                <a:gd name="T2" fmla="*/ 1067 w 43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2">
                  <a:moveTo>
                    <a:pt x="0" y="2"/>
                  </a:moveTo>
                  <a:cubicBezTo>
                    <a:pt x="12" y="2"/>
                    <a:pt x="26" y="1"/>
                    <a:pt x="43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Freeform 24"/>
            <p:cNvSpPr/>
            <p:nvPr>
              <p:custDataLst>
                <p:tags r:id="rId38"/>
              </p:custDataLst>
            </p:nvPr>
          </p:nvSpPr>
          <p:spPr bwMode="auto">
            <a:xfrm>
              <a:off x="286" y="2117"/>
              <a:ext cx="903" cy="189"/>
            </a:xfrm>
            <a:custGeom>
              <a:avLst/>
              <a:gdLst>
                <a:gd name="T0" fmla="*/ 2362 w 401"/>
                <a:gd name="T1" fmla="*/ 1904 h 84"/>
                <a:gd name="T2" fmla="*/ 5609 w 401"/>
                <a:gd name="T3" fmla="*/ 2151 h 84"/>
                <a:gd name="T4" fmla="*/ 10309 w 401"/>
                <a:gd name="T5" fmla="*/ 1085 h 84"/>
                <a:gd name="T6" fmla="*/ 5609 w 401"/>
                <a:gd name="T7" fmla="*/ 0 h 84"/>
                <a:gd name="T8" fmla="*/ 1669 w 401"/>
                <a:gd name="T9" fmla="*/ 437 h 84"/>
                <a:gd name="T10" fmla="*/ 101 w 401"/>
                <a:gd name="T11" fmla="*/ 1559 h 84"/>
                <a:gd name="T12" fmla="*/ 207 w 401"/>
                <a:gd name="T13" fmla="*/ 2030 h 84"/>
                <a:gd name="T14" fmla="*/ 390 w 401"/>
                <a:gd name="T15" fmla="*/ 1766 h 84"/>
                <a:gd name="T16" fmla="*/ 802 w 401"/>
                <a:gd name="T17" fmla="*/ 1357 h 84"/>
                <a:gd name="T18" fmla="*/ 2362 w 401"/>
                <a:gd name="T19" fmla="*/ 190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1" h="84">
                  <a:moveTo>
                    <a:pt x="92" y="74"/>
                  </a:moveTo>
                  <a:cubicBezTo>
                    <a:pt x="144" y="84"/>
                    <a:pt x="213" y="84"/>
                    <a:pt x="218" y="84"/>
                  </a:cubicBezTo>
                  <a:cubicBezTo>
                    <a:pt x="225" y="84"/>
                    <a:pt x="401" y="83"/>
                    <a:pt x="401" y="42"/>
                  </a:cubicBezTo>
                  <a:cubicBezTo>
                    <a:pt x="401" y="0"/>
                    <a:pt x="225" y="0"/>
                    <a:pt x="218" y="0"/>
                  </a:cubicBezTo>
                  <a:cubicBezTo>
                    <a:pt x="212" y="0"/>
                    <a:pt x="116" y="0"/>
                    <a:pt x="65" y="17"/>
                  </a:cubicBezTo>
                  <a:cubicBezTo>
                    <a:pt x="30" y="29"/>
                    <a:pt x="8" y="48"/>
                    <a:pt x="4" y="61"/>
                  </a:cubicBezTo>
                  <a:cubicBezTo>
                    <a:pt x="0" y="73"/>
                    <a:pt x="3" y="79"/>
                    <a:pt x="8" y="79"/>
                  </a:cubicBezTo>
                  <a:cubicBezTo>
                    <a:pt x="13" y="79"/>
                    <a:pt x="13" y="74"/>
                    <a:pt x="15" y="69"/>
                  </a:cubicBezTo>
                  <a:cubicBezTo>
                    <a:pt x="17" y="64"/>
                    <a:pt x="29" y="54"/>
                    <a:pt x="31" y="53"/>
                  </a:cubicBezTo>
                  <a:cubicBezTo>
                    <a:pt x="36" y="49"/>
                    <a:pt x="53" y="67"/>
                    <a:pt x="92" y="7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Freeform 25"/>
            <p:cNvSpPr/>
            <p:nvPr>
              <p:custDataLst>
                <p:tags r:id="rId39"/>
              </p:custDataLst>
            </p:nvPr>
          </p:nvSpPr>
          <p:spPr bwMode="auto">
            <a:xfrm>
              <a:off x="306" y="2130"/>
              <a:ext cx="864" cy="153"/>
            </a:xfrm>
            <a:custGeom>
              <a:avLst/>
              <a:gdLst>
                <a:gd name="T0" fmla="*/ 1287 w 384"/>
                <a:gd name="T1" fmla="*/ 511 h 68"/>
                <a:gd name="T2" fmla="*/ 5357 w 384"/>
                <a:gd name="T3" fmla="*/ 0 h 68"/>
                <a:gd name="T4" fmla="*/ 9842 w 384"/>
                <a:gd name="T5" fmla="*/ 875 h 68"/>
                <a:gd name="T6" fmla="*/ 5357 w 384"/>
                <a:gd name="T7" fmla="*/ 1742 h 68"/>
                <a:gd name="T8" fmla="*/ 1231 w 384"/>
                <a:gd name="T9" fmla="*/ 1231 h 68"/>
                <a:gd name="T10" fmla="*/ 572 w 384"/>
                <a:gd name="T11" fmla="*/ 1028 h 68"/>
                <a:gd name="T12" fmla="*/ 308 w 384"/>
                <a:gd name="T13" fmla="*/ 1211 h 68"/>
                <a:gd name="T14" fmla="*/ 25 w 384"/>
                <a:gd name="T15" fmla="*/ 1514 h 68"/>
                <a:gd name="T16" fmla="*/ 0 w 384"/>
                <a:gd name="T17" fmla="*/ 1514 h 68"/>
                <a:gd name="T18" fmla="*/ 56 w 384"/>
                <a:gd name="T19" fmla="*/ 1357 h 68"/>
                <a:gd name="T20" fmla="*/ 639 w 384"/>
                <a:gd name="T21" fmla="*/ 821 h 68"/>
                <a:gd name="T22" fmla="*/ 1287 w 384"/>
                <a:gd name="T23" fmla="*/ 511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84" h="68">
                  <a:moveTo>
                    <a:pt x="50" y="20"/>
                  </a:moveTo>
                  <a:cubicBezTo>
                    <a:pt x="78" y="8"/>
                    <a:pt x="138" y="0"/>
                    <a:pt x="209" y="0"/>
                  </a:cubicBezTo>
                  <a:cubicBezTo>
                    <a:pt x="305" y="0"/>
                    <a:pt x="384" y="15"/>
                    <a:pt x="384" y="34"/>
                  </a:cubicBezTo>
                  <a:cubicBezTo>
                    <a:pt x="384" y="53"/>
                    <a:pt x="305" y="68"/>
                    <a:pt x="209" y="68"/>
                  </a:cubicBezTo>
                  <a:cubicBezTo>
                    <a:pt x="137" y="68"/>
                    <a:pt x="76" y="60"/>
                    <a:pt x="48" y="48"/>
                  </a:cubicBezTo>
                  <a:cubicBezTo>
                    <a:pt x="29" y="40"/>
                    <a:pt x="28" y="39"/>
                    <a:pt x="22" y="40"/>
                  </a:cubicBezTo>
                  <a:cubicBezTo>
                    <a:pt x="20" y="41"/>
                    <a:pt x="16" y="43"/>
                    <a:pt x="12" y="47"/>
                  </a:cubicBezTo>
                  <a:cubicBezTo>
                    <a:pt x="8" y="50"/>
                    <a:pt x="4" y="54"/>
                    <a:pt x="1" y="59"/>
                  </a:cubicBezTo>
                  <a:cubicBezTo>
                    <a:pt x="1" y="60"/>
                    <a:pt x="0" y="61"/>
                    <a:pt x="0" y="59"/>
                  </a:cubicBezTo>
                  <a:cubicBezTo>
                    <a:pt x="0" y="57"/>
                    <a:pt x="1" y="55"/>
                    <a:pt x="2" y="53"/>
                  </a:cubicBezTo>
                  <a:cubicBezTo>
                    <a:pt x="5" y="47"/>
                    <a:pt x="15" y="39"/>
                    <a:pt x="25" y="32"/>
                  </a:cubicBezTo>
                  <a:cubicBezTo>
                    <a:pt x="29" y="29"/>
                    <a:pt x="41" y="23"/>
                    <a:pt x="50" y="2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Freeform 26"/>
            <p:cNvSpPr/>
            <p:nvPr>
              <p:custDataLst>
                <p:tags r:id="rId40"/>
              </p:custDataLst>
            </p:nvPr>
          </p:nvSpPr>
          <p:spPr bwMode="auto">
            <a:xfrm>
              <a:off x="407" y="2495"/>
              <a:ext cx="194" cy="799"/>
            </a:xfrm>
            <a:custGeom>
              <a:avLst/>
              <a:gdLst>
                <a:gd name="T0" fmla="*/ 2229 w 86"/>
                <a:gd name="T1" fmla="*/ 9109 h 355"/>
                <a:gd name="T2" fmla="*/ 311 w 86"/>
                <a:gd name="T3" fmla="*/ 8186 h 355"/>
                <a:gd name="T4" fmla="*/ 162 w 86"/>
                <a:gd name="T5" fmla="*/ 6054 h 355"/>
                <a:gd name="T6" fmla="*/ 162 w 86"/>
                <a:gd name="T7" fmla="*/ 0 h 355"/>
                <a:gd name="T8" fmla="*/ 393 w 86"/>
                <a:gd name="T9" fmla="*/ 7340 h 355"/>
                <a:gd name="T10" fmla="*/ 2229 w 86"/>
                <a:gd name="T11" fmla="*/ 9109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355">
                  <a:moveTo>
                    <a:pt x="86" y="355"/>
                  </a:moveTo>
                  <a:cubicBezTo>
                    <a:pt x="55" y="349"/>
                    <a:pt x="24" y="334"/>
                    <a:pt x="12" y="319"/>
                  </a:cubicBezTo>
                  <a:cubicBezTo>
                    <a:pt x="0" y="305"/>
                    <a:pt x="6" y="284"/>
                    <a:pt x="6" y="236"/>
                  </a:cubicBezTo>
                  <a:cubicBezTo>
                    <a:pt x="6" y="187"/>
                    <a:pt x="6" y="0"/>
                    <a:pt x="6" y="0"/>
                  </a:cubicBezTo>
                  <a:cubicBezTo>
                    <a:pt x="11" y="74"/>
                    <a:pt x="10" y="234"/>
                    <a:pt x="15" y="286"/>
                  </a:cubicBezTo>
                  <a:cubicBezTo>
                    <a:pt x="19" y="326"/>
                    <a:pt x="69" y="350"/>
                    <a:pt x="86" y="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Freeform 27"/>
            <p:cNvSpPr/>
            <p:nvPr>
              <p:custDataLst>
                <p:tags r:id="rId41"/>
              </p:custDataLst>
            </p:nvPr>
          </p:nvSpPr>
          <p:spPr bwMode="auto">
            <a:xfrm>
              <a:off x="531" y="2859"/>
              <a:ext cx="264" cy="201"/>
            </a:xfrm>
            <a:custGeom>
              <a:avLst/>
              <a:gdLst>
                <a:gd name="T0" fmla="*/ 3035 w 117"/>
                <a:gd name="T1" fmla="*/ 1978 h 89"/>
                <a:gd name="T2" fmla="*/ 2663 w 117"/>
                <a:gd name="T3" fmla="*/ 2315 h 89"/>
                <a:gd name="T4" fmla="*/ 1609 w 117"/>
                <a:gd name="T5" fmla="*/ 2290 h 89"/>
                <a:gd name="T6" fmla="*/ 183 w 117"/>
                <a:gd name="T7" fmla="*/ 2051 h 89"/>
                <a:gd name="T8" fmla="*/ 0 w 117"/>
                <a:gd name="T9" fmla="*/ 1775 h 89"/>
                <a:gd name="T10" fmla="*/ 0 w 117"/>
                <a:gd name="T11" fmla="*/ 332 h 89"/>
                <a:gd name="T12" fmla="*/ 332 w 117"/>
                <a:gd name="T13" fmla="*/ 0 h 89"/>
                <a:gd name="T14" fmla="*/ 1528 w 117"/>
                <a:gd name="T15" fmla="*/ 126 h 89"/>
                <a:gd name="T16" fmla="*/ 2699 w 117"/>
                <a:gd name="T17" fmla="*/ 210 h 89"/>
                <a:gd name="T18" fmla="*/ 3035 w 117"/>
                <a:gd name="T19" fmla="*/ 576 h 89"/>
                <a:gd name="T20" fmla="*/ 3035 w 117"/>
                <a:gd name="T21" fmla="*/ 1978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7" h="89">
                  <a:moveTo>
                    <a:pt x="117" y="76"/>
                  </a:moveTo>
                  <a:cubicBezTo>
                    <a:pt x="117" y="84"/>
                    <a:pt x="114" y="89"/>
                    <a:pt x="103" y="89"/>
                  </a:cubicBezTo>
                  <a:cubicBezTo>
                    <a:pt x="103" y="89"/>
                    <a:pt x="84" y="89"/>
                    <a:pt x="62" y="88"/>
                  </a:cubicBezTo>
                  <a:cubicBezTo>
                    <a:pt x="41" y="87"/>
                    <a:pt x="16" y="84"/>
                    <a:pt x="7" y="79"/>
                  </a:cubicBezTo>
                  <a:cubicBezTo>
                    <a:pt x="2" y="77"/>
                    <a:pt x="0" y="73"/>
                    <a:pt x="0" y="6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3" y="0"/>
                    <a:pt x="36" y="3"/>
                    <a:pt x="59" y="5"/>
                  </a:cubicBezTo>
                  <a:cubicBezTo>
                    <a:pt x="84" y="7"/>
                    <a:pt x="104" y="8"/>
                    <a:pt x="104" y="8"/>
                  </a:cubicBezTo>
                  <a:cubicBezTo>
                    <a:pt x="112" y="8"/>
                    <a:pt x="117" y="14"/>
                    <a:pt x="117" y="22"/>
                  </a:cubicBezTo>
                  <a:lnTo>
                    <a:pt x="117" y="76"/>
                  </a:lnTo>
                  <a:close/>
                </a:path>
              </a:pathLst>
            </a:custGeom>
            <a:solidFill>
              <a:srgbClr val="F2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Freeform 28"/>
            <p:cNvSpPr/>
            <p:nvPr>
              <p:custDataLst>
                <p:tags r:id="rId42"/>
              </p:custDataLst>
            </p:nvPr>
          </p:nvSpPr>
          <p:spPr bwMode="auto">
            <a:xfrm>
              <a:off x="531" y="2859"/>
              <a:ext cx="264" cy="201"/>
            </a:xfrm>
            <a:custGeom>
              <a:avLst/>
              <a:gdLst>
                <a:gd name="T0" fmla="*/ 3035 w 117"/>
                <a:gd name="T1" fmla="*/ 1978 h 89"/>
                <a:gd name="T2" fmla="*/ 2663 w 117"/>
                <a:gd name="T3" fmla="*/ 2315 h 89"/>
                <a:gd name="T4" fmla="*/ 1609 w 117"/>
                <a:gd name="T5" fmla="*/ 2290 h 89"/>
                <a:gd name="T6" fmla="*/ 183 w 117"/>
                <a:gd name="T7" fmla="*/ 2051 h 89"/>
                <a:gd name="T8" fmla="*/ 0 w 117"/>
                <a:gd name="T9" fmla="*/ 1775 h 89"/>
                <a:gd name="T10" fmla="*/ 0 w 117"/>
                <a:gd name="T11" fmla="*/ 332 h 89"/>
                <a:gd name="T12" fmla="*/ 332 w 117"/>
                <a:gd name="T13" fmla="*/ 0 h 89"/>
                <a:gd name="T14" fmla="*/ 1528 w 117"/>
                <a:gd name="T15" fmla="*/ 126 h 89"/>
                <a:gd name="T16" fmla="*/ 2699 w 117"/>
                <a:gd name="T17" fmla="*/ 210 h 89"/>
                <a:gd name="T18" fmla="*/ 3035 w 117"/>
                <a:gd name="T19" fmla="*/ 576 h 89"/>
                <a:gd name="T20" fmla="*/ 3035 w 117"/>
                <a:gd name="T21" fmla="*/ 1978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7" h="89">
                  <a:moveTo>
                    <a:pt x="117" y="76"/>
                  </a:moveTo>
                  <a:cubicBezTo>
                    <a:pt x="117" y="84"/>
                    <a:pt x="114" y="89"/>
                    <a:pt x="103" y="89"/>
                  </a:cubicBezTo>
                  <a:cubicBezTo>
                    <a:pt x="103" y="89"/>
                    <a:pt x="84" y="89"/>
                    <a:pt x="62" y="88"/>
                  </a:cubicBezTo>
                  <a:cubicBezTo>
                    <a:pt x="41" y="87"/>
                    <a:pt x="16" y="84"/>
                    <a:pt x="7" y="79"/>
                  </a:cubicBezTo>
                  <a:cubicBezTo>
                    <a:pt x="2" y="77"/>
                    <a:pt x="0" y="73"/>
                    <a:pt x="0" y="6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3" y="0"/>
                    <a:pt x="36" y="3"/>
                    <a:pt x="59" y="5"/>
                  </a:cubicBezTo>
                  <a:cubicBezTo>
                    <a:pt x="84" y="7"/>
                    <a:pt x="104" y="8"/>
                    <a:pt x="104" y="8"/>
                  </a:cubicBezTo>
                  <a:cubicBezTo>
                    <a:pt x="112" y="8"/>
                    <a:pt x="117" y="14"/>
                    <a:pt x="117" y="22"/>
                  </a:cubicBezTo>
                  <a:lnTo>
                    <a:pt x="117" y="76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" name="Freeform 29"/>
            <p:cNvSpPr/>
            <p:nvPr>
              <p:custDataLst>
                <p:tags r:id="rId43"/>
              </p:custDataLst>
            </p:nvPr>
          </p:nvSpPr>
          <p:spPr bwMode="auto">
            <a:xfrm>
              <a:off x="871" y="2661"/>
              <a:ext cx="27" cy="27"/>
            </a:xfrm>
            <a:custGeom>
              <a:avLst/>
              <a:gdLst>
                <a:gd name="T0" fmla="*/ 56 w 12"/>
                <a:gd name="T1" fmla="*/ 56 h 12"/>
                <a:gd name="T2" fmla="*/ 263 w 12"/>
                <a:gd name="T3" fmla="*/ 56 h 12"/>
                <a:gd name="T4" fmla="*/ 263 w 12"/>
                <a:gd name="T5" fmla="*/ 263 h 12"/>
                <a:gd name="T6" fmla="*/ 56 w 12"/>
                <a:gd name="T7" fmla="*/ 263 h 12"/>
                <a:gd name="T8" fmla="*/ 56 w 12"/>
                <a:gd name="T9" fmla="*/ 5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2" y="2"/>
                  </a:moveTo>
                  <a:cubicBezTo>
                    <a:pt x="5" y="0"/>
                    <a:pt x="8" y="0"/>
                    <a:pt x="10" y="2"/>
                  </a:cubicBezTo>
                  <a:cubicBezTo>
                    <a:pt x="12" y="4"/>
                    <a:pt x="12" y="8"/>
                    <a:pt x="10" y="10"/>
                  </a:cubicBezTo>
                  <a:cubicBezTo>
                    <a:pt x="8" y="12"/>
                    <a:pt x="4" y="12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Freeform 30"/>
            <p:cNvSpPr/>
            <p:nvPr>
              <p:custDataLst>
                <p:tags r:id="rId44"/>
              </p:custDataLst>
            </p:nvPr>
          </p:nvSpPr>
          <p:spPr bwMode="auto">
            <a:xfrm>
              <a:off x="903" y="2663"/>
              <a:ext cx="18" cy="18"/>
            </a:xfrm>
            <a:custGeom>
              <a:avLst/>
              <a:gdLst>
                <a:gd name="T0" fmla="*/ 25 w 8"/>
                <a:gd name="T1" fmla="*/ 56 h 8"/>
                <a:gd name="T2" fmla="*/ 182 w 8"/>
                <a:gd name="T3" fmla="*/ 56 h 8"/>
                <a:gd name="T4" fmla="*/ 162 w 8"/>
                <a:gd name="T5" fmla="*/ 182 h 8"/>
                <a:gd name="T6" fmla="*/ 25 w 8"/>
                <a:gd name="T7" fmla="*/ 182 h 8"/>
                <a:gd name="T8" fmla="*/ 25 w 8"/>
                <a:gd name="T9" fmla="*/ 5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5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Freeform 31"/>
            <p:cNvSpPr/>
            <p:nvPr>
              <p:custDataLst>
                <p:tags r:id="rId45"/>
              </p:custDataLst>
            </p:nvPr>
          </p:nvSpPr>
          <p:spPr bwMode="auto">
            <a:xfrm>
              <a:off x="849" y="2668"/>
              <a:ext cx="18" cy="18"/>
            </a:xfrm>
            <a:custGeom>
              <a:avLst/>
              <a:gdLst>
                <a:gd name="T0" fmla="*/ 25 w 8"/>
                <a:gd name="T1" fmla="*/ 25 h 8"/>
                <a:gd name="T2" fmla="*/ 182 w 8"/>
                <a:gd name="T3" fmla="*/ 25 h 8"/>
                <a:gd name="T4" fmla="*/ 162 w 8"/>
                <a:gd name="T5" fmla="*/ 162 h 8"/>
                <a:gd name="T6" fmla="*/ 25 w 8"/>
                <a:gd name="T7" fmla="*/ 162 h 8"/>
                <a:gd name="T8" fmla="*/ 25 w 8"/>
                <a:gd name="T9" fmla="*/ 2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3" y="8"/>
                    <a:pt x="1" y="6"/>
                  </a:cubicBezTo>
                  <a:cubicBezTo>
                    <a:pt x="0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Freeform 32"/>
            <p:cNvSpPr/>
            <p:nvPr>
              <p:custDataLst>
                <p:tags r:id="rId46"/>
              </p:custDataLst>
            </p:nvPr>
          </p:nvSpPr>
          <p:spPr bwMode="auto">
            <a:xfrm>
              <a:off x="540" y="2870"/>
              <a:ext cx="120" cy="70"/>
            </a:xfrm>
            <a:custGeom>
              <a:avLst/>
              <a:gdLst>
                <a:gd name="T0" fmla="*/ 0 w 53"/>
                <a:gd name="T1" fmla="*/ 806 h 31"/>
                <a:gd name="T2" fmla="*/ 211 w 53"/>
                <a:gd name="T3" fmla="*/ 56 h 31"/>
                <a:gd name="T4" fmla="*/ 1395 w 53"/>
                <a:gd name="T5" fmla="*/ 163 h 31"/>
                <a:gd name="T6" fmla="*/ 186 w 53"/>
                <a:gd name="T7" fmla="*/ 230 h 31"/>
                <a:gd name="T8" fmla="*/ 0 w 53"/>
                <a:gd name="T9" fmla="*/ 806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1">
                  <a:moveTo>
                    <a:pt x="0" y="31"/>
                  </a:moveTo>
                  <a:cubicBezTo>
                    <a:pt x="0" y="12"/>
                    <a:pt x="1" y="4"/>
                    <a:pt x="8" y="2"/>
                  </a:cubicBezTo>
                  <a:cubicBezTo>
                    <a:pt x="14" y="0"/>
                    <a:pt x="32" y="4"/>
                    <a:pt x="53" y="6"/>
                  </a:cubicBezTo>
                  <a:cubicBezTo>
                    <a:pt x="34" y="6"/>
                    <a:pt x="10" y="2"/>
                    <a:pt x="7" y="9"/>
                  </a:cubicBezTo>
                  <a:cubicBezTo>
                    <a:pt x="3" y="16"/>
                    <a:pt x="1" y="27"/>
                    <a:pt x="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33"/>
            <p:cNvSpPr/>
            <p:nvPr>
              <p:custDataLst>
                <p:tags r:id="rId47"/>
              </p:custDataLst>
            </p:nvPr>
          </p:nvSpPr>
          <p:spPr bwMode="auto">
            <a:xfrm>
              <a:off x="684" y="2940"/>
              <a:ext cx="108" cy="115"/>
            </a:xfrm>
            <a:custGeom>
              <a:avLst/>
              <a:gdLst>
                <a:gd name="T0" fmla="*/ 0 w 48"/>
                <a:gd name="T1" fmla="*/ 1240 h 51"/>
                <a:gd name="T2" fmla="*/ 1085 w 48"/>
                <a:gd name="T3" fmla="*/ 1215 h 51"/>
                <a:gd name="T4" fmla="*/ 1186 w 48"/>
                <a:gd name="T5" fmla="*/ 0 h 51"/>
                <a:gd name="T6" fmla="*/ 846 w 48"/>
                <a:gd name="T7" fmla="*/ 1089 h 51"/>
                <a:gd name="T8" fmla="*/ 0 w 48"/>
                <a:gd name="T9" fmla="*/ 124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51">
                  <a:moveTo>
                    <a:pt x="0" y="48"/>
                  </a:moveTo>
                  <a:cubicBezTo>
                    <a:pt x="20" y="49"/>
                    <a:pt x="36" y="51"/>
                    <a:pt x="42" y="47"/>
                  </a:cubicBezTo>
                  <a:cubicBezTo>
                    <a:pt x="48" y="44"/>
                    <a:pt x="46" y="15"/>
                    <a:pt x="46" y="0"/>
                  </a:cubicBezTo>
                  <a:cubicBezTo>
                    <a:pt x="45" y="15"/>
                    <a:pt x="43" y="38"/>
                    <a:pt x="33" y="42"/>
                  </a:cubicBezTo>
                  <a:cubicBezTo>
                    <a:pt x="22" y="46"/>
                    <a:pt x="0" y="48"/>
                    <a:pt x="0" y="48"/>
                  </a:cubicBezTo>
                  <a:close/>
                </a:path>
              </a:pathLst>
            </a:custGeom>
            <a:solidFill>
              <a:srgbClr val="DE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8" name="文本框 137"/>
          <p:cNvSpPr txBox="1"/>
          <p:nvPr>
            <p:custDataLst>
              <p:tags r:id="rId15"/>
            </p:custDataLst>
          </p:nvPr>
        </p:nvSpPr>
        <p:spPr>
          <a:xfrm>
            <a:off x="2985456" y="6062453"/>
            <a:ext cx="1451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+mn-ea"/>
              </a:rPr>
              <a:t>50mL</a:t>
            </a:r>
            <a:r>
              <a:rPr lang="zh-CN" altLang="en-US" sz="2000">
                <a:latin typeface="+mn-ea"/>
              </a:rPr>
              <a:t>烧杯</a:t>
            </a:r>
          </a:p>
        </p:txBody>
      </p:sp>
      <p:pic>
        <p:nvPicPr>
          <p:cNvPr id="139" name="图片 13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7" b="4290"/>
          <a:stretch>
            <a:fillRect/>
          </a:stretch>
        </p:blipFill>
        <p:spPr>
          <a:xfrm>
            <a:off x="6317445" y="4060418"/>
            <a:ext cx="3616465" cy="2445856"/>
          </a:xfrm>
          <a:prstGeom prst="rect">
            <a:avLst/>
          </a:prstGeom>
        </p:spPr>
      </p:pic>
      <p:sp>
        <p:nvSpPr>
          <p:cNvPr id="140" name="文本框 139"/>
          <p:cNvSpPr txBox="1"/>
          <p:nvPr>
            <p:custDataLst>
              <p:tags r:id="rId17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5.</a:t>
            </a:r>
            <a:r>
              <a:rPr lang="zh-CN" altLang="en-US" sz="2800" b="1">
                <a:latin typeface="+mn-ea"/>
              </a:rPr>
              <a:t>实验步骤</a:t>
            </a:r>
          </a:p>
        </p:txBody>
      </p:sp>
      <p:graphicFrame>
        <p:nvGraphicFramePr>
          <p:cNvPr id="5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84792" y="3121632"/>
          <a:ext cx="9823965" cy="3318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2402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09458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900"/>
                        <a:t>材料</a:t>
                      </a:r>
                    </a:p>
                  </a:txBody>
                  <a:tcPr marL="96281" marR="96281" marT="48140" marB="481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0.1mol/L</a:t>
                      </a:r>
                      <a:r>
                        <a:rPr lang="zh-CN" altLang="en-US" sz="1900"/>
                        <a:t>的</a:t>
                      </a:r>
                      <a:r>
                        <a:rPr lang="en-US" altLang="zh-CN" sz="1900"/>
                        <a:t>HCl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900"/>
                        <a:t>0.1mol/L</a:t>
                      </a:r>
                      <a:r>
                        <a:rPr lang="zh-CN" altLang="en-US" sz="1900"/>
                        <a:t>的</a:t>
                      </a:r>
                      <a:r>
                        <a:rPr lang="en-US" altLang="zh-CN" sz="1900"/>
                        <a:t>N</a:t>
                      </a:r>
                      <a:r>
                        <a:rPr lang="en-US" altLang="zh-CN" sz="1900" baseline="0"/>
                        <a:t>aOH</a:t>
                      </a:r>
                      <a:endParaRPr lang="zh-CN" altLang="en-US" sz="1900" baseline="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4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zh-CN" altLang="en-US" sz="1900"/>
                        <a:t>加入不同数量液滴后的</a:t>
                      </a:r>
                      <a:r>
                        <a:rPr lang="en-US" altLang="zh-CN" sz="1900"/>
                        <a:t>pH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/>
                        <a:t>加入不同数量液滴后的</a:t>
                      </a:r>
                      <a:r>
                        <a:rPr lang="en-US" altLang="zh-CN" sz="1900"/>
                        <a:t>pH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4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5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10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15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20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25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30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5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10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15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20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25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/>
                        <a:t>30</a:t>
                      </a:r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/>
                        <a:t>自来水</a:t>
                      </a:r>
                    </a:p>
                  </a:txBody>
                  <a:tcPr marL="96281" marR="96281" marT="48140" marB="481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/>
                        <a:t>缓冲液</a:t>
                      </a:r>
                    </a:p>
                  </a:txBody>
                  <a:tcPr marL="96281" marR="96281" marT="48140" marB="481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/>
                        <a:t>肝匀浆</a:t>
                      </a:r>
                    </a:p>
                  </a:txBody>
                  <a:tcPr marL="96281" marR="96281" marT="48140" marB="481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29"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900"/>
                    </a:p>
                  </a:txBody>
                  <a:tcPr marL="96281" marR="96281" marT="48140" marB="481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0" name="文本框 139"/>
          <p:cNvSpPr txBox="1"/>
          <p:nvPr>
            <p:custDataLst>
              <p:tags r:id="rId5"/>
            </p:custDataLst>
          </p:nvPr>
        </p:nvSpPr>
        <p:spPr>
          <a:xfrm>
            <a:off x="694856" y="2397818"/>
            <a:ext cx="6002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①在记录本中，画一个如下的表格。</a:t>
            </a:r>
          </a:p>
        </p:txBody>
      </p:sp>
      <p:sp>
        <p:nvSpPr>
          <p:cNvPr id="141" name="文本框 140"/>
          <p:cNvSpPr txBox="1"/>
          <p:nvPr>
            <p:custDataLst>
              <p:tags r:id="rId6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5.</a:t>
            </a:r>
            <a:r>
              <a:rPr lang="zh-CN" altLang="en-US" sz="2800" b="1">
                <a:latin typeface="+mn-ea"/>
              </a:rPr>
              <a:t>实验步骤</a:t>
            </a:r>
          </a:p>
        </p:txBody>
      </p:sp>
      <p:sp>
        <p:nvSpPr>
          <p:cNvPr id="140" name="文本框 139"/>
          <p:cNvSpPr txBox="1"/>
          <p:nvPr>
            <p:custDataLst>
              <p:tags r:id="rId4"/>
            </p:custDataLst>
          </p:nvPr>
        </p:nvSpPr>
        <p:spPr>
          <a:xfrm>
            <a:off x="694856" y="2297018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①在记录本中，画一个如下的表格。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94856" y="2739002"/>
            <a:ext cx="6002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②将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25mL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自来水倒入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50mL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烧杯中。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01422" y="3450822"/>
            <a:ext cx="5589374" cy="3144023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58090" y="-1340343"/>
            <a:ext cx="76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6489" y="188512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5.</a:t>
            </a:r>
            <a:r>
              <a:rPr lang="zh-CN" altLang="en-US" sz="2800" b="1">
                <a:latin typeface="+mn-ea"/>
              </a:rPr>
              <a:t>实验步骤</a:t>
            </a:r>
          </a:p>
        </p:txBody>
      </p:sp>
      <p:sp>
        <p:nvSpPr>
          <p:cNvPr id="140" name="文本框 139"/>
          <p:cNvSpPr txBox="1"/>
          <p:nvPr>
            <p:custDataLst>
              <p:tags r:id="rId3"/>
            </p:custDataLst>
          </p:nvPr>
        </p:nvSpPr>
        <p:spPr>
          <a:xfrm>
            <a:off x="636489" y="812394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①在记录本中，画一个如下的表格。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36488" y="1310720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自来水倒入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烧杯中。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2411" y="2423574"/>
            <a:ext cx="7548291" cy="4245914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36488" y="1775779"/>
            <a:ext cx="6579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③用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计或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试纸测起始的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pH,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并作记录。</a:t>
            </a:r>
          </a:p>
        </p:txBody>
      </p:sp>
      <p:pic>
        <p:nvPicPr>
          <p:cNvPr id="141" name="New picture"/>
          <p:cNvPicPr/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375900" y="11341100"/>
            <a:ext cx="304800" cy="2159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58090" y="-1340343"/>
            <a:ext cx="76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6489" y="188512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5.</a:t>
            </a:r>
            <a:r>
              <a:rPr lang="zh-CN" altLang="en-US" sz="2800" b="1">
                <a:latin typeface="+mn-ea"/>
              </a:rPr>
              <a:t>实验步骤</a:t>
            </a:r>
          </a:p>
        </p:txBody>
      </p:sp>
      <p:sp>
        <p:nvSpPr>
          <p:cNvPr id="140" name="文本框 139"/>
          <p:cNvSpPr txBox="1"/>
          <p:nvPr>
            <p:custDataLst>
              <p:tags r:id="rId3"/>
            </p:custDataLst>
          </p:nvPr>
        </p:nvSpPr>
        <p:spPr>
          <a:xfrm>
            <a:off x="636488" y="711732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①在记录本中，画一个如下的表格。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36488" y="1173397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自来水倒入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烧杯中。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36488" y="1591511"/>
            <a:ext cx="657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③用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计或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试纸测起始的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pH,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并作记录。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36488" y="2053176"/>
            <a:ext cx="110900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④一次加一滴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0.1mol/L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HCl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，然后轻轻摇动，加入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滴后再测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。重复这一步骤直到加入了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滴为止。将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测定结果记入表中。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30629" y="3142360"/>
            <a:ext cx="6332851" cy="3562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58090" y="-1340343"/>
            <a:ext cx="76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6489" y="188512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5.</a:t>
            </a:r>
            <a:r>
              <a:rPr lang="zh-CN" altLang="en-US" sz="2800" b="1">
                <a:latin typeface="+mn-ea"/>
              </a:rPr>
              <a:t>实验步骤</a:t>
            </a:r>
          </a:p>
        </p:txBody>
      </p:sp>
      <p:sp>
        <p:nvSpPr>
          <p:cNvPr id="140" name="文本框 139"/>
          <p:cNvSpPr txBox="1"/>
          <p:nvPr>
            <p:custDataLst>
              <p:tags r:id="rId3"/>
            </p:custDataLst>
          </p:nvPr>
        </p:nvSpPr>
        <p:spPr>
          <a:xfrm>
            <a:off x="636488" y="711732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①在记录本中，画一个如下的表格。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36488" y="1158880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自来水倒入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烧杯中。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36488" y="1606028"/>
            <a:ext cx="657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③用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计或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试纸测起始的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pH,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并作记录。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36488" y="2053176"/>
            <a:ext cx="11090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④一次加一滴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0.1mol/L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HCl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，然后轻轻摇动，加入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滴后再测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。重复这一步骤直到加入了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滴为止。将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测定结果记入表中。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36488" y="2915822"/>
            <a:ext cx="11090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⑤用同样的方法把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0.1mol/L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NaOH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加入自来水中并测定结果。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>
            <p:custDataLst>
              <p:tags r:id="rId1"/>
            </p:custDataLst>
          </p:nvPr>
        </p:nvGrpSpPr>
        <p:grpSpPr>
          <a:xfrm>
            <a:off x="581847" y="1167592"/>
            <a:ext cx="852617" cy="4769271"/>
            <a:chOff x="10841484" y="1167592"/>
            <a:chExt cx="852617" cy="4769271"/>
          </a:xfrm>
        </p:grpSpPr>
        <p:sp>
          <p:nvSpPr>
            <p:cNvPr id="38" name="矩形: 圆角 37"/>
            <p:cNvSpPr/>
            <p:nvPr>
              <p:custDataLst>
                <p:tags r:id="rId12"/>
              </p:custDataLst>
            </p:nvPr>
          </p:nvSpPr>
          <p:spPr>
            <a:xfrm>
              <a:off x="10841484" y="1167592"/>
              <a:ext cx="852617" cy="476927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>
              <p:custDataLst>
                <p:tags r:id="rId13"/>
              </p:custDataLst>
            </p:nvPr>
          </p:nvSpPr>
          <p:spPr>
            <a:xfrm>
              <a:off x="11052349" y="1450457"/>
              <a:ext cx="492443" cy="415538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+mn-ea"/>
                </a:rPr>
                <a:t>你能看出这张化验单有什么问题吗？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10717916" y="1167592"/>
            <a:ext cx="852617" cy="4769271"/>
            <a:chOff x="10841484" y="1167592"/>
            <a:chExt cx="852617" cy="4769271"/>
          </a:xfrm>
        </p:grpSpPr>
        <p:sp>
          <p:nvSpPr>
            <p:cNvPr id="28" name="矩形: 圆角 27"/>
            <p:cNvSpPr/>
            <p:nvPr>
              <p:custDataLst>
                <p:tags r:id="rId10"/>
              </p:custDataLst>
            </p:nvPr>
          </p:nvSpPr>
          <p:spPr>
            <a:xfrm>
              <a:off x="10841484" y="1167592"/>
              <a:ext cx="852617" cy="476927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11030414" y="1450457"/>
              <a:ext cx="492443" cy="43448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+mn-ea"/>
                </a:rPr>
                <a:t>这些生化指标反映机体出现什么问题？</a:t>
              </a:r>
            </a:p>
          </p:txBody>
        </p:sp>
      </p:grpSp>
      <p:sp>
        <p:nvSpPr>
          <p:cNvPr id="2" name="Shape 120"/>
          <p:cNvSpPr/>
          <p:nvPr>
            <p:custDataLst>
              <p:tags r:id="rId3"/>
            </p:custDataLst>
          </p:nvPr>
        </p:nvSpPr>
        <p:spPr>
          <a:xfrm>
            <a:off x="535087" y="389299"/>
            <a:ext cx="14362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问题探讨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graphicFrame>
        <p:nvGraphicFramePr>
          <p:cNvPr id="3" name="Group 10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350516" y="1167593"/>
          <a:ext cx="9490968" cy="4769270"/>
        </p:xfrm>
        <a:graphic>
          <a:graphicData uri="http://schemas.openxmlformats.org/drawingml/2006/table">
            <a:tbl>
              <a:tblPr/>
              <a:tblGrid>
                <a:gridCol w="3248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6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77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检测项目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>
                          <a:latin typeface="+mj-ea"/>
                          <a:ea typeface="+mj-ea"/>
                        </a:rPr>
                        <a:t>英文对照</a:t>
                      </a:r>
                      <a:endParaRPr sz="2000" b="1">
                        <a:latin typeface="+mj-ea"/>
                        <a:ea typeface="+mj-ea"/>
                      </a:endParaRP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结果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单位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参考值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7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丙氨酸氨基转移酶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ALT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天冬氨酸氨基转移酶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AST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葡萄糖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GLU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10.96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3.9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7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糖化血清白蛋白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GA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33.70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10.8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17.1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7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CK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38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7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肌酸激酶同功酶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MB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MMB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ng/ml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0.6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乳酸脱氢酶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LDH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140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271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甘油三酯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TG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2.21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5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总胆固醇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TCHO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5.15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3.1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90000" marR="90000" marT="46800" marB="46800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3669695" y="6152291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</a:rPr>
              <a:t>血液生化检测化验单（部分）</a:t>
            </a:r>
          </a:p>
        </p:txBody>
      </p:sp>
      <p:cxnSp>
        <p:nvCxnSpPr>
          <p:cNvPr id="31" name="直接箭头连接符 30"/>
          <p:cNvCxnSpPr/>
          <p:nvPr>
            <p:custDataLst>
              <p:tags r:id="rId6"/>
            </p:custDataLst>
          </p:nvPr>
        </p:nvCxnSpPr>
        <p:spPr>
          <a:xfrm flipH="1">
            <a:off x="7624120" y="2211857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>
            <p:custDataLst>
              <p:tags r:id="rId7"/>
            </p:custDataLst>
          </p:nvPr>
        </p:nvCxnSpPr>
        <p:spPr>
          <a:xfrm flipH="1" flipV="1">
            <a:off x="7624120" y="2694457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8"/>
            </p:custDataLst>
          </p:nvPr>
        </p:nvCxnSpPr>
        <p:spPr>
          <a:xfrm flipH="1" flipV="1">
            <a:off x="7628240" y="3189757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9"/>
            </p:custDataLst>
          </p:nvPr>
        </p:nvCxnSpPr>
        <p:spPr>
          <a:xfrm flipH="1" flipV="1">
            <a:off x="7624120" y="5035490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58090" y="-1340343"/>
            <a:ext cx="76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6489" y="188512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5.</a:t>
            </a:r>
            <a:r>
              <a:rPr lang="zh-CN" altLang="en-US" sz="2800" b="1">
                <a:latin typeface="+mn-ea"/>
              </a:rPr>
              <a:t>实验步骤</a:t>
            </a:r>
          </a:p>
        </p:txBody>
      </p:sp>
      <p:sp>
        <p:nvSpPr>
          <p:cNvPr id="140" name="文本框 139"/>
          <p:cNvSpPr txBox="1"/>
          <p:nvPr>
            <p:custDataLst>
              <p:tags r:id="rId3"/>
            </p:custDataLst>
          </p:nvPr>
        </p:nvSpPr>
        <p:spPr>
          <a:xfrm>
            <a:off x="636488" y="711732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①在记录本中，画一个如下的表格。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36488" y="1158880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自来水倒入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烧杯中。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36488" y="1606028"/>
            <a:ext cx="657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③用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计或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试纸测起始的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pH,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并作记录。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36488" y="2053176"/>
            <a:ext cx="11090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④一次加一滴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0.1mol/L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HCl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，然后轻轻摇动，加入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滴后再测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。重复这一步骤直到加入了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滴为止。将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测定结果记入表中。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36488" y="2855139"/>
            <a:ext cx="1109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⑤用同样的方法把</a:t>
            </a:r>
            <a:r>
              <a:rPr lang="en-US" altLang="zh-CN"/>
              <a:t>0.1mol/L</a:t>
            </a:r>
            <a:r>
              <a:rPr lang="zh-CN" altLang="en-US"/>
              <a:t>的</a:t>
            </a:r>
            <a:r>
              <a:rPr lang="en-US" altLang="zh-CN"/>
              <a:t>NaOH</a:t>
            </a:r>
            <a:r>
              <a:rPr lang="zh-CN" altLang="en-US"/>
              <a:t>加入自来水中并测定结果。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36488" y="3320421"/>
            <a:ext cx="11287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2800">
                <a:solidFill>
                  <a:schemeClr val="tx1"/>
                </a:solidFill>
              </a:rPr>
              <a:t>⑥充分冲洗烧杯，用</a:t>
            </a:r>
            <a:r>
              <a:rPr lang="zh-CN" altLang="en-US" sz="2800">
                <a:solidFill>
                  <a:srgbClr val="FF0000"/>
                </a:solidFill>
              </a:rPr>
              <a:t>缓冲液</a:t>
            </a:r>
            <a:r>
              <a:rPr lang="zh-CN" altLang="en-US" sz="2800">
                <a:solidFill>
                  <a:schemeClr val="tx1"/>
                </a:solidFill>
              </a:rPr>
              <a:t>代替自来水，重复步骤</a:t>
            </a:r>
            <a:r>
              <a:rPr lang="en-US" altLang="zh-CN" sz="2800">
                <a:solidFill>
                  <a:schemeClr val="tx1"/>
                </a:solidFill>
              </a:rPr>
              <a:t>2</a:t>
            </a:r>
            <a:r>
              <a:rPr lang="zh-CN" altLang="en-US" sz="2800">
                <a:solidFill>
                  <a:schemeClr val="tx1"/>
                </a:solidFill>
              </a:rPr>
              <a:t>至步骤</a:t>
            </a:r>
            <a:r>
              <a:rPr lang="en-US" altLang="zh-CN" sz="2800">
                <a:solidFill>
                  <a:schemeClr val="tx1"/>
                </a:solidFill>
              </a:rPr>
              <a:t>5</a:t>
            </a:r>
            <a:r>
              <a:rPr lang="zh-CN" altLang="en-US" sz="2800">
                <a:solidFill>
                  <a:schemeClr val="tx1"/>
                </a:solidFill>
              </a:rPr>
              <a:t>，记录结果。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58090" y="-1340343"/>
            <a:ext cx="76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6489" y="188512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5.</a:t>
            </a:r>
            <a:r>
              <a:rPr lang="zh-CN" altLang="en-US" sz="2800" b="1">
                <a:latin typeface="+mn-ea"/>
              </a:rPr>
              <a:t>实验步骤</a:t>
            </a:r>
          </a:p>
        </p:txBody>
      </p:sp>
      <p:sp>
        <p:nvSpPr>
          <p:cNvPr id="140" name="文本框 139"/>
          <p:cNvSpPr txBox="1"/>
          <p:nvPr>
            <p:custDataLst>
              <p:tags r:id="rId3"/>
            </p:custDataLst>
          </p:nvPr>
        </p:nvSpPr>
        <p:spPr>
          <a:xfrm>
            <a:off x="636488" y="711732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①在记录本中，画一个如下的表格。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36488" y="1158880"/>
            <a:ext cx="600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自来水倒入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50mL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烧杯中。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36488" y="1606028"/>
            <a:ext cx="657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③用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计或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试纸测起始的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pH,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并作记录。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36488" y="2053176"/>
            <a:ext cx="11090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④一次加一滴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0.1mol/L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HCl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，然后轻轻摇动，加入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滴后再测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。重复这一步骤直到加入了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滴为止。将</a:t>
            </a:r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测定结果记入表中。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36488" y="2855139"/>
            <a:ext cx="1109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⑤用同样的方法把</a:t>
            </a:r>
            <a:r>
              <a:rPr lang="en-US" altLang="zh-CN"/>
              <a:t>0.1mol/L</a:t>
            </a:r>
            <a:r>
              <a:rPr lang="zh-CN" altLang="en-US"/>
              <a:t>的</a:t>
            </a:r>
            <a:r>
              <a:rPr lang="en-US" altLang="zh-CN"/>
              <a:t>NaOH</a:t>
            </a:r>
            <a:r>
              <a:rPr lang="zh-CN" altLang="en-US"/>
              <a:t>加入自来水中并测定结果。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36488" y="3320421"/>
            <a:ext cx="11287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⑥充分冲洗烧杯，用缓冲液代替自来水，重复步骤</a:t>
            </a:r>
            <a:r>
              <a:rPr lang="en-US" altLang="zh-CN"/>
              <a:t>2</a:t>
            </a:r>
            <a:r>
              <a:rPr lang="zh-CN" altLang="en-US"/>
              <a:t>至步骤</a:t>
            </a:r>
            <a:r>
              <a:rPr lang="en-US" altLang="zh-CN"/>
              <a:t>5</a:t>
            </a:r>
            <a:r>
              <a:rPr lang="zh-CN" altLang="en-US"/>
              <a:t>，记录结果。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636488" y="3812863"/>
            <a:ext cx="11287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2800">
                <a:solidFill>
                  <a:schemeClr val="tx1"/>
                </a:solidFill>
              </a:rPr>
              <a:t>⑦充分冲洗烧杯，用</a:t>
            </a:r>
            <a:r>
              <a:rPr lang="zh-CN" altLang="en-US" sz="2800">
                <a:solidFill>
                  <a:srgbClr val="FF0000"/>
                </a:solidFill>
              </a:rPr>
              <a:t>肝匀浆</a:t>
            </a:r>
            <a:r>
              <a:rPr lang="zh-CN" altLang="en-US" sz="2800">
                <a:solidFill>
                  <a:schemeClr val="tx1"/>
                </a:solidFill>
              </a:rPr>
              <a:t>代替自来水，重复步骤</a:t>
            </a:r>
            <a:r>
              <a:rPr lang="en-US" altLang="zh-CN" sz="2800">
                <a:solidFill>
                  <a:schemeClr val="tx1"/>
                </a:solidFill>
              </a:rPr>
              <a:t>2</a:t>
            </a:r>
            <a:r>
              <a:rPr lang="zh-CN" altLang="en-US" sz="2800">
                <a:solidFill>
                  <a:schemeClr val="tx1"/>
                </a:solidFill>
              </a:rPr>
              <a:t>至步骤</a:t>
            </a:r>
            <a:r>
              <a:rPr lang="en-US" altLang="zh-CN" sz="2800">
                <a:solidFill>
                  <a:schemeClr val="tx1"/>
                </a:solidFill>
              </a:rPr>
              <a:t>5</a:t>
            </a:r>
            <a:r>
              <a:rPr lang="zh-CN" altLang="en-US" sz="2800">
                <a:solidFill>
                  <a:schemeClr val="tx1"/>
                </a:solidFill>
              </a:rPr>
              <a:t>，记录结果。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636488" y="4414772"/>
            <a:ext cx="11287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2800">
                <a:solidFill>
                  <a:schemeClr val="tx1"/>
                </a:solidFill>
              </a:rPr>
              <a:t>⑧作图，分析结果并得出结论。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007817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6.</a:t>
            </a:r>
            <a:r>
              <a:rPr lang="zh-CN" altLang="en-US" sz="2800" b="1">
                <a:latin typeface="+mn-ea"/>
              </a:rPr>
              <a:t>结果结论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79" y="1531037"/>
            <a:ext cx="9117583" cy="5224206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437870" y="1642743"/>
            <a:ext cx="1308101" cy="579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自变量</a:t>
            </a: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6437871" y="2353593"/>
            <a:ext cx="1308100" cy="579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因变量</a:t>
            </a:r>
          </a:p>
        </p:txBody>
      </p:sp>
      <p:sp>
        <p:nvSpPr>
          <p:cNvPr id="11" name="对话气泡: 圆角矩形 10"/>
          <p:cNvSpPr/>
          <p:nvPr>
            <p:custDataLst>
              <p:tags r:id="rId7"/>
            </p:custDataLst>
          </p:nvPr>
        </p:nvSpPr>
        <p:spPr>
          <a:xfrm>
            <a:off x="570471" y="2676351"/>
            <a:ext cx="1206499" cy="937486"/>
          </a:xfrm>
          <a:prstGeom prst="wedgeRoundRectCallout">
            <a:avLst>
              <a:gd name="adj1" fmla="val 87025"/>
              <a:gd name="adj2" fmla="val 8265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空白</a:t>
            </a:r>
            <a:endParaRPr lang="en-US" altLang="zh-CN" sz="28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对照</a:t>
            </a:r>
          </a:p>
        </p:txBody>
      </p:sp>
      <p:sp>
        <p:nvSpPr>
          <p:cNvPr id="12" name="对话气泡: 圆角矩形 11"/>
          <p:cNvSpPr/>
          <p:nvPr>
            <p:custDataLst>
              <p:tags r:id="rId8"/>
            </p:custDataLst>
          </p:nvPr>
        </p:nvSpPr>
        <p:spPr>
          <a:xfrm>
            <a:off x="570471" y="4272044"/>
            <a:ext cx="1206499" cy="937486"/>
          </a:xfrm>
          <a:prstGeom prst="wedgeRoundRectCallout">
            <a:avLst>
              <a:gd name="adj1" fmla="val 88078"/>
              <a:gd name="adj2" fmla="val 880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标准</a:t>
            </a:r>
            <a:endParaRPr lang="en-US" altLang="zh-CN" sz="28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对照</a:t>
            </a:r>
          </a:p>
        </p:txBody>
      </p:sp>
      <p:grpSp>
        <p:nvGrpSpPr>
          <p:cNvPr id="13" name="组合 12"/>
          <p:cNvGrpSpPr/>
          <p:nvPr>
            <p:custDataLst>
              <p:tags r:id="rId9"/>
            </p:custDataLst>
          </p:nvPr>
        </p:nvGrpSpPr>
        <p:grpSpPr>
          <a:xfrm>
            <a:off x="570471" y="5143777"/>
            <a:ext cx="2540000" cy="1621913"/>
            <a:chOff x="76200" y="4675034"/>
            <a:chExt cx="2540000" cy="1621913"/>
          </a:xfrm>
        </p:grpSpPr>
        <p:sp>
          <p:nvSpPr>
            <p:cNvPr id="14" name="对话气泡: 圆角矩形 13"/>
            <p:cNvSpPr/>
            <p:nvPr>
              <p:custDataLst>
                <p:tags r:id="rId10"/>
              </p:custDataLst>
            </p:nvPr>
          </p:nvSpPr>
          <p:spPr>
            <a:xfrm>
              <a:off x="76200" y="5410200"/>
              <a:ext cx="1206499" cy="886747"/>
            </a:xfrm>
            <a:prstGeom prst="wedgeRoundRectCallout">
              <a:avLst>
                <a:gd name="adj1" fmla="val 80710"/>
                <a:gd name="adj2" fmla="val -59973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实验</a:t>
              </a:r>
              <a:endParaRPr lang="en-US" altLang="zh-CN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组</a:t>
              </a:r>
            </a:p>
          </p:txBody>
        </p:sp>
        <p:sp>
          <p:nvSpPr>
            <p:cNvPr id="15" name="矩形: 圆角 14"/>
            <p:cNvSpPr/>
            <p:nvPr>
              <p:custDataLst>
                <p:tags r:id="rId11"/>
              </p:custDataLst>
            </p:nvPr>
          </p:nvSpPr>
          <p:spPr>
            <a:xfrm>
              <a:off x="1676400" y="4675034"/>
              <a:ext cx="939800" cy="1545713"/>
            </a:xfrm>
            <a:prstGeom prst="round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6" y="1017721"/>
            <a:ext cx="10033628" cy="4487714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84792" y="5615372"/>
            <a:ext cx="10807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+mj-ea"/>
                <a:ea typeface="+mj-ea"/>
              </a:rPr>
              <a:t>结论：</a:t>
            </a:r>
            <a:r>
              <a:rPr lang="zh-CN" altLang="en-US" sz="3200" dirty="0">
                <a:latin typeface="+mn-ea"/>
              </a:rPr>
              <a:t> 生物材料的</a:t>
            </a:r>
            <a:r>
              <a:rPr lang="en-US" altLang="zh-CN" sz="3200" dirty="0">
                <a:latin typeface="+mn-ea"/>
              </a:rPr>
              <a:t>pH</a:t>
            </a:r>
            <a:r>
              <a:rPr lang="zh-CN" altLang="en-US" sz="3200" dirty="0">
                <a:latin typeface="+mn-ea"/>
              </a:rPr>
              <a:t>变化较小</a:t>
            </a:r>
          </a:p>
          <a:p>
            <a:r>
              <a:rPr lang="zh-CN" altLang="en-US" sz="3200" dirty="0">
                <a:latin typeface="+mn-ea"/>
              </a:rPr>
              <a:t>      </a:t>
            </a:r>
            <a:r>
              <a:rPr lang="zh-CN" altLang="en-US" sz="3200" dirty="0" smtClean="0">
                <a:latin typeface="+mn-ea"/>
              </a:rPr>
              <a:t>类似于</a:t>
            </a:r>
            <a:r>
              <a:rPr lang="zh-CN" altLang="en-US" sz="3200" dirty="0">
                <a:latin typeface="+mn-ea"/>
              </a:rPr>
              <a:t>缓冲液而不同于自来水机体能维持</a:t>
            </a:r>
            <a:r>
              <a:rPr lang="en-US" altLang="zh-CN" sz="3200" dirty="0">
                <a:latin typeface="+mn-ea"/>
              </a:rPr>
              <a:t>pH</a:t>
            </a:r>
            <a:r>
              <a:rPr lang="zh-CN" altLang="en-US" sz="3200" dirty="0">
                <a:latin typeface="+mn-ea"/>
              </a:rPr>
              <a:t>的稳定。</a:t>
            </a:r>
          </a:p>
        </p:txBody>
      </p:sp>
      <p:sp>
        <p:nvSpPr>
          <p:cNvPr id="4" name="五边形 1"/>
          <p:cNvSpPr/>
          <p:nvPr>
            <p:custDataLst>
              <p:tags r:id="rId3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5" name="Shape 120"/>
          <p:cNvSpPr/>
          <p:nvPr>
            <p:custDataLst>
              <p:tags r:id="rId4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9059789" y="4345111"/>
            <a:ext cx="2779900" cy="1495168"/>
            <a:chOff x="9059789" y="4345111"/>
            <a:chExt cx="2779900" cy="1495168"/>
          </a:xfrm>
        </p:grpSpPr>
        <p:sp>
          <p:nvSpPr>
            <p:cNvPr id="7" name="思想气泡: 云 6"/>
            <p:cNvSpPr/>
            <p:nvPr>
              <p:custDataLst>
                <p:tags r:id="rId6"/>
              </p:custDataLst>
            </p:nvPr>
          </p:nvSpPr>
          <p:spPr>
            <a:xfrm>
              <a:off x="9059789" y="4345111"/>
              <a:ext cx="2779900" cy="1495168"/>
            </a:xfrm>
            <a:prstGeom prst="cloudCallout">
              <a:avLst>
                <a:gd name="adj1" fmla="val -45281"/>
                <a:gd name="adj2" fmla="val 6580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9416820" y="4677196"/>
              <a:ext cx="20594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你能解释</a:t>
              </a:r>
              <a:r>
                <a:rPr lang="en-US" altLang="zh-CN" sz="2400">
                  <a:solidFill>
                    <a:schemeClr val="bg1"/>
                  </a:solidFill>
                </a:rPr>
                <a:t>pH</a:t>
              </a:r>
              <a:r>
                <a:rPr lang="zh-CN" altLang="en-US" sz="2400">
                  <a:solidFill>
                    <a:schemeClr val="bg1"/>
                  </a:solidFill>
                </a:rPr>
                <a:t>维持的机制吗？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856" y="1007817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7.</a:t>
            </a:r>
            <a:r>
              <a:rPr lang="zh-CN" altLang="en-US" sz="2800" b="1">
                <a:latin typeface="+mn-ea"/>
              </a:rPr>
              <a:t>实验分析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94856" y="1531037"/>
            <a:ext cx="1080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人体内环境中也有很多缓冲对，其中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最重要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的是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HCO</a:t>
            </a:r>
            <a:r>
              <a:rPr lang="en-US" altLang="zh-CN" sz="2400" baseline="-25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3</a:t>
            </a:r>
            <a:r>
              <a:rPr lang="en-US" altLang="zh-CN" sz="2400" baseline="30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-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/H</a:t>
            </a:r>
            <a:r>
              <a:rPr lang="en-US" altLang="zh-CN" sz="2400" baseline="-25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CO</a:t>
            </a:r>
            <a:r>
              <a:rPr lang="en-US" altLang="zh-CN" sz="2400" baseline="-25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3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，其次还有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HPO</a:t>
            </a:r>
            <a:r>
              <a:rPr lang="en-US" altLang="zh-CN" sz="2400" baseline="-25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4</a:t>
            </a:r>
            <a:r>
              <a:rPr lang="en-US" altLang="zh-CN" sz="2400" baseline="30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2-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/H</a:t>
            </a:r>
            <a:r>
              <a:rPr lang="en-US" altLang="zh-CN" sz="2400" baseline="-25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2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PO</a:t>
            </a:r>
            <a:r>
              <a:rPr lang="en-US" altLang="zh-CN" sz="2400" baseline="-25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4</a:t>
            </a:r>
            <a:r>
              <a:rPr lang="en-US" altLang="zh-CN" sz="2400" baseline="300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Wingdings" panose="05000000000000000000" pitchFamily="2" charset="2"/>
              </a:rPr>
              <a:t>-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微软雅黑" panose="020B0503020204020204" pitchFamily="34" charset="-122"/>
              </a:rPr>
              <a:t>等。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4" r="32817" b="5691"/>
          <a:stretch>
            <a:fillRect/>
          </a:stretch>
        </p:blipFill>
        <p:spPr>
          <a:xfrm>
            <a:off x="694856" y="2525063"/>
            <a:ext cx="7671484" cy="42217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53" y="3328689"/>
            <a:ext cx="3969947" cy="31622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90832" y="2224216"/>
            <a:ext cx="111876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3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内环境的其他</a:t>
            </a:r>
            <a:r>
              <a:rPr lang="zh-CN" altLang="en-US" sz="3300">
                <a:solidFill>
                  <a:srgbClr val="FFFF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化学成分</a:t>
            </a:r>
            <a:r>
              <a:rPr lang="zh-CN" altLang="en-US" sz="33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和</a:t>
            </a:r>
            <a:r>
              <a:rPr lang="zh-CN" altLang="en-US" sz="3300">
                <a:solidFill>
                  <a:srgbClr val="FFFF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理化性质</a:t>
            </a:r>
            <a:r>
              <a:rPr lang="zh-CN" altLang="en-US" sz="33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也维持在一定范围内吗？</a:t>
            </a:r>
          </a:p>
        </p:txBody>
      </p: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3570321" y="2700812"/>
            <a:ext cx="1731830" cy="2677656"/>
            <a:chOff x="3483823" y="1316855"/>
            <a:chExt cx="1731830" cy="2677656"/>
          </a:xfrm>
        </p:grpSpPr>
        <p:sp>
          <p:nvSpPr>
            <p:cNvPr id="4" name="TextBox 5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3483823" y="1316855"/>
              <a:ext cx="137238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9pPr>
            </a:lstStyle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水</a:t>
              </a:r>
              <a:endParaRPr kumimoji="1" lang="en-US" altLang="zh-CN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无机盐</a:t>
              </a:r>
              <a:endParaRPr kumimoji="1" lang="en-US" altLang="zh-CN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ker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蛋白质</a:t>
              </a:r>
            </a:p>
          </p:txBody>
        </p:sp>
        <p:sp>
          <p:nvSpPr>
            <p:cNvPr id="5" name="TextBox 6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3483823" y="2609516"/>
              <a:ext cx="173183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24000" marR="0" lvl="0" indent="-152400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营养物质</a:t>
              </a:r>
              <a:endParaRPr kumimoji="1" lang="en-US" altLang="zh-CN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1524000" marR="0" lvl="0" indent="-152400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代谢废物</a:t>
              </a:r>
              <a:endParaRPr kumimoji="1" lang="en-US" altLang="zh-CN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1524000" marR="0" lvl="0" indent="-152400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气体等</a:t>
              </a:r>
              <a:endParaRPr kumimoji="1" lang="en-US" altLang="zh-CN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" name="左大括号 8"/>
          <p:cNvSpPr/>
          <p:nvPr>
            <p:custDataLst>
              <p:tags r:id="rId3"/>
            </p:custDataLst>
          </p:nvPr>
        </p:nvSpPr>
        <p:spPr bwMode="auto">
          <a:xfrm>
            <a:off x="3309303" y="2968363"/>
            <a:ext cx="261018" cy="2196761"/>
          </a:xfrm>
          <a:prstGeom prst="leftBrace">
            <a:avLst>
              <a:gd name="adj1" fmla="val 46859"/>
              <a:gd name="adj2" fmla="val 50000"/>
            </a:avLst>
          </a:prstGeom>
          <a:noFill/>
          <a:ln w="38100" algn="ctr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5"/>
          <p:cNvSpPr txBox="1"/>
          <p:nvPr>
            <p:custDataLst>
              <p:tags r:id="rId4"/>
            </p:custDataLst>
          </p:nvPr>
        </p:nvSpPr>
        <p:spPr bwMode="auto">
          <a:xfrm>
            <a:off x="5690464" y="2700812"/>
            <a:ext cx="1372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酸碱度</a:t>
            </a:r>
          </a:p>
        </p:txBody>
      </p:sp>
      <p:sp>
        <p:nvSpPr>
          <p:cNvPr id="15" name="TextBox 6"/>
          <p:cNvSpPr txBox="1"/>
          <p:nvPr>
            <p:custDataLst>
              <p:tags r:id="rId5"/>
            </p:custDataLst>
          </p:nvPr>
        </p:nvSpPr>
        <p:spPr bwMode="auto">
          <a:xfrm>
            <a:off x="5690464" y="3670034"/>
            <a:ext cx="1731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0" marR="0" lvl="0" indent="-152400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渗透压</a:t>
            </a:r>
            <a:endParaRPr kumimoji="1" lang="en-US" altLang="zh-CN" sz="28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左大括号 8"/>
          <p:cNvSpPr/>
          <p:nvPr>
            <p:custDataLst>
              <p:tags r:id="rId6"/>
            </p:custDataLst>
          </p:nvPr>
        </p:nvSpPr>
        <p:spPr bwMode="auto">
          <a:xfrm>
            <a:off x="5429446" y="2968363"/>
            <a:ext cx="261018" cy="2196761"/>
          </a:xfrm>
          <a:prstGeom prst="leftBrace">
            <a:avLst>
              <a:gd name="adj1" fmla="val 46859"/>
              <a:gd name="adj2" fmla="val 50000"/>
            </a:avLst>
          </a:prstGeom>
          <a:noFill/>
          <a:ln w="38100" algn="ctr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6"/>
          <p:cNvSpPr txBox="1"/>
          <p:nvPr>
            <p:custDataLst>
              <p:tags r:id="rId7"/>
            </p:custDataLst>
          </p:nvPr>
        </p:nvSpPr>
        <p:spPr bwMode="auto">
          <a:xfrm>
            <a:off x="5690464" y="4819135"/>
            <a:ext cx="1731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0" marR="0" lvl="0" indent="-152400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温度</a:t>
            </a:r>
            <a:endParaRPr kumimoji="1" lang="en-US" altLang="zh-CN" sz="28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>
            <p:custDataLst>
              <p:tags r:id="rId1"/>
            </p:custDataLst>
          </p:nvPr>
        </p:nvSpPr>
        <p:spPr>
          <a:xfrm>
            <a:off x="6722075" y="1750266"/>
            <a:ext cx="2496065" cy="504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547287" y="1750266"/>
            <a:ext cx="729048" cy="504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1"/>
          <p:cNvSpPr/>
          <p:nvPr>
            <p:custDataLst>
              <p:tags r:id="rId3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7" name="Shape 120"/>
          <p:cNvSpPr/>
          <p:nvPr>
            <p:custDataLst>
              <p:tags r:id="rId4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6701" y="1059204"/>
            <a:ext cx="2170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800" dirty="0" smtClean="0">
                <a:solidFill>
                  <a:srgbClr val="000000"/>
                </a:solidFill>
                <a:latin typeface="+mj-ea"/>
                <a:ea typeface="+mj-ea"/>
                <a:cs typeface="楷体_GB2312"/>
              </a:rPr>
              <a:t>（二）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楷体_GB2312"/>
              </a:rPr>
              <a:t>稳态</a:t>
            </a:r>
          </a:p>
        </p:txBody>
      </p:sp>
      <p:sp>
        <p:nvSpPr>
          <p:cNvPr id="18" name="TextBox 6"/>
          <p:cNvSpPr txBox="1"/>
          <p:nvPr>
            <p:custDataLst>
              <p:tags r:id="rId6"/>
            </p:custDataLst>
          </p:nvPr>
        </p:nvSpPr>
        <p:spPr bwMode="auto">
          <a:xfrm>
            <a:off x="984792" y="1731810"/>
            <a:ext cx="982507" cy="52322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524000" marR="0" lvl="0" indent="-152400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i="0" u="none" strike="noStrike" kern="0" cap="none" spc="0" normalizeH="0" baseline="0" noProof="0">
                <a:ln>
                  <a:noFill/>
                </a:ln>
                <a:uLnTx/>
                <a:uFillTx/>
                <a:latin typeface="+mn-ea"/>
              </a:rPr>
              <a:t>稳态</a:t>
            </a:r>
            <a:endParaRPr kumimoji="1" lang="en-US" altLang="zh-CN" sz="2800" i="0" u="none" strike="noStrike" kern="0" cap="none" spc="0" normalizeH="0" baseline="0" noProof="0">
              <a:ln>
                <a:noFill/>
              </a:ln>
              <a:uLnTx/>
              <a:uFillTx/>
              <a:latin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1980830" y="1709688"/>
            <a:ext cx="9226378" cy="1090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/>
              <a:t>：正常机体通过调节作用，使各个器官，系统协调活动，共同维持内环境的</a:t>
            </a:r>
            <a:r>
              <a:rPr lang="zh-CN" altLang="en-US" sz="2800">
                <a:solidFill>
                  <a:srgbClr val="FF0000"/>
                </a:solidFill>
              </a:rPr>
              <a:t>相对稳定</a:t>
            </a:r>
            <a:r>
              <a:rPr lang="zh-CN" altLang="en-US" sz="2800"/>
              <a:t>状态。</a:t>
            </a:r>
          </a:p>
        </p:txBody>
      </p:sp>
      <p:cxnSp>
        <p:nvCxnSpPr>
          <p:cNvPr id="10" name="直接箭头连接符 9"/>
          <p:cNvCxnSpPr/>
          <p:nvPr>
            <p:custDataLst>
              <p:tags r:id="rId8"/>
            </p:custDataLst>
          </p:nvPr>
        </p:nvCxnSpPr>
        <p:spPr>
          <a:xfrm flipH="1">
            <a:off x="4917989" y="2255030"/>
            <a:ext cx="0" cy="14025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>
            <p:custDataLst>
              <p:tags r:id="rId9"/>
            </p:custDataLst>
          </p:nvPr>
        </p:nvGrpSpPr>
        <p:grpSpPr>
          <a:xfrm>
            <a:off x="4164228" y="3689872"/>
            <a:ext cx="1495165" cy="1090683"/>
            <a:chOff x="4164228" y="3689872"/>
            <a:chExt cx="1495165" cy="1090683"/>
          </a:xfrm>
        </p:grpSpPr>
        <p:sp>
          <p:nvSpPr>
            <p:cNvPr id="11" name="云形 10"/>
            <p:cNvSpPr/>
            <p:nvPr>
              <p:custDataLst>
                <p:tags r:id="rId14"/>
              </p:custDataLst>
            </p:nvPr>
          </p:nvSpPr>
          <p:spPr>
            <a:xfrm>
              <a:off x="4164228" y="3689872"/>
              <a:ext cx="1495165" cy="1090683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4243621" y="400438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如何调节</a:t>
              </a:r>
            </a:p>
          </p:txBody>
        </p:sp>
      </p:grpSp>
      <p:cxnSp>
        <p:nvCxnSpPr>
          <p:cNvPr id="28" name="直接箭头连接符 27"/>
          <p:cNvCxnSpPr/>
          <p:nvPr>
            <p:custDataLst>
              <p:tags r:id="rId10"/>
            </p:custDataLst>
          </p:nvPr>
        </p:nvCxnSpPr>
        <p:spPr>
          <a:xfrm flipH="1">
            <a:off x="7861327" y="2204093"/>
            <a:ext cx="0" cy="14025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>
            <p:custDataLst>
              <p:tags r:id="rId11"/>
            </p:custDataLst>
          </p:nvPr>
        </p:nvGrpSpPr>
        <p:grpSpPr>
          <a:xfrm>
            <a:off x="7107566" y="3638935"/>
            <a:ext cx="1495165" cy="1090683"/>
            <a:chOff x="4164228" y="3689872"/>
            <a:chExt cx="1495165" cy="1090683"/>
          </a:xfrm>
        </p:grpSpPr>
        <p:sp>
          <p:nvSpPr>
            <p:cNvPr id="30" name="云形 29"/>
            <p:cNvSpPr/>
            <p:nvPr>
              <p:custDataLst>
                <p:tags r:id="rId12"/>
              </p:custDataLst>
            </p:nvPr>
          </p:nvSpPr>
          <p:spPr>
            <a:xfrm>
              <a:off x="4164228" y="3689872"/>
              <a:ext cx="1495165" cy="1090683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13"/>
              </p:custDataLst>
            </p:nvPr>
          </p:nvSpPr>
          <p:spPr>
            <a:xfrm>
              <a:off x="4243621" y="3870650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哪些器官</a:t>
              </a:r>
              <a:endParaRPr lang="en-US" altLang="zh-CN" sz="240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系统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pic>
        <p:nvPicPr>
          <p:cNvPr id="17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1187696"/>
            <a:ext cx="7682416" cy="49714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7748017" y="1316412"/>
            <a:ext cx="4686604" cy="66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>
                <a:latin typeface="+mn-ea"/>
                <a:sym typeface="Times New Roman" panose="02020603050405020304" pitchFamily="18" charset="0"/>
              </a:rPr>
              <a:t>1.</a:t>
            </a:r>
            <a:r>
              <a:rPr lang="zh-CN" altLang="en-US" sz="2800">
                <a:latin typeface="+mn-ea"/>
                <a:sym typeface="Times New Roman" panose="02020603050405020304" pitchFamily="18" charset="0"/>
              </a:rPr>
              <a:t>维持内环境稳态的基础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7748017" y="3216311"/>
            <a:ext cx="3076502" cy="669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2.</a:t>
            </a:r>
            <a:r>
              <a:rPr lang="zh-CN" altLang="en-US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直接相关的系统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Heiti SC Light" panose="02000000000000000000" charset="-122"/>
              <a:sym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7748017" y="2018233"/>
            <a:ext cx="3805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  <a:sym typeface="Times New Roman" panose="02020603050405020304" pitchFamily="18" charset="0"/>
              </a:rPr>
              <a:t>人体各器官、系统协调一致地正常运行。</a:t>
            </a:r>
            <a:endParaRPr lang="zh-CN" altLang="en-US" sz="2000"/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7748017" y="3885661"/>
            <a:ext cx="34510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Heiti SC Light" panose="02000000000000000000" charset="-122"/>
                <a:sym typeface="Times New Roman" panose="02020603050405020304" pitchFamily="18" charset="0"/>
              </a:rPr>
              <a:t>消化系统、呼吸系统、循环系统和泌尿系统</a:t>
            </a:r>
            <a:endParaRPr lang="zh-CN" altLang="en-US" sz="2000">
              <a:solidFill>
                <a:srgbClr val="FF0000"/>
              </a:solidFill>
            </a:endParaRPr>
          </a:p>
        </p:txBody>
      </p:sp>
      <p:grpSp>
        <p:nvGrpSpPr>
          <p:cNvPr id="33" name="组合 32"/>
          <p:cNvGrpSpPr/>
          <p:nvPr>
            <p:custDataLst>
              <p:tags r:id="rId8"/>
            </p:custDataLst>
          </p:nvPr>
        </p:nvGrpSpPr>
        <p:grpSpPr>
          <a:xfrm>
            <a:off x="8394473" y="5059588"/>
            <a:ext cx="2158110" cy="1387001"/>
            <a:chOff x="4142615" y="3740027"/>
            <a:chExt cx="1495165" cy="857807"/>
          </a:xfrm>
        </p:grpSpPr>
        <p:sp>
          <p:nvSpPr>
            <p:cNvPr id="34" name="云形 33"/>
            <p:cNvSpPr/>
            <p:nvPr>
              <p:custDataLst>
                <p:tags r:id="rId11"/>
              </p:custDataLst>
            </p:nvPr>
          </p:nvSpPr>
          <p:spPr>
            <a:xfrm>
              <a:off x="4142615" y="3740027"/>
              <a:ext cx="1495165" cy="857807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4265613" y="3983826"/>
              <a:ext cx="1371788" cy="323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调节机制？</a:t>
              </a:r>
            </a:p>
          </p:txBody>
        </p:sp>
      </p:grp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410069" y="2719989"/>
            <a:ext cx="150312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mpd="thickThin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贫血、昏迷、休克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4650855" y="4839307"/>
            <a:ext cx="144514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mpd="thickThin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尿毒症，甚至死亡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5" grpId="0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94856" y="1029165"/>
            <a:ext cx="3076502" cy="669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3.</a:t>
            </a:r>
            <a:r>
              <a:rPr lang="zh-CN" altLang="en-US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稳态调节机制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Heiti SC Light" panose="02000000000000000000" charset="-122"/>
              <a:sym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4" y="1839098"/>
            <a:ext cx="3313518" cy="2762274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58652" y="4629658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/>
              <a:t>1857 </a:t>
            </a:r>
            <a:r>
              <a:rPr lang="zh-CN" altLang="en-US" sz="2400"/>
              <a:t>贝尔纳</a:t>
            </a: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1318953" y="49652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法国生理学家</a:t>
            </a:r>
          </a:p>
        </p:txBody>
      </p:sp>
      <p:sp>
        <p:nvSpPr>
          <p:cNvPr id="5" name="箭头: 右 4"/>
          <p:cNvSpPr/>
          <p:nvPr>
            <p:custDataLst>
              <p:tags r:id="rId7"/>
            </p:custDataLst>
          </p:nvPr>
        </p:nvSpPr>
        <p:spPr>
          <a:xfrm>
            <a:off x="3667186" y="3091663"/>
            <a:ext cx="985993" cy="488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5016843" y="299527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+mj-ea"/>
                <a:ea typeface="+mj-ea"/>
              </a:rPr>
              <a:t>内环境</a:t>
            </a: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885038" y="35800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保持稳定！</a:t>
            </a:r>
          </a:p>
        </p:txBody>
      </p:sp>
      <p:sp>
        <p:nvSpPr>
          <p:cNvPr id="24" name="箭头: 右 23"/>
          <p:cNvSpPr/>
          <p:nvPr>
            <p:custDataLst>
              <p:tags r:id="rId10"/>
            </p:custDataLst>
          </p:nvPr>
        </p:nvSpPr>
        <p:spPr>
          <a:xfrm>
            <a:off x="6865067" y="3091663"/>
            <a:ext cx="985993" cy="488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6888697" y="275857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主要</a:t>
            </a:r>
          </a:p>
        </p:txBody>
      </p:sp>
      <p:grpSp>
        <p:nvGrpSpPr>
          <p:cNvPr id="27" name="Group 3"/>
          <p:cNvGrpSpPr/>
          <p:nvPr>
            <p:custDataLst>
              <p:tags r:id="rId12"/>
            </p:custDataLst>
          </p:nvPr>
        </p:nvGrpSpPr>
        <p:grpSpPr>
          <a:xfrm>
            <a:off x="7989563" y="1321891"/>
            <a:ext cx="2052638" cy="5297487"/>
            <a:chOff x="812" y="719"/>
            <a:chExt cx="1293" cy="3337"/>
          </a:xfrm>
        </p:grpSpPr>
        <p:grpSp>
          <p:nvGrpSpPr>
            <p:cNvPr id="28" name="Group 4"/>
            <p:cNvGrpSpPr/>
            <p:nvPr>
              <p:custDataLst>
                <p:tags r:id="rId15"/>
              </p:custDataLst>
            </p:nvPr>
          </p:nvGrpSpPr>
          <p:grpSpPr>
            <a:xfrm>
              <a:off x="812" y="719"/>
              <a:ext cx="1293" cy="3337"/>
              <a:chOff x="812" y="719"/>
              <a:chExt cx="1293" cy="3337"/>
            </a:xfrm>
          </p:grpSpPr>
          <p:sp>
            <p:nvSpPr>
              <p:cNvPr id="192" name="Freeform 5"/>
              <p:cNvSpPr/>
              <p:nvPr>
                <p:custDataLst>
                  <p:tags r:id="rId176"/>
                </p:custDataLst>
              </p:nvPr>
            </p:nvSpPr>
            <p:spPr bwMode="auto">
              <a:xfrm>
                <a:off x="812" y="719"/>
                <a:ext cx="1293" cy="3337"/>
              </a:xfrm>
              <a:custGeom>
                <a:avLst/>
                <a:gdLst>
                  <a:gd name="T0" fmla="*/ 1365 w 968"/>
                  <a:gd name="T1" fmla="*/ 795 h 2503"/>
                  <a:gd name="T2" fmla="*/ 1540 w 968"/>
                  <a:gd name="T3" fmla="*/ 655 h 2503"/>
                  <a:gd name="T4" fmla="*/ 1535 w 968"/>
                  <a:gd name="T5" fmla="*/ 567 h 2503"/>
                  <a:gd name="T6" fmla="*/ 1511 w 968"/>
                  <a:gd name="T7" fmla="*/ 391 h 2503"/>
                  <a:gd name="T8" fmla="*/ 1492 w 968"/>
                  <a:gd name="T9" fmla="*/ 215 h 2503"/>
                  <a:gd name="T10" fmla="*/ 1412 w 968"/>
                  <a:gd name="T11" fmla="*/ 79 h 2503"/>
                  <a:gd name="T12" fmla="*/ 1280 w 968"/>
                  <a:gd name="T13" fmla="*/ 27 h 2503"/>
                  <a:gd name="T14" fmla="*/ 1157 w 968"/>
                  <a:gd name="T15" fmla="*/ 1 h 2503"/>
                  <a:gd name="T16" fmla="*/ 817 w 968"/>
                  <a:gd name="T17" fmla="*/ 399 h 2503"/>
                  <a:gd name="T18" fmla="*/ 908 w 968"/>
                  <a:gd name="T19" fmla="*/ 620 h 2503"/>
                  <a:gd name="T20" fmla="*/ 851 w 968"/>
                  <a:gd name="T21" fmla="*/ 919 h 2503"/>
                  <a:gd name="T22" fmla="*/ 346 w 968"/>
                  <a:gd name="T23" fmla="*/ 1563 h 2503"/>
                  <a:gd name="T24" fmla="*/ 219 w 968"/>
                  <a:gd name="T25" fmla="*/ 2774 h 2503"/>
                  <a:gd name="T26" fmla="*/ 43 w 968"/>
                  <a:gd name="T27" fmla="*/ 3200 h 2503"/>
                  <a:gd name="T28" fmla="*/ 143 w 968"/>
                  <a:gd name="T29" fmla="*/ 3192 h 2503"/>
                  <a:gd name="T30" fmla="*/ 250 w 968"/>
                  <a:gd name="T31" fmla="*/ 3498 h 2503"/>
                  <a:gd name="T32" fmla="*/ 357 w 968"/>
                  <a:gd name="T33" fmla="*/ 3448 h 2503"/>
                  <a:gd name="T34" fmla="*/ 446 w 968"/>
                  <a:gd name="T35" fmla="*/ 3192 h 2503"/>
                  <a:gd name="T36" fmla="*/ 554 w 968"/>
                  <a:gd name="T37" fmla="*/ 2437 h 2503"/>
                  <a:gd name="T38" fmla="*/ 608 w 968"/>
                  <a:gd name="T39" fmla="*/ 1786 h 2503"/>
                  <a:gd name="T40" fmla="*/ 676 w 968"/>
                  <a:gd name="T41" fmla="*/ 2525 h 2503"/>
                  <a:gd name="T42" fmla="*/ 708 w 968"/>
                  <a:gd name="T43" fmla="*/ 4252 h 2503"/>
                  <a:gd name="T44" fmla="*/ 871 w 968"/>
                  <a:gd name="T45" fmla="*/ 5493 h 2503"/>
                  <a:gd name="T46" fmla="*/ 711 w 968"/>
                  <a:gd name="T47" fmla="*/ 5794 h 2503"/>
                  <a:gd name="T48" fmla="*/ 708 w 968"/>
                  <a:gd name="T49" fmla="*/ 5867 h 2503"/>
                  <a:gd name="T50" fmla="*/ 828 w 968"/>
                  <a:gd name="T51" fmla="*/ 5905 h 2503"/>
                  <a:gd name="T52" fmla="*/ 1074 w 968"/>
                  <a:gd name="T53" fmla="*/ 5831 h 2503"/>
                  <a:gd name="T54" fmla="*/ 1057 w 968"/>
                  <a:gd name="T55" fmla="*/ 5403 h 2503"/>
                  <a:gd name="T56" fmla="*/ 1051 w 968"/>
                  <a:gd name="T57" fmla="*/ 4246 h 2503"/>
                  <a:gd name="T58" fmla="*/ 1185 w 968"/>
                  <a:gd name="T59" fmla="*/ 3718 h 2503"/>
                  <a:gd name="T60" fmla="*/ 1234 w 968"/>
                  <a:gd name="T61" fmla="*/ 5087 h 2503"/>
                  <a:gd name="T62" fmla="*/ 1228 w 968"/>
                  <a:gd name="T63" fmla="*/ 5762 h 2503"/>
                  <a:gd name="T64" fmla="*/ 1399 w 968"/>
                  <a:gd name="T65" fmla="*/ 5901 h 2503"/>
                  <a:gd name="T66" fmla="*/ 1556 w 968"/>
                  <a:gd name="T67" fmla="*/ 5882 h 2503"/>
                  <a:gd name="T68" fmla="*/ 1606 w 968"/>
                  <a:gd name="T69" fmla="*/ 5847 h 2503"/>
                  <a:gd name="T70" fmla="*/ 1429 w 968"/>
                  <a:gd name="T71" fmla="*/ 5575 h 2503"/>
                  <a:gd name="T72" fmla="*/ 1563 w 968"/>
                  <a:gd name="T73" fmla="*/ 4418 h 2503"/>
                  <a:gd name="T74" fmla="*/ 1695 w 968"/>
                  <a:gd name="T75" fmla="*/ 3036 h 2503"/>
                  <a:gd name="T76" fmla="*/ 1684 w 968"/>
                  <a:gd name="T77" fmla="*/ 1946 h 2503"/>
                  <a:gd name="T78" fmla="*/ 1710 w 968"/>
                  <a:gd name="T79" fmla="*/ 1905 h 2503"/>
                  <a:gd name="T80" fmla="*/ 1903 w 968"/>
                  <a:gd name="T81" fmla="*/ 2898 h 2503"/>
                  <a:gd name="T82" fmla="*/ 1902 w 968"/>
                  <a:gd name="T83" fmla="*/ 3377 h 2503"/>
                  <a:gd name="T84" fmla="*/ 2002 w 968"/>
                  <a:gd name="T85" fmla="*/ 3485 h 2503"/>
                  <a:gd name="T86" fmla="*/ 2125 w 968"/>
                  <a:gd name="T87" fmla="*/ 3370 h 2503"/>
                  <a:gd name="T88" fmla="*/ 2271 w 968"/>
                  <a:gd name="T89" fmla="*/ 3320 h 2503"/>
                  <a:gd name="T90" fmla="*/ 2110 w 968"/>
                  <a:gd name="T91" fmla="*/ 2945 h 2503"/>
                  <a:gd name="T92" fmla="*/ 2029 w 968"/>
                  <a:gd name="T93" fmla="*/ 2140 h 2503"/>
                  <a:gd name="T94" fmla="*/ 1770 w 968"/>
                  <a:gd name="T95" fmla="*/ 1045 h 25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65" h="2503">
                    <a:moveTo>
                      <a:pt x="558" y="362"/>
                    </a:moveTo>
                    <a:cubicBezTo>
                      <a:pt x="558" y="362"/>
                      <a:pt x="559" y="361"/>
                      <a:pt x="559" y="361"/>
                    </a:cubicBezTo>
                    <a:cubicBezTo>
                      <a:pt x="565" y="356"/>
                      <a:pt x="568" y="345"/>
                      <a:pt x="568" y="345"/>
                    </a:cubicBezTo>
                    <a:cubicBezTo>
                      <a:pt x="568" y="345"/>
                      <a:pt x="569" y="341"/>
                      <a:pt x="573" y="335"/>
                    </a:cubicBezTo>
                    <a:cubicBezTo>
                      <a:pt x="579" y="327"/>
                      <a:pt x="599" y="332"/>
                      <a:pt x="620" y="327"/>
                    </a:cubicBezTo>
                    <a:cubicBezTo>
                      <a:pt x="641" y="322"/>
                      <a:pt x="637" y="303"/>
                      <a:pt x="637" y="296"/>
                    </a:cubicBezTo>
                    <a:cubicBezTo>
                      <a:pt x="637" y="290"/>
                      <a:pt x="638" y="286"/>
                      <a:pt x="644" y="281"/>
                    </a:cubicBezTo>
                    <a:cubicBezTo>
                      <a:pt x="644" y="280"/>
                      <a:pt x="646" y="279"/>
                      <a:pt x="646" y="276"/>
                    </a:cubicBezTo>
                    <a:cubicBezTo>
                      <a:pt x="646" y="272"/>
                      <a:pt x="645" y="270"/>
                      <a:pt x="643" y="268"/>
                    </a:cubicBezTo>
                    <a:cubicBezTo>
                      <a:pt x="646" y="266"/>
                      <a:pt x="647" y="263"/>
                      <a:pt x="645" y="259"/>
                    </a:cubicBezTo>
                    <a:cubicBezTo>
                      <a:pt x="644" y="258"/>
                      <a:pt x="642" y="255"/>
                      <a:pt x="642" y="252"/>
                    </a:cubicBezTo>
                    <a:cubicBezTo>
                      <a:pt x="641" y="248"/>
                      <a:pt x="640" y="241"/>
                      <a:pt x="644" y="239"/>
                    </a:cubicBezTo>
                    <a:cubicBezTo>
                      <a:pt x="650" y="236"/>
                      <a:pt x="652" y="238"/>
                      <a:pt x="658" y="234"/>
                    </a:cubicBezTo>
                    <a:cubicBezTo>
                      <a:pt x="669" y="225"/>
                      <a:pt x="663" y="215"/>
                      <a:pt x="657" y="207"/>
                    </a:cubicBezTo>
                    <a:cubicBezTo>
                      <a:pt x="651" y="198"/>
                      <a:pt x="653" y="203"/>
                      <a:pt x="645" y="188"/>
                    </a:cubicBezTo>
                    <a:cubicBezTo>
                      <a:pt x="641" y="181"/>
                      <a:pt x="636" y="177"/>
                      <a:pt x="634" y="165"/>
                    </a:cubicBezTo>
                    <a:cubicBezTo>
                      <a:pt x="634" y="162"/>
                      <a:pt x="635" y="157"/>
                      <a:pt x="636" y="151"/>
                    </a:cubicBezTo>
                    <a:cubicBezTo>
                      <a:pt x="636" y="141"/>
                      <a:pt x="635" y="131"/>
                      <a:pt x="632" y="122"/>
                    </a:cubicBezTo>
                    <a:cubicBezTo>
                      <a:pt x="630" y="114"/>
                      <a:pt x="628" y="101"/>
                      <a:pt x="625" y="91"/>
                    </a:cubicBezTo>
                    <a:cubicBezTo>
                      <a:pt x="626" y="91"/>
                      <a:pt x="626" y="91"/>
                      <a:pt x="626" y="91"/>
                    </a:cubicBezTo>
                    <a:cubicBezTo>
                      <a:pt x="631" y="86"/>
                      <a:pt x="628" y="76"/>
                      <a:pt x="636" y="74"/>
                    </a:cubicBezTo>
                    <a:cubicBezTo>
                      <a:pt x="628" y="72"/>
                      <a:pt x="620" y="62"/>
                      <a:pt x="616" y="55"/>
                    </a:cubicBezTo>
                    <a:cubicBezTo>
                      <a:pt x="613" y="51"/>
                      <a:pt x="612" y="45"/>
                      <a:pt x="608" y="42"/>
                    </a:cubicBezTo>
                    <a:cubicBezTo>
                      <a:pt x="604" y="38"/>
                      <a:pt x="596" y="37"/>
                      <a:pt x="592" y="33"/>
                    </a:cubicBezTo>
                    <a:cubicBezTo>
                      <a:pt x="587" y="30"/>
                      <a:pt x="582" y="28"/>
                      <a:pt x="577" y="26"/>
                    </a:cubicBezTo>
                    <a:cubicBezTo>
                      <a:pt x="571" y="24"/>
                      <a:pt x="565" y="23"/>
                      <a:pt x="560" y="20"/>
                    </a:cubicBezTo>
                    <a:cubicBezTo>
                      <a:pt x="556" y="18"/>
                      <a:pt x="553" y="14"/>
                      <a:pt x="549" y="13"/>
                    </a:cubicBezTo>
                    <a:cubicBezTo>
                      <a:pt x="545" y="12"/>
                      <a:pt x="541" y="12"/>
                      <a:pt x="537" y="11"/>
                    </a:cubicBezTo>
                    <a:cubicBezTo>
                      <a:pt x="534" y="10"/>
                      <a:pt x="531" y="7"/>
                      <a:pt x="528" y="6"/>
                    </a:cubicBezTo>
                    <a:cubicBezTo>
                      <a:pt x="521" y="4"/>
                      <a:pt x="513" y="7"/>
                      <a:pt x="506" y="5"/>
                    </a:cubicBezTo>
                    <a:cubicBezTo>
                      <a:pt x="506" y="5"/>
                      <a:pt x="506" y="5"/>
                      <a:pt x="506" y="5"/>
                    </a:cubicBezTo>
                    <a:cubicBezTo>
                      <a:pt x="498" y="3"/>
                      <a:pt x="491" y="2"/>
                      <a:pt x="485" y="1"/>
                    </a:cubicBezTo>
                    <a:cubicBezTo>
                      <a:pt x="469" y="0"/>
                      <a:pt x="413" y="13"/>
                      <a:pt x="380" y="50"/>
                    </a:cubicBezTo>
                    <a:cubicBezTo>
                      <a:pt x="363" y="68"/>
                      <a:pt x="352" y="100"/>
                      <a:pt x="346" y="125"/>
                    </a:cubicBezTo>
                    <a:cubicBezTo>
                      <a:pt x="341" y="138"/>
                      <a:pt x="341" y="152"/>
                      <a:pt x="337" y="166"/>
                    </a:cubicBezTo>
                    <a:cubicBezTo>
                      <a:pt x="339" y="166"/>
                      <a:pt x="341" y="168"/>
                      <a:pt x="343" y="168"/>
                    </a:cubicBezTo>
                    <a:cubicBezTo>
                      <a:pt x="338" y="175"/>
                      <a:pt x="337" y="184"/>
                      <a:pt x="335" y="192"/>
                    </a:cubicBezTo>
                    <a:cubicBezTo>
                      <a:pt x="350" y="193"/>
                      <a:pt x="340" y="219"/>
                      <a:pt x="341" y="227"/>
                    </a:cubicBezTo>
                    <a:cubicBezTo>
                      <a:pt x="355" y="219"/>
                      <a:pt x="357" y="249"/>
                      <a:pt x="365" y="255"/>
                    </a:cubicBezTo>
                    <a:cubicBezTo>
                      <a:pt x="368" y="258"/>
                      <a:pt x="376" y="258"/>
                      <a:pt x="381" y="262"/>
                    </a:cubicBezTo>
                    <a:cubicBezTo>
                      <a:pt x="388" y="268"/>
                      <a:pt x="389" y="270"/>
                      <a:pt x="391" y="279"/>
                    </a:cubicBezTo>
                    <a:cubicBezTo>
                      <a:pt x="398" y="270"/>
                      <a:pt x="405" y="278"/>
                      <a:pt x="412" y="281"/>
                    </a:cubicBezTo>
                    <a:cubicBezTo>
                      <a:pt x="412" y="282"/>
                      <a:pt x="412" y="282"/>
                      <a:pt x="412" y="282"/>
                    </a:cubicBezTo>
                    <a:cubicBezTo>
                      <a:pt x="413" y="300"/>
                      <a:pt x="399" y="380"/>
                      <a:pt x="357" y="388"/>
                    </a:cubicBezTo>
                    <a:cubicBezTo>
                      <a:pt x="340" y="390"/>
                      <a:pt x="288" y="417"/>
                      <a:pt x="280" y="424"/>
                    </a:cubicBezTo>
                    <a:cubicBezTo>
                      <a:pt x="268" y="435"/>
                      <a:pt x="242" y="437"/>
                      <a:pt x="225" y="441"/>
                    </a:cubicBezTo>
                    <a:cubicBezTo>
                      <a:pt x="208" y="445"/>
                      <a:pt x="173" y="464"/>
                      <a:pt x="156" y="539"/>
                    </a:cubicBezTo>
                    <a:cubicBezTo>
                      <a:pt x="148" y="574"/>
                      <a:pt x="139" y="618"/>
                      <a:pt x="145" y="659"/>
                    </a:cubicBezTo>
                    <a:cubicBezTo>
                      <a:pt x="147" y="687"/>
                      <a:pt x="126" y="740"/>
                      <a:pt x="124" y="832"/>
                    </a:cubicBezTo>
                    <a:cubicBezTo>
                      <a:pt x="125" y="865"/>
                      <a:pt x="121" y="888"/>
                      <a:pt x="117" y="903"/>
                    </a:cubicBezTo>
                    <a:cubicBezTo>
                      <a:pt x="98" y="950"/>
                      <a:pt x="98" y="1078"/>
                      <a:pt x="97" y="1110"/>
                    </a:cubicBezTo>
                    <a:cubicBezTo>
                      <a:pt x="96" y="1129"/>
                      <a:pt x="96" y="1157"/>
                      <a:pt x="92" y="1171"/>
                    </a:cubicBezTo>
                    <a:cubicBezTo>
                      <a:pt x="89" y="1185"/>
                      <a:pt x="91" y="1198"/>
                      <a:pt x="88" y="1210"/>
                    </a:cubicBezTo>
                    <a:cubicBezTo>
                      <a:pt x="84" y="1222"/>
                      <a:pt x="86" y="1239"/>
                      <a:pt x="83" y="1243"/>
                    </a:cubicBezTo>
                    <a:cubicBezTo>
                      <a:pt x="76" y="1251"/>
                      <a:pt x="46" y="1294"/>
                      <a:pt x="38" y="1304"/>
                    </a:cubicBezTo>
                    <a:cubicBezTo>
                      <a:pt x="31" y="1314"/>
                      <a:pt x="22" y="1344"/>
                      <a:pt x="18" y="1350"/>
                    </a:cubicBezTo>
                    <a:cubicBezTo>
                      <a:pt x="14" y="1355"/>
                      <a:pt x="13" y="1369"/>
                      <a:pt x="8" y="1380"/>
                    </a:cubicBezTo>
                    <a:cubicBezTo>
                      <a:pt x="4" y="1392"/>
                      <a:pt x="0" y="1402"/>
                      <a:pt x="15" y="1401"/>
                    </a:cubicBezTo>
                    <a:cubicBezTo>
                      <a:pt x="27" y="1401"/>
                      <a:pt x="40" y="1380"/>
                      <a:pt x="42" y="1366"/>
                    </a:cubicBezTo>
                    <a:cubicBezTo>
                      <a:pt x="46" y="1365"/>
                      <a:pt x="53" y="1356"/>
                      <a:pt x="60" y="1347"/>
                    </a:cubicBezTo>
                    <a:cubicBezTo>
                      <a:pt x="58" y="1354"/>
                      <a:pt x="64" y="1362"/>
                      <a:pt x="70" y="1385"/>
                    </a:cubicBezTo>
                    <a:cubicBezTo>
                      <a:pt x="70" y="1393"/>
                      <a:pt x="77" y="1413"/>
                      <a:pt x="76" y="1422"/>
                    </a:cubicBezTo>
                    <a:cubicBezTo>
                      <a:pt x="75" y="1431"/>
                      <a:pt x="81" y="1455"/>
                      <a:pt x="84" y="1467"/>
                    </a:cubicBezTo>
                    <a:cubicBezTo>
                      <a:pt x="87" y="1480"/>
                      <a:pt x="98" y="1480"/>
                      <a:pt x="105" y="1476"/>
                    </a:cubicBezTo>
                    <a:cubicBezTo>
                      <a:pt x="105" y="1476"/>
                      <a:pt x="105" y="1487"/>
                      <a:pt x="116" y="1489"/>
                    </a:cubicBezTo>
                    <a:cubicBezTo>
                      <a:pt x="126" y="1490"/>
                      <a:pt x="128" y="1471"/>
                      <a:pt x="128" y="1471"/>
                    </a:cubicBezTo>
                    <a:cubicBezTo>
                      <a:pt x="128" y="1471"/>
                      <a:pt x="128" y="1479"/>
                      <a:pt x="136" y="1479"/>
                    </a:cubicBezTo>
                    <a:cubicBezTo>
                      <a:pt x="148" y="1480"/>
                      <a:pt x="150" y="1455"/>
                      <a:pt x="150" y="1455"/>
                    </a:cubicBezTo>
                    <a:cubicBezTo>
                      <a:pt x="150" y="1458"/>
                      <a:pt x="151" y="1460"/>
                      <a:pt x="157" y="1460"/>
                    </a:cubicBezTo>
                    <a:cubicBezTo>
                      <a:pt x="163" y="1460"/>
                      <a:pt x="168" y="1435"/>
                      <a:pt x="170" y="1425"/>
                    </a:cubicBezTo>
                    <a:cubicBezTo>
                      <a:pt x="173" y="1415"/>
                      <a:pt x="177" y="1406"/>
                      <a:pt x="178" y="1397"/>
                    </a:cubicBezTo>
                    <a:cubicBezTo>
                      <a:pt x="179" y="1389"/>
                      <a:pt x="180" y="1385"/>
                      <a:pt x="187" y="1347"/>
                    </a:cubicBezTo>
                    <a:cubicBezTo>
                      <a:pt x="194" y="1310"/>
                      <a:pt x="172" y="1270"/>
                      <a:pt x="175" y="1258"/>
                    </a:cubicBezTo>
                    <a:cubicBezTo>
                      <a:pt x="178" y="1245"/>
                      <a:pt x="167" y="1226"/>
                      <a:pt x="168" y="1223"/>
                    </a:cubicBezTo>
                    <a:cubicBezTo>
                      <a:pt x="170" y="1219"/>
                      <a:pt x="174" y="1205"/>
                      <a:pt x="176" y="1191"/>
                    </a:cubicBezTo>
                    <a:cubicBezTo>
                      <a:pt x="178" y="1177"/>
                      <a:pt x="228" y="1055"/>
                      <a:pt x="233" y="1028"/>
                    </a:cubicBezTo>
                    <a:cubicBezTo>
                      <a:pt x="243" y="975"/>
                      <a:pt x="242" y="952"/>
                      <a:pt x="237" y="916"/>
                    </a:cubicBezTo>
                    <a:cubicBezTo>
                      <a:pt x="238" y="889"/>
                      <a:pt x="249" y="817"/>
                      <a:pt x="250" y="804"/>
                    </a:cubicBezTo>
                    <a:cubicBezTo>
                      <a:pt x="252" y="802"/>
                      <a:pt x="252" y="788"/>
                      <a:pt x="253" y="779"/>
                    </a:cubicBezTo>
                    <a:cubicBezTo>
                      <a:pt x="254" y="774"/>
                      <a:pt x="255" y="765"/>
                      <a:pt x="255" y="754"/>
                    </a:cubicBezTo>
                    <a:cubicBezTo>
                      <a:pt x="255" y="755"/>
                      <a:pt x="255" y="755"/>
                      <a:pt x="255" y="755"/>
                    </a:cubicBezTo>
                    <a:cubicBezTo>
                      <a:pt x="256" y="768"/>
                      <a:pt x="259" y="788"/>
                      <a:pt x="261" y="821"/>
                    </a:cubicBezTo>
                    <a:cubicBezTo>
                      <a:pt x="260" y="848"/>
                      <a:pt x="273" y="897"/>
                      <a:pt x="275" y="923"/>
                    </a:cubicBezTo>
                    <a:cubicBezTo>
                      <a:pt x="271" y="931"/>
                      <a:pt x="284" y="1066"/>
                      <a:pt x="284" y="1066"/>
                    </a:cubicBezTo>
                    <a:cubicBezTo>
                      <a:pt x="279" y="1074"/>
                      <a:pt x="256" y="1177"/>
                      <a:pt x="255" y="1209"/>
                    </a:cubicBezTo>
                    <a:cubicBezTo>
                      <a:pt x="253" y="1224"/>
                      <a:pt x="259" y="1246"/>
                      <a:pt x="257" y="1281"/>
                    </a:cubicBezTo>
                    <a:cubicBezTo>
                      <a:pt x="255" y="1324"/>
                      <a:pt x="217" y="1496"/>
                      <a:pt x="288" y="1714"/>
                    </a:cubicBezTo>
                    <a:cubicBezTo>
                      <a:pt x="292" y="1727"/>
                      <a:pt x="292" y="1770"/>
                      <a:pt x="297" y="1794"/>
                    </a:cubicBezTo>
                    <a:cubicBezTo>
                      <a:pt x="298" y="1800"/>
                      <a:pt x="310" y="1827"/>
                      <a:pt x="311" y="1865"/>
                    </a:cubicBezTo>
                    <a:cubicBezTo>
                      <a:pt x="312" y="1925"/>
                      <a:pt x="305" y="2004"/>
                      <a:pt x="307" y="2047"/>
                    </a:cubicBezTo>
                    <a:cubicBezTo>
                      <a:pt x="310" y="2117"/>
                      <a:pt x="340" y="2182"/>
                      <a:pt x="351" y="2227"/>
                    </a:cubicBezTo>
                    <a:cubicBezTo>
                      <a:pt x="362" y="2273"/>
                      <a:pt x="367" y="2309"/>
                      <a:pt x="365" y="2318"/>
                    </a:cubicBezTo>
                    <a:cubicBezTo>
                      <a:pt x="363" y="2326"/>
                      <a:pt x="361" y="2341"/>
                      <a:pt x="367" y="2353"/>
                    </a:cubicBezTo>
                    <a:cubicBezTo>
                      <a:pt x="368" y="2355"/>
                      <a:pt x="347" y="2400"/>
                      <a:pt x="336" y="2408"/>
                    </a:cubicBezTo>
                    <a:cubicBezTo>
                      <a:pt x="325" y="2416"/>
                      <a:pt x="322" y="2423"/>
                      <a:pt x="314" y="2427"/>
                    </a:cubicBezTo>
                    <a:cubicBezTo>
                      <a:pt x="306" y="2432"/>
                      <a:pt x="302" y="2436"/>
                      <a:pt x="298" y="2445"/>
                    </a:cubicBezTo>
                    <a:cubicBezTo>
                      <a:pt x="296" y="2453"/>
                      <a:pt x="287" y="2462"/>
                      <a:pt x="293" y="2468"/>
                    </a:cubicBezTo>
                    <a:cubicBezTo>
                      <a:pt x="294" y="2468"/>
                      <a:pt x="295" y="2469"/>
                      <a:pt x="296" y="2470"/>
                    </a:cubicBezTo>
                    <a:cubicBezTo>
                      <a:pt x="297" y="2469"/>
                      <a:pt x="297" y="2469"/>
                      <a:pt x="297" y="2469"/>
                    </a:cubicBezTo>
                    <a:cubicBezTo>
                      <a:pt x="296" y="2472"/>
                      <a:pt x="296" y="2474"/>
                      <a:pt x="297" y="2476"/>
                    </a:cubicBezTo>
                    <a:cubicBezTo>
                      <a:pt x="301" y="2482"/>
                      <a:pt x="307" y="2483"/>
                      <a:pt x="315" y="2482"/>
                    </a:cubicBezTo>
                    <a:cubicBezTo>
                      <a:pt x="315" y="2481"/>
                      <a:pt x="315" y="2481"/>
                      <a:pt x="315" y="2481"/>
                    </a:cubicBezTo>
                    <a:cubicBezTo>
                      <a:pt x="316" y="2483"/>
                      <a:pt x="316" y="2486"/>
                      <a:pt x="318" y="2488"/>
                    </a:cubicBezTo>
                    <a:cubicBezTo>
                      <a:pt x="323" y="2495"/>
                      <a:pt x="340" y="2499"/>
                      <a:pt x="347" y="2492"/>
                    </a:cubicBezTo>
                    <a:cubicBezTo>
                      <a:pt x="356" y="2497"/>
                      <a:pt x="374" y="2498"/>
                      <a:pt x="380" y="2490"/>
                    </a:cubicBezTo>
                    <a:cubicBezTo>
                      <a:pt x="385" y="2503"/>
                      <a:pt x="405" y="2501"/>
                      <a:pt x="417" y="2499"/>
                    </a:cubicBezTo>
                    <a:cubicBezTo>
                      <a:pt x="429" y="2496"/>
                      <a:pt x="435" y="2489"/>
                      <a:pt x="442" y="2484"/>
                    </a:cubicBezTo>
                    <a:cubicBezTo>
                      <a:pt x="448" y="2478"/>
                      <a:pt x="453" y="2473"/>
                      <a:pt x="451" y="2461"/>
                    </a:cubicBezTo>
                    <a:cubicBezTo>
                      <a:pt x="449" y="2448"/>
                      <a:pt x="451" y="2448"/>
                      <a:pt x="453" y="2432"/>
                    </a:cubicBezTo>
                    <a:cubicBezTo>
                      <a:pt x="453" y="2423"/>
                      <a:pt x="462" y="2420"/>
                      <a:pt x="463" y="2405"/>
                    </a:cubicBezTo>
                    <a:cubicBezTo>
                      <a:pt x="464" y="2393"/>
                      <a:pt x="454" y="2342"/>
                      <a:pt x="455" y="2335"/>
                    </a:cubicBezTo>
                    <a:cubicBezTo>
                      <a:pt x="457" y="2319"/>
                      <a:pt x="446" y="2306"/>
                      <a:pt x="443" y="2280"/>
                    </a:cubicBezTo>
                    <a:cubicBezTo>
                      <a:pt x="439" y="2254"/>
                      <a:pt x="449" y="2164"/>
                      <a:pt x="449" y="2147"/>
                    </a:cubicBezTo>
                    <a:cubicBezTo>
                      <a:pt x="449" y="2117"/>
                      <a:pt x="466" y="2066"/>
                      <a:pt x="461" y="2002"/>
                    </a:cubicBezTo>
                    <a:cubicBezTo>
                      <a:pt x="459" y="1966"/>
                      <a:pt x="441" y="1855"/>
                      <a:pt x="441" y="1829"/>
                    </a:cubicBezTo>
                    <a:cubicBezTo>
                      <a:pt x="441" y="1825"/>
                      <a:pt x="440" y="1797"/>
                      <a:pt x="441" y="1792"/>
                    </a:cubicBezTo>
                    <a:cubicBezTo>
                      <a:pt x="447" y="1776"/>
                      <a:pt x="470" y="1572"/>
                      <a:pt x="470" y="1569"/>
                    </a:cubicBezTo>
                    <a:cubicBezTo>
                      <a:pt x="473" y="1545"/>
                      <a:pt x="483" y="1385"/>
                      <a:pt x="483" y="1385"/>
                    </a:cubicBezTo>
                    <a:cubicBezTo>
                      <a:pt x="484" y="1385"/>
                      <a:pt x="484" y="1385"/>
                      <a:pt x="484" y="1385"/>
                    </a:cubicBezTo>
                    <a:cubicBezTo>
                      <a:pt x="484" y="1385"/>
                      <a:pt x="495" y="1545"/>
                      <a:pt x="497" y="1569"/>
                    </a:cubicBezTo>
                    <a:cubicBezTo>
                      <a:pt x="497" y="1572"/>
                      <a:pt x="521" y="1776"/>
                      <a:pt x="526" y="1792"/>
                    </a:cubicBezTo>
                    <a:cubicBezTo>
                      <a:pt x="528" y="1797"/>
                      <a:pt x="527" y="1825"/>
                      <a:pt x="527" y="1829"/>
                    </a:cubicBezTo>
                    <a:cubicBezTo>
                      <a:pt x="527" y="1855"/>
                      <a:pt x="509" y="1966"/>
                      <a:pt x="506" y="2002"/>
                    </a:cubicBezTo>
                    <a:cubicBezTo>
                      <a:pt x="502" y="2066"/>
                      <a:pt x="518" y="2117"/>
                      <a:pt x="518" y="2147"/>
                    </a:cubicBezTo>
                    <a:cubicBezTo>
                      <a:pt x="518" y="2164"/>
                      <a:pt x="528" y="2254"/>
                      <a:pt x="525" y="2280"/>
                    </a:cubicBezTo>
                    <a:cubicBezTo>
                      <a:pt x="521" y="2306"/>
                      <a:pt x="510" y="2319"/>
                      <a:pt x="512" y="2335"/>
                    </a:cubicBezTo>
                    <a:cubicBezTo>
                      <a:pt x="513" y="2342"/>
                      <a:pt x="504" y="2393"/>
                      <a:pt x="505" y="2405"/>
                    </a:cubicBezTo>
                    <a:cubicBezTo>
                      <a:pt x="506" y="2420"/>
                      <a:pt x="514" y="2423"/>
                      <a:pt x="515" y="2432"/>
                    </a:cubicBezTo>
                    <a:cubicBezTo>
                      <a:pt x="516" y="2448"/>
                      <a:pt x="518" y="2448"/>
                      <a:pt x="516" y="2461"/>
                    </a:cubicBezTo>
                    <a:cubicBezTo>
                      <a:pt x="514" y="2473"/>
                      <a:pt x="519" y="2478"/>
                      <a:pt x="526" y="2484"/>
                    </a:cubicBezTo>
                    <a:cubicBezTo>
                      <a:pt x="533" y="2489"/>
                      <a:pt x="538" y="2496"/>
                      <a:pt x="550" y="2499"/>
                    </a:cubicBezTo>
                    <a:cubicBezTo>
                      <a:pt x="562" y="2501"/>
                      <a:pt x="582" y="2503"/>
                      <a:pt x="587" y="2490"/>
                    </a:cubicBezTo>
                    <a:cubicBezTo>
                      <a:pt x="594" y="2498"/>
                      <a:pt x="611" y="2497"/>
                      <a:pt x="620" y="2492"/>
                    </a:cubicBezTo>
                    <a:cubicBezTo>
                      <a:pt x="627" y="2499"/>
                      <a:pt x="644" y="2495"/>
                      <a:pt x="649" y="2488"/>
                    </a:cubicBezTo>
                    <a:cubicBezTo>
                      <a:pt x="651" y="2486"/>
                      <a:pt x="651" y="2484"/>
                      <a:pt x="652" y="2481"/>
                    </a:cubicBezTo>
                    <a:cubicBezTo>
                      <a:pt x="653" y="2482"/>
                      <a:pt x="653" y="2482"/>
                      <a:pt x="653" y="2482"/>
                    </a:cubicBezTo>
                    <a:cubicBezTo>
                      <a:pt x="660" y="2483"/>
                      <a:pt x="669" y="2481"/>
                      <a:pt x="670" y="2476"/>
                    </a:cubicBezTo>
                    <a:cubicBezTo>
                      <a:pt x="671" y="2474"/>
                      <a:pt x="671" y="2472"/>
                      <a:pt x="671" y="2469"/>
                    </a:cubicBezTo>
                    <a:cubicBezTo>
                      <a:pt x="671" y="2470"/>
                      <a:pt x="671" y="2470"/>
                      <a:pt x="671" y="2470"/>
                    </a:cubicBezTo>
                    <a:cubicBezTo>
                      <a:pt x="672" y="2469"/>
                      <a:pt x="673" y="2468"/>
                      <a:pt x="674" y="2468"/>
                    </a:cubicBezTo>
                    <a:cubicBezTo>
                      <a:pt x="680" y="2462"/>
                      <a:pt x="671" y="2453"/>
                      <a:pt x="669" y="2445"/>
                    </a:cubicBezTo>
                    <a:cubicBezTo>
                      <a:pt x="666" y="2436"/>
                      <a:pt x="661" y="2432"/>
                      <a:pt x="653" y="2427"/>
                    </a:cubicBezTo>
                    <a:cubicBezTo>
                      <a:pt x="645" y="2423"/>
                      <a:pt x="642" y="2416"/>
                      <a:pt x="632" y="2408"/>
                    </a:cubicBezTo>
                    <a:cubicBezTo>
                      <a:pt x="620" y="2400"/>
                      <a:pt x="600" y="2355"/>
                      <a:pt x="600" y="2353"/>
                    </a:cubicBezTo>
                    <a:cubicBezTo>
                      <a:pt x="607" y="2341"/>
                      <a:pt x="604" y="2326"/>
                      <a:pt x="603" y="2318"/>
                    </a:cubicBezTo>
                    <a:cubicBezTo>
                      <a:pt x="600" y="2309"/>
                      <a:pt x="605" y="2273"/>
                      <a:pt x="616" y="2227"/>
                    </a:cubicBezTo>
                    <a:cubicBezTo>
                      <a:pt x="628" y="2182"/>
                      <a:pt x="657" y="2117"/>
                      <a:pt x="660" y="2047"/>
                    </a:cubicBezTo>
                    <a:cubicBezTo>
                      <a:pt x="662" y="2004"/>
                      <a:pt x="655" y="1925"/>
                      <a:pt x="656" y="1865"/>
                    </a:cubicBezTo>
                    <a:cubicBezTo>
                      <a:pt x="657" y="1827"/>
                      <a:pt x="669" y="1800"/>
                      <a:pt x="670" y="1794"/>
                    </a:cubicBezTo>
                    <a:cubicBezTo>
                      <a:pt x="675" y="1770"/>
                      <a:pt x="675" y="1727"/>
                      <a:pt x="679" y="1714"/>
                    </a:cubicBezTo>
                    <a:cubicBezTo>
                      <a:pt x="750" y="1496"/>
                      <a:pt x="712" y="1324"/>
                      <a:pt x="710" y="1281"/>
                    </a:cubicBezTo>
                    <a:cubicBezTo>
                      <a:pt x="711" y="1281"/>
                      <a:pt x="711" y="1281"/>
                      <a:pt x="711" y="1281"/>
                    </a:cubicBezTo>
                    <a:cubicBezTo>
                      <a:pt x="709" y="1246"/>
                      <a:pt x="715" y="1224"/>
                      <a:pt x="712" y="1209"/>
                    </a:cubicBezTo>
                    <a:cubicBezTo>
                      <a:pt x="711" y="1177"/>
                      <a:pt x="688" y="1074"/>
                      <a:pt x="684" y="1066"/>
                    </a:cubicBezTo>
                    <a:cubicBezTo>
                      <a:pt x="684" y="1066"/>
                      <a:pt x="696" y="931"/>
                      <a:pt x="693" y="923"/>
                    </a:cubicBezTo>
                    <a:cubicBezTo>
                      <a:pt x="695" y="897"/>
                      <a:pt x="708" y="848"/>
                      <a:pt x="707" y="821"/>
                    </a:cubicBezTo>
                    <a:cubicBezTo>
                      <a:pt x="708" y="788"/>
                      <a:pt x="712" y="768"/>
                      <a:pt x="712" y="755"/>
                    </a:cubicBezTo>
                    <a:cubicBezTo>
                      <a:pt x="713" y="754"/>
                      <a:pt x="713" y="754"/>
                      <a:pt x="713" y="754"/>
                    </a:cubicBezTo>
                    <a:cubicBezTo>
                      <a:pt x="713" y="765"/>
                      <a:pt x="714" y="774"/>
                      <a:pt x="715" y="779"/>
                    </a:cubicBezTo>
                    <a:cubicBezTo>
                      <a:pt x="716" y="788"/>
                      <a:pt x="716" y="802"/>
                      <a:pt x="717" y="804"/>
                    </a:cubicBezTo>
                    <a:cubicBezTo>
                      <a:pt x="719" y="817"/>
                      <a:pt x="730" y="889"/>
                      <a:pt x="731" y="916"/>
                    </a:cubicBezTo>
                    <a:cubicBezTo>
                      <a:pt x="725" y="952"/>
                      <a:pt x="725" y="975"/>
                      <a:pt x="735" y="1028"/>
                    </a:cubicBezTo>
                    <a:cubicBezTo>
                      <a:pt x="739" y="1055"/>
                      <a:pt x="789" y="1177"/>
                      <a:pt x="792" y="1191"/>
                    </a:cubicBezTo>
                    <a:cubicBezTo>
                      <a:pt x="794" y="1205"/>
                      <a:pt x="798" y="1219"/>
                      <a:pt x="799" y="1223"/>
                    </a:cubicBezTo>
                    <a:cubicBezTo>
                      <a:pt x="801" y="1226"/>
                      <a:pt x="789" y="1245"/>
                      <a:pt x="793" y="1258"/>
                    </a:cubicBezTo>
                    <a:cubicBezTo>
                      <a:pt x="796" y="1270"/>
                      <a:pt x="774" y="1310"/>
                      <a:pt x="781" y="1347"/>
                    </a:cubicBezTo>
                    <a:cubicBezTo>
                      <a:pt x="788" y="1385"/>
                      <a:pt x="789" y="1389"/>
                      <a:pt x="790" y="1397"/>
                    </a:cubicBezTo>
                    <a:cubicBezTo>
                      <a:pt x="791" y="1406"/>
                      <a:pt x="795" y="1415"/>
                      <a:pt x="798" y="1425"/>
                    </a:cubicBezTo>
                    <a:cubicBezTo>
                      <a:pt x="800" y="1435"/>
                      <a:pt x="805" y="1460"/>
                      <a:pt x="811" y="1460"/>
                    </a:cubicBezTo>
                    <a:cubicBezTo>
                      <a:pt x="817" y="1460"/>
                      <a:pt x="818" y="1458"/>
                      <a:pt x="818" y="1455"/>
                    </a:cubicBezTo>
                    <a:cubicBezTo>
                      <a:pt x="818" y="1455"/>
                      <a:pt x="820" y="1480"/>
                      <a:pt x="832" y="1479"/>
                    </a:cubicBezTo>
                    <a:cubicBezTo>
                      <a:pt x="840" y="1479"/>
                      <a:pt x="840" y="1471"/>
                      <a:pt x="840" y="1471"/>
                    </a:cubicBezTo>
                    <a:cubicBezTo>
                      <a:pt x="840" y="1471"/>
                      <a:pt x="841" y="1490"/>
                      <a:pt x="852" y="1489"/>
                    </a:cubicBezTo>
                    <a:cubicBezTo>
                      <a:pt x="863" y="1487"/>
                      <a:pt x="863" y="1476"/>
                      <a:pt x="863" y="1476"/>
                    </a:cubicBezTo>
                    <a:cubicBezTo>
                      <a:pt x="870" y="1480"/>
                      <a:pt x="881" y="1480"/>
                      <a:pt x="884" y="1467"/>
                    </a:cubicBezTo>
                    <a:cubicBezTo>
                      <a:pt x="886" y="1455"/>
                      <a:pt x="892" y="1431"/>
                      <a:pt x="892" y="1422"/>
                    </a:cubicBezTo>
                    <a:cubicBezTo>
                      <a:pt x="891" y="1413"/>
                      <a:pt x="897" y="1393"/>
                      <a:pt x="898" y="1385"/>
                    </a:cubicBezTo>
                    <a:cubicBezTo>
                      <a:pt x="903" y="1362"/>
                      <a:pt x="909" y="1354"/>
                      <a:pt x="907" y="1347"/>
                    </a:cubicBezTo>
                    <a:cubicBezTo>
                      <a:pt x="915" y="1356"/>
                      <a:pt x="922" y="1365"/>
                      <a:pt x="926" y="1366"/>
                    </a:cubicBezTo>
                    <a:cubicBezTo>
                      <a:pt x="928" y="1380"/>
                      <a:pt x="941" y="1401"/>
                      <a:pt x="953" y="1401"/>
                    </a:cubicBezTo>
                    <a:cubicBezTo>
                      <a:pt x="968" y="1402"/>
                      <a:pt x="964" y="1392"/>
                      <a:pt x="959" y="1380"/>
                    </a:cubicBezTo>
                    <a:cubicBezTo>
                      <a:pt x="955" y="1369"/>
                      <a:pt x="954" y="1355"/>
                      <a:pt x="950" y="1350"/>
                    </a:cubicBezTo>
                    <a:cubicBezTo>
                      <a:pt x="945" y="1344"/>
                      <a:pt x="939" y="1314"/>
                      <a:pt x="931" y="1304"/>
                    </a:cubicBezTo>
                    <a:cubicBezTo>
                      <a:pt x="923" y="1294"/>
                      <a:pt x="893" y="1251"/>
                      <a:pt x="886" y="1243"/>
                    </a:cubicBezTo>
                    <a:cubicBezTo>
                      <a:pt x="883" y="1239"/>
                      <a:pt x="885" y="1222"/>
                      <a:pt x="882" y="1210"/>
                    </a:cubicBezTo>
                    <a:cubicBezTo>
                      <a:pt x="878" y="1198"/>
                      <a:pt x="879" y="1185"/>
                      <a:pt x="876" y="1171"/>
                    </a:cubicBezTo>
                    <a:cubicBezTo>
                      <a:pt x="872" y="1157"/>
                      <a:pt x="872" y="1129"/>
                      <a:pt x="871" y="1110"/>
                    </a:cubicBezTo>
                    <a:cubicBezTo>
                      <a:pt x="870" y="1078"/>
                      <a:pt x="870" y="950"/>
                      <a:pt x="851" y="903"/>
                    </a:cubicBezTo>
                    <a:cubicBezTo>
                      <a:pt x="847" y="888"/>
                      <a:pt x="843" y="865"/>
                      <a:pt x="844" y="832"/>
                    </a:cubicBezTo>
                    <a:cubicBezTo>
                      <a:pt x="842" y="740"/>
                      <a:pt x="821" y="687"/>
                      <a:pt x="823" y="659"/>
                    </a:cubicBezTo>
                    <a:cubicBezTo>
                      <a:pt x="829" y="618"/>
                      <a:pt x="820" y="574"/>
                      <a:pt x="812" y="539"/>
                    </a:cubicBezTo>
                    <a:cubicBezTo>
                      <a:pt x="795" y="464"/>
                      <a:pt x="759" y="445"/>
                      <a:pt x="743" y="441"/>
                    </a:cubicBezTo>
                    <a:cubicBezTo>
                      <a:pt x="726" y="437"/>
                      <a:pt x="687" y="427"/>
                      <a:pt x="672" y="421"/>
                    </a:cubicBezTo>
                    <a:cubicBezTo>
                      <a:pt x="656" y="413"/>
                      <a:pt x="615" y="389"/>
                      <a:pt x="598" y="383"/>
                    </a:cubicBezTo>
                    <a:cubicBezTo>
                      <a:pt x="584" y="378"/>
                      <a:pt x="558" y="363"/>
                      <a:pt x="558" y="363"/>
                    </a:cubicBezTo>
                  </a:path>
                </a:pathLst>
              </a:custGeom>
              <a:solidFill>
                <a:srgbClr val="FEF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Freeform 6"/>
              <p:cNvSpPr/>
              <p:nvPr>
                <p:custDataLst>
                  <p:tags r:id="rId177"/>
                </p:custDataLst>
              </p:nvPr>
            </p:nvSpPr>
            <p:spPr bwMode="auto">
              <a:xfrm>
                <a:off x="1631" y="945"/>
                <a:ext cx="10" cy="16"/>
              </a:xfrm>
              <a:custGeom>
                <a:avLst/>
                <a:gdLst>
                  <a:gd name="T0" fmla="*/ 5 w 8"/>
                  <a:gd name="T1" fmla="*/ 0 h 12"/>
                  <a:gd name="T2" fmla="*/ 8 w 8"/>
                  <a:gd name="T3" fmla="*/ 28 h 12"/>
                  <a:gd name="T4" fmla="*/ 14 w 8"/>
                  <a:gd name="T5" fmla="*/ 15 h 12"/>
                  <a:gd name="T6" fmla="*/ 13 w 8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cubicBezTo>
                      <a:pt x="0" y="6"/>
                      <a:pt x="1" y="12"/>
                      <a:pt x="4" y="12"/>
                    </a:cubicBezTo>
                    <a:cubicBezTo>
                      <a:pt x="6" y="12"/>
                      <a:pt x="7" y="9"/>
                      <a:pt x="7" y="6"/>
                    </a:cubicBezTo>
                    <a:cubicBezTo>
                      <a:pt x="8" y="3"/>
                      <a:pt x="6" y="0"/>
                      <a:pt x="6" y="0"/>
                    </a:cubicBezTo>
                  </a:path>
                </a:pathLst>
              </a:custGeom>
              <a:solidFill>
                <a:srgbClr val="B4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" name="Freeform 7"/>
              <p:cNvSpPr/>
              <p:nvPr>
                <p:custDataLst>
                  <p:tags r:id="rId178"/>
                </p:custDataLst>
              </p:nvPr>
            </p:nvSpPr>
            <p:spPr bwMode="auto">
              <a:xfrm>
                <a:off x="1285" y="3076"/>
                <a:ext cx="75" cy="80"/>
              </a:xfrm>
              <a:custGeom>
                <a:avLst/>
                <a:gdLst>
                  <a:gd name="T0" fmla="*/ 0 w 56"/>
                  <a:gd name="T1" fmla="*/ 100 h 60"/>
                  <a:gd name="T2" fmla="*/ 122 w 56"/>
                  <a:gd name="T3" fmla="*/ 0 h 60"/>
                  <a:gd name="T4" fmla="*/ 112 w 56"/>
                  <a:gd name="T5" fmla="*/ 80 h 60"/>
                  <a:gd name="T6" fmla="*/ 21 w 56"/>
                  <a:gd name="T7" fmla="*/ 112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60">
                    <a:moveTo>
                      <a:pt x="0" y="42"/>
                    </a:moveTo>
                    <a:cubicBezTo>
                      <a:pt x="23" y="60"/>
                      <a:pt x="46" y="16"/>
                      <a:pt x="51" y="0"/>
                    </a:cubicBezTo>
                    <a:cubicBezTo>
                      <a:pt x="52" y="13"/>
                      <a:pt x="56" y="24"/>
                      <a:pt x="47" y="34"/>
                    </a:cubicBezTo>
                    <a:cubicBezTo>
                      <a:pt x="38" y="44"/>
                      <a:pt x="21" y="47"/>
                      <a:pt x="9" y="47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Freeform 8"/>
              <p:cNvSpPr/>
              <p:nvPr>
                <p:custDataLst>
                  <p:tags r:id="rId179"/>
                </p:custDataLst>
              </p:nvPr>
            </p:nvSpPr>
            <p:spPr bwMode="auto">
              <a:xfrm>
                <a:off x="1615" y="3073"/>
                <a:ext cx="54" cy="79"/>
              </a:xfrm>
              <a:custGeom>
                <a:avLst/>
                <a:gdLst>
                  <a:gd name="T0" fmla="*/ 0 w 41"/>
                  <a:gd name="T1" fmla="*/ 111 h 59"/>
                  <a:gd name="T2" fmla="*/ 72 w 41"/>
                  <a:gd name="T3" fmla="*/ 0 h 59"/>
                  <a:gd name="T4" fmla="*/ 12 w 41"/>
                  <a:gd name="T5" fmla="*/ 118 h 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" h="59">
                    <a:moveTo>
                      <a:pt x="0" y="46"/>
                    </a:moveTo>
                    <a:cubicBezTo>
                      <a:pt x="24" y="57"/>
                      <a:pt x="33" y="13"/>
                      <a:pt x="32" y="0"/>
                    </a:cubicBezTo>
                    <a:cubicBezTo>
                      <a:pt x="41" y="19"/>
                      <a:pt x="32" y="59"/>
                      <a:pt x="5" y="49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Freeform 9"/>
              <p:cNvSpPr/>
              <p:nvPr>
                <p:custDataLst>
                  <p:tags r:id="rId180"/>
                </p:custDataLst>
              </p:nvPr>
            </p:nvSpPr>
            <p:spPr bwMode="auto">
              <a:xfrm>
                <a:off x="1209" y="1303"/>
                <a:ext cx="211" cy="44"/>
              </a:xfrm>
              <a:custGeom>
                <a:avLst/>
                <a:gdLst>
                  <a:gd name="T0" fmla="*/ 80 w 158"/>
                  <a:gd name="T1" fmla="*/ 31 h 33"/>
                  <a:gd name="T2" fmla="*/ 235 w 158"/>
                  <a:gd name="T3" fmla="*/ 59 h 33"/>
                  <a:gd name="T4" fmla="*/ 377 w 158"/>
                  <a:gd name="T5" fmla="*/ 57 h 33"/>
                  <a:gd name="T6" fmla="*/ 190 w 158"/>
                  <a:gd name="T7" fmla="*/ 16 h 33"/>
                  <a:gd name="T8" fmla="*/ 0 w 158"/>
                  <a:gd name="T9" fmla="*/ 27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33">
                    <a:moveTo>
                      <a:pt x="34" y="13"/>
                    </a:moveTo>
                    <a:cubicBezTo>
                      <a:pt x="56" y="14"/>
                      <a:pt x="77" y="21"/>
                      <a:pt x="99" y="25"/>
                    </a:cubicBezTo>
                    <a:cubicBezTo>
                      <a:pt x="116" y="27"/>
                      <a:pt x="144" y="33"/>
                      <a:pt x="158" y="24"/>
                    </a:cubicBezTo>
                    <a:cubicBezTo>
                      <a:pt x="133" y="24"/>
                      <a:pt x="103" y="11"/>
                      <a:pt x="79" y="7"/>
                    </a:cubicBezTo>
                    <a:cubicBezTo>
                      <a:pt x="51" y="2"/>
                      <a:pt x="23" y="0"/>
                      <a:pt x="0" y="11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Freeform 10"/>
              <p:cNvSpPr/>
              <p:nvPr>
                <p:custDataLst>
                  <p:tags r:id="rId181"/>
                </p:custDataLst>
              </p:nvPr>
            </p:nvSpPr>
            <p:spPr bwMode="auto">
              <a:xfrm>
                <a:off x="1636" y="1572"/>
                <a:ext cx="127" cy="332"/>
              </a:xfrm>
              <a:custGeom>
                <a:avLst/>
                <a:gdLst>
                  <a:gd name="T0" fmla="*/ 213 w 95"/>
                  <a:gd name="T1" fmla="*/ 5 h 249"/>
                  <a:gd name="T2" fmla="*/ 214 w 95"/>
                  <a:gd name="T3" fmla="*/ 292 h 249"/>
                  <a:gd name="T4" fmla="*/ 198 w 95"/>
                  <a:gd name="T5" fmla="*/ 421 h 249"/>
                  <a:gd name="T6" fmla="*/ 190 w 95"/>
                  <a:gd name="T7" fmla="*/ 496 h 249"/>
                  <a:gd name="T8" fmla="*/ 168 w 95"/>
                  <a:gd name="T9" fmla="*/ 591 h 249"/>
                  <a:gd name="T10" fmla="*/ 176 w 95"/>
                  <a:gd name="T11" fmla="*/ 468 h 249"/>
                  <a:gd name="T12" fmla="*/ 171 w 95"/>
                  <a:gd name="T13" fmla="*/ 300 h 249"/>
                  <a:gd name="T14" fmla="*/ 95 w 95"/>
                  <a:gd name="T15" fmla="*/ 268 h 249"/>
                  <a:gd name="T16" fmla="*/ 0 w 95"/>
                  <a:gd name="T17" fmla="*/ 236 h 249"/>
                  <a:gd name="T18" fmla="*/ 71 w 95"/>
                  <a:gd name="T19" fmla="*/ 228 h 249"/>
                  <a:gd name="T20" fmla="*/ 150 w 95"/>
                  <a:gd name="T21" fmla="*/ 180 h 249"/>
                  <a:gd name="T22" fmla="*/ 64 w 95"/>
                  <a:gd name="T23" fmla="*/ 129 h 249"/>
                  <a:gd name="T24" fmla="*/ 142 w 95"/>
                  <a:gd name="T25" fmla="*/ 21 h 249"/>
                  <a:gd name="T26" fmla="*/ 206 w 95"/>
                  <a:gd name="T27" fmla="*/ 0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5" h="249">
                    <a:moveTo>
                      <a:pt x="89" y="2"/>
                    </a:moveTo>
                    <a:cubicBezTo>
                      <a:pt x="77" y="41"/>
                      <a:pt x="95" y="83"/>
                      <a:pt x="90" y="123"/>
                    </a:cubicBezTo>
                    <a:cubicBezTo>
                      <a:pt x="88" y="141"/>
                      <a:pt x="85" y="159"/>
                      <a:pt x="83" y="178"/>
                    </a:cubicBezTo>
                    <a:cubicBezTo>
                      <a:pt x="82" y="189"/>
                      <a:pt x="79" y="198"/>
                      <a:pt x="79" y="209"/>
                    </a:cubicBezTo>
                    <a:cubicBezTo>
                      <a:pt x="78" y="222"/>
                      <a:pt x="78" y="238"/>
                      <a:pt x="70" y="249"/>
                    </a:cubicBezTo>
                    <a:cubicBezTo>
                      <a:pt x="77" y="233"/>
                      <a:pt x="73" y="214"/>
                      <a:pt x="74" y="197"/>
                    </a:cubicBezTo>
                    <a:cubicBezTo>
                      <a:pt x="75" y="175"/>
                      <a:pt x="83" y="148"/>
                      <a:pt x="72" y="127"/>
                    </a:cubicBezTo>
                    <a:cubicBezTo>
                      <a:pt x="66" y="115"/>
                      <a:pt x="53" y="117"/>
                      <a:pt x="40" y="113"/>
                    </a:cubicBezTo>
                    <a:cubicBezTo>
                      <a:pt x="26" y="109"/>
                      <a:pt x="13" y="104"/>
                      <a:pt x="0" y="100"/>
                    </a:cubicBezTo>
                    <a:cubicBezTo>
                      <a:pt x="9" y="96"/>
                      <a:pt x="21" y="99"/>
                      <a:pt x="30" y="96"/>
                    </a:cubicBezTo>
                    <a:cubicBezTo>
                      <a:pt x="43" y="92"/>
                      <a:pt x="56" y="86"/>
                      <a:pt x="63" y="76"/>
                    </a:cubicBezTo>
                    <a:cubicBezTo>
                      <a:pt x="86" y="44"/>
                      <a:pt x="46" y="47"/>
                      <a:pt x="27" y="55"/>
                    </a:cubicBezTo>
                    <a:cubicBezTo>
                      <a:pt x="37" y="42"/>
                      <a:pt x="42" y="17"/>
                      <a:pt x="59" y="9"/>
                    </a:cubicBezTo>
                    <a:cubicBezTo>
                      <a:pt x="67" y="6"/>
                      <a:pt x="83" y="10"/>
                      <a:pt x="86" y="0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Freeform 11"/>
              <p:cNvSpPr/>
              <p:nvPr>
                <p:custDataLst>
                  <p:tags r:id="rId182"/>
                </p:custDataLst>
              </p:nvPr>
            </p:nvSpPr>
            <p:spPr bwMode="auto">
              <a:xfrm>
                <a:off x="1669" y="1928"/>
                <a:ext cx="67" cy="267"/>
              </a:xfrm>
              <a:custGeom>
                <a:avLst/>
                <a:gdLst>
                  <a:gd name="T0" fmla="*/ 101 w 50"/>
                  <a:gd name="T1" fmla="*/ 95 h 200"/>
                  <a:gd name="T2" fmla="*/ 105 w 50"/>
                  <a:gd name="T3" fmla="*/ 212 h 200"/>
                  <a:gd name="T4" fmla="*/ 91 w 50"/>
                  <a:gd name="T5" fmla="*/ 296 h 200"/>
                  <a:gd name="T6" fmla="*/ 78 w 50"/>
                  <a:gd name="T7" fmla="*/ 378 h 200"/>
                  <a:gd name="T8" fmla="*/ 0 w 50"/>
                  <a:gd name="T9" fmla="*/ 475 h 200"/>
                  <a:gd name="T10" fmla="*/ 58 w 50"/>
                  <a:gd name="T11" fmla="*/ 335 h 200"/>
                  <a:gd name="T12" fmla="*/ 16 w 50"/>
                  <a:gd name="T13" fmla="*/ 310 h 200"/>
                  <a:gd name="T14" fmla="*/ 62 w 50"/>
                  <a:gd name="T15" fmla="*/ 254 h 200"/>
                  <a:gd name="T16" fmla="*/ 91 w 50"/>
                  <a:gd name="T17" fmla="*/ 128 h 200"/>
                  <a:gd name="T18" fmla="*/ 106 w 50"/>
                  <a:gd name="T19" fmla="*/ 69 h 200"/>
                  <a:gd name="T20" fmla="*/ 121 w 50"/>
                  <a:gd name="T21" fmla="*/ 0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0" h="200">
                    <a:moveTo>
                      <a:pt x="42" y="40"/>
                    </a:moveTo>
                    <a:cubicBezTo>
                      <a:pt x="46" y="53"/>
                      <a:pt x="43" y="75"/>
                      <a:pt x="43" y="89"/>
                    </a:cubicBezTo>
                    <a:cubicBezTo>
                      <a:pt x="42" y="101"/>
                      <a:pt x="40" y="112"/>
                      <a:pt x="38" y="124"/>
                    </a:cubicBezTo>
                    <a:cubicBezTo>
                      <a:pt x="36" y="136"/>
                      <a:pt x="35" y="148"/>
                      <a:pt x="32" y="159"/>
                    </a:cubicBezTo>
                    <a:cubicBezTo>
                      <a:pt x="27" y="180"/>
                      <a:pt x="16" y="188"/>
                      <a:pt x="0" y="200"/>
                    </a:cubicBezTo>
                    <a:cubicBezTo>
                      <a:pt x="13" y="192"/>
                      <a:pt x="38" y="156"/>
                      <a:pt x="24" y="141"/>
                    </a:cubicBezTo>
                    <a:cubicBezTo>
                      <a:pt x="19" y="136"/>
                      <a:pt x="7" y="139"/>
                      <a:pt x="7" y="130"/>
                    </a:cubicBezTo>
                    <a:cubicBezTo>
                      <a:pt x="7" y="124"/>
                      <a:pt x="22" y="111"/>
                      <a:pt x="25" y="106"/>
                    </a:cubicBezTo>
                    <a:cubicBezTo>
                      <a:pt x="39" y="89"/>
                      <a:pt x="35" y="74"/>
                      <a:pt x="38" y="54"/>
                    </a:cubicBezTo>
                    <a:cubicBezTo>
                      <a:pt x="40" y="45"/>
                      <a:pt x="43" y="37"/>
                      <a:pt x="44" y="29"/>
                    </a:cubicBezTo>
                    <a:cubicBezTo>
                      <a:pt x="45" y="19"/>
                      <a:pt x="41" y="7"/>
                      <a:pt x="50" y="0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12"/>
              <p:cNvSpPr/>
              <p:nvPr>
                <p:custDataLst>
                  <p:tags r:id="rId183"/>
                </p:custDataLst>
              </p:nvPr>
            </p:nvSpPr>
            <p:spPr bwMode="auto">
              <a:xfrm>
                <a:off x="1585" y="1607"/>
                <a:ext cx="170" cy="70"/>
              </a:xfrm>
              <a:custGeom>
                <a:avLst/>
                <a:gdLst>
                  <a:gd name="T0" fmla="*/ 15 w 127"/>
                  <a:gd name="T1" fmla="*/ 103 h 53"/>
                  <a:gd name="T2" fmla="*/ 185 w 127"/>
                  <a:gd name="T3" fmla="*/ 99 h 53"/>
                  <a:gd name="T4" fmla="*/ 238 w 127"/>
                  <a:gd name="T5" fmla="*/ 15 h 53"/>
                  <a:gd name="T6" fmla="*/ 169 w 127"/>
                  <a:gd name="T7" fmla="*/ 50 h 53"/>
                  <a:gd name="T8" fmla="*/ 0 w 127"/>
                  <a:gd name="T9" fmla="*/ 9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7" h="52">
                    <a:moveTo>
                      <a:pt x="6" y="45"/>
                    </a:moveTo>
                    <a:cubicBezTo>
                      <a:pt x="27" y="51"/>
                      <a:pt x="55" y="48"/>
                      <a:pt x="77" y="43"/>
                    </a:cubicBezTo>
                    <a:cubicBezTo>
                      <a:pt x="90" y="40"/>
                      <a:pt x="127" y="18"/>
                      <a:pt x="99" y="6"/>
                    </a:cubicBezTo>
                    <a:cubicBezTo>
                      <a:pt x="84" y="0"/>
                      <a:pt x="79" y="14"/>
                      <a:pt x="70" y="22"/>
                    </a:cubicBezTo>
                    <a:cubicBezTo>
                      <a:pt x="58" y="34"/>
                      <a:pt x="15" y="53"/>
                      <a:pt x="0" y="42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13"/>
              <p:cNvSpPr/>
              <p:nvPr>
                <p:custDataLst>
                  <p:tags r:id="rId184"/>
                </p:custDataLst>
              </p:nvPr>
            </p:nvSpPr>
            <p:spPr bwMode="auto">
              <a:xfrm>
                <a:off x="1814" y="1323"/>
                <a:ext cx="98" cy="389"/>
              </a:xfrm>
              <a:custGeom>
                <a:avLst/>
                <a:gdLst>
                  <a:gd name="T0" fmla="*/ 0 w 74"/>
                  <a:gd name="T1" fmla="*/ 0 h 292"/>
                  <a:gd name="T2" fmla="*/ 121 w 74"/>
                  <a:gd name="T3" fmla="*/ 222 h 292"/>
                  <a:gd name="T4" fmla="*/ 142 w 74"/>
                  <a:gd name="T5" fmla="*/ 490 h 292"/>
                  <a:gd name="T6" fmla="*/ 172 w 74"/>
                  <a:gd name="T7" fmla="*/ 690 h 292"/>
                  <a:gd name="T8" fmla="*/ 107 w 74"/>
                  <a:gd name="T9" fmla="*/ 461 h 292"/>
                  <a:gd name="T10" fmla="*/ 0 w 74"/>
                  <a:gd name="T11" fmla="*/ 0 h 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292">
                    <a:moveTo>
                      <a:pt x="0" y="0"/>
                    </a:moveTo>
                    <a:cubicBezTo>
                      <a:pt x="16" y="6"/>
                      <a:pt x="37" y="27"/>
                      <a:pt x="52" y="94"/>
                    </a:cubicBezTo>
                    <a:cubicBezTo>
                      <a:pt x="67" y="160"/>
                      <a:pt x="63" y="187"/>
                      <a:pt x="61" y="207"/>
                    </a:cubicBezTo>
                    <a:cubicBezTo>
                      <a:pt x="60" y="227"/>
                      <a:pt x="71" y="262"/>
                      <a:pt x="74" y="292"/>
                    </a:cubicBezTo>
                    <a:cubicBezTo>
                      <a:pt x="70" y="258"/>
                      <a:pt x="50" y="222"/>
                      <a:pt x="46" y="195"/>
                    </a:cubicBezTo>
                    <a:cubicBezTo>
                      <a:pt x="42" y="168"/>
                      <a:pt x="38" y="27"/>
                      <a:pt x="0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14"/>
              <p:cNvSpPr/>
              <p:nvPr>
                <p:custDataLst>
                  <p:tags r:id="rId185"/>
                </p:custDataLst>
              </p:nvPr>
            </p:nvSpPr>
            <p:spPr bwMode="auto">
              <a:xfrm>
                <a:off x="1943" y="1947"/>
                <a:ext cx="31" cy="350"/>
              </a:xfrm>
              <a:custGeom>
                <a:avLst/>
                <a:gdLst>
                  <a:gd name="T0" fmla="*/ 7 w 23"/>
                  <a:gd name="T1" fmla="*/ 273 h 263"/>
                  <a:gd name="T2" fmla="*/ 57 w 23"/>
                  <a:gd name="T3" fmla="*/ 620 h 263"/>
                  <a:gd name="T4" fmla="*/ 35 w 23"/>
                  <a:gd name="T5" fmla="*/ 305 h 263"/>
                  <a:gd name="T6" fmla="*/ 1 w 23"/>
                  <a:gd name="T7" fmla="*/ 0 h 263"/>
                  <a:gd name="T8" fmla="*/ 7 w 23"/>
                  <a:gd name="T9" fmla="*/ 273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63">
                    <a:moveTo>
                      <a:pt x="3" y="116"/>
                    </a:moveTo>
                    <a:cubicBezTo>
                      <a:pt x="4" y="138"/>
                      <a:pt x="15" y="231"/>
                      <a:pt x="23" y="263"/>
                    </a:cubicBezTo>
                    <a:cubicBezTo>
                      <a:pt x="21" y="244"/>
                      <a:pt x="15" y="189"/>
                      <a:pt x="14" y="129"/>
                    </a:cubicBezTo>
                    <a:cubicBezTo>
                      <a:pt x="13" y="68"/>
                      <a:pt x="7" y="27"/>
                      <a:pt x="1" y="0"/>
                    </a:cubicBezTo>
                    <a:cubicBezTo>
                      <a:pt x="0" y="28"/>
                      <a:pt x="2" y="90"/>
                      <a:pt x="3" y="116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15"/>
              <p:cNvSpPr/>
              <p:nvPr>
                <p:custDataLst>
                  <p:tags r:id="rId186"/>
                </p:custDataLst>
              </p:nvPr>
            </p:nvSpPr>
            <p:spPr bwMode="auto">
              <a:xfrm>
                <a:off x="1922" y="2439"/>
                <a:ext cx="92" cy="180"/>
              </a:xfrm>
              <a:custGeom>
                <a:avLst/>
                <a:gdLst>
                  <a:gd name="T0" fmla="*/ 57 w 69"/>
                  <a:gd name="T1" fmla="*/ 23 h 135"/>
                  <a:gd name="T2" fmla="*/ 100 w 69"/>
                  <a:gd name="T3" fmla="*/ 91 h 135"/>
                  <a:gd name="T4" fmla="*/ 148 w 69"/>
                  <a:gd name="T5" fmla="*/ 123 h 135"/>
                  <a:gd name="T6" fmla="*/ 148 w 69"/>
                  <a:gd name="T7" fmla="*/ 193 h 135"/>
                  <a:gd name="T8" fmla="*/ 113 w 69"/>
                  <a:gd name="T9" fmla="*/ 320 h 135"/>
                  <a:gd name="T10" fmla="*/ 133 w 69"/>
                  <a:gd name="T11" fmla="*/ 185 h 135"/>
                  <a:gd name="T12" fmla="*/ 85 w 69"/>
                  <a:gd name="T13" fmla="*/ 144 h 135"/>
                  <a:gd name="T14" fmla="*/ 31 w 69"/>
                  <a:gd name="T15" fmla="*/ 76 h 135"/>
                  <a:gd name="T16" fmla="*/ 36 w 69"/>
                  <a:gd name="T17" fmla="*/ 0 h 135"/>
                  <a:gd name="T18" fmla="*/ 48 w 69"/>
                  <a:gd name="T19" fmla="*/ 15 h 1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9" h="135">
                    <a:moveTo>
                      <a:pt x="24" y="10"/>
                    </a:moveTo>
                    <a:cubicBezTo>
                      <a:pt x="29" y="20"/>
                      <a:pt x="34" y="30"/>
                      <a:pt x="42" y="38"/>
                    </a:cubicBezTo>
                    <a:cubicBezTo>
                      <a:pt x="47" y="45"/>
                      <a:pt x="56" y="47"/>
                      <a:pt x="62" y="52"/>
                    </a:cubicBezTo>
                    <a:cubicBezTo>
                      <a:pt x="69" y="61"/>
                      <a:pt x="64" y="72"/>
                      <a:pt x="62" y="82"/>
                    </a:cubicBezTo>
                    <a:cubicBezTo>
                      <a:pt x="57" y="99"/>
                      <a:pt x="52" y="118"/>
                      <a:pt x="48" y="135"/>
                    </a:cubicBezTo>
                    <a:cubicBezTo>
                      <a:pt x="51" y="121"/>
                      <a:pt x="61" y="93"/>
                      <a:pt x="56" y="78"/>
                    </a:cubicBezTo>
                    <a:cubicBezTo>
                      <a:pt x="53" y="70"/>
                      <a:pt x="44" y="65"/>
                      <a:pt x="36" y="61"/>
                    </a:cubicBezTo>
                    <a:cubicBezTo>
                      <a:pt x="19" y="53"/>
                      <a:pt x="19" y="51"/>
                      <a:pt x="13" y="32"/>
                    </a:cubicBezTo>
                    <a:cubicBezTo>
                      <a:pt x="10" y="20"/>
                      <a:pt x="0" y="9"/>
                      <a:pt x="15" y="0"/>
                    </a:cubicBezTo>
                    <a:cubicBezTo>
                      <a:pt x="17" y="2"/>
                      <a:pt x="20" y="6"/>
                      <a:pt x="20" y="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16"/>
              <p:cNvSpPr/>
              <p:nvPr>
                <p:custDataLst>
                  <p:tags r:id="rId187"/>
                </p:custDataLst>
              </p:nvPr>
            </p:nvSpPr>
            <p:spPr bwMode="auto">
              <a:xfrm>
                <a:off x="1874" y="2435"/>
                <a:ext cx="77" cy="80"/>
              </a:xfrm>
              <a:custGeom>
                <a:avLst/>
                <a:gdLst>
                  <a:gd name="T0" fmla="*/ 135 w 58"/>
                  <a:gd name="T1" fmla="*/ 33 h 60"/>
                  <a:gd name="T2" fmla="*/ 49 w 58"/>
                  <a:gd name="T3" fmla="*/ 28 h 60"/>
                  <a:gd name="T4" fmla="*/ 15 w 58"/>
                  <a:gd name="T5" fmla="*/ 143 h 60"/>
                  <a:gd name="T6" fmla="*/ 52 w 58"/>
                  <a:gd name="T7" fmla="*/ 57 h 60"/>
                  <a:gd name="T8" fmla="*/ 129 w 58"/>
                  <a:gd name="T9" fmla="*/ 6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58" y="14"/>
                    </a:moveTo>
                    <a:cubicBezTo>
                      <a:pt x="49" y="0"/>
                      <a:pt x="34" y="2"/>
                      <a:pt x="21" y="12"/>
                    </a:cubicBezTo>
                    <a:cubicBezTo>
                      <a:pt x="5" y="23"/>
                      <a:pt x="0" y="41"/>
                      <a:pt x="6" y="60"/>
                    </a:cubicBezTo>
                    <a:cubicBezTo>
                      <a:pt x="13" y="47"/>
                      <a:pt x="7" y="32"/>
                      <a:pt x="22" y="24"/>
                    </a:cubicBezTo>
                    <a:cubicBezTo>
                      <a:pt x="34" y="18"/>
                      <a:pt x="45" y="22"/>
                      <a:pt x="55" y="28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17"/>
              <p:cNvSpPr/>
              <p:nvPr>
                <p:custDataLst>
                  <p:tags r:id="rId188"/>
                </p:custDataLst>
              </p:nvPr>
            </p:nvSpPr>
            <p:spPr bwMode="auto">
              <a:xfrm>
                <a:off x="2007" y="2407"/>
                <a:ext cx="83" cy="162"/>
              </a:xfrm>
              <a:custGeom>
                <a:avLst/>
                <a:gdLst>
                  <a:gd name="T0" fmla="*/ 0 w 62"/>
                  <a:gd name="T1" fmla="*/ 0 h 122"/>
                  <a:gd name="T2" fmla="*/ 86 w 62"/>
                  <a:gd name="T3" fmla="*/ 135 h 122"/>
                  <a:gd name="T4" fmla="*/ 139 w 62"/>
                  <a:gd name="T5" fmla="*/ 285 h 122"/>
                  <a:gd name="T6" fmla="*/ 112 w 62"/>
                  <a:gd name="T7" fmla="*/ 222 h 122"/>
                  <a:gd name="T8" fmla="*/ 72 w 62"/>
                  <a:gd name="T9" fmla="*/ 187 h 122"/>
                  <a:gd name="T10" fmla="*/ 72 w 62"/>
                  <a:gd name="T11" fmla="*/ 134 h 122"/>
                  <a:gd name="T12" fmla="*/ 56 w 62"/>
                  <a:gd name="T13" fmla="*/ 93 h 122"/>
                  <a:gd name="T14" fmla="*/ 7 w 62"/>
                  <a:gd name="T15" fmla="*/ 9 h 1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22">
                    <a:moveTo>
                      <a:pt x="0" y="0"/>
                    </a:moveTo>
                    <a:cubicBezTo>
                      <a:pt x="12" y="19"/>
                      <a:pt x="25" y="38"/>
                      <a:pt x="36" y="58"/>
                    </a:cubicBezTo>
                    <a:cubicBezTo>
                      <a:pt x="44" y="76"/>
                      <a:pt x="62" y="102"/>
                      <a:pt x="58" y="122"/>
                    </a:cubicBezTo>
                    <a:cubicBezTo>
                      <a:pt x="48" y="121"/>
                      <a:pt x="51" y="103"/>
                      <a:pt x="47" y="95"/>
                    </a:cubicBezTo>
                    <a:cubicBezTo>
                      <a:pt x="43" y="85"/>
                      <a:pt x="34" y="87"/>
                      <a:pt x="30" y="80"/>
                    </a:cubicBezTo>
                    <a:cubicBezTo>
                      <a:pt x="26" y="74"/>
                      <a:pt x="31" y="63"/>
                      <a:pt x="30" y="57"/>
                    </a:cubicBezTo>
                    <a:cubicBezTo>
                      <a:pt x="29" y="50"/>
                      <a:pt x="26" y="45"/>
                      <a:pt x="23" y="40"/>
                    </a:cubicBezTo>
                    <a:cubicBezTo>
                      <a:pt x="16" y="29"/>
                      <a:pt x="11" y="14"/>
                      <a:pt x="3" y="4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18"/>
              <p:cNvSpPr/>
              <p:nvPr>
                <p:custDataLst>
                  <p:tags r:id="rId189"/>
                </p:custDataLst>
              </p:nvPr>
            </p:nvSpPr>
            <p:spPr bwMode="auto">
              <a:xfrm>
                <a:off x="1796" y="1928"/>
                <a:ext cx="99" cy="83"/>
              </a:xfrm>
              <a:custGeom>
                <a:avLst/>
                <a:gdLst>
                  <a:gd name="T0" fmla="*/ 36 w 74"/>
                  <a:gd name="T1" fmla="*/ 23 h 62"/>
                  <a:gd name="T2" fmla="*/ 177 w 74"/>
                  <a:gd name="T3" fmla="*/ 37 h 62"/>
                  <a:gd name="T4" fmla="*/ 100 w 74"/>
                  <a:gd name="T5" fmla="*/ 37 h 62"/>
                  <a:gd name="T6" fmla="*/ 0 w 74"/>
                  <a:gd name="T7" fmla="*/ 16 h 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62">
                    <a:moveTo>
                      <a:pt x="15" y="10"/>
                    </a:moveTo>
                    <a:cubicBezTo>
                      <a:pt x="33" y="12"/>
                      <a:pt x="67" y="62"/>
                      <a:pt x="74" y="16"/>
                    </a:cubicBezTo>
                    <a:cubicBezTo>
                      <a:pt x="65" y="31"/>
                      <a:pt x="52" y="23"/>
                      <a:pt x="42" y="16"/>
                    </a:cubicBezTo>
                    <a:cubicBezTo>
                      <a:pt x="30" y="7"/>
                      <a:pt x="14" y="0"/>
                      <a:pt x="0" y="7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19"/>
              <p:cNvSpPr/>
              <p:nvPr>
                <p:custDataLst>
                  <p:tags r:id="rId190"/>
                </p:custDataLst>
              </p:nvPr>
            </p:nvSpPr>
            <p:spPr bwMode="auto">
              <a:xfrm>
                <a:off x="1023" y="1932"/>
                <a:ext cx="87" cy="71"/>
              </a:xfrm>
              <a:custGeom>
                <a:avLst/>
                <a:gdLst>
                  <a:gd name="T0" fmla="*/ 9 w 65"/>
                  <a:gd name="T1" fmla="*/ 59 h 53"/>
                  <a:gd name="T2" fmla="*/ 155 w 65"/>
                  <a:gd name="T3" fmla="*/ 23 h 53"/>
                  <a:gd name="T4" fmla="*/ 0 w 65"/>
                  <a:gd name="T5" fmla="*/ 56 h 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5" h="52">
                    <a:moveTo>
                      <a:pt x="4" y="25"/>
                    </a:moveTo>
                    <a:cubicBezTo>
                      <a:pt x="13" y="53"/>
                      <a:pt x="52" y="8"/>
                      <a:pt x="65" y="10"/>
                    </a:cubicBezTo>
                    <a:cubicBezTo>
                      <a:pt x="38" y="0"/>
                      <a:pt x="24" y="32"/>
                      <a:pt x="0" y="23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20"/>
              <p:cNvSpPr/>
              <p:nvPr>
                <p:custDataLst>
                  <p:tags r:id="rId191"/>
                </p:custDataLst>
              </p:nvPr>
            </p:nvSpPr>
            <p:spPr bwMode="auto">
              <a:xfrm>
                <a:off x="1109" y="1555"/>
                <a:ext cx="41" cy="384"/>
              </a:xfrm>
              <a:custGeom>
                <a:avLst/>
                <a:gdLst>
                  <a:gd name="T0" fmla="*/ 63 w 31"/>
                  <a:gd name="T1" fmla="*/ 0 h 288"/>
                  <a:gd name="T2" fmla="*/ 63 w 31"/>
                  <a:gd name="T3" fmla="*/ 292 h 288"/>
                  <a:gd name="T4" fmla="*/ 28 w 31"/>
                  <a:gd name="T5" fmla="*/ 599 h 288"/>
                  <a:gd name="T6" fmla="*/ 16 w 31"/>
                  <a:gd name="T7" fmla="*/ 683 h 288"/>
                  <a:gd name="T8" fmla="*/ 22 w 31"/>
                  <a:gd name="T9" fmla="*/ 400 h 288"/>
                  <a:gd name="T10" fmla="*/ 63 w 31"/>
                  <a:gd name="T11" fmla="*/ 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" h="288">
                    <a:moveTo>
                      <a:pt x="27" y="0"/>
                    </a:moveTo>
                    <a:cubicBezTo>
                      <a:pt x="30" y="21"/>
                      <a:pt x="30" y="84"/>
                      <a:pt x="27" y="123"/>
                    </a:cubicBezTo>
                    <a:cubicBezTo>
                      <a:pt x="25" y="162"/>
                      <a:pt x="17" y="231"/>
                      <a:pt x="12" y="253"/>
                    </a:cubicBezTo>
                    <a:cubicBezTo>
                      <a:pt x="7" y="274"/>
                      <a:pt x="7" y="288"/>
                      <a:pt x="7" y="288"/>
                    </a:cubicBezTo>
                    <a:cubicBezTo>
                      <a:pt x="0" y="257"/>
                      <a:pt x="8" y="189"/>
                      <a:pt x="10" y="169"/>
                    </a:cubicBezTo>
                    <a:cubicBezTo>
                      <a:pt x="11" y="149"/>
                      <a:pt x="31" y="27"/>
                      <a:pt x="27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21"/>
              <p:cNvSpPr/>
              <p:nvPr>
                <p:custDataLst>
                  <p:tags r:id="rId192"/>
                </p:custDataLst>
              </p:nvPr>
            </p:nvSpPr>
            <p:spPr bwMode="auto">
              <a:xfrm>
                <a:off x="1032" y="1963"/>
                <a:ext cx="97" cy="369"/>
              </a:xfrm>
              <a:custGeom>
                <a:avLst/>
                <a:gdLst>
                  <a:gd name="T0" fmla="*/ 167 w 72"/>
                  <a:gd name="T1" fmla="*/ 0 h 277"/>
                  <a:gd name="T2" fmla="*/ 110 w 72"/>
                  <a:gd name="T3" fmla="*/ 342 h 277"/>
                  <a:gd name="T4" fmla="*/ 0 w 72"/>
                  <a:gd name="T5" fmla="*/ 655 h 277"/>
                  <a:gd name="T6" fmla="*/ 71 w 72"/>
                  <a:gd name="T7" fmla="*/ 358 h 277"/>
                  <a:gd name="T8" fmla="*/ 167 w 72"/>
                  <a:gd name="T9" fmla="*/ 0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" h="277">
                    <a:moveTo>
                      <a:pt x="68" y="0"/>
                    </a:moveTo>
                    <a:cubicBezTo>
                      <a:pt x="69" y="30"/>
                      <a:pt x="72" y="78"/>
                      <a:pt x="45" y="145"/>
                    </a:cubicBezTo>
                    <a:cubicBezTo>
                      <a:pt x="18" y="212"/>
                      <a:pt x="4" y="258"/>
                      <a:pt x="0" y="277"/>
                    </a:cubicBezTo>
                    <a:cubicBezTo>
                      <a:pt x="3" y="249"/>
                      <a:pt x="17" y="187"/>
                      <a:pt x="29" y="152"/>
                    </a:cubicBezTo>
                    <a:cubicBezTo>
                      <a:pt x="41" y="117"/>
                      <a:pt x="72" y="25"/>
                      <a:pt x="68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Freeform 22"/>
              <p:cNvSpPr/>
              <p:nvPr>
                <p:custDataLst>
                  <p:tags r:id="rId193"/>
                </p:custDataLst>
              </p:nvPr>
            </p:nvSpPr>
            <p:spPr bwMode="auto">
              <a:xfrm>
                <a:off x="899" y="2465"/>
                <a:ext cx="84" cy="143"/>
              </a:xfrm>
              <a:custGeom>
                <a:avLst/>
                <a:gdLst>
                  <a:gd name="T0" fmla="*/ 0 w 63"/>
                  <a:gd name="T1" fmla="*/ 80 h 107"/>
                  <a:gd name="T2" fmla="*/ 91 w 63"/>
                  <a:gd name="T3" fmla="*/ 0 h 107"/>
                  <a:gd name="T4" fmla="*/ 84 w 63"/>
                  <a:gd name="T5" fmla="*/ 84 h 107"/>
                  <a:gd name="T6" fmla="*/ 97 w 63"/>
                  <a:gd name="T7" fmla="*/ 112 h 107"/>
                  <a:gd name="T8" fmla="*/ 133 w 63"/>
                  <a:gd name="T9" fmla="*/ 127 h 107"/>
                  <a:gd name="T10" fmla="*/ 105 w 63"/>
                  <a:gd name="T11" fmla="*/ 176 h 107"/>
                  <a:gd name="T12" fmla="*/ 71 w 63"/>
                  <a:gd name="T13" fmla="*/ 207 h 107"/>
                  <a:gd name="T14" fmla="*/ 55 w 63"/>
                  <a:gd name="T15" fmla="*/ 255 h 107"/>
                  <a:gd name="T16" fmla="*/ 15 w 63"/>
                  <a:gd name="T17" fmla="*/ 91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2" h="107">
                    <a:moveTo>
                      <a:pt x="0" y="34"/>
                    </a:moveTo>
                    <a:cubicBezTo>
                      <a:pt x="22" y="31"/>
                      <a:pt x="23" y="11"/>
                      <a:pt x="38" y="0"/>
                    </a:cubicBezTo>
                    <a:cubicBezTo>
                      <a:pt x="43" y="11"/>
                      <a:pt x="31" y="23"/>
                      <a:pt x="35" y="35"/>
                    </a:cubicBezTo>
                    <a:cubicBezTo>
                      <a:pt x="36" y="39"/>
                      <a:pt x="38" y="44"/>
                      <a:pt x="41" y="47"/>
                    </a:cubicBezTo>
                    <a:cubicBezTo>
                      <a:pt x="45" y="50"/>
                      <a:pt x="53" y="50"/>
                      <a:pt x="56" y="53"/>
                    </a:cubicBezTo>
                    <a:cubicBezTo>
                      <a:pt x="63" y="60"/>
                      <a:pt x="49" y="69"/>
                      <a:pt x="44" y="74"/>
                    </a:cubicBezTo>
                    <a:cubicBezTo>
                      <a:pt x="39" y="78"/>
                      <a:pt x="33" y="82"/>
                      <a:pt x="30" y="87"/>
                    </a:cubicBezTo>
                    <a:cubicBezTo>
                      <a:pt x="26" y="94"/>
                      <a:pt x="27" y="101"/>
                      <a:pt x="23" y="107"/>
                    </a:cubicBezTo>
                    <a:cubicBezTo>
                      <a:pt x="16" y="89"/>
                      <a:pt x="6" y="59"/>
                      <a:pt x="6" y="38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0" name="Freeform 23"/>
              <p:cNvSpPr/>
              <p:nvPr>
                <p:custDataLst>
                  <p:tags r:id="rId194"/>
                </p:custDataLst>
              </p:nvPr>
            </p:nvSpPr>
            <p:spPr bwMode="auto">
              <a:xfrm>
                <a:off x="1020" y="2355"/>
                <a:ext cx="35" cy="194"/>
              </a:xfrm>
              <a:custGeom>
                <a:avLst/>
                <a:gdLst>
                  <a:gd name="T0" fmla="*/ 30 w 26"/>
                  <a:gd name="T1" fmla="*/ 62 h 146"/>
                  <a:gd name="T2" fmla="*/ 51 w 26"/>
                  <a:gd name="T3" fmla="*/ 173 h 146"/>
                  <a:gd name="T4" fmla="*/ 36 w 26"/>
                  <a:gd name="T5" fmla="*/ 343 h 146"/>
                  <a:gd name="T6" fmla="*/ 5 w 26"/>
                  <a:gd name="T7" fmla="*/ 141 h 146"/>
                  <a:gd name="T8" fmla="*/ 9 w 26"/>
                  <a:gd name="T9" fmla="*/ 76 h 146"/>
                  <a:gd name="T10" fmla="*/ 12 w 26"/>
                  <a:gd name="T11" fmla="*/ 0 h 146"/>
                  <a:gd name="T12" fmla="*/ 30 w 26"/>
                  <a:gd name="T13" fmla="*/ 44 h 146"/>
                  <a:gd name="T14" fmla="*/ 32 w 26"/>
                  <a:gd name="T15" fmla="*/ 77 h 1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46">
                    <a:moveTo>
                      <a:pt x="12" y="26"/>
                    </a:moveTo>
                    <a:cubicBezTo>
                      <a:pt x="11" y="45"/>
                      <a:pt x="17" y="56"/>
                      <a:pt x="21" y="74"/>
                    </a:cubicBezTo>
                    <a:cubicBezTo>
                      <a:pt x="26" y="97"/>
                      <a:pt x="23" y="124"/>
                      <a:pt x="15" y="146"/>
                    </a:cubicBezTo>
                    <a:cubicBezTo>
                      <a:pt x="23" y="116"/>
                      <a:pt x="8" y="88"/>
                      <a:pt x="2" y="60"/>
                    </a:cubicBezTo>
                    <a:cubicBezTo>
                      <a:pt x="0" y="48"/>
                      <a:pt x="2" y="43"/>
                      <a:pt x="4" y="32"/>
                    </a:cubicBezTo>
                    <a:cubicBezTo>
                      <a:pt x="5" y="21"/>
                      <a:pt x="2" y="11"/>
                      <a:pt x="5" y="0"/>
                    </a:cubicBezTo>
                    <a:cubicBezTo>
                      <a:pt x="6" y="6"/>
                      <a:pt x="11" y="13"/>
                      <a:pt x="12" y="19"/>
                    </a:cubicBezTo>
                    <a:cubicBezTo>
                      <a:pt x="13" y="24"/>
                      <a:pt x="12" y="28"/>
                      <a:pt x="13" y="33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1" name="Freeform 24"/>
              <p:cNvSpPr/>
              <p:nvPr>
                <p:custDataLst>
                  <p:tags r:id="rId195"/>
                </p:custDataLst>
              </p:nvPr>
            </p:nvSpPr>
            <p:spPr bwMode="auto">
              <a:xfrm>
                <a:off x="864" y="2453"/>
                <a:ext cx="72" cy="75"/>
              </a:xfrm>
              <a:custGeom>
                <a:avLst/>
                <a:gdLst>
                  <a:gd name="T0" fmla="*/ 31 w 54"/>
                  <a:gd name="T1" fmla="*/ 94 h 56"/>
                  <a:gd name="T2" fmla="*/ 79 w 54"/>
                  <a:gd name="T3" fmla="*/ 75 h 56"/>
                  <a:gd name="T4" fmla="*/ 128 w 54"/>
                  <a:gd name="T5" fmla="*/ 0 h 56"/>
                  <a:gd name="T6" fmla="*/ 0 w 54"/>
                  <a:gd name="T7" fmla="*/ 134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56">
                    <a:moveTo>
                      <a:pt x="13" y="39"/>
                    </a:moveTo>
                    <a:cubicBezTo>
                      <a:pt x="19" y="34"/>
                      <a:pt x="26" y="34"/>
                      <a:pt x="33" y="31"/>
                    </a:cubicBezTo>
                    <a:cubicBezTo>
                      <a:pt x="46" y="25"/>
                      <a:pt x="49" y="13"/>
                      <a:pt x="54" y="0"/>
                    </a:cubicBezTo>
                    <a:cubicBezTo>
                      <a:pt x="35" y="21"/>
                      <a:pt x="7" y="28"/>
                      <a:pt x="0" y="5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Freeform 25"/>
              <p:cNvSpPr/>
              <p:nvPr>
                <p:custDataLst>
                  <p:tags r:id="rId196"/>
                </p:custDataLst>
              </p:nvPr>
            </p:nvSpPr>
            <p:spPr bwMode="auto">
              <a:xfrm>
                <a:off x="1011" y="1315"/>
                <a:ext cx="120" cy="317"/>
              </a:xfrm>
              <a:custGeom>
                <a:avLst/>
                <a:gdLst>
                  <a:gd name="T0" fmla="*/ 213 w 90"/>
                  <a:gd name="T1" fmla="*/ 0 h 238"/>
                  <a:gd name="T2" fmla="*/ 44 w 90"/>
                  <a:gd name="T3" fmla="*/ 185 h 238"/>
                  <a:gd name="T4" fmla="*/ 1 w 90"/>
                  <a:gd name="T5" fmla="*/ 454 h 238"/>
                  <a:gd name="T6" fmla="*/ 5 w 90"/>
                  <a:gd name="T7" fmla="*/ 562 h 238"/>
                  <a:gd name="T8" fmla="*/ 49 w 90"/>
                  <a:gd name="T9" fmla="*/ 309 h 238"/>
                  <a:gd name="T10" fmla="*/ 213 w 90"/>
                  <a:gd name="T11" fmla="*/ 0 h 2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0" h="238">
                    <a:moveTo>
                      <a:pt x="90" y="0"/>
                    </a:moveTo>
                    <a:cubicBezTo>
                      <a:pt x="67" y="0"/>
                      <a:pt x="34" y="26"/>
                      <a:pt x="19" y="78"/>
                    </a:cubicBezTo>
                    <a:cubicBezTo>
                      <a:pt x="3" y="130"/>
                      <a:pt x="2" y="173"/>
                      <a:pt x="1" y="192"/>
                    </a:cubicBezTo>
                    <a:cubicBezTo>
                      <a:pt x="0" y="211"/>
                      <a:pt x="6" y="225"/>
                      <a:pt x="2" y="238"/>
                    </a:cubicBezTo>
                    <a:cubicBezTo>
                      <a:pt x="7" y="219"/>
                      <a:pt x="14" y="154"/>
                      <a:pt x="21" y="131"/>
                    </a:cubicBezTo>
                    <a:cubicBezTo>
                      <a:pt x="28" y="109"/>
                      <a:pt x="40" y="9"/>
                      <a:pt x="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3" name="Freeform 26"/>
              <p:cNvSpPr/>
              <p:nvPr>
                <p:custDataLst>
                  <p:tags r:id="rId197"/>
                </p:custDataLst>
              </p:nvPr>
            </p:nvSpPr>
            <p:spPr bwMode="auto">
              <a:xfrm>
                <a:off x="947" y="1963"/>
                <a:ext cx="27" cy="321"/>
              </a:xfrm>
              <a:custGeom>
                <a:avLst/>
                <a:gdLst>
                  <a:gd name="T0" fmla="*/ 0 w 20"/>
                  <a:gd name="T1" fmla="*/ 570 h 241"/>
                  <a:gd name="T2" fmla="*/ 16 w 20"/>
                  <a:gd name="T3" fmla="*/ 309 h 241"/>
                  <a:gd name="T4" fmla="*/ 42 w 20"/>
                  <a:gd name="T5" fmla="*/ 0 h 241"/>
                  <a:gd name="T6" fmla="*/ 43 w 20"/>
                  <a:gd name="T7" fmla="*/ 232 h 241"/>
                  <a:gd name="T8" fmla="*/ 0 w 20"/>
                  <a:gd name="T9" fmla="*/ 570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241">
                    <a:moveTo>
                      <a:pt x="0" y="241"/>
                    </a:moveTo>
                    <a:cubicBezTo>
                      <a:pt x="0" y="234"/>
                      <a:pt x="7" y="175"/>
                      <a:pt x="7" y="131"/>
                    </a:cubicBezTo>
                    <a:cubicBezTo>
                      <a:pt x="7" y="82"/>
                      <a:pt x="10" y="34"/>
                      <a:pt x="17" y="0"/>
                    </a:cubicBezTo>
                    <a:cubicBezTo>
                      <a:pt x="14" y="21"/>
                      <a:pt x="17" y="66"/>
                      <a:pt x="18" y="98"/>
                    </a:cubicBezTo>
                    <a:cubicBezTo>
                      <a:pt x="20" y="130"/>
                      <a:pt x="10" y="211"/>
                      <a:pt x="0" y="2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4" name="Freeform 27"/>
              <p:cNvSpPr/>
              <p:nvPr>
                <p:custDataLst>
                  <p:tags r:id="rId198"/>
                </p:custDataLst>
              </p:nvPr>
            </p:nvSpPr>
            <p:spPr bwMode="auto">
              <a:xfrm>
                <a:off x="1175" y="1800"/>
                <a:ext cx="40" cy="344"/>
              </a:xfrm>
              <a:custGeom>
                <a:avLst/>
                <a:gdLst>
                  <a:gd name="T0" fmla="*/ 1 w 30"/>
                  <a:gd name="T1" fmla="*/ 0 h 258"/>
                  <a:gd name="T2" fmla="*/ 28 w 30"/>
                  <a:gd name="T3" fmla="*/ 197 h 258"/>
                  <a:gd name="T4" fmla="*/ 41 w 30"/>
                  <a:gd name="T5" fmla="*/ 420 h 258"/>
                  <a:gd name="T6" fmla="*/ 71 w 30"/>
                  <a:gd name="T7" fmla="*/ 612 h 258"/>
                  <a:gd name="T8" fmla="*/ 69 w 30"/>
                  <a:gd name="T9" fmla="*/ 400 h 258"/>
                  <a:gd name="T10" fmla="*/ 55 w 30"/>
                  <a:gd name="T11" fmla="*/ 172 h 258"/>
                  <a:gd name="T12" fmla="*/ 1 w 30"/>
                  <a:gd name="T13" fmla="*/ 0 h 2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258">
                    <a:moveTo>
                      <a:pt x="1" y="0"/>
                    </a:moveTo>
                    <a:cubicBezTo>
                      <a:pt x="6" y="37"/>
                      <a:pt x="6" y="51"/>
                      <a:pt x="12" y="83"/>
                    </a:cubicBezTo>
                    <a:cubicBezTo>
                      <a:pt x="17" y="115"/>
                      <a:pt x="14" y="134"/>
                      <a:pt x="17" y="177"/>
                    </a:cubicBezTo>
                    <a:cubicBezTo>
                      <a:pt x="21" y="221"/>
                      <a:pt x="22" y="242"/>
                      <a:pt x="30" y="258"/>
                    </a:cubicBezTo>
                    <a:cubicBezTo>
                      <a:pt x="28" y="232"/>
                      <a:pt x="28" y="193"/>
                      <a:pt x="29" y="169"/>
                    </a:cubicBezTo>
                    <a:cubicBezTo>
                      <a:pt x="30" y="145"/>
                      <a:pt x="29" y="93"/>
                      <a:pt x="23" y="73"/>
                    </a:cubicBezTo>
                    <a:cubicBezTo>
                      <a:pt x="17" y="53"/>
                      <a:pt x="0" y="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Freeform 28"/>
              <p:cNvSpPr/>
              <p:nvPr>
                <p:custDataLst>
                  <p:tags r:id="rId199"/>
                </p:custDataLst>
              </p:nvPr>
            </p:nvSpPr>
            <p:spPr bwMode="auto">
              <a:xfrm>
                <a:off x="1712" y="2484"/>
                <a:ext cx="55" cy="476"/>
              </a:xfrm>
              <a:custGeom>
                <a:avLst/>
                <a:gdLst>
                  <a:gd name="T0" fmla="*/ 62 w 41"/>
                  <a:gd name="T1" fmla="*/ 404 h 357"/>
                  <a:gd name="T2" fmla="*/ 0 w 41"/>
                  <a:gd name="T3" fmla="*/ 847 h 357"/>
                  <a:gd name="T4" fmla="*/ 78 w 41"/>
                  <a:gd name="T5" fmla="*/ 532 h 357"/>
                  <a:gd name="T6" fmla="*/ 63 w 41"/>
                  <a:gd name="T7" fmla="*/ 0 h 357"/>
                  <a:gd name="T8" fmla="*/ 62 w 41"/>
                  <a:gd name="T9" fmla="*/ 404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357">
                    <a:moveTo>
                      <a:pt x="25" y="170"/>
                    </a:moveTo>
                    <a:cubicBezTo>
                      <a:pt x="26" y="211"/>
                      <a:pt x="6" y="333"/>
                      <a:pt x="0" y="357"/>
                    </a:cubicBezTo>
                    <a:cubicBezTo>
                      <a:pt x="11" y="330"/>
                      <a:pt x="23" y="295"/>
                      <a:pt x="32" y="224"/>
                    </a:cubicBezTo>
                    <a:cubicBezTo>
                      <a:pt x="41" y="153"/>
                      <a:pt x="38" y="52"/>
                      <a:pt x="26" y="0"/>
                    </a:cubicBezTo>
                    <a:cubicBezTo>
                      <a:pt x="28" y="41"/>
                      <a:pt x="21" y="137"/>
                      <a:pt x="25" y="17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6" name="Freeform 29"/>
              <p:cNvSpPr/>
              <p:nvPr>
                <p:custDataLst>
                  <p:tags r:id="rId200"/>
                </p:custDataLst>
              </p:nvPr>
            </p:nvSpPr>
            <p:spPr bwMode="auto">
              <a:xfrm>
                <a:off x="1222" y="3283"/>
                <a:ext cx="83" cy="441"/>
              </a:xfrm>
              <a:custGeom>
                <a:avLst/>
                <a:gdLst>
                  <a:gd name="T0" fmla="*/ 33 w 62"/>
                  <a:gd name="T1" fmla="*/ 0 h 331"/>
                  <a:gd name="T2" fmla="*/ 42 w 62"/>
                  <a:gd name="T3" fmla="*/ 412 h 331"/>
                  <a:gd name="T4" fmla="*/ 149 w 62"/>
                  <a:gd name="T5" fmla="*/ 783 h 331"/>
                  <a:gd name="T6" fmla="*/ 67 w 62"/>
                  <a:gd name="T7" fmla="*/ 397 h 331"/>
                  <a:gd name="T8" fmla="*/ 33 w 62"/>
                  <a:gd name="T9" fmla="*/ 0 h 3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331">
                    <a:moveTo>
                      <a:pt x="14" y="0"/>
                    </a:moveTo>
                    <a:cubicBezTo>
                      <a:pt x="13" y="41"/>
                      <a:pt x="0" y="96"/>
                      <a:pt x="17" y="174"/>
                    </a:cubicBezTo>
                    <a:cubicBezTo>
                      <a:pt x="33" y="252"/>
                      <a:pt x="56" y="305"/>
                      <a:pt x="62" y="331"/>
                    </a:cubicBezTo>
                    <a:cubicBezTo>
                      <a:pt x="54" y="297"/>
                      <a:pt x="33" y="199"/>
                      <a:pt x="28" y="168"/>
                    </a:cubicBezTo>
                    <a:cubicBezTo>
                      <a:pt x="24" y="137"/>
                      <a:pt x="12" y="44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30"/>
              <p:cNvSpPr/>
              <p:nvPr>
                <p:custDataLst>
                  <p:tags r:id="rId201"/>
                </p:custDataLst>
              </p:nvPr>
            </p:nvSpPr>
            <p:spPr bwMode="auto">
              <a:xfrm>
                <a:off x="1386" y="2583"/>
                <a:ext cx="56" cy="581"/>
              </a:xfrm>
              <a:custGeom>
                <a:avLst/>
                <a:gdLst>
                  <a:gd name="T0" fmla="*/ 21 w 42"/>
                  <a:gd name="T1" fmla="*/ 576 h 436"/>
                  <a:gd name="T2" fmla="*/ 7 w 42"/>
                  <a:gd name="T3" fmla="*/ 1031 h 436"/>
                  <a:gd name="T4" fmla="*/ 43 w 42"/>
                  <a:gd name="T5" fmla="*/ 678 h 436"/>
                  <a:gd name="T6" fmla="*/ 100 w 42"/>
                  <a:gd name="T7" fmla="*/ 0 h 436"/>
                  <a:gd name="T8" fmla="*/ 21 w 42"/>
                  <a:gd name="T9" fmla="*/ 576 h 4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436">
                    <a:moveTo>
                      <a:pt x="9" y="243"/>
                    </a:moveTo>
                    <a:cubicBezTo>
                      <a:pt x="0" y="302"/>
                      <a:pt x="5" y="397"/>
                      <a:pt x="3" y="436"/>
                    </a:cubicBezTo>
                    <a:cubicBezTo>
                      <a:pt x="1" y="406"/>
                      <a:pt x="6" y="383"/>
                      <a:pt x="18" y="287"/>
                    </a:cubicBezTo>
                    <a:cubicBezTo>
                      <a:pt x="29" y="191"/>
                      <a:pt x="42" y="35"/>
                      <a:pt x="42" y="0"/>
                    </a:cubicBezTo>
                    <a:cubicBezTo>
                      <a:pt x="39" y="16"/>
                      <a:pt x="15" y="170"/>
                      <a:pt x="9" y="243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31"/>
              <p:cNvSpPr/>
              <p:nvPr>
                <p:custDataLst>
                  <p:tags r:id="rId202"/>
                </p:custDataLst>
              </p:nvPr>
            </p:nvSpPr>
            <p:spPr bwMode="auto">
              <a:xfrm>
                <a:off x="1386" y="3227"/>
                <a:ext cx="35" cy="410"/>
              </a:xfrm>
              <a:custGeom>
                <a:avLst/>
                <a:gdLst>
                  <a:gd name="T0" fmla="*/ 20 w 26"/>
                  <a:gd name="T1" fmla="*/ 0 h 308"/>
                  <a:gd name="T2" fmla="*/ 62 w 26"/>
                  <a:gd name="T3" fmla="*/ 354 h 308"/>
                  <a:gd name="T4" fmla="*/ 22 w 26"/>
                  <a:gd name="T5" fmla="*/ 727 h 308"/>
                  <a:gd name="T6" fmla="*/ 32 w 26"/>
                  <a:gd name="T7" fmla="*/ 269 h 308"/>
                  <a:gd name="T8" fmla="*/ 20 w 26"/>
                  <a:gd name="T9" fmla="*/ 0 h 3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308">
                    <a:moveTo>
                      <a:pt x="8" y="0"/>
                    </a:moveTo>
                    <a:cubicBezTo>
                      <a:pt x="14" y="28"/>
                      <a:pt x="26" y="109"/>
                      <a:pt x="25" y="150"/>
                    </a:cubicBezTo>
                    <a:cubicBezTo>
                      <a:pt x="24" y="191"/>
                      <a:pt x="13" y="241"/>
                      <a:pt x="9" y="308"/>
                    </a:cubicBezTo>
                    <a:cubicBezTo>
                      <a:pt x="3" y="277"/>
                      <a:pt x="14" y="150"/>
                      <a:pt x="13" y="114"/>
                    </a:cubicBezTo>
                    <a:cubicBezTo>
                      <a:pt x="12" y="79"/>
                      <a:pt x="0" y="8"/>
                      <a:pt x="8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32"/>
              <p:cNvSpPr/>
              <p:nvPr>
                <p:custDataLst>
                  <p:tags r:id="rId203"/>
                </p:custDataLst>
              </p:nvPr>
            </p:nvSpPr>
            <p:spPr bwMode="auto">
              <a:xfrm>
                <a:off x="1386" y="3793"/>
                <a:ext cx="39" cy="183"/>
              </a:xfrm>
              <a:custGeom>
                <a:avLst/>
                <a:gdLst>
                  <a:gd name="T0" fmla="*/ 36 w 29"/>
                  <a:gd name="T1" fmla="*/ 31 h 137"/>
                  <a:gd name="T2" fmla="*/ 36 w 29"/>
                  <a:gd name="T3" fmla="*/ 106 h 137"/>
                  <a:gd name="T4" fmla="*/ 56 w 29"/>
                  <a:gd name="T5" fmla="*/ 164 h 137"/>
                  <a:gd name="T6" fmla="*/ 27 w 29"/>
                  <a:gd name="T7" fmla="*/ 326 h 137"/>
                  <a:gd name="T8" fmla="*/ 40 w 29"/>
                  <a:gd name="T9" fmla="*/ 234 h 137"/>
                  <a:gd name="T10" fmla="*/ 42 w 29"/>
                  <a:gd name="T11" fmla="*/ 203 h 137"/>
                  <a:gd name="T12" fmla="*/ 12 w 29"/>
                  <a:gd name="T13" fmla="*/ 186 h 137"/>
                  <a:gd name="T14" fmla="*/ 20 w 29"/>
                  <a:gd name="T15" fmla="*/ 122 h 137"/>
                  <a:gd name="T16" fmla="*/ 31 w 29"/>
                  <a:gd name="T17" fmla="*/ 0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137">
                    <a:moveTo>
                      <a:pt x="15" y="13"/>
                    </a:moveTo>
                    <a:cubicBezTo>
                      <a:pt x="19" y="24"/>
                      <a:pt x="13" y="34"/>
                      <a:pt x="15" y="44"/>
                    </a:cubicBezTo>
                    <a:cubicBezTo>
                      <a:pt x="17" y="52"/>
                      <a:pt x="21" y="60"/>
                      <a:pt x="23" y="69"/>
                    </a:cubicBezTo>
                    <a:cubicBezTo>
                      <a:pt x="29" y="95"/>
                      <a:pt x="20" y="112"/>
                      <a:pt x="11" y="137"/>
                    </a:cubicBezTo>
                    <a:cubicBezTo>
                      <a:pt x="9" y="125"/>
                      <a:pt x="15" y="110"/>
                      <a:pt x="16" y="98"/>
                    </a:cubicBezTo>
                    <a:cubicBezTo>
                      <a:pt x="17" y="94"/>
                      <a:pt x="19" y="89"/>
                      <a:pt x="17" y="85"/>
                    </a:cubicBezTo>
                    <a:cubicBezTo>
                      <a:pt x="13" y="79"/>
                      <a:pt x="7" y="82"/>
                      <a:pt x="5" y="78"/>
                    </a:cubicBezTo>
                    <a:cubicBezTo>
                      <a:pt x="0" y="72"/>
                      <a:pt x="7" y="58"/>
                      <a:pt x="8" y="51"/>
                    </a:cubicBezTo>
                    <a:cubicBezTo>
                      <a:pt x="10" y="34"/>
                      <a:pt x="12" y="16"/>
                      <a:pt x="13" y="0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33"/>
              <p:cNvSpPr/>
              <p:nvPr>
                <p:custDataLst>
                  <p:tags r:id="rId204"/>
                </p:custDataLst>
              </p:nvPr>
            </p:nvSpPr>
            <p:spPr bwMode="auto">
              <a:xfrm>
                <a:off x="1336" y="3960"/>
                <a:ext cx="76" cy="85"/>
              </a:xfrm>
              <a:custGeom>
                <a:avLst/>
                <a:gdLst>
                  <a:gd name="T0" fmla="*/ 27 w 57"/>
                  <a:gd name="T1" fmla="*/ 150 h 64"/>
                  <a:gd name="T2" fmla="*/ 107 w 57"/>
                  <a:gd name="T3" fmla="*/ 108 h 64"/>
                  <a:gd name="T4" fmla="*/ 127 w 57"/>
                  <a:gd name="T5" fmla="*/ 0 h 64"/>
                  <a:gd name="T6" fmla="*/ 73 w 57"/>
                  <a:gd name="T7" fmla="*/ 76 h 64"/>
                  <a:gd name="T8" fmla="*/ 0 w 57"/>
                  <a:gd name="T9" fmla="*/ 138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64">
                    <a:moveTo>
                      <a:pt x="11" y="64"/>
                    </a:moveTo>
                    <a:cubicBezTo>
                      <a:pt x="26" y="63"/>
                      <a:pt x="36" y="58"/>
                      <a:pt x="45" y="46"/>
                    </a:cubicBezTo>
                    <a:cubicBezTo>
                      <a:pt x="57" y="31"/>
                      <a:pt x="54" y="18"/>
                      <a:pt x="53" y="0"/>
                    </a:cubicBezTo>
                    <a:cubicBezTo>
                      <a:pt x="45" y="11"/>
                      <a:pt x="50" y="33"/>
                      <a:pt x="31" y="32"/>
                    </a:cubicBezTo>
                    <a:cubicBezTo>
                      <a:pt x="33" y="51"/>
                      <a:pt x="17" y="56"/>
                      <a:pt x="0" y="59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34"/>
              <p:cNvSpPr/>
              <p:nvPr>
                <p:custDataLst>
                  <p:tags r:id="rId205"/>
                </p:custDataLst>
              </p:nvPr>
            </p:nvSpPr>
            <p:spPr bwMode="auto">
              <a:xfrm>
                <a:off x="1508" y="3933"/>
                <a:ext cx="65" cy="108"/>
              </a:xfrm>
              <a:custGeom>
                <a:avLst/>
                <a:gdLst>
                  <a:gd name="T0" fmla="*/ 0 w 49"/>
                  <a:gd name="T1" fmla="*/ 5 h 81"/>
                  <a:gd name="T2" fmla="*/ 16 w 49"/>
                  <a:gd name="T3" fmla="*/ 85 h 81"/>
                  <a:gd name="T4" fmla="*/ 33 w 49"/>
                  <a:gd name="T5" fmla="*/ 143 h 81"/>
                  <a:gd name="T6" fmla="*/ 65 w 49"/>
                  <a:gd name="T7" fmla="*/ 185 h 81"/>
                  <a:gd name="T8" fmla="*/ 114 w 49"/>
                  <a:gd name="T9" fmla="*/ 176 h 81"/>
                  <a:gd name="T10" fmla="*/ 54 w 49"/>
                  <a:gd name="T11" fmla="*/ 101 h 81"/>
                  <a:gd name="T12" fmla="*/ 33 w 49"/>
                  <a:gd name="T13" fmla="*/ 57 h 81"/>
                  <a:gd name="T14" fmla="*/ 7 w 49"/>
                  <a:gd name="T15" fmla="*/ 0 h 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9" h="81">
                    <a:moveTo>
                      <a:pt x="0" y="2"/>
                    </a:moveTo>
                    <a:cubicBezTo>
                      <a:pt x="8" y="11"/>
                      <a:pt x="7" y="25"/>
                      <a:pt x="7" y="36"/>
                    </a:cubicBezTo>
                    <a:cubicBezTo>
                      <a:pt x="7" y="48"/>
                      <a:pt x="10" y="49"/>
                      <a:pt x="14" y="60"/>
                    </a:cubicBezTo>
                    <a:cubicBezTo>
                      <a:pt x="18" y="70"/>
                      <a:pt x="15" y="74"/>
                      <a:pt x="28" y="78"/>
                    </a:cubicBezTo>
                    <a:cubicBezTo>
                      <a:pt x="34" y="79"/>
                      <a:pt x="46" y="81"/>
                      <a:pt x="49" y="74"/>
                    </a:cubicBezTo>
                    <a:cubicBezTo>
                      <a:pt x="24" y="77"/>
                      <a:pt x="21" y="62"/>
                      <a:pt x="23" y="43"/>
                    </a:cubicBezTo>
                    <a:cubicBezTo>
                      <a:pt x="17" y="40"/>
                      <a:pt x="17" y="30"/>
                      <a:pt x="14" y="24"/>
                    </a:cubicBezTo>
                    <a:cubicBezTo>
                      <a:pt x="11" y="16"/>
                      <a:pt x="2" y="8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2" name="Freeform 35"/>
              <p:cNvSpPr/>
              <p:nvPr>
                <p:custDataLst>
                  <p:tags r:id="rId206"/>
                </p:custDataLst>
              </p:nvPr>
            </p:nvSpPr>
            <p:spPr bwMode="auto">
              <a:xfrm>
                <a:off x="1497" y="3235"/>
                <a:ext cx="28" cy="448"/>
              </a:xfrm>
              <a:custGeom>
                <a:avLst/>
                <a:gdLst>
                  <a:gd name="T0" fmla="*/ 48 w 21"/>
                  <a:gd name="T1" fmla="*/ 773 h 336"/>
                  <a:gd name="T2" fmla="*/ 15 w 21"/>
                  <a:gd name="T3" fmla="*/ 427 h 336"/>
                  <a:gd name="T4" fmla="*/ 43 w 21"/>
                  <a:gd name="T5" fmla="*/ 0 h 336"/>
                  <a:gd name="T6" fmla="*/ 43 w 21"/>
                  <a:gd name="T7" fmla="*/ 315 h 336"/>
                  <a:gd name="T8" fmla="*/ 48 w 21"/>
                  <a:gd name="T9" fmla="*/ 773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336">
                    <a:moveTo>
                      <a:pt x="20" y="326"/>
                    </a:moveTo>
                    <a:cubicBezTo>
                      <a:pt x="18" y="336"/>
                      <a:pt x="11" y="247"/>
                      <a:pt x="6" y="180"/>
                    </a:cubicBezTo>
                    <a:cubicBezTo>
                      <a:pt x="0" y="114"/>
                      <a:pt x="8" y="45"/>
                      <a:pt x="18" y="0"/>
                    </a:cubicBezTo>
                    <a:cubicBezTo>
                      <a:pt x="17" y="15"/>
                      <a:pt x="16" y="103"/>
                      <a:pt x="18" y="133"/>
                    </a:cubicBezTo>
                    <a:cubicBezTo>
                      <a:pt x="21" y="164"/>
                      <a:pt x="21" y="315"/>
                      <a:pt x="20" y="3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36"/>
              <p:cNvSpPr/>
              <p:nvPr>
                <p:custDataLst>
                  <p:tags r:id="rId207"/>
                </p:custDataLst>
              </p:nvPr>
            </p:nvSpPr>
            <p:spPr bwMode="auto">
              <a:xfrm>
                <a:off x="1629" y="3285"/>
                <a:ext cx="63" cy="402"/>
              </a:xfrm>
              <a:custGeom>
                <a:avLst/>
                <a:gdLst>
                  <a:gd name="T0" fmla="*/ 0 w 47"/>
                  <a:gd name="T1" fmla="*/ 717 h 301"/>
                  <a:gd name="T2" fmla="*/ 84 w 47"/>
                  <a:gd name="T3" fmla="*/ 369 h 301"/>
                  <a:gd name="T4" fmla="*/ 91 w 47"/>
                  <a:gd name="T5" fmla="*/ 0 h 301"/>
                  <a:gd name="T6" fmla="*/ 63 w 47"/>
                  <a:gd name="T7" fmla="*/ 363 h 301"/>
                  <a:gd name="T8" fmla="*/ 0 w 47"/>
                  <a:gd name="T9" fmla="*/ 717 h 3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01">
                    <a:moveTo>
                      <a:pt x="0" y="301"/>
                    </a:moveTo>
                    <a:cubicBezTo>
                      <a:pt x="5" y="277"/>
                      <a:pt x="23" y="201"/>
                      <a:pt x="35" y="155"/>
                    </a:cubicBezTo>
                    <a:cubicBezTo>
                      <a:pt x="47" y="109"/>
                      <a:pt x="39" y="31"/>
                      <a:pt x="38" y="0"/>
                    </a:cubicBezTo>
                    <a:cubicBezTo>
                      <a:pt x="34" y="31"/>
                      <a:pt x="34" y="120"/>
                      <a:pt x="26" y="153"/>
                    </a:cubicBezTo>
                    <a:cubicBezTo>
                      <a:pt x="18" y="186"/>
                      <a:pt x="5" y="276"/>
                      <a:pt x="0" y="301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37"/>
              <p:cNvSpPr/>
              <p:nvPr>
                <p:custDataLst>
                  <p:tags r:id="rId208"/>
                </p:custDataLst>
              </p:nvPr>
            </p:nvSpPr>
            <p:spPr bwMode="auto">
              <a:xfrm>
                <a:off x="1603" y="3959"/>
                <a:ext cx="105" cy="82"/>
              </a:xfrm>
              <a:custGeom>
                <a:avLst/>
                <a:gdLst>
                  <a:gd name="T0" fmla="*/ 82 w 79"/>
                  <a:gd name="T1" fmla="*/ 135 h 62"/>
                  <a:gd name="T2" fmla="*/ 122 w 79"/>
                  <a:gd name="T3" fmla="*/ 108 h 62"/>
                  <a:gd name="T4" fmla="*/ 170 w 79"/>
                  <a:gd name="T5" fmla="*/ 87 h 62"/>
                  <a:gd name="T6" fmla="*/ 152 w 79"/>
                  <a:gd name="T7" fmla="*/ 0 h 62"/>
                  <a:gd name="T8" fmla="*/ 117 w 79"/>
                  <a:gd name="T9" fmla="*/ 63 h 62"/>
                  <a:gd name="T10" fmla="*/ 86 w 79"/>
                  <a:gd name="T11" fmla="*/ 63 h 62"/>
                  <a:gd name="T12" fmla="*/ 82 w 79"/>
                  <a:gd name="T13" fmla="*/ 91 h 62"/>
                  <a:gd name="T14" fmla="*/ 28 w 79"/>
                  <a:gd name="T15" fmla="*/ 94 h 62"/>
                  <a:gd name="T16" fmla="*/ 16 w 79"/>
                  <a:gd name="T17" fmla="*/ 124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" h="62">
                    <a:moveTo>
                      <a:pt x="35" y="58"/>
                    </a:moveTo>
                    <a:cubicBezTo>
                      <a:pt x="45" y="62"/>
                      <a:pt x="45" y="51"/>
                      <a:pt x="52" y="47"/>
                    </a:cubicBezTo>
                    <a:cubicBezTo>
                      <a:pt x="58" y="43"/>
                      <a:pt x="67" y="48"/>
                      <a:pt x="72" y="38"/>
                    </a:cubicBezTo>
                    <a:cubicBezTo>
                      <a:pt x="79" y="26"/>
                      <a:pt x="72" y="11"/>
                      <a:pt x="65" y="0"/>
                    </a:cubicBezTo>
                    <a:cubicBezTo>
                      <a:pt x="64" y="18"/>
                      <a:pt x="71" y="26"/>
                      <a:pt x="50" y="27"/>
                    </a:cubicBezTo>
                    <a:cubicBezTo>
                      <a:pt x="48" y="27"/>
                      <a:pt x="39" y="26"/>
                      <a:pt x="37" y="27"/>
                    </a:cubicBezTo>
                    <a:cubicBezTo>
                      <a:pt x="33" y="31"/>
                      <a:pt x="37" y="37"/>
                      <a:pt x="35" y="39"/>
                    </a:cubicBezTo>
                    <a:cubicBezTo>
                      <a:pt x="29" y="46"/>
                      <a:pt x="20" y="39"/>
                      <a:pt x="12" y="41"/>
                    </a:cubicBezTo>
                    <a:cubicBezTo>
                      <a:pt x="0" y="44"/>
                      <a:pt x="5" y="56"/>
                      <a:pt x="7" y="54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38"/>
              <p:cNvSpPr/>
              <p:nvPr>
                <p:custDataLst>
                  <p:tags r:id="rId209"/>
                </p:custDataLst>
              </p:nvPr>
            </p:nvSpPr>
            <p:spPr bwMode="auto">
              <a:xfrm>
                <a:off x="1442" y="1287"/>
                <a:ext cx="64" cy="65"/>
              </a:xfrm>
              <a:custGeom>
                <a:avLst/>
                <a:gdLst>
                  <a:gd name="T0" fmla="*/ 101 w 48"/>
                  <a:gd name="T1" fmla="*/ 0 h 49"/>
                  <a:gd name="T2" fmla="*/ 0 w 48"/>
                  <a:gd name="T3" fmla="*/ 102 h 49"/>
                  <a:gd name="T4" fmla="*/ 79 w 48"/>
                  <a:gd name="T5" fmla="*/ 80 h 49"/>
                  <a:gd name="T6" fmla="*/ 107 w 48"/>
                  <a:gd name="T7" fmla="*/ 12 h 49"/>
                  <a:gd name="T8" fmla="*/ 113 w 48"/>
                  <a:gd name="T9" fmla="*/ 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3" y="0"/>
                    </a:moveTo>
                    <a:cubicBezTo>
                      <a:pt x="32" y="16"/>
                      <a:pt x="25" y="47"/>
                      <a:pt x="0" y="44"/>
                    </a:cubicBezTo>
                    <a:cubicBezTo>
                      <a:pt x="15" y="45"/>
                      <a:pt x="22" y="49"/>
                      <a:pt x="33" y="34"/>
                    </a:cubicBezTo>
                    <a:cubicBezTo>
                      <a:pt x="40" y="26"/>
                      <a:pt x="48" y="15"/>
                      <a:pt x="45" y="5"/>
                    </a:cubicBezTo>
                    <a:cubicBezTo>
                      <a:pt x="46" y="4"/>
                      <a:pt x="47" y="3"/>
                      <a:pt x="48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Freeform 39"/>
              <p:cNvSpPr/>
              <p:nvPr>
                <p:custDataLst>
                  <p:tags r:id="rId210"/>
                </p:custDataLst>
              </p:nvPr>
            </p:nvSpPr>
            <p:spPr bwMode="auto">
              <a:xfrm>
                <a:off x="1235" y="1329"/>
                <a:ext cx="161" cy="23"/>
              </a:xfrm>
              <a:custGeom>
                <a:avLst/>
                <a:gdLst>
                  <a:gd name="T0" fmla="*/ 0 w 120"/>
                  <a:gd name="T1" fmla="*/ 0 h 17"/>
                  <a:gd name="T2" fmla="*/ 122 w 120"/>
                  <a:gd name="T3" fmla="*/ 12 h 17"/>
                  <a:gd name="T4" fmla="*/ 290 w 120"/>
                  <a:gd name="T5" fmla="*/ 27 h 17"/>
                  <a:gd name="T6" fmla="*/ 176 w 120"/>
                  <a:gd name="T7" fmla="*/ 35 h 17"/>
                  <a:gd name="T8" fmla="*/ 64 w 120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" h="17">
                    <a:moveTo>
                      <a:pt x="0" y="0"/>
                    </a:moveTo>
                    <a:cubicBezTo>
                      <a:pt x="17" y="0"/>
                      <a:pt x="33" y="3"/>
                      <a:pt x="51" y="5"/>
                    </a:cubicBezTo>
                    <a:cubicBezTo>
                      <a:pt x="73" y="7"/>
                      <a:pt x="97" y="7"/>
                      <a:pt x="120" y="11"/>
                    </a:cubicBezTo>
                    <a:cubicBezTo>
                      <a:pt x="104" y="13"/>
                      <a:pt x="89" y="17"/>
                      <a:pt x="73" y="14"/>
                    </a:cubicBezTo>
                    <a:cubicBezTo>
                      <a:pt x="57" y="11"/>
                      <a:pt x="44" y="2"/>
                      <a:pt x="27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7" name="Freeform 40"/>
              <p:cNvSpPr/>
              <p:nvPr>
                <p:custDataLst>
                  <p:tags r:id="rId211"/>
                </p:custDataLst>
              </p:nvPr>
            </p:nvSpPr>
            <p:spPr bwMode="auto">
              <a:xfrm>
                <a:off x="1520" y="1303"/>
                <a:ext cx="212" cy="44"/>
              </a:xfrm>
              <a:custGeom>
                <a:avLst/>
                <a:gdLst>
                  <a:gd name="T0" fmla="*/ 293 w 159"/>
                  <a:gd name="T1" fmla="*/ 31 h 33"/>
                  <a:gd name="T2" fmla="*/ 140 w 159"/>
                  <a:gd name="T3" fmla="*/ 59 h 33"/>
                  <a:gd name="T4" fmla="*/ 0 w 159"/>
                  <a:gd name="T5" fmla="*/ 57 h 33"/>
                  <a:gd name="T6" fmla="*/ 187 w 159"/>
                  <a:gd name="T7" fmla="*/ 16 h 33"/>
                  <a:gd name="T8" fmla="*/ 377 w 159"/>
                  <a:gd name="T9" fmla="*/ 27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33">
                    <a:moveTo>
                      <a:pt x="124" y="13"/>
                    </a:moveTo>
                    <a:cubicBezTo>
                      <a:pt x="102" y="14"/>
                      <a:pt x="81" y="21"/>
                      <a:pt x="59" y="25"/>
                    </a:cubicBezTo>
                    <a:cubicBezTo>
                      <a:pt x="42" y="27"/>
                      <a:pt x="14" y="33"/>
                      <a:pt x="0" y="24"/>
                    </a:cubicBezTo>
                    <a:cubicBezTo>
                      <a:pt x="25" y="24"/>
                      <a:pt x="55" y="11"/>
                      <a:pt x="79" y="7"/>
                    </a:cubicBezTo>
                    <a:cubicBezTo>
                      <a:pt x="107" y="2"/>
                      <a:pt x="136" y="0"/>
                      <a:pt x="159" y="11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8" name="Freeform 41"/>
              <p:cNvSpPr/>
              <p:nvPr>
                <p:custDataLst>
                  <p:tags r:id="rId212"/>
                </p:custDataLst>
              </p:nvPr>
            </p:nvSpPr>
            <p:spPr bwMode="auto">
              <a:xfrm>
                <a:off x="1169" y="1587"/>
                <a:ext cx="130" cy="86"/>
              </a:xfrm>
              <a:custGeom>
                <a:avLst/>
                <a:gdLst>
                  <a:gd name="T0" fmla="*/ 5 w 98"/>
                  <a:gd name="T1" fmla="*/ 20 h 65"/>
                  <a:gd name="T2" fmla="*/ 80 w 98"/>
                  <a:gd name="T3" fmla="*/ 124 h 65"/>
                  <a:gd name="T4" fmla="*/ 228 w 98"/>
                  <a:gd name="T5" fmla="*/ 142 h 65"/>
                  <a:gd name="T6" fmla="*/ 21 w 98"/>
                  <a:gd name="T7" fmla="*/ 0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8" h="65">
                    <a:moveTo>
                      <a:pt x="2" y="8"/>
                    </a:moveTo>
                    <a:cubicBezTo>
                      <a:pt x="0" y="25"/>
                      <a:pt x="20" y="46"/>
                      <a:pt x="34" y="54"/>
                    </a:cubicBezTo>
                    <a:cubicBezTo>
                      <a:pt x="56" y="65"/>
                      <a:pt x="75" y="59"/>
                      <a:pt x="98" y="61"/>
                    </a:cubicBezTo>
                    <a:cubicBezTo>
                      <a:pt x="72" y="62"/>
                      <a:pt x="1" y="31"/>
                      <a:pt x="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9" name="Freeform 42"/>
              <p:cNvSpPr/>
              <p:nvPr>
                <p:custDataLst>
                  <p:tags r:id="rId213"/>
                </p:custDataLst>
              </p:nvPr>
            </p:nvSpPr>
            <p:spPr bwMode="auto">
              <a:xfrm>
                <a:off x="1255" y="1164"/>
                <a:ext cx="99" cy="92"/>
              </a:xfrm>
              <a:custGeom>
                <a:avLst/>
                <a:gdLst>
                  <a:gd name="T0" fmla="*/ 175 w 74"/>
                  <a:gd name="T1" fmla="*/ 0 h 69"/>
                  <a:gd name="T2" fmla="*/ 126 w 74"/>
                  <a:gd name="T3" fmla="*/ 112 h 69"/>
                  <a:gd name="T4" fmla="*/ 72 w 74"/>
                  <a:gd name="T5" fmla="*/ 137 h 69"/>
                  <a:gd name="T6" fmla="*/ 0 w 74"/>
                  <a:gd name="T7" fmla="*/ 164 h 69"/>
                  <a:gd name="T8" fmla="*/ 132 w 74"/>
                  <a:gd name="T9" fmla="*/ 127 h 69"/>
                  <a:gd name="T10" fmla="*/ 177 w 74"/>
                  <a:gd name="T11" fmla="*/ 28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69">
                    <a:moveTo>
                      <a:pt x="73" y="0"/>
                    </a:moveTo>
                    <a:cubicBezTo>
                      <a:pt x="69" y="17"/>
                      <a:pt x="67" y="35"/>
                      <a:pt x="52" y="47"/>
                    </a:cubicBezTo>
                    <a:cubicBezTo>
                      <a:pt x="46" y="51"/>
                      <a:pt x="37" y="57"/>
                      <a:pt x="30" y="58"/>
                    </a:cubicBezTo>
                    <a:cubicBezTo>
                      <a:pt x="21" y="61"/>
                      <a:pt x="9" y="65"/>
                      <a:pt x="0" y="69"/>
                    </a:cubicBezTo>
                    <a:cubicBezTo>
                      <a:pt x="17" y="65"/>
                      <a:pt x="41" y="62"/>
                      <a:pt x="55" y="53"/>
                    </a:cubicBezTo>
                    <a:cubicBezTo>
                      <a:pt x="70" y="44"/>
                      <a:pt x="72" y="27"/>
                      <a:pt x="74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0" name="Freeform 43"/>
              <p:cNvSpPr/>
              <p:nvPr>
                <p:custDataLst>
                  <p:tags r:id="rId214"/>
                </p:custDataLst>
              </p:nvPr>
            </p:nvSpPr>
            <p:spPr bwMode="auto">
              <a:xfrm>
                <a:off x="1477" y="2671"/>
                <a:ext cx="39" cy="342"/>
              </a:xfrm>
              <a:custGeom>
                <a:avLst/>
                <a:gdLst>
                  <a:gd name="T0" fmla="*/ 0 w 29"/>
                  <a:gd name="T1" fmla="*/ 0 h 257"/>
                  <a:gd name="T2" fmla="*/ 63 w 29"/>
                  <a:gd name="T3" fmla="*/ 605 h 257"/>
                  <a:gd name="T4" fmla="*/ 0 w 29"/>
                  <a:gd name="T5" fmla="*/ 0 h 2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257">
                    <a:moveTo>
                      <a:pt x="0" y="0"/>
                    </a:moveTo>
                    <a:cubicBezTo>
                      <a:pt x="0" y="48"/>
                      <a:pt x="13" y="171"/>
                      <a:pt x="26" y="257"/>
                    </a:cubicBezTo>
                    <a:cubicBezTo>
                      <a:pt x="29" y="206"/>
                      <a:pt x="17" y="4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1" name="Freeform 44"/>
              <p:cNvSpPr/>
              <p:nvPr>
                <p:custDataLst>
                  <p:tags r:id="rId215"/>
                </p:custDataLst>
              </p:nvPr>
            </p:nvSpPr>
            <p:spPr bwMode="auto">
              <a:xfrm>
                <a:off x="1543" y="1105"/>
                <a:ext cx="118" cy="102"/>
              </a:xfrm>
              <a:custGeom>
                <a:avLst/>
                <a:gdLst>
                  <a:gd name="T0" fmla="*/ 21 w 89"/>
                  <a:gd name="T1" fmla="*/ 153 h 76"/>
                  <a:gd name="T2" fmla="*/ 60 w 89"/>
                  <a:gd name="T3" fmla="*/ 91 h 76"/>
                  <a:gd name="T4" fmla="*/ 137 w 89"/>
                  <a:gd name="T5" fmla="*/ 79 h 76"/>
                  <a:gd name="T6" fmla="*/ 194 w 89"/>
                  <a:gd name="T7" fmla="*/ 58 h 76"/>
                  <a:gd name="T8" fmla="*/ 202 w 89"/>
                  <a:gd name="T9" fmla="*/ 0 h 76"/>
                  <a:gd name="T10" fmla="*/ 156 w 89"/>
                  <a:gd name="T11" fmla="*/ 43 h 76"/>
                  <a:gd name="T12" fmla="*/ 113 w 89"/>
                  <a:gd name="T13" fmla="*/ 54 h 76"/>
                  <a:gd name="T14" fmla="*/ 66 w 89"/>
                  <a:gd name="T15" fmla="*/ 68 h 76"/>
                  <a:gd name="T16" fmla="*/ 33 w 89"/>
                  <a:gd name="T17" fmla="*/ 90 h 76"/>
                  <a:gd name="T18" fmla="*/ 21 w 89"/>
                  <a:gd name="T19" fmla="*/ 122 h 76"/>
                  <a:gd name="T20" fmla="*/ 9 w 89"/>
                  <a:gd name="T21" fmla="*/ 146 h 76"/>
                  <a:gd name="T22" fmla="*/ 0 w 89"/>
                  <a:gd name="T23" fmla="*/ 184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76">
                    <a:moveTo>
                      <a:pt x="9" y="63"/>
                    </a:moveTo>
                    <a:cubicBezTo>
                      <a:pt x="19" y="58"/>
                      <a:pt x="17" y="43"/>
                      <a:pt x="26" y="38"/>
                    </a:cubicBezTo>
                    <a:cubicBezTo>
                      <a:pt x="36" y="32"/>
                      <a:pt x="49" y="35"/>
                      <a:pt x="59" y="33"/>
                    </a:cubicBezTo>
                    <a:cubicBezTo>
                      <a:pt x="67" y="32"/>
                      <a:pt x="78" y="31"/>
                      <a:pt x="83" y="24"/>
                    </a:cubicBezTo>
                    <a:cubicBezTo>
                      <a:pt x="86" y="20"/>
                      <a:pt x="89" y="5"/>
                      <a:pt x="87" y="0"/>
                    </a:cubicBezTo>
                    <a:cubicBezTo>
                      <a:pt x="83" y="10"/>
                      <a:pt x="78" y="15"/>
                      <a:pt x="67" y="18"/>
                    </a:cubicBezTo>
                    <a:cubicBezTo>
                      <a:pt x="61" y="21"/>
                      <a:pt x="54" y="20"/>
                      <a:pt x="48" y="22"/>
                    </a:cubicBezTo>
                    <a:cubicBezTo>
                      <a:pt x="41" y="23"/>
                      <a:pt x="35" y="26"/>
                      <a:pt x="29" y="28"/>
                    </a:cubicBezTo>
                    <a:cubicBezTo>
                      <a:pt x="24" y="30"/>
                      <a:pt x="17" y="33"/>
                      <a:pt x="14" y="37"/>
                    </a:cubicBezTo>
                    <a:cubicBezTo>
                      <a:pt x="11" y="41"/>
                      <a:pt x="10" y="47"/>
                      <a:pt x="9" y="51"/>
                    </a:cubicBezTo>
                    <a:cubicBezTo>
                      <a:pt x="7" y="54"/>
                      <a:pt x="5" y="57"/>
                      <a:pt x="4" y="60"/>
                    </a:cubicBezTo>
                    <a:cubicBezTo>
                      <a:pt x="2" y="65"/>
                      <a:pt x="1" y="71"/>
                      <a:pt x="0" y="7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2" name="Freeform 45"/>
              <p:cNvSpPr/>
              <p:nvPr>
                <p:custDataLst>
                  <p:tags r:id="rId216"/>
                </p:custDataLst>
              </p:nvPr>
            </p:nvSpPr>
            <p:spPr bwMode="auto">
              <a:xfrm>
                <a:off x="1617" y="947"/>
                <a:ext cx="15" cy="16"/>
              </a:xfrm>
              <a:custGeom>
                <a:avLst/>
                <a:gdLst>
                  <a:gd name="T0" fmla="*/ 27 w 11"/>
                  <a:gd name="T1" fmla="*/ 0 h 12"/>
                  <a:gd name="T2" fmla="*/ 0 w 11"/>
                  <a:gd name="T3" fmla="*/ 15 h 12"/>
                  <a:gd name="T4" fmla="*/ 27 w 11"/>
                  <a:gd name="T5" fmla="*/ 28 h 12"/>
                  <a:gd name="T6" fmla="*/ 27 w 11"/>
                  <a:gd name="T7" fmla="*/ 1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" h="12">
                    <a:moveTo>
                      <a:pt x="11" y="0"/>
                    </a:moveTo>
                    <a:cubicBezTo>
                      <a:pt x="7" y="1"/>
                      <a:pt x="2" y="3"/>
                      <a:pt x="0" y="6"/>
                    </a:cubicBezTo>
                    <a:cubicBezTo>
                      <a:pt x="4" y="8"/>
                      <a:pt x="7" y="11"/>
                      <a:pt x="11" y="12"/>
                    </a:cubicBezTo>
                    <a:cubicBezTo>
                      <a:pt x="9" y="9"/>
                      <a:pt x="8" y="5"/>
                      <a:pt x="1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3" name="Freeform 46"/>
              <p:cNvSpPr/>
              <p:nvPr>
                <p:custDataLst>
                  <p:tags r:id="rId217"/>
                </p:custDataLst>
              </p:nvPr>
            </p:nvSpPr>
            <p:spPr bwMode="auto">
              <a:xfrm>
                <a:off x="1376" y="1323"/>
                <a:ext cx="41" cy="8"/>
              </a:xfrm>
              <a:custGeom>
                <a:avLst/>
                <a:gdLst>
                  <a:gd name="T0" fmla="*/ 0 w 31"/>
                  <a:gd name="T1" fmla="*/ 7 h 6"/>
                  <a:gd name="T2" fmla="*/ 71 w 31"/>
                  <a:gd name="T3" fmla="*/ 15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" h="6">
                    <a:moveTo>
                      <a:pt x="0" y="3"/>
                    </a:moveTo>
                    <a:cubicBezTo>
                      <a:pt x="13" y="0"/>
                      <a:pt x="21" y="1"/>
                      <a:pt x="31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4" name="Freeform 47"/>
              <p:cNvSpPr/>
              <p:nvPr>
                <p:custDataLst>
                  <p:tags r:id="rId218"/>
                </p:custDataLst>
              </p:nvPr>
            </p:nvSpPr>
            <p:spPr bwMode="auto">
              <a:xfrm>
                <a:off x="1258" y="1324"/>
                <a:ext cx="75" cy="13"/>
              </a:xfrm>
              <a:custGeom>
                <a:avLst/>
                <a:gdLst>
                  <a:gd name="T0" fmla="*/ 134 w 56"/>
                  <a:gd name="T1" fmla="*/ 22 h 10"/>
                  <a:gd name="T2" fmla="*/ 78 w 56"/>
                  <a:gd name="T3" fmla="*/ 9 h 10"/>
                  <a:gd name="T4" fmla="*/ 0 w 56"/>
                  <a:gd name="T5" fmla="*/ 5 h 10"/>
                  <a:gd name="T6" fmla="*/ 51 w 56"/>
                  <a:gd name="T7" fmla="*/ 9 h 10"/>
                  <a:gd name="T8" fmla="*/ 75 w 56"/>
                  <a:gd name="T9" fmla="*/ 16 h 10"/>
                  <a:gd name="T10" fmla="*/ 96 w 56"/>
                  <a:gd name="T11" fmla="*/ 16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" h="10">
                    <a:moveTo>
                      <a:pt x="56" y="10"/>
                    </a:moveTo>
                    <a:cubicBezTo>
                      <a:pt x="48" y="10"/>
                      <a:pt x="39" y="6"/>
                      <a:pt x="32" y="4"/>
                    </a:cubicBezTo>
                    <a:cubicBezTo>
                      <a:pt x="21" y="1"/>
                      <a:pt x="11" y="0"/>
                      <a:pt x="0" y="2"/>
                    </a:cubicBezTo>
                    <a:cubicBezTo>
                      <a:pt x="7" y="1"/>
                      <a:pt x="14" y="3"/>
                      <a:pt x="21" y="4"/>
                    </a:cubicBezTo>
                    <a:cubicBezTo>
                      <a:pt x="24" y="5"/>
                      <a:pt x="28" y="6"/>
                      <a:pt x="31" y="7"/>
                    </a:cubicBezTo>
                    <a:cubicBezTo>
                      <a:pt x="34" y="7"/>
                      <a:pt x="37" y="5"/>
                      <a:pt x="40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5" name="Freeform 48"/>
              <p:cNvSpPr/>
              <p:nvPr>
                <p:custDataLst>
                  <p:tags r:id="rId219"/>
                </p:custDataLst>
              </p:nvPr>
            </p:nvSpPr>
            <p:spPr bwMode="auto">
              <a:xfrm>
                <a:off x="1585" y="1324"/>
                <a:ext cx="75" cy="13"/>
              </a:xfrm>
              <a:custGeom>
                <a:avLst/>
                <a:gdLst>
                  <a:gd name="T0" fmla="*/ 0 w 56"/>
                  <a:gd name="T1" fmla="*/ 22 h 10"/>
                  <a:gd name="T2" fmla="*/ 58 w 56"/>
                  <a:gd name="T3" fmla="*/ 9 h 10"/>
                  <a:gd name="T4" fmla="*/ 134 w 56"/>
                  <a:gd name="T5" fmla="*/ 5 h 10"/>
                  <a:gd name="T6" fmla="*/ 84 w 56"/>
                  <a:gd name="T7" fmla="*/ 9 h 10"/>
                  <a:gd name="T8" fmla="*/ 63 w 56"/>
                  <a:gd name="T9" fmla="*/ 16 h 10"/>
                  <a:gd name="T10" fmla="*/ 38 w 56"/>
                  <a:gd name="T11" fmla="*/ 16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" h="10">
                    <a:moveTo>
                      <a:pt x="0" y="10"/>
                    </a:moveTo>
                    <a:cubicBezTo>
                      <a:pt x="8" y="10"/>
                      <a:pt x="17" y="6"/>
                      <a:pt x="24" y="4"/>
                    </a:cubicBezTo>
                    <a:cubicBezTo>
                      <a:pt x="35" y="1"/>
                      <a:pt x="45" y="0"/>
                      <a:pt x="56" y="2"/>
                    </a:cubicBezTo>
                    <a:cubicBezTo>
                      <a:pt x="49" y="1"/>
                      <a:pt x="42" y="3"/>
                      <a:pt x="35" y="4"/>
                    </a:cubicBezTo>
                    <a:cubicBezTo>
                      <a:pt x="32" y="5"/>
                      <a:pt x="29" y="6"/>
                      <a:pt x="26" y="7"/>
                    </a:cubicBezTo>
                    <a:cubicBezTo>
                      <a:pt x="22" y="7"/>
                      <a:pt x="19" y="5"/>
                      <a:pt x="16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6" name="Freeform 49"/>
              <p:cNvSpPr/>
              <p:nvPr>
                <p:custDataLst>
                  <p:tags r:id="rId220"/>
                </p:custDataLst>
              </p:nvPr>
            </p:nvSpPr>
            <p:spPr bwMode="auto">
              <a:xfrm>
                <a:off x="1564" y="1353"/>
                <a:ext cx="31" cy="4"/>
              </a:xfrm>
              <a:custGeom>
                <a:avLst/>
                <a:gdLst>
                  <a:gd name="T0" fmla="*/ 0 w 23"/>
                  <a:gd name="T1" fmla="*/ 7 h 3"/>
                  <a:gd name="T2" fmla="*/ 57 w 23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3">
                    <a:moveTo>
                      <a:pt x="0" y="3"/>
                    </a:moveTo>
                    <a:cubicBezTo>
                      <a:pt x="8" y="2"/>
                      <a:pt x="16" y="1"/>
                      <a:pt x="23" y="0"/>
                    </a:cubicBezTo>
                  </a:path>
                </a:pathLst>
              </a:custGeom>
              <a:solidFill>
                <a:srgbClr val="FEF6F2"/>
              </a:solidFill>
              <a:ln w="7938" cap="flat">
                <a:solidFill>
                  <a:srgbClr val="FEF6F2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7" name="Freeform 50"/>
              <p:cNvSpPr/>
              <p:nvPr>
                <p:custDataLst>
                  <p:tags r:id="rId221"/>
                </p:custDataLst>
              </p:nvPr>
            </p:nvSpPr>
            <p:spPr bwMode="auto">
              <a:xfrm>
                <a:off x="1564" y="1353"/>
                <a:ext cx="31" cy="4"/>
              </a:xfrm>
              <a:custGeom>
                <a:avLst/>
                <a:gdLst>
                  <a:gd name="T0" fmla="*/ 0 w 23"/>
                  <a:gd name="T1" fmla="*/ 7 h 3"/>
                  <a:gd name="T2" fmla="*/ 57 w 23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3">
                    <a:moveTo>
                      <a:pt x="0" y="3"/>
                    </a:moveTo>
                    <a:cubicBezTo>
                      <a:pt x="8" y="2"/>
                      <a:pt x="16" y="1"/>
                      <a:pt x="23" y="0"/>
                    </a:cubicBezTo>
                  </a:path>
                </a:pathLst>
              </a:custGeom>
              <a:noFill/>
              <a:ln w="7938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8" name="Freeform 51"/>
              <p:cNvSpPr/>
              <p:nvPr>
                <p:custDataLst>
                  <p:tags r:id="rId222"/>
                </p:custDataLst>
              </p:nvPr>
            </p:nvSpPr>
            <p:spPr bwMode="auto">
              <a:xfrm>
                <a:off x="1575" y="1353"/>
                <a:ext cx="30" cy="12"/>
              </a:xfrm>
              <a:custGeom>
                <a:avLst/>
                <a:gdLst>
                  <a:gd name="T0" fmla="*/ 0 w 23"/>
                  <a:gd name="T1" fmla="*/ 21 h 9"/>
                  <a:gd name="T2" fmla="*/ 51 w 23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9">
                    <a:moveTo>
                      <a:pt x="0" y="9"/>
                    </a:moveTo>
                    <a:cubicBezTo>
                      <a:pt x="8" y="6"/>
                      <a:pt x="16" y="4"/>
                      <a:pt x="23" y="0"/>
                    </a:cubicBezTo>
                  </a:path>
                </a:pathLst>
              </a:custGeom>
              <a:solidFill>
                <a:srgbClr val="FEF6F2"/>
              </a:solidFill>
              <a:ln w="7938" cap="flat">
                <a:solidFill>
                  <a:srgbClr val="FEF6F2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9" name="Freeform 52"/>
              <p:cNvSpPr/>
              <p:nvPr>
                <p:custDataLst>
                  <p:tags r:id="rId223"/>
                </p:custDataLst>
              </p:nvPr>
            </p:nvSpPr>
            <p:spPr bwMode="auto">
              <a:xfrm>
                <a:off x="1575" y="1353"/>
                <a:ext cx="30" cy="12"/>
              </a:xfrm>
              <a:custGeom>
                <a:avLst/>
                <a:gdLst>
                  <a:gd name="T0" fmla="*/ 0 w 23"/>
                  <a:gd name="T1" fmla="*/ 21 h 9"/>
                  <a:gd name="T2" fmla="*/ 51 w 23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9">
                    <a:moveTo>
                      <a:pt x="0" y="9"/>
                    </a:moveTo>
                    <a:cubicBezTo>
                      <a:pt x="8" y="6"/>
                      <a:pt x="16" y="4"/>
                      <a:pt x="23" y="0"/>
                    </a:cubicBezTo>
                  </a:path>
                </a:pathLst>
              </a:custGeom>
              <a:noFill/>
              <a:ln w="7938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0" name="Freeform 53"/>
              <p:cNvSpPr/>
              <p:nvPr>
                <p:custDataLst>
                  <p:tags r:id="rId224"/>
                </p:custDataLst>
              </p:nvPr>
            </p:nvSpPr>
            <p:spPr bwMode="auto">
              <a:xfrm>
                <a:off x="1649" y="1088"/>
                <a:ext cx="23" cy="11"/>
              </a:xfrm>
              <a:custGeom>
                <a:avLst/>
                <a:gdLst>
                  <a:gd name="T0" fmla="*/ 42 w 17"/>
                  <a:gd name="T1" fmla="*/ 8 h 8"/>
                  <a:gd name="T2" fmla="*/ 0 w 17"/>
                  <a:gd name="T3" fmla="*/ 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8">
                    <a:moveTo>
                      <a:pt x="17" y="3"/>
                    </a:moveTo>
                    <a:cubicBezTo>
                      <a:pt x="12" y="8"/>
                      <a:pt x="6" y="0"/>
                      <a:pt x="0" y="1"/>
                    </a:cubicBezTo>
                  </a:path>
                </a:pathLst>
              </a:custGeom>
              <a:noFill/>
              <a:ln w="4763" cap="rnd">
                <a:solidFill>
                  <a:srgbClr val="1A1A1A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1" name="Freeform 54"/>
              <p:cNvSpPr/>
              <p:nvPr>
                <p:custDataLst>
                  <p:tags r:id="rId225"/>
                </p:custDataLst>
              </p:nvPr>
            </p:nvSpPr>
            <p:spPr bwMode="auto">
              <a:xfrm>
                <a:off x="1649" y="1088"/>
                <a:ext cx="23" cy="11"/>
              </a:xfrm>
              <a:custGeom>
                <a:avLst/>
                <a:gdLst>
                  <a:gd name="T0" fmla="*/ 42 w 17"/>
                  <a:gd name="T1" fmla="*/ 8 h 8"/>
                  <a:gd name="T2" fmla="*/ 0 w 17"/>
                  <a:gd name="T3" fmla="*/ 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8">
                    <a:moveTo>
                      <a:pt x="17" y="3"/>
                    </a:moveTo>
                    <a:cubicBezTo>
                      <a:pt x="12" y="8"/>
                      <a:pt x="6" y="0"/>
                      <a:pt x="0" y="1"/>
                    </a:cubicBezTo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2" name="Freeform 55"/>
              <p:cNvSpPr/>
              <p:nvPr>
                <p:custDataLst>
                  <p:tags r:id="rId226"/>
                </p:custDataLst>
              </p:nvPr>
            </p:nvSpPr>
            <p:spPr bwMode="auto">
              <a:xfrm>
                <a:off x="1643" y="829"/>
                <a:ext cx="4" cy="11"/>
              </a:xfrm>
              <a:custGeom>
                <a:avLst/>
                <a:gdLst>
                  <a:gd name="T0" fmla="*/ 0 w 3"/>
                  <a:gd name="T1" fmla="*/ 0 h 8"/>
                  <a:gd name="T2" fmla="*/ 7 w 3"/>
                  <a:gd name="T3" fmla="*/ 2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8">
                    <a:moveTo>
                      <a:pt x="0" y="0"/>
                    </a:moveTo>
                    <a:cubicBezTo>
                      <a:pt x="2" y="2"/>
                      <a:pt x="2" y="5"/>
                      <a:pt x="3" y="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3" name="Freeform 56"/>
              <p:cNvSpPr/>
              <p:nvPr>
                <p:custDataLst>
                  <p:tags r:id="rId227"/>
                </p:custDataLst>
              </p:nvPr>
            </p:nvSpPr>
            <p:spPr bwMode="auto">
              <a:xfrm>
                <a:off x="1617" y="944"/>
                <a:ext cx="27" cy="35"/>
              </a:xfrm>
              <a:custGeom>
                <a:avLst/>
                <a:gdLst>
                  <a:gd name="T0" fmla="*/ 49 w 20"/>
                  <a:gd name="T1" fmla="*/ 0 h 26"/>
                  <a:gd name="T2" fmla="*/ 0 w 20"/>
                  <a:gd name="T3" fmla="*/ 16 h 26"/>
                  <a:gd name="T4" fmla="*/ 41 w 20"/>
                  <a:gd name="T5" fmla="*/ 35 h 26"/>
                  <a:gd name="T6" fmla="*/ 35 w 20"/>
                  <a:gd name="T7" fmla="*/ 47 h 26"/>
                  <a:gd name="T8" fmla="*/ 35 w 20"/>
                  <a:gd name="T9" fmla="*/ 6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26">
                    <a:moveTo>
                      <a:pt x="20" y="0"/>
                    </a:moveTo>
                    <a:cubicBezTo>
                      <a:pt x="15" y="0"/>
                      <a:pt x="6" y="1"/>
                      <a:pt x="0" y="7"/>
                    </a:cubicBezTo>
                    <a:cubicBezTo>
                      <a:pt x="2" y="11"/>
                      <a:pt x="11" y="14"/>
                      <a:pt x="16" y="14"/>
                    </a:cubicBezTo>
                    <a:cubicBezTo>
                      <a:pt x="18" y="16"/>
                      <a:pt x="14" y="15"/>
                      <a:pt x="14" y="19"/>
                    </a:cubicBezTo>
                    <a:cubicBezTo>
                      <a:pt x="14" y="23"/>
                      <a:pt x="14" y="26"/>
                      <a:pt x="14" y="2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4" name="Freeform 57"/>
              <p:cNvSpPr/>
              <p:nvPr>
                <p:custDataLst>
                  <p:tags r:id="rId228"/>
                </p:custDataLst>
              </p:nvPr>
            </p:nvSpPr>
            <p:spPr bwMode="auto">
              <a:xfrm>
                <a:off x="1611" y="937"/>
                <a:ext cx="33" cy="16"/>
              </a:xfrm>
              <a:custGeom>
                <a:avLst/>
                <a:gdLst>
                  <a:gd name="T0" fmla="*/ 0 w 25"/>
                  <a:gd name="T1" fmla="*/ 28 h 12"/>
                  <a:gd name="T2" fmla="*/ 58 w 25"/>
                  <a:gd name="T3" fmla="*/ 1 h 1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" h="12">
                    <a:moveTo>
                      <a:pt x="0" y="12"/>
                    </a:moveTo>
                    <a:cubicBezTo>
                      <a:pt x="8" y="4"/>
                      <a:pt x="20" y="0"/>
                      <a:pt x="25" y="1"/>
                    </a:cubicBezTo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" name="Freeform 58"/>
              <p:cNvSpPr/>
              <p:nvPr>
                <p:custDataLst>
                  <p:tags r:id="rId229"/>
                </p:custDataLst>
              </p:nvPr>
            </p:nvSpPr>
            <p:spPr bwMode="auto">
              <a:xfrm>
                <a:off x="1608" y="911"/>
                <a:ext cx="45" cy="17"/>
              </a:xfrm>
              <a:custGeom>
                <a:avLst/>
                <a:gdLst>
                  <a:gd name="T0" fmla="*/ 0 w 34"/>
                  <a:gd name="T1" fmla="*/ 29 h 13"/>
                  <a:gd name="T2" fmla="*/ 58 w 34"/>
                  <a:gd name="T3" fmla="*/ 17 h 13"/>
                  <a:gd name="T4" fmla="*/ 77 w 34"/>
                  <a:gd name="T5" fmla="*/ 21 h 13"/>
                  <a:gd name="T6" fmla="*/ 49 w 34"/>
                  <a:gd name="T7" fmla="*/ 1 h 13"/>
                  <a:gd name="T8" fmla="*/ 0 w 34"/>
                  <a:gd name="T9" fmla="*/ 2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cubicBezTo>
                      <a:pt x="13" y="7"/>
                      <a:pt x="21" y="4"/>
                      <a:pt x="25" y="8"/>
                    </a:cubicBezTo>
                    <a:cubicBezTo>
                      <a:pt x="30" y="11"/>
                      <a:pt x="32" y="12"/>
                      <a:pt x="33" y="9"/>
                    </a:cubicBezTo>
                    <a:cubicBezTo>
                      <a:pt x="34" y="4"/>
                      <a:pt x="29" y="0"/>
                      <a:pt x="21" y="1"/>
                    </a:cubicBezTo>
                    <a:cubicBezTo>
                      <a:pt x="13" y="2"/>
                      <a:pt x="8" y="7"/>
                      <a:pt x="0" y="13"/>
                    </a:cubicBezTo>
                    <a:close/>
                  </a:path>
                </a:pathLst>
              </a:custGeom>
              <a:solidFill>
                <a:srgbClr val="B4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6" name="Freeform 59"/>
              <p:cNvSpPr/>
              <p:nvPr>
                <p:custDataLst>
                  <p:tags r:id="rId230"/>
                </p:custDataLst>
              </p:nvPr>
            </p:nvSpPr>
            <p:spPr bwMode="auto">
              <a:xfrm>
                <a:off x="1631" y="945"/>
                <a:ext cx="10" cy="16"/>
              </a:xfrm>
              <a:custGeom>
                <a:avLst/>
                <a:gdLst>
                  <a:gd name="T0" fmla="*/ 5 w 8"/>
                  <a:gd name="T1" fmla="*/ 0 h 12"/>
                  <a:gd name="T2" fmla="*/ 8 w 8"/>
                  <a:gd name="T3" fmla="*/ 28 h 12"/>
                  <a:gd name="T4" fmla="*/ 14 w 8"/>
                  <a:gd name="T5" fmla="*/ 15 h 12"/>
                  <a:gd name="T6" fmla="*/ 13 w 8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cubicBezTo>
                      <a:pt x="0" y="6"/>
                      <a:pt x="1" y="12"/>
                      <a:pt x="4" y="12"/>
                    </a:cubicBezTo>
                    <a:cubicBezTo>
                      <a:pt x="6" y="12"/>
                      <a:pt x="7" y="9"/>
                      <a:pt x="7" y="6"/>
                    </a:cubicBezTo>
                    <a:cubicBezTo>
                      <a:pt x="8" y="3"/>
                      <a:pt x="6" y="0"/>
                      <a:pt x="6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60"/>
              <p:cNvSpPr/>
              <p:nvPr>
                <p:custDataLst>
                  <p:tags r:id="rId231"/>
                </p:custDataLst>
              </p:nvPr>
            </p:nvSpPr>
            <p:spPr bwMode="auto">
              <a:xfrm>
                <a:off x="1645" y="945"/>
                <a:ext cx="7" cy="3"/>
              </a:xfrm>
              <a:custGeom>
                <a:avLst/>
                <a:gdLst>
                  <a:gd name="T0" fmla="*/ 0 w 5"/>
                  <a:gd name="T1" fmla="*/ 0 h 2"/>
                  <a:gd name="T2" fmla="*/ 14 w 5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2"/>
                      <a:pt x="4" y="0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61"/>
              <p:cNvSpPr/>
              <p:nvPr>
                <p:custDataLst>
                  <p:tags r:id="rId232"/>
                </p:custDataLst>
              </p:nvPr>
            </p:nvSpPr>
            <p:spPr bwMode="auto">
              <a:xfrm>
                <a:off x="1645" y="1012"/>
                <a:ext cx="34" cy="25"/>
              </a:xfrm>
              <a:custGeom>
                <a:avLst/>
                <a:gdLst>
                  <a:gd name="T0" fmla="*/ 26 w 25"/>
                  <a:gd name="T1" fmla="*/ 0 h 19"/>
                  <a:gd name="T2" fmla="*/ 10 w 25"/>
                  <a:gd name="T3" fmla="*/ 29 h 19"/>
                  <a:gd name="T4" fmla="*/ 37 w 25"/>
                  <a:gd name="T5" fmla="*/ 37 h 19"/>
                  <a:gd name="T6" fmla="*/ 63 w 25"/>
                  <a:gd name="T7" fmla="*/ 29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" h="19">
                    <a:moveTo>
                      <a:pt x="10" y="0"/>
                    </a:moveTo>
                    <a:cubicBezTo>
                      <a:pt x="4" y="1"/>
                      <a:pt x="0" y="7"/>
                      <a:pt x="4" y="13"/>
                    </a:cubicBezTo>
                    <a:cubicBezTo>
                      <a:pt x="7" y="19"/>
                      <a:pt x="11" y="18"/>
                      <a:pt x="15" y="16"/>
                    </a:cubicBezTo>
                    <a:cubicBezTo>
                      <a:pt x="18" y="15"/>
                      <a:pt x="22" y="9"/>
                      <a:pt x="25" y="1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62"/>
              <p:cNvSpPr/>
              <p:nvPr>
                <p:custDataLst>
                  <p:tags r:id="rId233"/>
                </p:custDataLst>
              </p:nvPr>
            </p:nvSpPr>
            <p:spPr bwMode="auto">
              <a:xfrm>
                <a:off x="812" y="719"/>
                <a:ext cx="1293" cy="3337"/>
              </a:xfrm>
              <a:custGeom>
                <a:avLst/>
                <a:gdLst>
                  <a:gd name="T0" fmla="*/ 1365 w 968"/>
                  <a:gd name="T1" fmla="*/ 795 h 2503"/>
                  <a:gd name="T2" fmla="*/ 1540 w 968"/>
                  <a:gd name="T3" fmla="*/ 655 h 2503"/>
                  <a:gd name="T4" fmla="*/ 1535 w 968"/>
                  <a:gd name="T5" fmla="*/ 567 h 2503"/>
                  <a:gd name="T6" fmla="*/ 1511 w 968"/>
                  <a:gd name="T7" fmla="*/ 391 h 2503"/>
                  <a:gd name="T8" fmla="*/ 1492 w 968"/>
                  <a:gd name="T9" fmla="*/ 215 h 2503"/>
                  <a:gd name="T10" fmla="*/ 1412 w 968"/>
                  <a:gd name="T11" fmla="*/ 79 h 2503"/>
                  <a:gd name="T12" fmla="*/ 1280 w 968"/>
                  <a:gd name="T13" fmla="*/ 27 h 2503"/>
                  <a:gd name="T14" fmla="*/ 1157 w 968"/>
                  <a:gd name="T15" fmla="*/ 1 h 2503"/>
                  <a:gd name="T16" fmla="*/ 817 w 968"/>
                  <a:gd name="T17" fmla="*/ 399 h 2503"/>
                  <a:gd name="T18" fmla="*/ 908 w 968"/>
                  <a:gd name="T19" fmla="*/ 620 h 2503"/>
                  <a:gd name="T20" fmla="*/ 851 w 968"/>
                  <a:gd name="T21" fmla="*/ 919 h 2503"/>
                  <a:gd name="T22" fmla="*/ 346 w 968"/>
                  <a:gd name="T23" fmla="*/ 1563 h 2503"/>
                  <a:gd name="T24" fmla="*/ 219 w 968"/>
                  <a:gd name="T25" fmla="*/ 2774 h 2503"/>
                  <a:gd name="T26" fmla="*/ 43 w 968"/>
                  <a:gd name="T27" fmla="*/ 3200 h 2503"/>
                  <a:gd name="T28" fmla="*/ 143 w 968"/>
                  <a:gd name="T29" fmla="*/ 3192 h 2503"/>
                  <a:gd name="T30" fmla="*/ 250 w 968"/>
                  <a:gd name="T31" fmla="*/ 3498 h 2503"/>
                  <a:gd name="T32" fmla="*/ 357 w 968"/>
                  <a:gd name="T33" fmla="*/ 3448 h 2503"/>
                  <a:gd name="T34" fmla="*/ 446 w 968"/>
                  <a:gd name="T35" fmla="*/ 3192 h 2503"/>
                  <a:gd name="T36" fmla="*/ 554 w 968"/>
                  <a:gd name="T37" fmla="*/ 2437 h 2503"/>
                  <a:gd name="T38" fmla="*/ 608 w 968"/>
                  <a:gd name="T39" fmla="*/ 1786 h 2503"/>
                  <a:gd name="T40" fmla="*/ 676 w 968"/>
                  <a:gd name="T41" fmla="*/ 2525 h 2503"/>
                  <a:gd name="T42" fmla="*/ 708 w 968"/>
                  <a:gd name="T43" fmla="*/ 4252 h 2503"/>
                  <a:gd name="T44" fmla="*/ 871 w 968"/>
                  <a:gd name="T45" fmla="*/ 5493 h 2503"/>
                  <a:gd name="T46" fmla="*/ 711 w 968"/>
                  <a:gd name="T47" fmla="*/ 5794 h 2503"/>
                  <a:gd name="T48" fmla="*/ 708 w 968"/>
                  <a:gd name="T49" fmla="*/ 5867 h 2503"/>
                  <a:gd name="T50" fmla="*/ 828 w 968"/>
                  <a:gd name="T51" fmla="*/ 5905 h 2503"/>
                  <a:gd name="T52" fmla="*/ 1074 w 968"/>
                  <a:gd name="T53" fmla="*/ 5831 h 2503"/>
                  <a:gd name="T54" fmla="*/ 1057 w 968"/>
                  <a:gd name="T55" fmla="*/ 5403 h 2503"/>
                  <a:gd name="T56" fmla="*/ 1051 w 968"/>
                  <a:gd name="T57" fmla="*/ 4246 h 2503"/>
                  <a:gd name="T58" fmla="*/ 1185 w 968"/>
                  <a:gd name="T59" fmla="*/ 3718 h 2503"/>
                  <a:gd name="T60" fmla="*/ 1234 w 968"/>
                  <a:gd name="T61" fmla="*/ 5087 h 2503"/>
                  <a:gd name="T62" fmla="*/ 1228 w 968"/>
                  <a:gd name="T63" fmla="*/ 5762 h 2503"/>
                  <a:gd name="T64" fmla="*/ 1399 w 968"/>
                  <a:gd name="T65" fmla="*/ 5901 h 2503"/>
                  <a:gd name="T66" fmla="*/ 1556 w 968"/>
                  <a:gd name="T67" fmla="*/ 5882 h 2503"/>
                  <a:gd name="T68" fmla="*/ 1606 w 968"/>
                  <a:gd name="T69" fmla="*/ 5847 h 2503"/>
                  <a:gd name="T70" fmla="*/ 1429 w 968"/>
                  <a:gd name="T71" fmla="*/ 5575 h 2503"/>
                  <a:gd name="T72" fmla="*/ 1563 w 968"/>
                  <a:gd name="T73" fmla="*/ 4418 h 2503"/>
                  <a:gd name="T74" fmla="*/ 1695 w 968"/>
                  <a:gd name="T75" fmla="*/ 3036 h 2503"/>
                  <a:gd name="T76" fmla="*/ 1684 w 968"/>
                  <a:gd name="T77" fmla="*/ 1946 h 2503"/>
                  <a:gd name="T78" fmla="*/ 1710 w 968"/>
                  <a:gd name="T79" fmla="*/ 1905 h 2503"/>
                  <a:gd name="T80" fmla="*/ 1903 w 968"/>
                  <a:gd name="T81" fmla="*/ 2898 h 2503"/>
                  <a:gd name="T82" fmla="*/ 1902 w 968"/>
                  <a:gd name="T83" fmla="*/ 3377 h 2503"/>
                  <a:gd name="T84" fmla="*/ 2002 w 968"/>
                  <a:gd name="T85" fmla="*/ 3485 h 2503"/>
                  <a:gd name="T86" fmla="*/ 2125 w 968"/>
                  <a:gd name="T87" fmla="*/ 3370 h 2503"/>
                  <a:gd name="T88" fmla="*/ 2271 w 968"/>
                  <a:gd name="T89" fmla="*/ 3320 h 2503"/>
                  <a:gd name="T90" fmla="*/ 2110 w 968"/>
                  <a:gd name="T91" fmla="*/ 2945 h 2503"/>
                  <a:gd name="T92" fmla="*/ 2029 w 968"/>
                  <a:gd name="T93" fmla="*/ 2140 h 2503"/>
                  <a:gd name="T94" fmla="*/ 1770 w 968"/>
                  <a:gd name="T95" fmla="*/ 1045 h 25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65" h="2503">
                    <a:moveTo>
                      <a:pt x="554" y="385"/>
                    </a:moveTo>
                    <a:cubicBezTo>
                      <a:pt x="554" y="385"/>
                      <a:pt x="551" y="368"/>
                      <a:pt x="559" y="361"/>
                    </a:cubicBezTo>
                    <a:cubicBezTo>
                      <a:pt x="565" y="356"/>
                      <a:pt x="568" y="345"/>
                      <a:pt x="568" y="345"/>
                    </a:cubicBezTo>
                    <a:cubicBezTo>
                      <a:pt x="568" y="345"/>
                      <a:pt x="569" y="341"/>
                      <a:pt x="573" y="335"/>
                    </a:cubicBezTo>
                    <a:cubicBezTo>
                      <a:pt x="579" y="327"/>
                      <a:pt x="599" y="332"/>
                      <a:pt x="620" y="327"/>
                    </a:cubicBezTo>
                    <a:cubicBezTo>
                      <a:pt x="641" y="322"/>
                      <a:pt x="637" y="303"/>
                      <a:pt x="637" y="296"/>
                    </a:cubicBezTo>
                    <a:cubicBezTo>
                      <a:pt x="637" y="290"/>
                      <a:pt x="638" y="286"/>
                      <a:pt x="644" y="281"/>
                    </a:cubicBezTo>
                    <a:cubicBezTo>
                      <a:pt x="644" y="280"/>
                      <a:pt x="646" y="279"/>
                      <a:pt x="646" y="276"/>
                    </a:cubicBezTo>
                    <a:cubicBezTo>
                      <a:pt x="646" y="272"/>
                      <a:pt x="645" y="270"/>
                      <a:pt x="643" y="268"/>
                    </a:cubicBezTo>
                    <a:cubicBezTo>
                      <a:pt x="646" y="266"/>
                      <a:pt x="647" y="263"/>
                      <a:pt x="645" y="259"/>
                    </a:cubicBezTo>
                    <a:cubicBezTo>
                      <a:pt x="644" y="258"/>
                      <a:pt x="642" y="255"/>
                      <a:pt x="642" y="252"/>
                    </a:cubicBezTo>
                    <a:cubicBezTo>
                      <a:pt x="641" y="248"/>
                      <a:pt x="640" y="241"/>
                      <a:pt x="644" y="239"/>
                    </a:cubicBezTo>
                    <a:cubicBezTo>
                      <a:pt x="650" y="236"/>
                      <a:pt x="652" y="238"/>
                      <a:pt x="658" y="234"/>
                    </a:cubicBezTo>
                    <a:cubicBezTo>
                      <a:pt x="669" y="225"/>
                      <a:pt x="663" y="215"/>
                      <a:pt x="657" y="207"/>
                    </a:cubicBezTo>
                    <a:cubicBezTo>
                      <a:pt x="651" y="198"/>
                      <a:pt x="653" y="203"/>
                      <a:pt x="645" y="188"/>
                    </a:cubicBezTo>
                    <a:cubicBezTo>
                      <a:pt x="641" y="181"/>
                      <a:pt x="636" y="177"/>
                      <a:pt x="634" y="165"/>
                    </a:cubicBezTo>
                    <a:cubicBezTo>
                      <a:pt x="634" y="162"/>
                      <a:pt x="635" y="157"/>
                      <a:pt x="636" y="151"/>
                    </a:cubicBezTo>
                    <a:cubicBezTo>
                      <a:pt x="636" y="141"/>
                      <a:pt x="635" y="131"/>
                      <a:pt x="632" y="122"/>
                    </a:cubicBezTo>
                    <a:cubicBezTo>
                      <a:pt x="630" y="114"/>
                      <a:pt x="628" y="101"/>
                      <a:pt x="625" y="91"/>
                    </a:cubicBezTo>
                    <a:cubicBezTo>
                      <a:pt x="626" y="91"/>
                      <a:pt x="626" y="91"/>
                      <a:pt x="626" y="91"/>
                    </a:cubicBezTo>
                    <a:cubicBezTo>
                      <a:pt x="631" y="86"/>
                      <a:pt x="628" y="76"/>
                      <a:pt x="636" y="74"/>
                    </a:cubicBezTo>
                    <a:cubicBezTo>
                      <a:pt x="628" y="72"/>
                      <a:pt x="620" y="62"/>
                      <a:pt x="616" y="55"/>
                    </a:cubicBezTo>
                    <a:cubicBezTo>
                      <a:pt x="613" y="51"/>
                      <a:pt x="612" y="45"/>
                      <a:pt x="608" y="42"/>
                    </a:cubicBezTo>
                    <a:cubicBezTo>
                      <a:pt x="604" y="38"/>
                      <a:pt x="596" y="37"/>
                      <a:pt x="592" y="33"/>
                    </a:cubicBezTo>
                    <a:cubicBezTo>
                      <a:pt x="587" y="30"/>
                      <a:pt x="582" y="28"/>
                      <a:pt x="577" y="26"/>
                    </a:cubicBezTo>
                    <a:cubicBezTo>
                      <a:pt x="571" y="24"/>
                      <a:pt x="565" y="23"/>
                      <a:pt x="560" y="20"/>
                    </a:cubicBezTo>
                    <a:cubicBezTo>
                      <a:pt x="556" y="18"/>
                      <a:pt x="553" y="14"/>
                      <a:pt x="549" y="13"/>
                    </a:cubicBezTo>
                    <a:cubicBezTo>
                      <a:pt x="545" y="12"/>
                      <a:pt x="541" y="12"/>
                      <a:pt x="537" y="11"/>
                    </a:cubicBezTo>
                    <a:cubicBezTo>
                      <a:pt x="534" y="10"/>
                      <a:pt x="531" y="7"/>
                      <a:pt x="528" y="6"/>
                    </a:cubicBezTo>
                    <a:cubicBezTo>
                      <a:pt x="521" y="4"/>
                      <a:pt x="513" y="7"/>
                      <a:pt x="506" y="5"/>
                    </a:cubicBezTo>
                    <a:cubicBezTo>
                      <a:pt x="506" y="5"/>
                      <a:pt x="506" y="5"/>
                      <a:pt x="506" y="5"/>
                    </a:cubicBezTo>
                    <a:cubicBezTo>
                      <a:pt x="498" y="3"/>
                      <a:pt x="491" y="2"/>
                      <a:pt x="485" y="1"/>
                    </a:cubicBezTo>
                    <a:cubicBezTo>
                      <a:pt x="469" y="0"/>
                      <a:pt x="413" y="13"/>
                      <a:pt x="380" y="50"/>
                    </a:cubicBezTo>
                    <a:cubicBezTo>
                      <a:pt x="363" y="68"/>
                      <a:pt x="352" y="100"/>
                      <a:pt x="346" y="125"/>
                    </a:cubicBezTo>
                    <a:cubicBezTo>
                      <a:pt x="341" y="138"/>
                      <a:pt x="341" y="152"/>
                      <a:pt x="337" y="166"/>
                    </a:cubicBezTo>
                    <a:cubicBezTo>
                      <a:pt x="339" y="166"/>
                      <a:pt x="341" y="168"/>
                      <a:pt x="343" y="168"/>
                    </a:cubicBezTo>
                    <a:cubicBezTo>
                      <a:pt x="338" y="175"/>
                      <a:pt x="337" y="184"/>
                      <a:pt x="335" y="192"/>
                    </a:cubicBezTo>
                    <a:cubicBezTo>
                      <a:pt x="350" y="193"/>
                      <a:pt x="340" y="219"/>
                      <a:pt x="341" y="227"/>
                    </a:cubicBezTo>
                    <a:cubicBezTo>
                      <a:pt x="355" y="219"/>
                      <a:pt x="357" y="249"/>
                      <a:pt x="365" y="255"/>
                    </a:cubicBezTo>
                    <a:cubicBezTo>
                      <a:pt x="368" y="258"/>
                      <a:pt x="376" y="258"/>
                      <a:pt x="381" y="262"/>
                    </a:cubicBezTo>
                    <a:cubicBezTo>
                      <a:pt x="388" y="268"/>
                      <a:pt x="389" y="270"/>
                      <a:pt x="391" y="279"/>
                    </a:cubicBezTo>
                    <a:cubicBezTo>
                      <a:pt x="398" y="270"/>
                      <a:pt x="405" y="278"/>
                      <a:pt x="412" y="281"/>
                    </a:cubicBezTo>
                    <a:cubicBezTo>
                      <a:pt x="412" y="282"/>
                      <a:pt x="412" y="282"/>
                      <a:pt x="412" y="282"/>
                    </a:cubicBezTo>
                    <a:cubicBezTo>
                      <a:pt x="413" y="300"/>
                      <a:pt x="399" y="380"/>
                      <a:pt x="357" y="388"/>
                    </a:cubicBezTo>
                    <a:cubicBezTo>
                      <a:pt x="340" y="390"/>
                      <a:pt x="288" y="417"/>
                      <a:pt x="280" y="424"/>
                    </a:cubicBezTo>
                    <a:cubicBezTo>
                      <a:pt x="268" y="435"/>
                      <a:pt x="242" y="437"/>
                      <a:pt x="225" y="441"/>
                    </a:cubicBezTo>
                    <a:cubicBezTo>
                      <a:pt x="208" y="445"/>
                      <a:pt x="173" y="464"/>
                      <a:pt x="156" y="539"/>
                    </a:cubicBezTo>
                    <a:cubicBezTo>
                      <a:pt x="148" y="574"/>
                      <a:pt x="139" y="618"/>
                      <a:pt x="145" y="659"/>
                    </a:cubicBezTo>
                    <a:cubicBezTo>
                      <a:pt x="147" y="687"/>
                      <a:pt x="126" y="740"/>
                      <a:pt x="124" y="832"/>
                    </a:cubicBezTo>
                    <a:cubicBezTo>
                      <a:pt x="125" y="865"/>
                      <a:pt x="121" y="888"/>
                      <a:pt x="117" y="903"/>
                    </a:cubicBezTo>
                    <a:cubicBezTo>
                      <a:pt x="98" y="950"/>
                      <a:pt x="98" y="1078"/>
                      <a:pt x="97" y="1110"/>
                    </a:cubicBezTo>
                    <a:cubicBezTo>
                      <a:pt x="96" y="1129"/>
                      <a:pt x="96" y="1157"/>
                      <a:pt x="92" y="1171"/>
                    </a:cubicBezTo>
                    <a:cubicBezTo>
                      <a:pt x="89" y="1185"/>
                      <a:pt x="91" y="1198"/>
                      <a:pt x="88" y="1210"/>
                    </a:cubicBezTo>
                    <a:cubicBezTo>
                      <a:pt x="84" y="1222"/>
                      <a:pt x="86" y="1239"/>
                      <a:pt x="83" y="1243"/>
                    </a:cubicBezTo>
                    <a:cubicBezTo>
                      <a:pt x="76" y="1251"/>
                      <a:pt x="46" y="1294"/>
                      <a:pt x="38" y="1304"/>
                    </a:cubicBezTo>
                    <a:cubicBezTo>
                      <a:pt x="31" y="1314"/>
                      <a:pt x="22" y="1344"/>
                      <a:pt x="18" y="1350"/>
                    </a:cubicBezTo>
                    <a:cubicBezTo>
                      <a:pt x="14" y="1355"/>
                      <a:pt x="13" y="1369"/>
                      <a:pt x="8" y="1380"/>
                    </a:cubicBezTo>
                    <a:cubicBezTo>
                      <a:pt x="4" y="1392"/>
                      <a:pt x="0" y="1402"/>
                      <a:pt x="15" y="1401"/>
                    </a:cubicBezTo>
                    <a:cubicBezTo>
                      <a:pt x="27" y="1401"/>
                      <a:pt x="40" y="1380"/>
                      <a:pt x="42" y="1366"/>
                    </a:cubicBezTo>
                    <a:cubicBezTo>
                      <a:pt x="46" y="1365"/>
                      <a:pt x="53" y="1356"/>
                      <a:pt x="60" y="1347"/>
                    </a:cubicBezTo>
                    <a:cubicBezTo>
                      <a:pt x="58" y="1354"/>
                      <a:pt x="64" y="1362"/>
                      <a:pt x="70" y="1385"/>
                    </a:cubicBezTo>
                    <a:cubicBezTo>
                      <a:pt x="70" y="1393"/>
                      <a:pt x="77" y="1413"/>
                      <a:pt x="76" y="1422"/>
                    </a:cubicBezTo>
                    <a:cubicBezTo>
                      <a:pt x="75" y="1431"/>
                      <a:pt x="81" y="1455"/>
                      <a:pt x="84" y="1467"/>
                    </a:cubicBezTo>
                    <a:cubicBezTo>
                      <a:pt x="87" y="1480"/>
                      <a:pt x="98" y="1480"/>
                      <a:pt x="105" y="1476"/>
                    </a:cubicBezTo>
                    <a:cubicBezTo>
                      <a:pt x="105" y="1476"/>
                      <a:pt x="105" y="1487"/>
                      <a:pt x="116" y="1489"/>
                    </a:cubicBezTo>
                    <a:cubicBezTo>
                      <a:pt x="126" y="1490"/>
                      <a:pt x="128" y="1471"/>
                      <a:pt x="128" y="1471"/>
                    </a:cubicBezTo>
                    <a:cubicBezTo>
                      <a:pt x="128" y="1471"/>
                      <a:pt x="128" y="1479"/>
                      <a:pt x="136" y="1479"/>
                    </a:cubicBezTo>
                    <a:cubicBezTo>
                      <a:pt x="148" y="1480"/>
                      <a:pt x="150" y="1455"/>
                      <a:pt x="150" y="1455"/>
                    </a:cubicBezTo>
                    <a:cubicBezTo>
                      <a:pt x="150" y="1458"/>
                      <a:pt x="151" y="1460"/>
                      <a:pt x="157" y="1460"/>
                    </a:cubicBezTo>
                    <a:cubicBezTo>
                      <a:pt x="163" y="1460"/>
                      <a:pt x="168" y="1435"/>
                      <a:pt x="170" y="1425"/>
                    </a:cubicBezTo>
                    <a:cubicBezTo>
                      <a:pt x="173" y="1415"/>
                      <a:pt x="177" y="1406"/>
                      <a:pt x="178" y="1397"/>
                    </a:cubicBezTo>
                    <a:cubicBezTo>
                      <a:pt x="179" y="1389"/>
                      <a:pt x="180" y="1385"/>
                      <a:pt x="187" y="1347"/>
                    </a:cubicBezTo>
                    <a:cubicBezTo>
                      <a:pt x="194" y="1310"/>
                      <a:pt x="172" y="1270"/>
                      <a:pt x="175" y="1258"/>
                    </a:cubicBezTo>
                    <a:cubicBezTo>
                      <a:pt x="178" y="1245"/>
                      <a:pt x="167" y="1226"/>
                      <a:pt x="168" y="1223"/>
                    </a:cubicBezTo>
                    <a:cubicBezTo>
                      <a:pt x="170" y="1219"/>
                      <a:pt x="174" y="1205"/>
                      <a:pt x="176" y="1191"/>
                    </a:cubicBezTo>
                    <a:cubicBezTo>
                      <a:pt x="178" y="1177"/>
                      <a:pt x="228" y="1055"/>
                      <a:pt x="233" y="1028"/>
                    </a:cubicBezTo>
                    <a:cubicBezTo>
                      <a:pt x="243" y="975"/>
                      <a:pt x="242" y="952"/>
                      <a:pt x="237" y="916"/>
                    </a:cubicBezTo>
                    <a:cubicBezTo>
                      <a:pt x="238" y="889"/>
                      <a:pt x="249" y="817"/>
                      <a:pt x="250" y="804"/>
                    </a:cubicBezTo>
                    <a:cubicBezTo>
                      <a:pt x="252" y="802"/>
                      <a:pt x="252" y="788"/>
                      <a:pt x="253" y="779"/>
                    </a:cubicBezTo>
                    <a:cubicBezTo>
                      <a:pt x="254" y="774"/>
                      <a:pt x="255" y="765"/>
                      <a:pt x="255" y="754"/>
                    </a:cubicBezTo>
                    <a:cubicBezTo>
                      <a:pt x="255" y="755"/>
                      <a:pt x="255" y="755"/>
                      <a:pt x="255" y="755"/>
                    </a:cubicBezTo>
                    <a:cubicBezTo>
                      <a:pt x="256" y="768"/>
                      <a:pt x="259" y="788"/>
                      <a:pt x="261" y="821"/>
                    </a:cubicBezTo>
                    <a:cubicBezTo>
                      <a:pt x="260" y="848"/>
                      <a:pt x="273" y="897"/>
                      <a:pt x="275" y="923"/>
                    </a:cubicBezTo>
                    <a:cubicBezTo>
                      <a:pt x="271" y="931"/>
                      <a:pt x="284" y="1066"/>
                      <a:pt x="284" y="1066"/>
                    </a:cubicBezTo>
                    <a:cubicBezTo>
                      <a:pt x="279" y="1074"/>
                      <a:pt x="256" y="1177"/>
                      <a:pt x="255" y="1209"/>
                    </a:cubicBezTo>
                    <a:cubicBezTo>
                      <a:pt x="253" y="1224"/>
                      <a:pt x="259" y="1246"/>
                      <a:pt x="257" y="1281"/>
                    </a:cubicBezTo>
                    <a:cubicBezTo>
                      <a:pt x="255" y="1324"/>
                      <a:pt x="217" y="1496"/>
                      <a:pt x="288" y="1714"/>
                    </a:cubicBezTo>
                    <a:cubicBezTo>
                      <a:pt x="292" y="1727"/>
                      <a:pt x="292" y="1770"/>
                      <a:pt x="297" y="1794"/>
                    </a:cubicBezTo>
                    <a:cubicBezTo>
                      <a:pt x="298" y="1800"/>
                      <a:pt x="310" y="1827"/>
                      <a:pt x="311" y="1865"/>
                    </a:cubicBezTo>
                    <a:cubicBezTo>
                      <a:pt x="312" y="1925"/>
                      <a:pt x="305" y="2004"/>
                      <a:pt x="307" y="2047"/>
                    </a:cubicBezTo>
                    <a:cubicBezTo>
                      <a:pt x="310" y="2117"/>
                      <a:pt x="340" y="2182"/>
                      <a:pt x="351" y="2227"/>
                    </a:cubicBezTo>
                    <a:cubicBezTo>
                      <a:pt x="362" y="2273"/>
                      <a:pt x="367" y="2309"/>
                      <a:pt x="365" y="2318"/>
                    </a:cubicBezTo>
                    <a:cubicBezTo>
                      <a:pt x="363" y="2326"/>
                      <a:pt x="361" y="2341"/>
                      <a:pt x="367" y="2353"/>
                    </a:cubicBezTo>
                    <a:cubicBezTo>
                      <a:pt x="368" y="2355"/>
                      <a:pt x="347" y="2400"/>
                      <a:pt x="336" y="2408"/>
                    </a:cubicBezTo>
                    <a:cubicBezTo>
                      <a:pt x="325" y="2416"/>
                      <a:pt x="322" y="2423"/>
                      <a:pt x="314" y="2427"/>
                    </a:cubicBezTo>
                    <a:cubicBezTo>
                      <a:pt x="306" y="2432"/>
                      <a:pt x="302" y="2436"/>
                      <a:pt x="298" y="2445"/>
                    </a:cubicBezTo>
                    <a:cubicBezTo>
                      <a:pt x="296" y="2453"/>
                      <a:pt x="287" y="2462"/>
                      <a:pt x="293" y="2468"/>
                    </a:cubicBezTo>
                    <a:cubicBezTo>
                      <a:pt x="294" y="2468"/>
                      <a:pt x="295" y="2469"/>
                      <a:pt x="296" y="2470"/>
                    </a:cubicBezTo>
                    <a:cubicBezTo>
                      <a:pt x="297" y="2469"/>
                      <a:pt x="297" y="2469"/>
                      <a:pt x="297" y="2469"/>
                    </a:cubicBezTo>
                    <a:cubicBezTo>
                      <a:pt x="296" y="2472"/>
                      <a:pt x="296" y="2474"/>
                      <a:pt x="297" y="2476"/>
                    </a:cubicBezTo>
                    <a:cubicBezTo>
                      <a:pt x="301" y="2482"/>
                      <a:pt x="307" y="2483"/>
                      <a:pt x="315" y="2482"/>
                    </a:cubicBezTo>
                    <a:cubicBezTo>
                      <a:pt x="315" y="2481"/>
                      <a:pt x="315" y="2481"/>
                      <a:pt x="315" y="2481"/>
                    </a:cubicBezTo>
                    <a:cubicBezTo>
                      <a:pt x="316" y="2483"/>
                      <a:pt x="316" y="2486"/>
                      <a:pt x="318" y="2488"/>
                    </a:cubicBezTo>
                    <a:cubicBezTo>
                      <a:pt x="323" y="2495"/>
                      <a:pt x="340" y="2499"/>
                      <a:pt x="347" y="2492"/>
                    </a:cubicBezTo>
                    <a:cubicBezTo>
                      <a:pt x="356" y="2497"/>
                      <a:pt x="374" y="2498"/>
                      <a:pt x="380" y="2490"/>
                    </a:cubicBezTo>
                    <a:cubicBezTo>
                      <a:pt x="385" y="2503"/>
                      <a:pt x="405" y="2501"/>
                      <a:pt x="417" y="2499"/>
                    </a:cubicBezTo>
                    <a:cubicBezTo>
                      <a:pt x="429" y="2496"/>
                      <a:pt x="435" y="2489"/>
                      <a:pt x="442" y="2484"/>
                    </a:cubicBezTo>
                    <a:cubicBezTo>
                      <a:pt x="448" y="2478"/>
                      <a:pt x="453" y="2473"/>
                      <a:pt x="451" y="2461"/>
                    </a:cubicBezTo>
                    <a:cubicBezTo>
                      <a:pt x="449" y="2448"/>
                      <a:pt x="451" y="2448"/>
                      <a:pt x="453" y="2432"/>
                    </a:cubicBezTo>
                    <a:cubicBezTo>
                      <a:pt x="453" y="2423"/>
                      <a:pt x="462" y="2420"/>
                      <a:pt x="463" y="2405"/>
                    </a:cubicBezTo>
                    <a:cubicBezTo>
                      <a:pt x="464" y="2393"/>
                      <a:pt x="454" y="2342"/>
                      <a:pt x="455" y="2335"/>
                    </a:cubicBezTo>
                    <a:cubicBezTo>
                      <a:pt x="457" y="2319"/>
                      <a:pt x="446" y="2306"/>
                      <a:pt x="443" y="2280"/>
                    </a:cubicBezTo>
                    <a:cubicBezTo>
                      <a:pt x="439" y="2254"/>
                      <a:pt x="449" y="2164"/>
                      <a:pt x="449" y="2147"/>
                    </a:cubicBezTo>
                    <a:cubicBezTo>
                      <a:pt x="449" y="2117"/>
                      <a:pt x="466" y="2066"/>
                      <a:pt x="461" y="2002"/>
                    </a:cubicBezTo>
                    <a:cubicBezTo>
                      <a:pt x="459" y="1966"/>
                      <a:pt x="441" y="1855"/>
                      <a:pt x="441" y="1829"/>
                    </a:cubicBezTo>
                    <a:cubicBezTo>
                      <a:pt x="441" y="1825"/>
                      <a:pt x="440" y="1797"/>
                      <a:pt x="441" y="1792"/>
                    </a:cubicBezTo>
                    <a:cubicBezTo>
                      <a:pt x="447" y="1776"/>
                      <a:pt x="470" y="1572"/>
                      <a:pt x="470" y="1569"/>
                    </a:cubicBezTo>
                    <a:cubicBezTo>
                      <a:pt x="473" y="1545"/>
                      <a:pt x="483" y="1385"/>
                      <a:pt x="483" y="1385"/>
                    </a:cubicBezTo>
                    <a:cubicBezTo>
                      <a:pt x="484" y="1385"/>
                      <a:pt x="484" y="1385"/>
                      <a:pt x="484" y="1385"/>
                    </a:cubicBezTo>
                    <a:cubicBezTo>
                      <a:pt x="484" y="1385"/>
                      <a:pt x="495" y="1545"/>
                      <a:pt x="497" y="1569"/>
                    </a:cubicBezTo>
                    <a:cubicBezTo>
                      <a:pt x="497" y="1572"/>
                      <a:pt x="521" y="1776"/>
                      <a:pt x="526" y="1792"/>
                    </a:cubicBezTo>
                    <a:cubicBezTo>
                      <a:pt x="528" y="1797"/>
                      <a:pt x="527" y="1825"/>
                      <a:pt x="527" y="1829"/>
                    </a:cubicBezTo>
                    <a:cubicBezTo>
                      <a:pt x="527" y="1855"/>
                      <a:pt x="509" y="1966"/>
                      <a:pt x="506" y="2002"/>
                    </a:cubicBezTo>
                    <a:cubicBezTo>
                      <a:pt x="502" y="2066"/>
                      <a:pt x="518" y="2117"/>
                      <a:pt x="518" y="2147"/>
                    </a:cubicBezTo>
                    <a:cubicBezTo>
                      <a:pt x="518" y="2164"/>
                      <a:pt x="528" y="2254"/>
                      <a:pt x="525" y="2280"/>
                    </a:cubicBezTo>
                    <a:cubicBezTo>
                      <a:pt x="521" y="2306"/>
                      <a:pt x="510" y="2319"/>
                      <a:pt x="512" y="2335"/>
                    </a:cubicBezTo>
                    <a:cubicBezTo>
                      <a:pt x="513" y="2342"/>
                      <a:pt x="504" y="2393"/>
                      <a:pt x="505" y="2405"/>
                    </a:cubicBezTo>
                    <a:cubicBezTo>
                      <a:pt x="506" y="2420"/>
                      <a:pt x="514" y="2423"/>
                      <a:pt x="515" y="2432"/>
                    </a:cubicBezTo>
                    <a:cubicBezTo>
                      <a:pt x="516" y="2448"/>
                      <a:pt x="518" y="2448"/>
                      <a:pt x="516" y="2461"/>
                    </a:cubicBezTo>
                    <a:cubicBezTo>
                      <a:pt x="514" y="2473"/>
                      <a:pt x="519" y="2478"/>
                      <a:pt x="526" y="2484"/>
                    </a:cubicBezTo>
                    <a:cubicBezTo>
                      <a:pt x="533" y="2489"/>
                      <a:pt x="538" y="2496"/>
                      <a:pt x="550" y="2499"/>
                    </a:cubicBezTo>
                    <a:cubicBezTo>
                      <a:pt x="562" y="2501"/>
                      <a:pt x="582" y="2503"/>
                      <a:pt x="587" y="2490"/>
                    </a:cubicBezTo>
                    <a:cubicBezTo>
                      <a:pt x="594" y="2498"/>
                      <a:pt x="611" y="2497"/>
                      <a:pt x="620" y="2492"/>
                    </a:cubicBezTo>
                    <a:cubicBezTo>
                      <a:pt x="627" y="2499"/>
                      <a:pt x="644" y="2495"/>
                      <a:pt x="649" y="2488"/>
                    </a:cubicBezTo>
                    <a:cubicBezTo>
                      <a:pt x="651" y="2486"/>
                      <a:pt x="651" y="2484"/>
                      <a:pt x="652" y="2481"/>
                    </a:cubicBezTo>
                    <a:cubicBezTo>
                      <a:pt x="653" y="2482"/>
                      <a:pt x="653" y="2482"/>
                      <a:pt x="653" y="2482"/>
                    </a:cubicBezTo>
                    <a:cubicBezTo>
                      <a:pt x="660" y="2483"/>
                      <a:pt x="669" y="2481"/>
                      <a:pt x="670" y="2476"/>
                    </a:cubicBezTo>
                    <a:cubicBezTo>
                      <a:pt x="671" y="2474"/>
                      <a:pt x="671" y="2472"/>
                      <a:pt x="671" y="2469"/>
                    </a:cubicBezTo>
                    <a:cubicBezTo>
                      <a:pt x="671" y="2470"/>
                      <a:pt x="671" y="2470"/>
                      <a:pt x="671" y="2470"/>
                    </a:cubicBezTo>
                    <a:cubicBezTo>
                      <a:pt x="672" y="2469"/>
                      <a:pt x="673" y="2468"/>
                      <a:pt x="674" y="2468"/>
                    </a:cubicBezTo>
                    <a:cubicBezTo>
                      <a:pt x="680" y="2462"/>
                      <a:pt x="671" y="2453"/>
                      <a:pt x="669" y="2445"/>
                    </a:cubicBezTo>
                    <a:cubicBezTo>
                      <a:pt x="666" y="2436"/>
                      <a:pt x="661" y="2432"/>
                      <a:pt x="653" y="2427"/>
                    </a:cubicBezTo>
                    <a:cubicBezTo>
                      <a:pt x="645" y="2423"/>
                      <a:pt x="642" y="2416"/>
                      <a:pt x="632" y="2408"/>
                    </a:cubicBezTo>
                    <a:cubicBezTo>
                      <a:pt x="620" y="2400"/>
                      <a:pt x="600" y="2355"/>
                      <a:pt x="600" y="2353"/>
                    </a:cubicBezTo>
                    <a:cubicBezTo>
                      <a:pt x="607" y="2341"/>
                      <a:pt x="604" y="2326"/>
                      <a:pt x="603" y="2318"/>
                    </a:cubicBezTo>
                    <a:cubicBezTo>
                      <a:pt x="600" y="2309"/>
                      <a:pt x="605" y="2273"/>
                      <a:pt x="616" y="2227"/>
                    </a:cubicBezTo>
                    <a:cubicBezTo>
                      <a:pt x="628" y="2182"/>
                      <a:pt x="657" y="2117"/>
                      <a:pt x="660" y="2047"/>
                    </a:cubicBezTo>
                    <a:cubicBezTo>
                      <a:pt x="662" y="2004"/>
                      <a:pt x="655" y="1925"/>
                      <a:pt x="656" y="1865"/>
                    </a:cubicBezTo>
                    <a:cubicBezTo>
                      <a:pt x="657" y="1827"/>
                      <a:pt x="669" y="1800"/>
                      <a:pt x="670" y="1794"/>
                    </a:cubicBezTo>
                    <a:cubicBezTo>
                      <a:pt x="675" y="1770"/>
                      <a:pt x="675" y="1727"/>
                      <a:pt x="679" y="1714"/>
                    </a:cubicBezTo>
                    <a:cubicBezTo>
                      <a:pt x="750" y="1496"/>
                      <a:pt x="712" y="1324"/>
                      <a:pt x="710" y="1281"/>
                    </a:cubicBezTo>
                    <a:cubicBezTo>
                      <a:pt x="711" y="1281"/>
                      <a:pt x="711" y="1281"/>
                      <a:pt x="711" y="1281"/>
                    </a:cubicBezTo>
                    <a:cubicBezTo>
                      <a:pt x="709" y="1246"/>
                      <a:pt x="715" y="1224"/>
                      <a:pt x="712" y="1209"/>
                    </a:cubicBezTo>
                    <a:cubicBezTo>
                      <a:pt x="711" y="1177"/>
                      <a:pt x="688" y="1074"/>
                      <a:pt x="684" y="1066"/>
                    </a:cubicBezTo>
                    <a:cubicBezTo>
                      <a:pt x="684" y="1066"/>
                      <a:pt x="696" y="931"/>
                      <a:pt x="693" y="923"/>
                    </a:cubicBezTo>
                    <a:cubicBezTo>
                      <a:pt x="695" y="897"/>
                      <a:pt x="708" y="848"/>
                      <a:pt x="707" y="821"/>
                    </a:cubicBezTo>
                    <a:cubicBezTo>
                      <a:pt x="708" y="788"/>
                      <a:pt x="712" y="768"/>
                      <a:pt x="712" y="755"/>
                    </a:cubicBezTo>
                    <a:cubicBezTo>
                      <a:pt x="713" y="754"/>
                      <a:pt x="713" y="754"/>
                      <a:pt x="713" y="754"/>
                    </a:cubicBezTo>
                    <a:cubicBezTo>
                      <a:pt x="713" y="765"/>
                      <a:pt x="714" y="774"/>
                      <a:pt x="715" y="779"/>
                    </a:cubicBezTo>
                    <a:cubicBezTo>
                      <a:pt x="716" y="788"/>
                      <a:pt x="716" y="802"/>
                      <a:pt x="717" y="804"/>
                    </a:cubicBezTo>
                    <a:cubicBezTo>
                      <a:pt x="719" y="817"/>
                      <a:pt x="730" y="889"/>
                      <a:pt x="731" y="916"/>
                    </a:cubicBezTo>
                    <a:cubicBezTo>
                      <a:pt x="725" y="952"/>
                      <a:pt x="725" y="975"/>
                      <a:pt x="735" y="1028"/>
                    </a:cubicBezTo>
                    <a:cubicBezTo>
                      <a:pt x="739" y="1055"/>
                      <a:pt x="789" y="1177"/>
                      <a:pt x="792" y="1191"/>
                    </a:cubicBezTo>
                    <a:cubicBezTo>
                      <a:pt x="794" y="1205"/>
                      <a:pt x="798" y="1219"/>
                      <a:pt x="799" y="1223"/>
                    </a:cubicBezTo>
                    <a:cubicBezTo>
                      <a:pt x="801" y="1226"/>
                      <a:pt x="789" y="1245"/>
                      <a:pt x="793" y="1258"/>
                    </a:cubicBezTo>
                    <a:cubicBezTo>
                      <a:pt x="796" y="1270"/>
                      <a:pt x="774" y="1310"/>
                      <a:pt x="781" y="1347"/>
                    </a:cubicBezTo>
                    <a:cubicBezTo>
                      <a:pt x="788" y="1385"/>
                      <a:pt x="789" y="1389"/>
                      <a:pt x="790" y="1397"/>
                    </a:cubicBezTo>
                    <a:cubicBezTo>
                      <a:pt x="791" y="1406"/>
                      <a:pt x="795" y="1415"/>
                      <a:pt x="798" y="1425"/>
                    </a:cubicBezTo>
                    <a:cubicBezTo>
                      <a:pt x="800" y="1435"/>
                      <a:pt x="805" y="1460"/>
                      <a:pt x="811" y="1460"/>
                    </a:cubicBezTo>
                    <a:cubicBezTo>
                      <a:pt x="817" y="1460"/>
                      <a:pt x="818" y="1458"/>
                      <a:pt x="818" y="1455"/>
                    </a:cubicBezTo>
                    <a:cubicBezTo>
                      <a:pt x="818" y="1455"/>
                      <a:pt x="820" y="1480"/>
                      <a:pt x="832" y="1479"/>
                    </a:cubicBezTo>
                    <a:cubicBezTo>
                      <a:pt x="840" y="1479"/>
                      <a:pt x="840" y="1471"/>
                      <a:pt x="840" y="1471"/>
                    </a:cubicBezTo>
                    <a:cubicBezTo>
                      <a:pt x="840" y="1471"/>
                      <a:pt x="841" y="1490"/>
                      <a:pt x="852" y="1489"/>
                    </a:cubicBezTo>
                    <a:cubicBezTo>
                      <a:pt x="863" y="1487"/>
                      <a:pt x="863" y="1476"/>
                      <a:pt x="863" y="1476"/>
                    </a:cubicBezTo>
                    <a:cubicBezTo>
                      <a:pt x="870" y="1480"/>
                      <a:pt x="881" y="1480"/>
                      <a:pt x="884" y="1467"/>
                    </a:cubicBezTo>
                    <a:cubicBezTo>
                      <a:pt x="886" y="1455"/>
                      <a:pt x="892" y="1431"/>
                      <a:pt x="892" y="1422"/>
                    </a:cubicBezTo>
                    <a:cubicBezTo>
                      <a:pt x="891" y="1413"/>
                      <a:pt x="897" y="1393"/>
                      <a:pt x="898" y="1385"/>
                    </a:cubicBezTo>
                    <a:cubicBezTo>
                      <a:pt x="903" y="1362"/>
                      <a:pt x="909" y="1354"/>
                      <a:pt x="907" y="1347"/>
                    </a:cubicBezTo>
                    <a:cubicBezTo>
                      <a:pt x="915" y="1356"/>
                      <a:pt x="922" y="1365"/>
                      <a:pt x="926" y="1366"/>
                    </a:cubicBezTo>
                    <a:cubicBezTo>
                      <a:pt x="928" y="1380"/>
                      <a:pt x="941" y="1401"/>
                      <a:pt x="953" y="1401"/>
                    </a:cubicBezTo>
                    <a:cubicBezTo>
                      <a:pt x="968" y="1402"/>
                      <a:pt x="964" y="1392"/>
                      <a:pt x="959" y="1380"/>
                    </a:cubicBezTo>
                    <a:cubicBezTo>
                      <a:pt x="955" y="1369"/>
                      <a:pt x="954" y="1355"/>
                      <a:pt x="950" y="1350"/>
                    </a:cubicBezTo>
                    <a:cubicBezTo>
                      <a:pt x="945" y="1344"/>
                      <a:pt x="939" y="1314"/>
                      <a:pt x="931" y="1304"/>
                    </a:cubicBezTo>
                    <a:cubicBezTo>
                      <a:pt x="923" y="1294"/>
                      <a:pt x="893" y="1251"/>
                      <a:pt x="886" y="1243"/>
                    </a:cubicBezTo>
                    <a:cubicBezTo>
                      <a:pt x="883" y="1239"/>
                      <a:pt x="885" y="1222"/>
                      <a:pt x="882" y="1210"/>
                    </a:cubicBezTo>
                    <a:cubicBezTo>
                      <a:pt x="878" y="1198"/>
                      <a:pt x="879" y="1185"/>
                      <a:pt x="876" y="1171"/>
                    </a:cubicBezTo>
                    <a:cubicBezTo>
                      <a:pt x="872" y="1157"/>
                      <a:pt x="872" y="1129"/>
                      <a:pt x="871" y="1110"/>
                    </a:cubicBezTo>
                    <a:cubicBezTo>
                      <a:pt x="870" y="1078"/>
                      <a:pt x="870" y="950"/>
                      <a:pt x="851" y="903"/>
                    </a:cubicBezTo>
                    <a:cubicBezTo>
                      <a:pt x="847" y="888"/>
                      <a:pt x="843" y="865"/>
                      <a:pt x="844" y="832"/>
                    </a:cubicBezTo>
                    <a:cubicBezTo>
                      <a:pt x="842" y="740"/>
                      <a:pt x="821" y="687"/>
                      <a:pt x="823" y="659"/>
                    </a:cubicBezTo>
                    <a:cubicBezTo>
                      <a:pt x="829" y="618"/>
                      <a:pt x="820" y="574"/>
                      <a:pt x="812" y="539"/>
                    </a:cubicBezTo>
                    <a:cubicBezTo>
                      <a:pt x="795" y="464"/>
                      <a:pt x="759" y="445"/>
                      <a:pt x="743" y="441"/>
                    </a:cubicBezTo>
                    <a:cubicBezTo>
                      <a:pt x="726" y="437"/>
                      <a:pt x="687" y="427"/>
                      <a:pt x="672" y="421"/>
                    </a:cubicBezTo>
                    <a:cubicBezTo>
                      <a:pt x="656" y="413"/>
                      <a:pt x="615" y="389"/>
                      <a:pt x="598" y="383"/>
                    </a:cubicBezTo>
                    <a:cubicBezTo>
                      <a:pt x="584" y="378"/>
                      <a:pt x="558" y="363"/>
                      <a:pt x="558" y="363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Freeform 63"/>
              <p:cNvSpPr/>
              <p:nvPr>
                <p:custDataLst>
                  <p:tags r:id="rId234"/>
                </p:custDataLst>
              </p:nvPr>
            </p:nvSpPr>
            <p:spPr bwMode="auto">
              <a:xfrm>
                <a:off x="1645" y="1075"/>
                <a:ext cx="27" cy="9"/>
              </a:xfrm>
              <a:custGeom>
                <a:avLst/>
                <a:gdLst>
                  <a:gd name="T0" fmla="*/ 49 w 20"/>
                  <a:gd name="T1" fmla="*/ 0 h 7"/>
                  <a:gd name="T2" fmla="*/ 36 w 20"/>
                  <a:gd name="T3" fmla="*/ 8 h 7"/>
                  <a:gd name="T4" fmla="*/ 0 w 20"/>
                  <a:gd name="T5" fmla="*/ 8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7">
                    <a:moveTo>
                      <a:pt x="20" y="0"/>
                    </a:moveTo>
                    <a:cubicBezTo>
                      <a:pt x="18" y="2"/>
                      <a:pt x="17" y="3"/>
                      <a:pt x="15" y="4"/>
                    </a:cubicBezTo>
                    <a:cubicBezTo>
                      <a:pt x="9" y="7"/>
                      <a:pt x="6" y="2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1" name="Freeform 64"/>
              <p:cNvSpPr/>
              <p:nvPr>
                <p:custDataLst>
                  <p:tags r:id="rId235"/>
                </p:custDataLst>
              </p:nvPr>
            </p:nvSpPr>
            <p:spPr bwMode="auto">
              <a:xfrm>
                <a:off x="1438" y="2191"/>
                <a:ext cx="42" cy="22"/>
              </a:xfrm>
              <a:custGeom>
                <a:avLst/>
                <a:gdLst>
                  <a:gd name="T0" fmla="*/ 26 w 31"/>
                  <a:gd name="T1" fmla="*/ 0 h 17"/>
                  <a:gd name="T2" fmla="*/ 22 w 31"/>
                  <a:gd name="T3" fmla="*/ 30 h 17"/>
                  <a:gd name="T4" fmla="*/ 51 w 31"/>
                  <a:gd name="T5" fmla="*/ 13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" h="17">
                    <a:moveTo>
                      <a:pt x="10" y="0"/>
                    </a:moveTo>
                    <a:cubicBezTo>
                      <a:pt x="0" y="1"/>
                      <a:pt x="1" y="11"/>
                      <a:pt x="9" y="14"/>
                    </a:cubicBezTo>
                    <a:cubicBezTo>
                      <a:pt x="16" y="17"/>
                      <a:pt x="31" y="8"/>
                      <a:pt x="21" y="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2" name="Freeform 65"/>
              <p:cNvSpPr/>
              <p:nvPr>
                <p:custDataLst>
                  <p:tags r:id="rId236"/>
                </p:custDataLst>
              </p:nvPr>
            </p:nvSpPr>
            <p:spPr bwMode="auto">
              <a:xfrm>
                <a:off x="1153" y="1555"/>
                <a:ext cx="5" cy="170"/>
              </a:xfrm>
              <a:custGeom>
                <a:avLst/>
                <a:gdLst>
                  <a:gd name="T0" fmla="*/ 0 w 4"/>
                  <a:gd name="T1" fmla="*/ 300 h 128"/>
                  <a:gd name="T2" fmla="*/ 0 w 4"/>
                  <a:gd name="T3" fmla="*/ 298 h 128"/>
                  <a:gd name="T4" fmla="*/ 0 w 4"/>
                  <a:gd name="T5" fmla="*/ 0 h 1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28">
                    <a:moveTo>
                      <a:pt x="0" y="128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3" y="84"/>
                      <a:pt x="4" y="9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3" name="Freeform 66"/>
              <p:cNvSpPr/>
              <p:nvPr>
                <p:custDataLst>
                  <p:tags r:id="rId237"/>
                </p:custDataLst>
              </p:nvPr>
            </p:nvSpPr>
            <p:spPr bwMode="auto">
              <a:xfrm>
                <a:off x="1223" y="1319"/>
                <a:ext cx="171" cy="18"/>
              </a:xfrm>
              <a:custGeom>
                <a:avLst/>
                <a:gdLst>
                  <a:gd name="T0" fmla="*/ 0 w 128"/>
                  <a:gd name="T1" fmla="*/ 1 h 14"/>
                  <a:gd name="T2" fmla="*/ 28 w 128"/>
                  <a:gd name="T3" fmla="*/ 6 h 14"/>
                  <a:gd name="T4" fmla="*/ 59 w 128"/>
                  <a:gd name="T5" fmla="*/ 6 h 14"/>
                  <a:gd name="T6" fmla="*/ 168 w 128"/>
                  <a:gd name="T7" fmla="*/ 22 h 14"/>
                  <a:gd name="T8" fmla="*/ 206 w 128"/>
                  <a:gd name="T9" fmla="*/ 24 h 14"/>
                  <a:gd name="T10" fmla="*/ 305 w 128"/>
                  <a:gd name="T11" fmla="*/ 24 h 14"/>
                  <a:gd name="T12" fmla="*/ 305 w 128"/>
                  <a:gd name="T13" fmla="*/ 24 h 14"/>
                  <a:gd name="T14" fmla="*/ 305 w 128"/>
                  <a:gd name="T15" fmla="*/ 24 h 14"/>
                  <a:gd name="T16" fmla="*/ 305 w 128"/>
                  <a:gd name="T17" fmla="*/ 24 h 14"/>
                  <a:gd name="T18" fmla="*/ 206 w 128"/>
                  <a:gd name="T19" fmla="*/ 22 h 14"/>
                  <a:gd name="T20" fmla="*/ 170 w 128"/>
                  <a:gd name="T21" fmla="*/ 15 h 14"/>
                  <a:gd name="T22" fmla="*/ 59 w 128"/>
                  <a:gd name="T23" fmla="*/ 1 h 14"/>
                  <a:gd name="T24" fmla="*/ 28 w 128"/>
                  <a:gd name="T25" fmla="*/ 0 h 14"/>
                  <a:gd name="T26" fmla="*/ 0 w 128"/>
                  <a:gd name="T27" fmla="*/ 1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8" h="14">
                    <a:moveTo>
                      <a:pt x="0" y="1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7" y="4"/>
                      <a:pt x="24" y="3"/>
                      <a:pt x="25" y="3"/>
                    </a:cubicBezTo>
                    <a:cubicBezTo>
                      <a:pt x="40" y="5"/>
                      <a:pt x="57" y="8"/>
                      <a:pt x="70" y="10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100" y="14"/>
                      <a:pt x="119" y="12"/>
                      <a:pt x="128" y="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19" y="12"/>
                      <a:pt x="100" y="12"/>
                      <a:pt x="86" y="10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57" y="5"/>
                      <a:pt x="40" y="2"/>
                      <a:pt x="25" y="1"/>
                    </a:cubicBezTo>
                    <a:cubicBezTo>
                      <a:pt x="24" y="1"/>
                      <a:pt x="18" y="1"/>
                      <a:pt x="12" y="0"/>
                    </a:cubicBezTo>
                    <a:cubicBezTo>
                      <a:pt x="12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7A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67"/>
              <p:cNvSpPr/>
              <p:nvPr>
                <p:custDataLst>
                  <p:tags r:id="rId238"/>
                </p:custDataLst>
              </p:nvPr>
            </p:nvSpPr>
            <p:spPr bwMode="auto">
              <a:xfrm>
                <a:off x="1420" y="1256"/>
                <a:ext cx="80" cy="77"/>
              </a:xfrm>
              <a:custGeom>
                <a:avLst/>
                <a:gdLst>
                  <a:gd name="T0" fmla="*/ 69 w 60"/>
                  <a:gd name="T1" fmla="*/ 130 h 58"/>
                  <a:gd name="T2" fmla="*/ 63 w 60"/>
                  <a:gd name="T3" fmla="*/ 130 h 58"/>
                  <a:gd name="T4" fmla="*/ 55 w 60"/>
                  <a:gd name="T5" fmla="*/ 130 h 58"/>
                  <a:gd name="T6" fmla="*/ 0 w 60"/>
                  <a:gd name="T7" fmla="*/ 61 h 58"/>
                  <a:gd name="T8" fmla="*/ 0 w 60"/>
                  <a:gd name="T9" fmla="*/ 61 h 58"/>
                  <a:gd name="T10" fmla="*/ 55 w 60"/>
                  <a:gd name="T11" fmla="*/ 135 h 58"/>
                  <a:gd name="T12" fmla="*/ 63 w 60"/>
                  <a:gd name="T13" fmla="*/ 135 h 58"/>
                  <a:gd name="T14" fmla="*/ 71 w 60"/>
                  <a:gd name="T15" fmla="*/ 135 h 58"/>
                  <a:gd name="T16" fmla="*/ 143 w 60"/>
                  <a:gd name="T17" fmla="*/ 0 h 58"/>
                  <a:gd name="T18" fmla="*/ 143 w 60"/>
                  <a:gd name="T19" fmla="*/ 0 h 58"/>
                  <a:gd name="T20" fmla="*/ 69 w 60"/>
                  <a:gd name="T21" fmla="*/ 130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" h="57">
                    <a:moveTo>
                      <a:pt x="29" y="56"/>
                    </a:moveTo>
                    <a:cubicBezTo>
                      <a:pt x="26" y="56"/>
                      <a:pt x="26" y="56"/>
                      <a:pt x="26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17" y="55"/>
                      <a:pt x="7" y="44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" y="33"/>
                      <a:pt x="12" y="57"/>
                      <a:pt x="23" y="58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42" y="57"/>
                      <a:pt x="56" y="22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5" y="24"/>
                      <a:pt x="39" y="54"/>
                      <a:pt x="29" y="56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Freeform 68"/>
              <p:cNvSpPr/>
              <p:nvPr>
                <p:custDataLst>
                  <p:tags r:id="rId239"/>
                </p:custDataLst>
              </p:nvPr>
            </p:nvSpPr>
            <p:spPr bwMode="auto">
              <a:xfrm>
                <a:off x="1759" y="1555"/>
                <a:ext cx="5" cy="170"/>
              </a:xfrm>
              <a:custGeom>
                <a:avLst/>
                <a:gdLst>
                  <a:gd name="T0" fmla="*/ 6 w 4"/>
                  <a:gd name="T1" fmla="*/ 300 h 128"/>
                  <a:gd name="T2" fmla="*/ 6 w 4"/>
                  <a:gd name="T3" fmla="*/ 298 h 128"/>
                  <a:gd name="T4" fmla="*/ 8 w 4"/>
                  <a:gd name="T5" fmla="*/ 0 h 1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28">
                    <a:moveTo>
                      <a:pt x="3" y="128"/>
                    </a:moveTo>
                    <a:cubicBezTo>
                      <a:pt x="3" y="127"/>
                      <a:pt x="3" y="127"/>
                      <a:pt x="3" y="127"/>
                    </a:cubicBezTo>
                    <a:cubicBezTo>
                      <a:pt x="1" y="84"/>
                      <a:pt x="0" y="9"/>
                      <a:pt x="4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69"/>
              <p:cNvSpPr/>
              <p:nvPr>
                <p:custDataLst>
                  <p:tags r:id="rId240"/>
                </p:custDataLst>
              </p:nvPr>
            </p:nvSpPr>
            <p:spPr bwMode="auto">
              <a:xfrm>
                <a:off x="1521" y="1319"/>
                <a:ext cx="172" cy="18"/>
              </a:xfrm>
              <a:custGeom>
                <a:avLst/>
                <a:gdLst>
                  <a:gd name="T0" fmla="*/ 247 w 129"/>
                  <a:gd name="T1" fmla="*/ 1 h 14"/>
                  <a:gd name="T2" fmla="*/ 137 w 129"/>
                  <a:gd name="T3" fmla="*/ 15 h 14"/>
                  <a:gd name="T4" fmla="*/ 100 w 129"/>
                  <a:gd name="T5" fmla="*/ 22 h 14"/>
                  <a:gd name="T6" fmla="*/ 0 w 129"/>
                  <a:gd name="T7" fmla="*/ 24 h 14"/>
                  <a:gd name="T8" fmla="*/ 0 w 129"/>
                  <a:gd name="T9" fmla="*/ 24 h 14"/>
                  <a:gd name="T10" fmla="*/ 0 w 129"/>
                  <a:gd name="T11" fmla="*/ 24 h 14"/>
                  <a:gd name="T12" fmla="*/ 0 w 129"/>
                  <a:gd name="T13" fmla="*/ 24 h 14"/>
                  <a:gd name="T14" fmla="*/ 101 w 129"/>
                  <a:gd name="T15" fmla="*/ 24 h 14"/>
                  <a:gd name="T16" fmla="*/ 137 w 129"/>
                  <a:gd name="T17" fmla="*/ 22 h 14"/>
                  <a:gd name="T18" fmla="*/ 247 w 129"/>
                  <a:gd name="T19" fmla="*/ 6 h 14"/>
                  <a:gd name="T20" fmla="*/ 277 w 129"/>
                  <a:gd name="T21" fmla="*/ 6 h 14"/>
                  <a:gd name="T22" fmla="*/ 305 w 129"/>
                  <a:gd name="T23" fmla="*/ 1 h 14"/>
                  <a:gd name="T24" fmla="*/ 305 w 129"/>
                  <a:gd name="T25" fmla="*/ 1 h 14"/>
                  <a:gd name="T26" fmla="*/ 277 w 129"/>
                  <a:gd name="T27" fmla="*/ 0 h 14"/>
                  <a:gd name="T28" fmla="*/ 247 w 129"/>
                  <a:gd name="T29" fmla="*/ 1 h 1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9" h="14">
                    <a:moveTo>
                      <a:pt x="104" y="1"/>
                    </a:moveTo>
                    <a:cubicBezTo>
                      <a:pt x="88" y="2"/>
                      <a:pt x="71" y="5"/>
                      <a:pt x="58" y="7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28" y="12"/>
                      <a:pt x="1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28" y="14"/>
                      <a:pt x="43" y="12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72" y="8"/>
                      <a:pt x="88" y="5"/>
                      <a:pt x="104" y="3"/>
                    </a:cubicBezTo>
                    <a:cubicBezTo>
                      <a:pt x="110" y="2"/>
                      <a:pt x="117" y="3"/>
                      <a:pt x="117" y="3"/>
                    </a:cubicBezTo>
                    <a:cubicBezTo>
                      <a:pt x="117" y="3"/>
                      <a:pt x="129" y="1"/>
                      <a:pt x="129" y="1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09" y="0"/>
                      <a:pt x="104" y="1"/>
                    </a:cubicBezTo>
                    <a:close/>
                  </a:path>
                </a:pathLst>
              </a:custGeom>
              <a:solidFill>
                <a:srgbClr val="A7A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Freeform 70"/>
              <p:cNvSpPr/>
              <p:nvPr>
                <p:custDataLst>
                  <p:tags r:id="rId241"/>
                </p:custDataLst>
              </p:nvPr>
            </p:nvSpPr>
            <p:spPr bwMode="auto">
              <a:xfrm>
                <a:off x="1743" y="1535"/>
                <a:ext cx="35" cy="38"/>
              </a:xfrm>
              <a:custGeom>
                <a:avLst/>
                <a:gdLst>
                  <a:gd name="T0" fmla="*/ 0 w 26"/>
                  <a:gd name="T1" fmla="*/ 66 h 29"/>
                  <a:gd name="T2" fmla="*/ 0 w 26"/>
                  <a:gd name="T3" fmla="*/ 66 h 29"/>
                  <a:gd name="T4" fmla="*/ 63 w 26"/>
                  <a:gd name="T5" fmla="*/ 1 h 29"/>
                  <a:gd name="T6" fmla="*/ 58 w 26"/>
                  <a:gd name="T7" fmla="*/ 0 h 29"/>
                  <a:gd name="T8" fmla="*/ 0 w 26"/>
                  <a:gd name="T9" fmla="*/ 66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0" y="23"/>
                      <a:pt x="19" y="14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7" y="13"/>
                      <a:pt x="10" y="23"/>
                      <a:pt x="0" y="29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71"/>
              <p:cNvSpPr/>
              <p:nvPr>
                <p:custDataLst>
                  <p:tags r:id="rId242"/>
                </p:custDataLst>
              </p:nvPr>
            </p:nvSpPr>
            <p:spPr bwMode="auto">
              <a:xfrm>
                <a:off x="1139" y="1535"/>
                <a:ext cx="34" cy="38"/>
              </a:xfrm>
              <a:custGeom>
                <a:avLst/>
                <a:gdLst>
                  <a:gd name="T0" fmla="*/ 0 w 25"/>
                  <a:gd name="T1" fmla="*/ 1 h 29"/>
                  <a:gd name="T2" fmla="*/ 63 w 25"/>
                  <a:gd name="T3" fmla="*/ 66 h 29"/>
                  <a:gd name="T4" fmla="*/ 63 w 25"/>
                  <a:gd name="T5" fmla="*/ 66 h 29"/>
                  <a:gd name="T6" fmla="*/ 5 w 25"/>
                  <a:gd name="T7" fmla="*/ 0 h 29"/>
                  <a:gd name="T8" fmla="*/ 0 w 25"/>
                  <a:gd name="T9" fmla="*/ 1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8">
                    <a:moveTo>
                      <a:pt x="0" y="1"/>
                    </a:moveTo>
                    <a:cubicBezTo>
                      <a:pt x="6" y="14"/>
                      <a:pt x="15" y="23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16" y="23"/>
                      <a:pt x="8" y="13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72"/>
              <p:cNvSpPr/>
              <p:nvPr>
                <p:custDataLst>
                  <p:tags r:id="rId243"/>
                </p:custDataLst>
              </p:nvPr>
            </p:nvSpPr>
            <p:spPr bwMode="auto">
              <a:xfrm>
                <a:off x="1438" y="932"/>
                <a:ext cx="19" cy="17"/>
              </a:xfrm>
              <a:custGeom>
                <a:avLst/>
                <a:gdLst>
                  <a:gd name="T0" fmla="*/ 15 w 14"/>
                  <a:gd name="T1" fmla="*/ 29 h 13"/>
                  <a:gd name="T2" fmla="*/ 5 w 14"/>
                  <a:gd name="T3" fmla="*/ 22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13">
                    <a:moveTo>
                      <a:pt x="6" y="13"/>
                    </a:moveTo>
                    <a:cubicBezTo>
                      <a:pt x="14" y="4"/>
                      <a:pt x="0" y="0"/>
                      <a:pt x="2" y="1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73"/>
              <p:cNvSpPr/>
              <p:nvPr>
                <p:custDataLst>
                  <p:tags r:id="rId244"/>
                </p:custDataLst>
              </p:nvPr>
            </p:nvSpPr>
            <p:spPr bwMode="auto">
              <a:xfrm>
                <a:off x="1472" y="1027"/>
                <a:ext cx="5" cy="1"/>
              </a:xfrm>
              <a:custGeom>
                <a:avLst/>
                <a:gdLst>
                  <a:gd name="T0" fmla="*/ 0 w 4"/>
                  <a:gd name="T1" fmla="*/ 0 h 1"/>
                  <a:gd name="T2" fmla="*/ 8 w 4"/>
                  <a:gd name="T3" fmla="*/ 1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74"/>
              <p:cNvSpPr/>
              <p:nvPr>
                <p:custDataLst>
                  <p:tags r:id="rId245"/>
                </p:custDataLst>
              </p:nvPr>
            </p:nvSpPr>
            <p:spPr bwMode="auto">
              <a:xfrm>
                <a:off x="1416" y="987"/>
                <a:ext cx="9" cy="6"/>
              </a:xfrm>
              <a:custGeom>
                <a:avLst/>
                <a:gdLst>
                  <a:gd name="T0" fmla="*/ 15 w 7"/>
                  <a:gd name="T1" fmla="*/ 8 h 5"/>
                  <a:gd name="T2" fmla="*/ 1 w 7"/>
                  <a:gd name="T3" fmla="*/ 6 h 5"/>
                  <a:gd name="T4" fmla="*/ 10 w 7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1" y="5"/>
                      <a:pt x="1" y="3"/>
                    </a:cubicBezTo>
                    <a:cubicBezTo>
                      <a:pt x="0" y="1"/>
                      <a:pt x="4" y="0"/>
                      <a:pt x="5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Freeform 75"/>
              <p:cNvSpPr/>
              <p:nvPr>
                <p:custDataLst>
                  <p:tags r:id="rId246"/>
                </p:custDataLst>
              </p:nvPr>
            </p:nvSpPr>
            <p:spPr bwMode="auto">
              <a:xfrm>
                <a:off x="1635" y="972"/>
                <a:ext cx="6" cy="4"/>
              </a:xfrm>
              <a:custGeom>
                <a:avLst/>
                <a:gdLst>
                  <a:gd name="T0" fmla="*/ 0 w 5"/>
                  <a:gd name="T1" fmla="*/ 5 h 3"/>
                  <a:gd name="T2" fmla="*/ 8 w 5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2" y="3"/>
                      <a:pt x="5" y="3"/>
                      <a:pt x="5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Freeform 76"/>
              <p:cNvSpPr/>
              <p:nvPr>
                <p:custDataLst>
                  <p:tags r:id="rId247"/>
                </p:custDataLst>
              </p:nvPr>
            </p:nvSpPr>
            <p:spPr bwMode="auto">
              <a:xfrm>
                <a:off x="1648" y="1005"/>
                <a:ext cx="11" cy="15"/>
              </a:xfrm>
              <a:custGeom>
                <a:avLst/>
                <a:gdLst>
                  <a:gd name="T0" fmla="*/ 21 w 8"/>
                  <a:gd name="T1" fmla="*/ 20 h 11"/>
                  <a:gd name="T2" fmla="*/ 21 w 8"/>
                  <a:gd name="T3" fmla="*/ 27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11">
                    <a:moveTo>
                      <a:pt x="8" y="8"/>
                    </a:moveTo>
                    <a:cubicBezTo>
                      <a:pt x="0" y="0"/>
                      <a:pt x="1" y="11"/>
                      <a:pt x="8" y="11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Freeform 77"/>
              <p:cNvSpPr/>
              <p:nvPr>
                <p:custDataLst>
                  <p:tags r:id="rId248"/>
                </p:custDataLst>
              </p:nvPr>
            </p:nvSpPr>
            <p:spPr bwMode="auto">
              <a:xfrm>
                <a:off x="1648" y="1073"/>
                <a:ext cx="16" cy="12"/>
              </a:xfrm>
              <a:custGeom>
                <a:avLst/>
                <a:gdLst>
                  <a:gd name="T0" fmla="*/ 1 w 12"/>
                  <a:gd name="T1" fmla="*/ 16 h 9"/>
                  <a:gd name="T2" fmla="*/ 5 w 12"/>
                  <a:gd name="T3" fmla="*/ 5 h 9"/>
                  <a:gd name="T4" fmla="*/ 15 w 12"/>
                  <a:gd name="T5" fmla="*/ 21 h 9"/>
                  <a:gd name="T6" fmla="*/ 21 w 12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" y="7"/>
                    </a:moveTo>
                    <a:cubicBezTo>
                      <a:pt x="0" y="5"/>
                      <a:pt x="0" y="3"/>
                      <a:pt x="2" y="2"/>
                    </a:cubicBezTo>
                    <a:cubicBezTo>
                      <a:pt x="4" y="3"/>
                      <a:pt x="3" y="9"/>
                      <a:pt x="6" y="9"/>
                    </a:cubicBezTo>
                    <a:cubicBezTo>
                      <a:pt x="12" y="9"/>
                      <a:pt x="9" y="2"/>
                      <a:pt x="9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Freeform 78"/>
              <p:cNvSpPr/>
              <p:nvPr>
                <p:custDataLst>
                  <p:tags r:id="rId249"/>
                </p:custDataLst>
              </p:nvPr>
            </p:nvSpPr>
            <p:spPr bwMode="auto">
              <a:xfrm>
                <a:off x="1652" y="1088"/>
                <a:ext cx="3" cy="7"/>
              </a:xfrm>
              <a:custGeom>
                <a:avLst/>
                <a:gdLst>
                  <a:gd name="T0" fmla="*/ 8 w 2"/>
                  <a:gd name="T1" fmla="*/ 0 h 5"/>
                  <a:gd name="T2" fmla="*/ 5 w 2"/>
                  <a:gd name="T3" fmla="*/ 14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Freeform 79"/>
              <p:cNvSpPr/>
              <p:nvPr>
                <p:custDataLst>
                  <p:tags r:id="rId250"/>
                </p:custDataLst>
              </p:nvPr>
            </p:nvSpPr>
            <p:spPr bwMode="auto">
              <a:xfrm>
                <a:off x="1547" y="1224"/>
                <a:ext cx="10" cy="7"/>
              </a:xfrm>
              <a:custGeom>
                <a:avLst/>
                <a:gdLst>
                  <a:gd name="T0" fmla="*/ 1 w 8"/>
                  <a:gd name="T1" fmla="*/ 14 h 5"/>
                  <a:gd name="T2" fmla="*/ 16 w 8"/>
                  <a:gd name="T3" fmla="*/ 6 h 5"/>
                  <a:gd name="T4" fmla="*/ 0 w 8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1" y="5"/>
                    </a:moveTo>
                    <a:cubicBezTo>
                      <a:pt x="3" y="5"/>
                      <a:pt x="6" y="5"/>
                      <a:pt x="8" y="2"/>
                    </a:cubicBezTo>
                    <a:cubicBezTo>
                      <a:pt x="6" y="0"/>
                      <a:pt x="3" y="0"/>
                      <a:pt x="0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Freeform 80"/>
              <p:cNvSpPr/>
              <p:nvPr>
                <p:custDataLst>
                  <p:tags r:id="rId251"/>
                </p:custDataLst>
              </p:nvPr>
            </p:nvSpPr>
            <p:spPr bwMode="auto">
              <a:xfrm>
                <a:off x="1449" y="2561"/>
                <a:ext cx="24" cy="4"/>
              </a:xfrm>
              <a:custGeom>
                <a:avLst/>
                <a:gdLst>
                  <a:gd name="T0" fmla="*/ 0 w 18"/>
                  <a:gd name="T1" fmla="*/ 1 h 3"/>
                  <a:gd name="T2" fmla="*/ 43 w 18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" h="3">
                    <a:moveTo>
                      <a:pt x="0" y="1"/>
                    </a:moveTo>
                    <a:cubicBezTo>
                      <a:pt x="6" y="3"/>
                      <a:pt x="15" y="1"/>
                      <a:pt x="18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Freeform 81"/>
              <p:cNvSpPr/>
              <p:nvPr>
                <p:custDataLst>
                  <p:tags r:id="rId252"/>
                </p:custDataLst>
              </p:nvPr>
            </p:nvSpPr>
            <p:spPr bwMode="auto">
              <a:xfrm>
                <a:off x="1465" y="2555"/>
                <a:ext cx="4" cy="21"/>
              </a:xfrm>
              <a:custGeom>
                <a:avLst/>
                <a:gdLst>
                  <a:gd name="T0" fmla="*/ 7 w 3"/>
                  <a:gd name="T1" fmla="*/ 0 h 16"/>
                  <a:gd name="T2" fmla="*/ 7 w 3"/>
                  <a:gd name="T3" fmla="*/ 37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16">
                    <a:moveTo>
                      <a:pt x="3" y="0"/>
                    </a:moveTo>
                    <a:cubicBezTo>
                      <a:pt x="0" y="5"/>
                      <a:pt x="2" y="11"/>
                      <a:pt x="3" y="16"/>
                    </a:cubicBezTo>
                  </a:path>
                </a:pathLst>
              </a:custGeom>
              <a:noFill/>
              <a:ln w="7938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Freeform 82"/>
              <p:cNvSpPr/>
              <p:nvPr>
                <p:custDataLst>
                  <p:tags r:id="rId253"/>
                </p:custDataLst>
              </p:nvPr>
            </p:nvSpPr>
            <p:spPr bwMode="auto">
              <a:xfrm>
                <a:off x="1341" y="956"/>
                <a:ext cx="111" cy="59"/>
              </a:xfrm>
              <a:custGeom>
                <a:avLst/>
                <a:gdLst>
                  <a:gd name="T0" fmla="*/ 7 w 83"/>
                  <a:gd name="T1" fmla="*/ 5 h 44"/>
                  <a:gd name="T2" fmla="*/ 9 w 83"/>
                  <a:gd name="T3" fmla="*/ 1 h 44"/>
                  <a:gd name="T4" fmla="*/ 12 w 83"/>
                  <a:gd name="T5" fmla="*/ 0 h 44"/>
                  <a:gd name="T6" fmla="*/ 80 w 83"/>
                  <a:gd name="T7" fmla="*/ 7 h 44"/>
                  <a:gd name="T8" fmla="*/ 150 w 83"/>
                  <a:gd name="T9" fmla="*/ 5 h 44"/>
                  <a:gd name="T10" fmla="*/ 198 w 83"/>
                  <a:gd name="T11" fmla="*/ 20 h 44"/>
                  <a:gd name="T12" fmla="*/ 197 w 83"/>
                  <a:gd name="T13" fmla="*/ 27 h 44"/>
                  <a:gd name="T14" fmla="*/ 193 w 83"/>
                  <a:gd name="T15" fmla="*/ 28 h 44"/>
                  <a:gd name="T16" fmla="*/ 190 w 83"/>
                  <a:gd name="T17" fmla="*/ 31 h 44"/>
                  <a:gd name="T18" fmla="*/ 185 w 83"/>
                  <a:gd name="T19" fmla="*/ 34 h 44"/>
                  <a:gd name="T20" fmla="*/ 177 w 83"/>
                  <a:gd name="T21" fmla="*/ 51 h 44"/>
                  <a:gd name="T22" fmla="*/ 171 w 83"/>
                  <a:gd name="T23" fmla="*/ 70 h 44"/>
                  <a:gd name="T24" fmla="*/ 164 w 83"/>
                  <a:gd name="T25" fmla="*/ 79 h 44"/>
                  <a:gd name="T26" fmla="*/ 148 w 83"/>
                  <a:gd name="T27" fmla="*/ 99 h 44"/>
                  <a:gd name="T28" fmla="*/ 142 w 83"/>
                  <a:gd name="T29" fmla="*/ 99 h 44"/>
                  <a:gd name="T30" fmla="*/ 132 w 83"/>
                  <a:gd name="T31" fmla="*/ 101 h 44"/>
                  <a:gd name="T32" fmla="*/ 120 w 83"/>
                  <a:gd name="T33" fmla="*/ 101 h 44"/>
                  <a:gd name="T34" fmla="*/ 115 w 83"/>
                  <a:gd name="T35" fmla="*/ 101 h 44"/>
                  <a:gd name="T36" fmla="*/ 107 w 83"/>
                  <a:gd name="T37" fmla="*/ 101 h 44"/>
                  <a:gd name="T38" fmla="*/ 104 w 83"/>
                  <a:gd name="T39" fmla="*/ 101 h 44"/>
                  <a:gd name="T40" fmla="*/ 94 w 83"/>
                  <a:gd name="T41" fmla="*/ 99 h 44"/>
                  <a:gd name="T42" fmla="*/ 66 w 83"/>
                  <a:gd name="T43" fmla="*/ 91 h 44"/>
                  <a:gd name="T44" fmla="*/ 64 w 83"/>
                  <a:gd name="T45" fmla="*/ 78 h 44"/>
                  <a:gd name="T46" fmla="*/ 55 w 83"/>
                  <a:gd name="T47" fmla="*/ 83 h 44"/>
                  <a:gd name="T48" fmla="*/ 48 w 83"/>
                  <a:gd name="T49" fmla="*/ 79 h 44"/>
                  <a:gd name="T50" fmla="*/ 31 w 83"/>
                  <a:gd name="T51" fmla="*/ 63 h 44"/>
                  <a:gd name="T52" fmla="*/ 23 w 83"/>
                  <a:gd name="T53" fmla="*/ 54 h 44"/>
                  <a:gd name="T54" fmla="*/ 12 w 83"/>
                  <a:gd name="T55" fmla="*/ 46 h 44"/>
                  <a:gd name="T56" fmla="*/ 1 w 83"/>
                  <a:gd name="T57" fmla="*/ 27 h 44"/>
                  <a:gd name="T58" fmla="*/ 7 w 83"/>
                  <a:gd name="T59" fmla="*/ 7 h 44"/>
                  <a:gd name="T60" fmla="*/ 7 w 83"/>
                  <a:gd name="T61" fmla="*/ 5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3" h="44">
                    <a:moveTo>
                      <a:pt x="3" y="2"/>
                    </a:move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17" y="1"/>
                      <a:pt x="26" y="1"/>
                      <a:pt x="34" y="3"/>
                    </a:cubicBezTo>
                    <a:cubicBezTo>
                      <a:pt x="44" y="4"/>
                      <a:pt x="60" y="4"/>
                      <a:pt x="63" y="2"/>
                    </a:cubicBezTo>
                    <a:cubicBezTo>
                      <a:pt x="65" y="4"/>
                      <a:pt x="75" y="7"/>
                      <a:pt x="83" y="8"/>
                    </a:cubicBezTo>
                    <a:cubicBezTo>
                      <a:pt x="83" y="9"/>
                      <a:pt x="83" y="10"/>
                      <a:pt x="82" y="11"/>
                    </a:cubicBezTo>
                    <a:cubicBezTo>
                      <a:pt x="82" y="11"/>
                      <a:pt x="81" y="11"/>
                      <a:pt x="81" y="12"/>
                    </a:cubicBezTo>
                    <a:cubicBezTo>
                      <a:pt x="80" y="12"/>
                      <a:pt x="80" y="13"/>
                      <a:pt x="79" y="13"/>
                    </a:cubicBezTo>
                    <a:cubicBezTo>
                      <a:pt x="79" y="13"/>
                      <a:pt x="78" y="13"/>
                      <a:pt x="77" y="14"/>
                    </a:cubicBezTo>
                    <a:cubicBezTo>
                      <a:pt x="77" y="16"/>
                      <a:pt x="78" y="19"/>
                      <a:pt x="74" y="21"/>
                    </a:cubicBezTo>
                    <a:cubicBezTo>
                      <a:pt x="75" y="25"/>
                      <a:pt x="75" y="28"/>
                      <a:pt x="72" y="29"/>
                    </a:cubicBezTo>
                    <a:cubicBezTo>
                      <a:pt x="71" y="30"/>
                      <a:pt x="71" y="32"/>
                      <a:pt x="69" y="33"/>
                    </a:cubicBezTo>
                    <a:cubicBezTo>
                      <a:pt x="69" y="35"/>
                      <a:pt x="64" y="40"/>
                      <a:pt x="62" y="41"/>
                    </a:cubicBezTo>
                    <a:cubicBezTo>
                      <a:pt x="61" y="41"/>
                      <a:pt x="60" y="41"/>
                      <a:pt x="59" y="41"/>
                    </a:cubicBezTo>
                    <a:cubicBezTo>
                      <a:pt x="58" y="42"/>
                      <a:pt x="55" y="44"/>
                      <a:pt x="55" y="42"/>
                    </a:cubicBezTo>
                    <a:cubicBezTo>
                      <a:pt x="53" y="43"/>
                      <a:pt x="51" y="42"/>
                      <a:pt x="50" y="42"/>
                    </a:cubicBezTo>
                    <a:cubicBezTo>
                      <a:pt x="50" y="42"/>
                      <a:pt x="48" y="42"/>
                      <a:pt x="48" y="42"/>
                    </a:cubicBezTo>
                    <a:cubicBezTo>
                      <a:pt x="48" y="42"/>
                      <a:pt x="45" y="43"/>
                      <a:pt x="45" y="42"/>
                    </a:cubicBezTo>
                    <a:cubicBezTo>
                      <a:pt x="43" y="42"/>
                      <a:pt x="44" y="42"/>
                      <a:pt x="43" y="42"/>
                    </a:cubicBezTo>
                    <a:cubicBezTo>
                      <a:pt x="42" y="41"/>
                      <a:pt x="40" y="41"/>
                      <a:pt x="39" y="41"/>
                    </a:cubicBezTo>
                    <a:cubicBezTo>
                      <a:pt x="36" y="41"/>
                      <a:pt x="30" y="39"/>
                      <a:pt x="28" y="38"/>
                    </a:cubicBezTo>
                    <a:cubicBezTo>
                      <a:pt x="26" y="36"/>
                      <a:pt x="26" y="35"/>
                      <a:pt x="27" y="32"/>
                    </a:cubicBezTo>
                    <a:cubicBezTo>
                      <a:pt x="25" y="33"/>
                      <a:pt x="26" y="34"/>
                      <a:pt x="23" y="34"/>
                    </a:cubicBezTo>
                    <a:cubicBezTo>
                      <a:pt x="22" y="34"/>
                      <a:pt x="21" y="34"/>
                      <a:pt x="20" y="33"/>
                    </a:cubicBezTo>
                    <a:cubicBezTo>
                      <a:pt x="17" y="30"/>
                      <a:pt x="15" y="29"/>
                      <a:pt x="13" y="26"/>
                    </a:cubicBezTo>
                    <a:cubicBezTo>
                      <a:pt x="12" y="24"/>
                      <a:pt x="11" y="23"/>
                      <a:pt x="10" y="22"/>
                    </a:cubicBezTo>
                    <a:cubicBezTo>
                      <a:pt x="8" y="21"/>
                      <a:pt x="6" y="20"/>
                      <a:pt x="5" y="19"/>
                    </a:cubicBezTo>
                    <a:cubicBezTo>
                      <a:pt x="1" y="16"/>
                      <a:pt x="1" y="14"/>
                      <a:pt x="1" y="11"/>
                    </a:cubicBezTo>
                    <a:cubicBezTo>
                      <a:pt x="0" y="9"/>
                      <a:pt x="1" y="5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BB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Freeform 83"/>
              <p:cNvSpPr/>
              <p:nvPr>
                <p:custDataLst>
                  <p:tags r:id="rId254"/>
                </p:custDataLst>
              </p:nvPr>
            </p:nvSpPr>
            <p:spPr bwMode="auto">
              <a:xfrm>
                <a:off x="1348" y="956"/>
                <a:ext cx="104" cy="59"/>
              </a:xfrm>
              <a:custGeom>
                <a:avLst/>
                <a:gdLst>
                  <a:gd name="T0" fmla="*/ 165 w 78"/>
                  <a:gd name="T1" fmla="*/ 16 h 44"/>
                  <a:gd name="T2" fmla="*/ 137 w 78"/>
                  <a:gd name="T3" fmla="*/ 27 h 44"/>
                  <a:gd name="T4" fmla="*/ 69 w 78"/>
                  <a:gd name="T5" fmla="*/ 23 h 44"/>
                  <a:gd name="T6" fmla="*/ 43 w 78"/>
                  <a:gd name="T7" fmla="*/ 9 h 44"/>
                  <a:gd name="T8" fmla="*/ 0 w 78"/>
                  <a:gd name="T9" fmla="*/ 0 h 44"/>
                  <a:gd name="T10" fmla="*/ 33 w 78"/>
                  <a:gd name="T11" fmla="*/ 15 h 44"/>
                  <a:gd name="T12" fmla="*/ 63 w 78"/>
                  <a:gd name="T13" fmla="*/ 27 h 44"/>
                  <a:gd name="T14" fmla="*/ 112 w 78"/>
                  <a:gd name="T15" fmla="*/ 34 h 44"/>
                  <a:gd name="T16" fmla="*/ 140 w 78"/>
                  <a:gd name="T17" fmla="*/ 31 h 44"/>
                  <a:gd name="T18" fmla="*/ 169 w 78"/>
                  <a:gd name="T19" fmla="*/ 23 h 44"/>
                  <a:gd name="T20" fmla="*/ 171 w 78"/>
                  <a:gd name="T21" fmla="*/ 28 h 44"/>
                  <a:gd name="T22" fmla="*/ 164 w 78"/>
                  <a:gd name="T23" fmla="*/ 38 h 44"/>
                  <a:gd name="T24" fmla="*/ 159 w 78"/>
                  <a:gd name="T25" fmla="*/ 56 h 44"/>
                  <a:gd name="T26" fmla="*/ 155 w 78"/>
                  <a:gd name="T27" fmla="*/ 64 h 44"/>
                  <a:gd name="T28" fmla="*/ 149 w 78"/>
                  <a:gd name="T29" fmla="*/ 78 h 44"/>
                  <a:gd name="T30" fmla="*/ 135 w 78"/>
                  <a:gd name="T31" fmla="*/ 94 h 44"/>
                  <a:gd name="T32" fmla="*/ 121 w 78"/>
                  <a:gd name="T33" fmla="*/ 94 h 44"/>
                  <a:gd name="T34" fmla="*/ 112 w 78"/>
                  <a:gd name="T35" fmla="*/ 97 h 44"/>
                  <a:gd name="T36" fmla="*/ 105 w 78"/>
                  <a:gd name="T37" fmla="*/ 97 h 44"/>
                  <a:gd name="T38" fmla="*/ 95 w 78"/>
                  <a:gd name="T39" fmla="*/ 97 h 44"/>
                  <a:gd name="T40" fmla="*/ 85 w 78"/>
                  <a:gd name="T41" fmla="*/ 94 h 44"/>
                  <a:gd name="T42" fmla="*/ 76 w 78"/>
                  <a:gd name="T43" fmla="*/ 90 h 44"/>
                  <a:gd name="T44" fmla="*/ 65 w 78"/>
                  <a:gd name="T45" fmla="*/ 91 h 44"/>
                  <a:gd name="T46" fmla="*/ 55 w 78"/>
                  <a:gd name="T47" fmla="*/ 84 h 44"/>
                  <a:gd name="T48" fmla="*/ 59 w 78"/>
                  <a:gd name="T49" fmla="*/ 72 h 44"/>
                  <a:gd name="T50" fmla="*/ 52 w 78"/>
                  <a:gd name="T51" fmla="*/ 78 h 44"/>
                  <a:gd name="T52" fmla="*/ 52 w 78"/>
                  <a:gd name="T53" fmla="*/ 78 h 44"/>
                  <a:gd name="T54" fmla="*/ 55 w 78"/>
                  <a:gd name="T55" fmla="*/ 91 h 44"/>
                  <a:gd name="T56" fmla="*/ 80 w 78"/>
                  <a:gd name="T57" fmla="*/ 99 h 44"/>
                  <a:gd name="T58" fmla="*/ 91 w 78"/>
                  <a:gd name="T59" fmla="*/ 101 h 44"/>
                  <a:gd name="T60" fmla="*/ 95 w 78"/>
                  <a:gd name="T61" fmla="*/ 101 h 44"/>
                  <a:gd name="T62" fmla="*/ 101 w 78"/>
                  <a:gd name="T63" fmla="*/ 101 h 44"/>
                  <a:gd name="T64" fmla="*/ 107 w 78"/>
                  <a:gd name="T65" fmla="*/ 101 h 44"/>
                  <a:gd name="T66" fmla="*/ 119 w 78"/>
                  <a:gd name="T67" fmla="*/ 101 h 44"/>
                  <a:gd name="T68" fmla="*/ 128 w 78"/>
                  <a:gd name="T69" fmla="*/ 99 h 44"/>
                  <a:gd name="T70" fmla="*/ 135 w 78"/>
                  <a:gd name="T71" fmla="*/ 99 h 44"/>
                  <a:gd name="T72" fmla="*/ 151 w 78"/>
                  <a:gd name="T73" fmla="*/ 79 h 44"/>
                  <a:gd name="T74" fmla="*/ 159 w 78"/>
                  <a:gd name="T75" fmla="*/ 70 h 44"/>
                  <a:gd name="T76" fmla="*/ 164 w 78"/>
                  <a:gd name="T77" fmla="*/ 51 h 44"/>
                  <a:gd name="T78" fmla="*/ 171 w 78"/>
                  <a:gd name="T79" fmla="*/ 34 h 44"/>
                  <a:gd name="T80" fmla="*/ 176 w 78"/>
                  <a:gd name="T81" fmla="*/ 31 h 44"/>
                  <a:gd name="T82" fmla="*/ 180 w 78"/>
                  <a:gd name="T83" fmla="*/ 28 h 44"/>
                  <a:gd name="T84" fmla="*/ 183 w 78"/>
                  <a:gd name="T85" fmla="*/ 27 h 44"/>
                  <a:gd name="T86" fmla="*/ 185 w 78"/>
                  <a:gd name="T87" fmla="*/ 20 h 44"/>
                  <a:gd name="T88" fmla="*/ 165 w 78"/>
                  <a:gd name="T89" fmla="*/ 16 h 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8" h="44">
                    <a:moveTo>
                      <a:pt x="70" y="7"/>
                    </a:moveTo>
                    <a:cubicBezTo>
                      <a:pt x="70" y="7"/>
                      <a:pt x="68" y="10"/>
                      <a:pt x="58" y="11"/>
                    </a:cubicBezTo>
                    <a:cubicBezTo>
                      <a:pt x="51" y="13"/>
                      <a:pt x="40" y="12"/>
                      <a:pt x="29" y="10"/>
                    </a:cubicBezTo>
                    <a:cubicBezTo>
                      <a:pt x="24" y="8"/>
                      <a:pt x="24" y="5"/>
                      <a:pt x="18" y="4"/>
                    </a:cubicBezTo>
                    <a:cubicBezTo>
                      <a:pt x="6" y="2"/>
                      <a:pt x="0" y="2"/>
                      <a:pt x="0" y="0"/>
                    </a:cubicBezTo>
                    <a:cubicBezTo>
                      <a:pt x="1" y="3"/>
                      <a:pt x="10" y="5"/>
                      <a:pt x="14" y="6"/>
                    </a:cubicBezTo>
                    <a:cubicBezTo>
                      <a:pt x="19" y="6"/>
                      <a:pt x="23" y="9"/>
                      <a:pt x="26" y="11"/>
                    </a:cubicBezTo>
                    <a:cubicBezTo>
                      <a:pt x="29" y="13"/>
                      <a:pt x="41" y="14"/>
                      <a:pt x="47" y="14"/>
                    </a:cubicBezTo>
                    <a:cubicBezTo>
                      <a:pt x="53" y="13"/>
                      <a:pt x="55" y="14"/>
                      <a:pt x="59" y="13"/>
                    </a:cubicBezTo>
                    <a:cubicBezTo>
                      <a:pt x="64" y="12"/>
                      <a:pt x="69" y="11"/>
                      <a:pt x="71" y="10"/>
                    </a:cubicBezTo>
                    <a:cubicBezTo>
                      <a:pt x="73" y="8"/>
                      <a:pt x="74" y="11"/>
                      <a:pt x="72" y="12"/>
                    </a:cubicBezTo>
                    <a:cubicBezTo>
                      <a:pt x="70" y="13"/>
                      <a:pt x="70" y="13"/>
                      <a:pt x="69" y="16"/>
                    </a:cubicBezTo>
                    <a:cubicBezTo>
                      <a:pt x="68" y="20"/>
                      <a:pt x="67" y="21"/>
                      <a:pt x="67" y="23"/>
                    </a:cubicBezTo>
                    <a:cubicBezTo>
                      <a:pt x="68" y="25"/>
                      <a:pt x="66" y="27"/>
                      <a:pt x="65" y="27"/>
                    </a:cubicBezTo>
                    <a:cubicBezTo>
                      <a:pt x="65" y="29"/>
                      <a:pt x="63" y="31"/>
                      <a:pt x="63" y="32"/>
                    </a:cubicBezTo>
                    <a:cubicBezTo>
                      <a:pt x="62" y="34"/>
                      <a:pt x="59" y="38"/>
                      <a:pt x="57" y="39"/>
                    </a:cubicBezTo>
                    <a:cubicBezTo>
                      <a:pt x="56" y="40"/>
                      <a:pt x="52" y="41"/>
                      <a:pt x="51" y="39"/>
                    </a:cubicBezTo>
                    <a:cubicBezTo>
                      <a:pt x="50" y="40"/>
                      <a:pt x="47" y="41"/>
                      <a:pt x="47" y="40"/>
                    </a:cubicBezTo>
                    <a:cubicBezTo>
                      <a:pt x="46" y="41"/>
                      <a:pt x="44" y="40"/>
                      <a:pt x="44" y="40"/>
                    </a:cubicBezTo>
                    <a:cubicBezTo>
                      <a:pt x="42" y="41"/>
                      <a:pt x="39" y="41"/>
                      <a:pt x="40" y="40"/>
                    </a:cubicBezTo>
                    <a:cubicBezTo>
                      <a:pt x="38" y="40"/>
                      <a:pt x="36" y="40"/>
                      <a:pt x="36" y="39"/>
                    </a:cubicBezTo>
                    <a:cubicBezTo>
                      <a:pt x="33" y="39"/>
                      <a:pt x="32" y="38"/>
                      <a:pt x="32" y="37"/>
                    </a:cubicBezTo>
                    <a:cubicBezTo>
                      <a:pt x="30" y="39"/>
                      <a:pt x="29" y="39"/>
                      <a:pt x="28" y="38"/>
                    </a:cubicBezTo>
                    <a:cubicBezTo>
                      <a:pt x="26" y="38"/>
                      <a:pt x="22" y="36"/>
                      <a:pt x="23" y="35"/>
                    </a:cubicBezTo>
                    <a:cubicBezTo>
                      <a:pt x="23" y="33"/>
                      <a:pt x="24" y="31"/>
                      <a:pt x="25" y="30"/>
                    </a:cubicBezTo>
                    <a:cubicBezTo>
                      <a:pt x="24" y="30"/>
                      <a:pt x="23" y="31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1" y="35"/>
                      <a:pt x="21" y="36"/>
                      <a:pt x="23" y="38"/>
                    </a:cubicBezTo>
                    <a:cubicBezTo>
                      <a:pt x="25" y="39"/>
                      <a:pt x="31" y="41"/>
                      <a:pt x="34" y="41"/>
                    </a:cubicBezTo>
                    <a:cubicBezTo>
                      <a:pt x="35" y="41"/>
                      <a:pt x="37" y="41"/>
                      <a:pt x="38" y="42"/>
                    </a:cubicBezTo>
                    <a:cubicBezTo>
                      <a:pt x="39" y="42"/>
                      <a:pt x="38" y="42"/>
                      <a:pt x="40" y="42"/>
                    </a:cubicBezTo>
                    <a:cubicBezTo>
                      <a:pt x="40" y="43"/>
                      <a:pt x="43" y="42"/>
                      <a:pt x="43" y="42"/>
                    </a:cubicBezTo>
                    <a:cubicBezTo>
                      <a:pt x="43" y="42"/>
                      <a:pt x="45" y="42"/>
                      <a:pt x="45" y="42"/>
                    </a:cubicBezTo>
                    <a:cubicBezTo>
                      <a:pt x="46" y="42"/>
                      <a:pt x="48" y="43"/>
                      <a:pt x="50" y="42"/>
                    </a:cubicBezTo>
                    <a:cubicBezTo>
                      <a:pt x="50" y="44"/>
                      <a:pt x="53" y="42"/>
                      <a:pt x="54" y="41"/>
                    </a:cubicBezTo>
                    <a:cubicBezTo>
                      <a:pt x="55" y="41"/>
                      <a:pt x="56" y="41"/>
                      <a:pt x="57" y="41"/>
                    </a:cubicBezTo>
                    <a:cubicBezTo>
                      <a:pt x="59" y="40"/>
                      <a:pt x="64" y="35"/>
                      <a:pt x="64" y="33"/>
                    </a:cubicBezTo>
                    <a:cubicBezTo>
                      <a:pt x="66" y="32"/>
                      <a:pt x="66" y="30"/>
                      <a:pt x="67" y="29"/>
                    </a:cubicBezTo>
                    <a:cubicBezTo>
                      <a:pt x="70" y="28"/>
                      <a:pt x="70" y="25"/>
                      <a:pt x="69" y="21"/>
                    </a:cubicBezTo>
                    <a:cubicBezTo>
                      <a:pt x="73" y="19"/>
                      <a:pt x="72" y="16"/>
                      <a:pt x="72" y="14"/>
                    </a:cubicBezTo>
                    <a:cubicBezTo>
                      <a:pt x="73" y="13"/>
                      <a:pt x="74" y="13"/>
                      <a:pt x="74" y="13"/>
                    </a:cubicBezTo>
                    <a:cubicBezTo>
                      <a:pt x="75" y="13"/>
                      <a:pt x="75" y="12"/>
                      <a:pt x="76" y="12"/>
                    </a:cubicBezTo>
                    <a:cubicBezTo>
                      <a:pt x="76" y="11"/>
                      <a:pt x="77" y="11"/>
                      <a:pt x="77" y="11"/>
                    </a:cubicBezTo>
                    <a:cubicBezTo>
                      <a:pt x="78" y="10"/>
                      <a:pt x="78" y="9"/>
                      <a:pt x="78" y="8"/>
                    </a:cubicBezTo>
                    <a:cubicBezTo>
                      <a:pt x="76" y="8"/>
                      <a:pt x="73" y="7"/>
                      <a:pt x="70" y="7"/>
                    </a:cubicBezTo>
                    <a:close/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Freeform 84"/>
              <p:cNvSpPr/>
              <p:nvPr>
                <p:custDataLst>
                  <p:tags r:id="rId255"/>
                </p:custDataLst>
              </p:nvPr>
            </p:nvSpPr>
            <p:spPr bwMode="auto">
              <a:xfrm>
                <a:off x="1377" y="972"/>
                <a:ext cx="44" cy="27"/>
              </a:xfrm>
              <a:custGeom>
                <a:avLst/>
                <a:gdLst>
                  <a:gd name="T0" fmla="*/ 79 w 33"/>
                  <a:gd name="T1" fmla="*/ 0 h 20"/>
                  <a:gd name="T2" fmla="*/ 0 w 33"/>
                  <a:gd name="T3" fmla="*/ 49 h 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20">
                    <a:moveTo>
                      <a:pt x="33" y="0"/>
                    </a:moveTo>
                    <a:cubicBezTo>
                      <a:pt x="30" y="12"/>
                      <a:pt x="3" y="14"/>
                      <a:pt x="0" y="2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Freeform 85"/>
              <p:cNvSpPr/>
              <p:nvPr>
                <p:custDataLst>
                  <p:tags r:id="rId256"/>
                </p:custDataLst>
              </p:nvPr>
            </p:nvSpPr>
            <p:spPr bwMode="auto">
              <a:xfrm>
                <a:off x="1461" y="937"/>
                <a:ext cx="19" cy="46"/>
              </a:xfrm>
              <a:custGeom>
                <a:avLst/>
                <a:gdLst>
                  <a:gd name="T0" fmla="*/ 20 w 14"/>
                  <a:gd name="T1" fmla="*/ 0 h 34"/>
                  <a:gd name="T2" fmla="*/ 26 w 14"/>
                  <a:gd name="T3" fmla="*/ 57 h 34"/>
                  <a:gd name="T4" fmla="*/ 0 w 14"/>
                  <a:gd name="T5" fmla="*/ 84 h 34"/>
                  <a:gd name="T6" fmla="*/ 22 w 14"/>
                  <a:gd name="T7" fmla="*/ 50 h 34"/>
                  <a:gd name="T8" fmla="*/ 20 w 14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34">
                    <a:moveTo>
                      <a:pt x="8" y="0"/>
                    </a:moveTo>
                    <a:cubicBezTo>
                      <a:pt x="11" y="3"/>
                      <a:pt x="14" y="9"/>
                      <a:pt x="10" y="23"/>
                    </a:cubicBezTo>
                    <a:cubicBezTo>
                      <a:pt x="8" y="29"/>
                      <a:pt x="4" y="34"/>
                      <a:pt x="0" y="34"/>
                    </a:cubicBezTo>
                    <a:cubicBezTo>
                      <a:pt x="3" y="33"/>
                      <a:pt x="7" y="27"/>
                      <a:pt x="9" y="20"/>
                    </a:cubicBezTo>
                    <a:cubicBezTo>
                      <a:pt x="11" y="14"/>
                      <a:pt x="10" y="2"/>
                      <a:pt x="8" y="0"/>
                    </a:cubicBezTo>
                    <a:close/>
                  </a:path>
                </a:pathLst>
              </a:custGeom>
              <a:solidFill>
                <a:srgbClr val="DAB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Freeform 86"/>
              <p:cNvSpPr/>
              <p:nvPr>
                <p:custDataLst>
                  <p:tags r:id="rId257"/>
                </p:custDataLst>
              </p:nvPr>
            </p:nvSpPr>
            <p:spPr bwMode="auto">
              <a:xfrm>
                <a:off x="1299" y="757"/>
                <a:ext cx="322" cy="216"/>
              </a:xfrm>
              <a:custGeom>
                <a:avLst/>
                <a:gdLst>
                  <a:gd name="T0" fmla="*/ 413 w 241"/>
                  <a:gd name="T1" fmla="*/ 299 h 162"/>
                  <a:gd name="T2" fmla="*/ 480 w 241"/>
                  <a:gd name="T3" fmla="*/ 325 h 162"/>
                  <a:gd name="T4" fmla="*/ 541 w 241"/>
                  <a:gd name="T5" fmla="*/ 305 h 162"/>
                  <a:gd name="T6" fmla="*/ 562 w 241"/>
                  <a:gd name="T7" fmla="*/ 272 h 162"/>
                  <a:gd name="T8" fmla="*/ 573 w 241"/>
                  <a:gd name="T9" fmla="*/ 241 h 162"/>
                  <a:gd name="T10" fmla="*/ 573 w 241"/>
                  <a:gd name="T11" fmla="*/ 215 h 162"/>
                  <a:gd name="T12" fmla="*/ 575 w 241"/>
                  <a:gd name="T13" fmla="*/ 193 h 162"/>
                  <a:gd name="T14" fmla="*/ 562 w 241"/>
                  <a:gd name="T15" fmla="*/ 151 h 162"/>
                  <a:gd name="T16" fmla="*/ 552 w 241"/>
                  <a:gd name="T17" fmla="*/ 123 h 162"/>
                  <a:gd name="T18" fmla="*/ 532 w 241"/>
                  <a:gd name="T19" fmla="*/ 91 h 162"/>
                  <a:gd name="T20" fmla="*/ 505 w 241"/>
                  <a:gd name="T21" fmla="*/ 65 h 162"/>
                  <a:gd name="T22" fmla="*/ 426 w 241"/>
                  <a:gd name="T23" fmla="*/ 31 h 162"/>
                  <a:gd name="T24" fmla="*/ 362 w 241"/>
                  <a:gd name="T25" fmla="*/ 15 h 162"/>
                  <a:gd name="T26" fmla="*/ 335 w 241"/>
                  <a:gd name="T27" fmla="*/ 5 h 162"/>
                  <a:gd name="T28" fmla="*/ 307 w 241"/>
                  <a:gd name="T29" fmla="*/ 7 h 162"/>
                  <a:gd name="T30" fmla="*/ 265 w 241"/>
                  <a:gd name="T31" fmla="*/ 9 h 162"/>
                  <a:gd name="T32" fmla="*/ 224 w 241"/>
                  <a:gd name="T33" fmla="*/ 20 h 162"/>
                  <a:gd name="T34" fmla="*/ 164 w 241"/>
                  <a:gd name="T35" fmla="*/ 27 h 162"/>
                  <a:gd name="T36" fmla="*/ 106 w 241"/>
                  <a:gd name="T37" fmla="*/ 59 h 162"/>
                  <a:gd name="T38" fmla="*/ 76 w 241"/>
                  <a:gd name="T39" fmla="*/ 101 h 162"/>
                  <a:gd name="T40" fmla="*/ 49 w 241"/>
                  <a:gd name="T41" fmla="*/ 128 h 162"/>
                  <a:gd name="T42" fmla="*/ 36 w 241"/>
                  <a:gd name="T43" fmla="*/ 148 h 162"/>
                  <a:gd name="T44" fmla="*/ 15 w 241"/>
                  <a:gd name="T45" fmla="*/ 215 h 162"/>
                  <a:gd name="T46" fmla="*/ 16 w 241"/>
                  <a:gd name="T47" fmla="*/ 276 h 162"/>
                  <a:gd name="T48" fmla="*/ 71 w 241"/>
                  <a:gd name="T49" fmla="*/ 351 h 162"/>
                  <a:gd name="T50" fmla="*/ 155 w 241"/>
                  <a:gd name="T51" fmla="*/ 361 h 162"/>
                  <a:gd name="T52" fmla="*/ 224 w 241"/>
                  <a:gd name="T53" fmla="*/ 357 h 162"/>
                  <a:gd name="T54" fmla="*/ 303 w 241"/>
                  <a:gd name="T55" fmla="*/ 375 h 162"/>
                  <a:gd name="T56" fmla="*/ 404 w 241"/>
                  <a:gd name="T57" fmla="*/ 357 h 162"/>
                  <a:gd name="T58" fmla="*/ 413 w 241"/>
                  <a:gd name="T59" fmla="*/ 299 h 1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41" h="162">
                    <a:moveTo>
                      <a:pt x="173" y="126"/>
                    </a:moveTo>
                    <a:cubicBezTo>
                      <a:pt x="180" y="132"/>
                      <a:pt x="194" y="137"/>
                      <a:pt x="201" y="137"/>
                    </a:cubicBezTo>
                    <a:cubicBezTo>
                      <a:pt x="210" y="136"/>
                      <a:pt x="221" y="135"/>
                      <a:pt x="227" y="129"/>
                    </a:cubicBezTo>
                    <a:cubicBezTo>
                      <a:pt x="231" y="125"/>
                      <a:pt x="233" y="119"/>
                      <a:pt x="236" y="115"/>
                    </a:cubicBezTo>
                    <a:cubicBezTo>
                      <a:pt x="238" y="111"/>
                      <a:pt x="239" y="107"/>
                      <a:pt x="240" y="102"/>
                    </a:cubicBezTo>
                    <a:cubicBezTo>
                      <a:pt x="240" y="98"/>
                      <a:pt x="241" y="94"/>
                      <a:pt x="240" y="91"/>
                    </a:cubicBezTo>
                    <a:cubicBezTo>
                      <a:pt x="240" y="88"/>
                      <a:pt x="241" y="85"/>
                      <a:pt x="241" y="82"/>
                    </a:cubicBezTo>
                    <a:cubicBezTo>
                      <a:pt x="240" y="76"/>
                      <a:pt x="239" y="69"/>
                      <a:pt x="236" y="64"/>
                    </a:cubicBezTo>
                    <a:cubicBezTo>
                      <a:pt x="234" y="60"/>
                      <a:pt x="232" y="57"/>
                      <a:pt x="231" y="52"/>
                    </a:cubicBezTo>
                    <a:cubicBezTo>
                      <a:pt x="230" y="47"/>
                      <a:pt x="227" y="42"/>
                      <a:pt x="223" y="38"/>
                    </a:cubicBezTo>
                    <a:cubicBezTo>
                      <a:pt x="221" y="35"/>
                      <a:pt x="214" y="29"/>
                      <a:pt x="212" y="28"/>
                    </a:cubicBezTo>
                    <a:cubicBezTo>
                      <a:pt x="207" y="23"/>
                      <a:pt x="187" y="9"/>
                      <a:pt x="179" y="13"/>
                    </a:cubicBezTo>
                    <a:cubicBezTo>
                      <a:pt x="176" y="6"/>
                      <a:pt x="157" y="3"/>
                      <a:pt x="152" y="6"/>
                    </a:cubicBezTo>
                    <a:cubicBezTo>
                      <a:pt x="151" y="4"/>
                      <a:pt x="147" y="3"/>
                      <a:pt x="141" y="2"/>
                    </a:cubicBezTo>
                    <a:cubicBezTo>
                      <a:pt x="136" y="2"/>
                      <a:pt x="131" y="2"/>
                      <a:pt x="129" y="3"/>
                    </a:cubicBezTo>
                    <a:cubicBezTo>
                      <a:pt x="125" y="3"/>
                      <a:pt x="115" y="0"/>
                      <a:pt x="111" y="4"/>
                    </a:cubicBezTo>
                    <a:cubicBezTo>
                      <a:pt x="106" y="0"/>
                      <a:pt x="96" y="4"/>
                      <a:pt x="94" y="8"/>
                    </a:cubicBezTo>
                    <a:cubicBezTo>
                      <a:pt x="90" y="3"/>
                      <a:pt x="79" y="5"/>
                      <a:pt x="69" y="11"/>
                    </a:cubicBezTo>
                    <a:cubicBezTo>
                      <a:pt x="61" y="15"/>
                      <a:pt x="52" y="19"/>
                      <a:pt x="44" y="25"/>
                    </a:cubicBezTo>
                    <a:cubicBezTo>
                      <a:pt x="35" y="31"/>
                      <a:pt x="27" y="40"/>
                      <a:pt x="32" y="43"/>
                    </a:cubicBezTo>
                    <a:cubicBezTo>
                      <a:pt x="25" y="45"/>
                      <a:pt x="25" y="47"/>
                      <a:pt x="21" y="54"/>
                    </a:cubicBezTo>
                    <a:cubicBezTo>
                      <a:pt x="17" y="61"/>
                      <a:pt x="15" y="62"/>
                      <a:pt x="15" y="62"/>
                    </a:cubicBezTo>
                    <a:cubicBezTo>
                      <a:pt x="11" y="66"/>
                      <a:pt x="5" y="86"/>
                      <a:pt x="6" y="91"/>
                    </a:cubicBezTo>
                    <a:cubicBezTo>
                      <a:pt x="4" y="95"/>
                      <a:pt x="0" y="113"/>
                      <a:pt x="7" y="116"/>
                    </a:cubicBezTo>
                    <a:cubicBezTo>
                      <a:pt x="6" y="123"/>
                      <a:pt x="15" y="145"/>
                      <a:pt x="30" y="148"/>
                    </a:cubicBezTo>
                    <a:cubicBezTo>
                      <a:pt x="46" y="151"/>
                      <a:pt x="55" y="150"/>
                      <a:pt x="65" y="152"/>
                    </a:cubicBezTo>
                    <a:cubicBezTo>
                      <a:pt x="75" y="153"/>
                      <a:pt x="91" y="153"/>
                      <a:pt x="94" y="151"/>
                    </a:cubicBezTo>
                    <a:cubicBezTo>
                      <a:pt x="98" y="155"/>
                      <a:pt x="123" y="160"/>
                      <a:pt x="127" y="158"/>
                    </a:cubicBezTo>
                    <a:cubicBezTo>
                      <a:pt x="136" y="160"/>
                      <a:pt x="160" y="162"/>
                      <a:pt x="169" y="151"/>
                    </a:cubicBezTo>
                    <a:cubicBezTo>
                      <a:pt x="174" y="144"/>
                      <a:pt x="178" y="132"/>
                      <a:pt x="173" y="126"/>
                    </a:cubicBezTo>
                    <a:close/>
                  </a:path>
                </a:pathLst>
              </a:custGeom>
              <a:solidFill>
                <a:srgbClr val="EDEC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Freeform 87"/>
              <p:cNvSpPr/>
              <p:nvPr>
                <p:custDataLst>
                  <p:tags r:id="rId258"/>
                </p:custDataLst>
              </p:nvPr>
            </p:nvSpPr>
            <p:spPr bwMode="auto">
              <a:xfrm>
                <a:off x="1450" y="761"/>
                <a:ext cx="12" cy="88"/>
              </a:xfrm>
              <a:custGeom>
                <a:avLst/>
                <a:gdLst>
                  <a:gd name="T0" fmla="*/ 15 w 9"/>
                  <a:gd name="T1" fmla="*/ 0 h 66"/>
                  <a:gd name="T2" fmla="*/ 0 w 9"/>
                  <a:gd name="T3" fmla="*/ 5 h 66"/>
                  <a:gd name="T4" fmla="*/ 7 w 9"/>
                  <a:gd name="T5" fmla="*/ 21 h 66"/>
                  <a:gd name="T6" fmla="*/ 12 w 9"/>
                  <a:gd name="T7" fmla="*/ 59 h 66"/>
                  <a:gd name="T8" fmla="*/ 15 w 9"/>
                  <a:gd name="T9" fmla="*/ 101 h 66"/>
                  <a:gd name="T10" fmla="*/ 16 w 9"/>
                  <a:gd name="T11" fmla="*/ 121 h 66"/>
                  <a:gd name="T12" fmla="*/ 16 w 9"/>
                  <a:gd name="T13" fmla="*/ 156 h 66"/>
                  <a:gd name="T14" fmla="*/ 20 w 9"/>
                  <a:gd name="T15" fmla="*/ 128 h 66"/>
                  <a:gd name="T16" fmla="*/ 20 w 9"/>
                  <a:gd name="T17" fmla="*/ 101 h 66"/>
                  <a:gd name="T18" fmla="*/ 16 w 9"/>
                  <a:gd name="T19" fmla="*/ 57 h 66"/>
                  <a:gd name="T20" fmla="*/ 16 w 9"/>
                  <a:gd name="T21" fmla="*/ 43 h 66"/>
                  <a:gd name="T22" fmla="*/ 12 w 9"/>
                  <a:gd name="T23" fmla="*/ 28 h 66"/>
                  <a:gd name="T24" fmla="*/ 12 w 9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66">
                    <a:moveTo>
                      <a:pt x="6" y="0"/>
                    </a:moveTo>
                    <a:cubicBezTo>
                      <a:pt x="4" y="0"/>
                      <a:pt x="1" y="0"/>
                      <a:pt x="0" y="2"/>
                    </a:cubicBezTo>
                    <a:cubicBezTo>
                      <a:pt x="0" y="4"/>
                      <a:pt x="2" y="8"/>
                      <a:pt x="3" y="9"/>
                    </a:cubicBezTo>
                    <a:cubicBezTo>
                      <a:pt x="5" y="14"/>
                      <a:pt x="5" y="20"/>
                      <a:pt x="5" y="25"/>
                    </a:cubicBezTo>
                    <a:cubicBezTo>
                      <a:pt x="5" y="31"/>
                      <a:pt x="6" y="37"/>
                      <a:pt x="6" y="43"/>
                    </a:cubicBezTo>
                    <a:cubicBezTo>
                      <a:pt x="7" y="46"/>
                      <a:pt x="8" y="49"/>
                      <a:pt x="7" y="51"/>
                    </a:cubicBezTo>
                    <a:cubicBezTo>
                      <a:pt x="7" y="56"/>
                      <a:pt x="6" y="61"/>
                      <a:pt x="7" y="66"/>
                    </a:cubicBezTo>
                    <a:cubicBezTo>
                      <a:pt x="7" y="62"/>
                      <a:pt x="8" y="58"/>
                      <a:pt x="8" y="54"/>
                    </a:cubicBezTo>
                    <a:cubicBezTo>
                      <a:pt x="9" y="50"/>
                      <a:pt x="9" y="47"/>
                      <a:pt x="8" y="43"/>
                    </a:cubicBezTo>
                    <a:cubicBezTo>
                      <a:pt x="7" y="37"/>
                      <a:pt x="7" y="30"/>
                      <a:pt x="7" y="24"/>
                    </a:cubicBezTo>
                    <a:cubicBezTo>
                      <a:pt x="7" y="22"/>
                      <a:pt x="7" y="20"/>
                      <a:pt x="7" y="18"/>
                    </a:cubicBezTo>
                    <a:cubicBezTo>
                      <a:pt x="7" y="16"/>
                      <a:pt x="6" y="14"/>
                      <a:pt x="5" y="12"/>
                    </a:cubicBezTo>
                    <a:cubicBezTo>
                      <a:pt x="5" y="9"/>
                      <a:pt x="2" y="2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Freeform 88"/>
              <p:cNvSpPr/>
              <p:nvPr>
                <p:custDataLst>
                  <p:tags r:id="rId259"/>
                </p:custDataLst>
              </p:nvPr>
            </p:nvSpPr>
            <p:spPr bwMode="auto">
              <a:xfrm>
                <a:off x="1470" y="760"/>
                <a:ext cx="18" cy="59"/>
              </a:xfrm>
              <a:custGeom>
                <a:avLst/>
                <a:gdLst>
                  <a:gd name="T0" fmla="*/ 8 w 13"/>
                  <a:gd name="T1" fmla="*/ 9 h 44"/>
                  <a:gd name="T2" fmla="*/ 1 w 13"/>
                  <a:gd name="T3" fmla="*/ 54 h 44"/>
                  <a:gd name="T4" fmla="*/ 14 w 13"/>
                  <a:gd name="T5" fmla="*/ 75 h 44"/>
                  <a:gd name="T6" fmla="*/ 14 w 13"/>
                  <a:gd name="T7" fmla="*/ 86 h 44"/>
                  <a:gd name="T8" fmla="*/ 15 w 13"/>
                  <a:gd name="T9" fmla="*/ 106 h 44"/>
                  <a:gd name="T10" fmla="*/ 14 w 13"/>
                  <a:gd name="T11" fmla="*/ 68 h 44"/>
                  <a:gd name="T12" fmla="*/ 11 w 13"/>
                  <a:gd name="T13" fmla="*/ 51 h 44"/>
                  <a:gd name="T14" fmla="*/ 14 w 13"/>
                  <a:gd name="T15" fmla="*/ 34 h 44"/>
                  <a:gd name="T16" fmla="*/ 14 w 13"/>
                  <a:gd name="T17" fmla="*/ 16 h 44"/>
                  <a:gd name="T18" fmla="*/ 14 w 13"/>
                  <a:gd name="T19" fmla="*/ 9 h 44"/>
                  <a:gd name="T20" fmla="*/ 35 w 13"/>
                  <a:gd name="T21" fmla="*/ 5 h 44"/>
                  <a:gd name="T22" fmla="*/ 8 w 13"/>
                  <a:gd name="T23" fmla="*/ 12 h 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44">
                    <a:moveTo>
                      <a:pt x="3" y="4"/>
                    </a:moveTo>
                    <a:cubicBezTo>
                      <a:pt x="6" y="10"/>
                      <a:pt x="0" y="16"/>
                      <a:pt x="1" y="22"/>
                    </a:cubicBezTo>
                    <a:cubicBezTo>
                      <a:pt x="2" y="25"/>
                      <a:pt x="4" y="28"/>
                      <a:pt x="5" y="31"/>
                    </a:cubicBezTo>
                    <a:cubicBezTo>
                      <a:pt x="5" y="33"/>
                      <a:pt x="5" y="35"/>
                      <a:pt x="5" y="36"/>
                    </a:cubicBezTo>
                    <a:cubicBezTo>
                      <a:pt x="5" y="39"/>
                      <a:pt x="6" y="42"/>
                      <a:pt x="6" y="44"/>
                    </a:cubicBezTo>
                    <a:cubicBezTo>
                      <a:pt x="6" y="39"/>
                      <a:pt x="7" y="33"/>
                      <a:pt x="5" y="28"/>
                    </a:cubicBezTo>
                    <a:cubicBezTo>
                      <a:pt x="5" y="26"/>
                      <a:pt x="4" y="24"/>
                      <a:pt x="4" y="21"/>
                    </a:cubicBezTo>
                    <a:cubicBezTo>
                      <a:pt x="4" y="19"/>
                      <a:pt x="5" y="17"/>
                      <a:pt x="5" y="14"/>
                    </a:cubicBezTo>
                    <a:cubicBezTo>
                      <a:pt x="5" y="12"/>
                      <a:pt x="6" y="10"/>
                      <a:pt x="5" y="7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6" y="1"/>
                      <a:pt x="11" y="2"/>
                      <a:pt x="13" y="2"/>
                    </a:cubicBezTo>
                    <a:cubicBezTo>
                      <a:pt x="12" y="1"/>
                      <a:pt x="0" y="0"/>
                      <a:pt x="3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Freeform 89"/>
              <p:cNvSpPr/>
              <p:nvPr>
                <p:custDataLst>
                  <p:tags r:id="rId260"/>
                </p:custDataLst>
              </p:nvPr>
            </p:nvSpPr>
            <p:spPr bwMode="auto">
              <a:xfrm>
                <a:off x="1506" y="764"/>
                <a:ext cx="19" cy="20"/>
              </a:xfrm>
              <a:custGeom>
                <a:avLst/>
                <a:gdLst>
                  <a:gd name="T0" fmla="*/ 0 w 14"/>
                  <a:gd name="T1" fmla="*/ 33 h 15"/>
                  <a:gd name="T2" fmla="*/ 0 w 14"/>
                  <a:gd name="T3" fmla="*/ 16 h 15"/>
                  <a:gd name="T4" fmla="*/ 1 w 14"/>
                  <a:gd name="T5" fmla="*/ 5 h 15"/>
                  <a:gd name="T6" fmla="*/ 35 w 14"/>
                  <a:gd name="T7" fmla="*/ 9 h 15"/>
                  <a:gd name="T8" fmla="*/ 7 w 14"/>
                  <a:gd name="T9" fmla="*/ 15 h 15"/>
                  <a:gd name="T10" fmla="*/ 5 w 14"/>
                  <a:gd name="T11" fmla="*/ 28 h 15"/>
                  <a:gd name="T12" fmla="*/ 0 w 14"/>
                  <a:gd name="T13" fmla="*/ 36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14"/>
                    </a:moveTo>
                    <a:cubicBezTo>
                      <a:pt x="0" y="11"/>
                      <a:pt x="0" y="9"/>
                      <a:pt x="0" y="7"/>
                    </a:cubicBezTo>
                    <a:cubicBezTo>
                      <a:pt x="0" y="6"/>
                      <a:pt x="0" y="3"/>
                      <a:pt x="1" y="2"/>
                    </a:cubicBezTo>
                    <a:cubicBezTo>
                      <a:pt x="3" y="0"/>
                      <a:pt x="12" y="3"/>
                      <a:pt x="14" y="4"/>
                    </a:cubicBezTo>
                    <a:cubicBezTo>
                      <a:pt x="11" y="4"/>
                      <a:pt x="5" y="2"/>
                      <a:pt x="3" y="6"/>
                    </a:cubicBezTo>
                    <a:cubicBezTo>
                      <a:pt x="2" y="8"/>
                      <a:pt x="3" y="10"/>
                      <a:pt x="2" y="12"/>
                    </a:cubicBezTo>
                    <a:cubicBezTo>
                      <a:pt x="1" y="13"/>
                      <a:pt x="0" y="13"/>
                      <a:pt x="0" y="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Freeform 90"/>
              <p:cNvSpPr/>
              <p:nvPr>
                <p:custDataLst>
                  <p:tags r:id="rId261"/>
                </p:custDataLst>
              </p:nvPr>
            </p:nvSpPr>
            <p:spPr bwMode="auto">
              <a:xfrm>
                <a:off x="1539" y="776"/>
                <a:ext cx="38" cy="17"/>
              </a:xfrm>
              <a:custGeom>
                <a:avLst/>
                <a:gdLst>
                  <a:gd name="T0" fmla="*/ 0 w 29"/>
                  <a:gd name="T1" fmla="*/ 16 h 13"/>
                  <a:gd name="T2" fmla="*/ 7 w 29"/>
                  <a:gd name="T3" fmla="*/ 1 h 13"/>
                  <a:gd name="T4" fmla="*/ 24 w 29"/>
                  <a:gd name="T5" fmla="*/ 5 h 13"/>
                  <a:gd name="T6" fmla="*/ 66 w 29"/>
                  <a:gd name="T7" fmla="*/ 29 h 13"/>
                  <a:gd name="T8" fmla="*/ 22 w 29"/>
                  <a:gd name="T9" fmla="*/ 9 h 13"/>
                  <a:gd name="T10" fmla="*/ 7 w 29"/>
                  <a:gd name="T11" fmla="*/ 9 h 13"/>
                  <a:gd name="T12" fmla="*/ 5 w 29"/>
                  <a:gd name="T13" fmla="*/ 13 h 13"/>
                  <a:gd name="T14" fmla="*/ 0 w 29"/>
                  <a:gd name="T15" fmla="*/ 16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13">
                    <a:moveTo>
                      <a:pt x="0" y="7"/>
                    </a:moveTo>
                    <a:cubicBezTo>
                      <a:pt x="1" y="5"/>
                      <a:pt x="1" y="2"/>
                      <a:pt x="3" y="1"/>
                    </a:cubicBezTo>
                    <a:cubicBezTo>
                      <a:pt x="5" y="0"/>
                      <a:pt x="9" y="1"/>
                      <a:pt x="11" y="2"/>
                    </a:cubicBezTo>
                    <a:cubicBezTo>
                      <a:pt x="17" y="5"/>
                      <a:pt x="24" y="8"/>
                      <a:pt x="29" y="13"/>
                    </a:cubicBezTo>
                    <a:cubicBezTo>
                      <a:pt x="23" y="9"/>
                      <a:pt x="17" y="6"/>
                      <a:pt x="10" y="4"/>
                    </a:cubicBezTo>
                    <a:cubicBezTo>
                      <a:pt x="8" y="3"/>
                      <a:pt x="5" y="2"/>
                      <a:pt x="3" y="4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1" y="6"/>
                      <a:pt x="0" y="6"/>
                      <a:pt x="0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Freeform 91"/>
              <p:cNvSpPr/>
              <p:nvPr>
                <p:custDataLst>
                  <p:tags r:id="rId262"/>
                </p:custDataLst>
              </p:nvPr>
            </p:nvSpPr>
            <p:spPr bwMode="auto">
              <a:xfrm>
                <a:off x="1509" y="852"/>
                <a:ext cx="15" cy="51"/>
              </a:xfrm>
              <a:custGeom>
                <a:avLst/>
                <a:gdLst>
                  <a:gd name="T0" fmla="*/ 19 w 11"/>
                  <a:gd name="T1" fmla="*/ 0 h 38"/>
                  <a:gd name="T2" fmla="*/ 20 w 11"/>
                  <a:gd name="T3" fmla="*/ 12 h 38"/>
                  <a:gd name="T4" fmla="*/ 20 w 11"/>
                  <a:gd name="T5" fmla="*/ 28 h 38"/>
                  <a:gd name="T6" fmla="*/ 15 w 11"/>
                  <a:gd name="T7" fmla="*/ 54 h 38"/>
                  <a:gd name="T8" fmla="*/ 7 w 11"/>
                  <a:gd name="T9" fmla="*/ 72 h 38"/>
                  <a:gd name="T10" fmla="*/ 0 w 11"/>
                  <a:gd name="T11" fmla="*/ 91 h 38"/>
                  <a:gd name="T12" fmla="*/ 14 w 11"/>
                  <a:gd name="T13" fmla="*/ 78 h 38"/>
                  <a:gd name="T14" fmla="*/ 26 w 11"/>
                  <a:gd name="T15" fmla="*/ 48 h 38"/>
                  <a:gd name="T16" fmla="*/ 26 w 11"/>
                  <a:gd name="T17" fmla="*/ 16 h 38"/>
                  <a:gd name="T18" fmla="*/ 19 w 11"/>
                  <a:gd name="T19" fmla="*/ 0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" h="38">
                    <a:moveTo>
                      <a:pt x="7" y="0"/>
                    </a:moveTo>
                    <a:cubicBezTo>
                      <a:pt x="8" y="1"/>
                      <a:pt x="8" y="3"/>
                      <a:pt x="8" y="5"/>
                    </a:cubicBezTo>
                    <a:cubicBezTo>
                      <a:pt x="8" y="7"/>
                      <a:pt x="8" y="10"/>
                      <a:pt x="8" y="12"/>
                    </a:cubicBezTo>
                    <a:cubicBezTo>
                      <a:pt x="8" y="15"/>
                      <a:pt x="7" y="19"/>
                      <a:pt x="6" y="22"/>
                    </a:cubicBezTo>
                    <a:cubicBezTo>
                      <a:pt x="6" y="25"/>
                      <a:pt x="5" y="28"/>
                      <a:pt x="3" y="30"/>
                    </a:cubicBezTo>
                    <a:cubicBezTo>
                      <a:pt x="2" y="33"/>
                      <a:pt x="1" y="36"/>
                      <a:pt x="0" y="38"/>
                    </a:cubicBezTo>
                    <a:cubicBezTo>
                      <a:pt x="1" y="35"/>
                      <a:pt x="3" y="34"/>
                      <a:pt x="5" y="32"/>
                    </a:cubicBezTo>
                    <a:cubicBezTo>
                      <a:pt x="8" y="29"/>
                      <a:pt x="8" y="24"/>
                      <a:pt x="10" y="20"/>
                    </a:cubicBezTo>
                    <a:cubicBezTo>
                      <a:pt x="11" y="16"/>
                      <a:pt x="11" y="11"/>
                      <a:pt x="10" y="7"/>
                    </a:cubicBezTo>
                    <a:cubicBezTo>
                      <a:pt x="10" y="5"/>
                      <a:pt x="8" y="3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Freeform 92"/>
              <p:cNvSpPr/>
              <p:nvPr>
                <p:custDataLst>
                  <p:tags r:id="rId263"/>
                </p:custDataLst>
              </p:nvPr>
            </p:nvSpPr>
            <p:spPr bwMode="auto">
              <a:xfrm>
                <a:off x="1540" y="829"/>
                <a:ext cx="16" cy="39"/>
              </a:xfrm>
              <a:custGeom>
                <a:avLst/>
                <a:gdLst>
                  <a:gd name="T0" fmla="*/ 0 w 12"/>
                  <a:gd name="T1" fmla="*/ 5 h 29"/>
                  <a:gd name="T2" fmla="*/ 16 w 12"/>
                  <a:gd name="T3" fmla="*/ 42 h 29"/>
                  <a:gd name="T4" fmla="*/ 20 w 12"/>
                  <a:gd name="T5" fmla="*/ 70 h 29"/>
                  <a:gd name="T6" fmla="*/ 28 w 12"/>
                  <a:gd name="T7" fmla="*/ 54 h 29"/>
                  <a:gd name="T8" fmla="*/ 21 w 12"/>
                  <a:gd name="T9" fmla="*/ 31 h 29"/>
                  <a:gd name="T10" fmla="*/ 7 w 12"/>
                  <a:gd name="T11" fmla="*/ 15 h 29"/>
                  <a:gd name="T12" fmla="*/ 0 w 12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28">
                    <a:moveTo>
                      <a:pt x="0" y="2"/>
                    </a:moveTo>
                    <a:cubicBezTo>
                      <a:pt x="2" y="8"/>
                      <a:pt x="5" y="12"/>
                      <a:pt x="7" y="17"/>
                    </a:cubicBezTo>
                    <a:cubicBezTo>
                      <a:pt x="9" y="21"/>
                      <a:pt x="9" y="25"/>
                      <a:pt x="8" y="29"/>
                    </a:cubicBezTo>
                    <a:cubicBezTo>
                      <a:pt x="9" y="27"/>
                      <a:pt x="11" y="25"/>
                      <a:pt x="12" y="22"/>
                    </a:cubicBezTo>
                    <a:cubicBezTo>
                      <a:pt x="12" y="19"/>
                      <a:pt x="11" y="16"/>
                      <a:pt x="9" y="13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2" y="4"/>
                      <a:pt x="0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Freeform 93"/>
              <p:cNvSpPr/>
              <p:nvPr>
                <p:custDataLst>
                  <p:tags r:id="rId264"/>
                </p:custDataLst>
              </p:nvPr>
            </p:nvSpPr>
            <p:spPr bwMode="auto">
              <a:xfrm>
                <a:off x="1545" y="863"/>
                <a:ext cx="31" cy="26"/>
              </a:xfrm>
              <a:custGeom>
                <a:avLst/>
                <a:gdLst>
                  <a:gd name="T0" fmla="*/ 0 w 23"/>
                  <a:gd name="T1" fmla="*/ 44 h 20"/>
                  <a:gd name="T2" fmla="*/ 22 w 23"/>
                  <a:gd name="T3" fmla="*/ 13 h 20"/>
                  <a:gd name="T4" fmla="*/ 40 w 23"/>
                  <a:gd name="T5" fmla="*/ 9 h 20"/>
                  <a:gd name="T6" fmla="*/ 57 w 23"/>
                  <a:gd name="T7" fmla="*/ 0 h 20"/>
                  <a:gd name="T8" fmla="*/ 43 w 23"/>
                  <a:gd name="T9" fmla="*/ 12 h 20"/>
                  <a:gd name="T10" fmla="*/ 22 w 23"/>
                  <a:gd name="T11" fmla="*/ 21 h 20"/>
                  <a:gd name="T12" fmla="*/ 7 w 23"/>
                  <a:gd name="T13" fmla="*/ 30 h 20"/>
                  <a:gd name="T14" fmla="*/ 0 w 23"/>
                  <a:gd name="T15" fmla="*/ 44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" h="20">
                    <a:moveTo>
                      <a:pt x="0" y="20"/>
                    </a:moveTo>
                    <a:cubicBezTo>
                      <a:pt x="3" y="15"/>
                      <a:pt x="3" y="9"/>
                      <a:pt x="9" y="6"/>
                    </a:cubicBezTo>
                    <a:cubicBezTo>
                      <a:pt x="11" y="5"/>
                      <a:pt x="14" y="5"/>
                      <a:pt x="16" y="4"/>
                    </a:cubicBezTo>
                    <a:cubicBezTo>
                      <a:pt x="19" y="3"/>
                      <a:pt x="21" y="1"/>
                      <a:pt x="23" y="0"/>
                    </a:cubicBezTo>
                    <a:cubicBezTo>
                      <a:pt x="21" y="1"/>
                      <a:pt x="20" y="4"/>
                      <a:pt x="18" y="5"/>
                    </a:cubicBezTo>
                    <a:cubicBezTo>
                      <a:pt x="15" y="7"/>
                      <a:pt x="12" y="8"/>
                      <a:pt x="9" y="9"/>
                    </a:cubicBezTo>
                    <a:cubicBezTo>
                      <a:pt x="7" y="10"/>
                      <a:pt x="5" y="12"/>
                      <a:pt x="3" y="14"/>
                    </a:cubicBezTo>
                    <a:cubicBezTo>
                      <a:pt x="2" y="16"/>
                      <a:pt x="1" y="18"/>
                      <a:pt x="0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Freeform 94"/>
              <p:cNvSpPr/>
              <p:nvPr>
                <p:custDataLst>
                  <p:tags r:id="rId265"/>
                </p:custDataLst>
              </p:nvPr>
            </p:nvSpPr>
            <p:spPr bwMode="auto">
              <a:xfrm>
                <a:off x="1592" y="884"/>
                <a:ext cx="16" cy="36"/>
              </a:xfrm>
              <a:custGeom>
                <a:avLst/>
                <a:gdLst>
                  <a:gd name="T0" fmla="*/ 28 w 12"/>
                  <a:gd name="T1" fmla="*/ 0 h 27"/>
                  <a:gd name="T2" fmla="*/ 9 w 12"/>
                  <a:gd name="T3" fmla="*/ 31 h 27"/>
                  <a:gd name="T4" fmla="*/ 5 w 12"/>
                  <a:gd name="T5" fmla="*/ 64 h 27"/>
                  <a:gd name="T6" fmla="*/ 7 w 12"/>
                  <a:gd name="T7" fmla="*/ 48 h 27"/>
                  <a:gd name="T8" fmla="*/ 15 w 12"/>
                  <a:gd name="T9" fmla="*/ 28 h 27"/>
                  <a:gd name="T10" fmla="*/ 27 w 12"/>
                  <a:gd name="T11" fmla="*/ 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7">
                    <a:moveTo>
                      <a:pt x="12" y="0"/>
                    </a:moveTo>
                    <a:cubicBezTo>
                      <a:pt x="8" y="4"/>
                      <a:pt x="6" y="7"/>
                      <a:pt x="4" y="13"/>
                    </a:cubicBezTo>
                    <a:cubicBezTo>
                      <a:pt x="3" y="17"/>
                      <a:pt x="0" y="23"/>
                      <a:pt x="2" y="27"/>
                    </a:cubicBezTo>
                    <a:cubicBezTo>
                      <a:pt x="1" y="25"/>
                      <a:pt x="3" y="22"/>
                      <a:pt x="3" y="20"/>
                    </a:cubicBezTo>
                    <a:cubicBezTo>
                      <a:pt x="4" y="17"/>
                      <a:pt x="5" y="14"/>
                      <a:pt x="6" y="12"/>
                    </a:cubicBezTo>
                    <a:cubicBezTo>
                      <a:pt x="7" y="9"/>
                      <a:pt x="9" y="4"/>
                      <a:pt x="1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Freeform 95"/>
              <p:cNvSpPr/>
              <p:nvPr>
                <p:custDataLst>
                  <p:tags r:id="rId266"/>
                </p:custDataLst>
              </p:nvPr>
            </p:nvSpPr>
            <p:spPr bwMode="auto">
              <a:xfrm>
                <a:off x="1421" y="776"/>
                <a:ext cx="11" cy="64"/>
              </a:xfrm>
              <a:custGeom>
                <a:avLst/>
                <a:gdLst>
                  <a:gd name="T0" fmla="*/ 11 w 8"/>
                  <a:gd name="T1" fmla="*/ 0 h 48"/>
                  <a:gd name="T2" fmla="*/ 8 w 8"/>
                  <a:gd name="T3" fmla="*/ 33 h 48"/>
                  <a:gd name="T4" fmla="*/ 11 w 8"/>
                  <a:gd name="T5" fmla="*/ 63 h 48"/>
                  <a:gd name="T6" fmla="*/ 6 w 8"/>
                  <a:gd name="T7" fmla="*/ 85 h 48"/>
                  <a:gd name="T8" fmla="*/ 1 w 8"/>
                  <a:gd name="T9" fmla="*/ 113 h 48"/>
                  <a:gd name="T10" fmla="*/ 11 w 8"/>
                  <a:gd name="T11" fmla="*/ 84 h 48"/>
                  <a:gd name="T12" fmla="*/ 14 w 8"/>
                  <a:gd name="T13" fmla="*/ 69 h 48"/>
                  <a:gd name="T14" fmla="*/ 15 w 8"/>
                  <a:gd name="T15" fmla="*/ 59 h 48"/>
                  <a:gd name="T16" fmla="*/ 11 w 8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8">
                    <a:moveTo>
                      <a:pt x="4" y="0"/>
                    </a:moveTo>
                    <a:cubicBezTo>
                      <a:pt x="5" y="5"/>
                      <a:pt x="2" y="10"/>
                      <a:pt x="3" y="14"/>
                    </a:cubicBezTo>
                    <a:cubicBezTo>
                      <a:pt x="3" y="18"/>
                      <a:pt x="5" y="22"/>
                      <a:pt x="4" y="26"/>
                    </a:cubicBezTo>
                    <a:cubicBezTo>
                      <a:pt x="4" y="29"/>
                      <a:pt x="3" y="33"/>
                      <a:pt x="2" y="36"/>
                    </a:cubicBezTo>
                    <a:cubicBezTo>
                      <a:pt x="0" y="40"/>
                      <a:pt x="0" y="44"/>
                      <a:pt x="1" y="48"/>
                    </a:cubicBezTo>
                    <a:cubicBezTo>
                      <a:pt x="1" y="44"/>
                      <a:pt x="2" y="40"/>
                      <a:pt x="4" y="35"/>
                    </a:cubicBezTo>
                    <a:cubicBezTo>
                      <a:pt x="5" y="33"/>
                      <a:pt x="5" y="32"/>
                      <a:pt x="5" y="29"/>
                    </a:cubicBezTo>
                    <a:cubicBezTo>
                      <a:pt x="5" y="28"/>
                      <a:pt x="6" y="26"/>
                      <a:pt x="6" y="25"/>
                    </a:cubicBezTo>
                    <a:cubicBezTo>
                      <a:pt x="8" y="17"/>
                      <a:pt x="2" y="8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Freeform 96"/>
              <p:cNvSpPr/>
              <p:nvPr>
                <p:custDataLst>
                  <p:tags r:id="rId267"/>
                </p:custDataLst>
              </p:nvPr>
            </p:nvSpPr>
            <p:spPr bwMode="auto">
              <a:xfrm>
                <a:off x="1380" y="825"/>
                <a:ext cx="20" cy="34"/>
              </a:xfrm>
              <a:custGeom>
                <a:avLst/>
                <a:gdLst>
                  <a:gd name="T0" fmla="*/ 9 w 15"/>
                  <a:gd name="T1" fmla="*/ 0 h 25"/>
                  <a:gd name="T2" fmla="*/ 5 w 15"/>
                  <a:gd name="T3" fmla="*/ 45 h 25"/>
                  <a:gd name="T4" fmla="*/ 16 w 15"/>
                  <a:gd name="T5" fmla="*/ 57 h 25"/>
                  <a:gd name="T6" fmla="*/ 36 w 15"/>
                  <a:gd name="T7" fmla="*/ 63 h 25"/>
                  <a:gd name="T8" fmla="*/ 9 w 15"/>
                  <a:gd name="T9" fmla="*/ 37 h 25"/>
                  <a:gd name="T10" fmla="*/ 7 w 15"/>
                  <a:gd name="T11" fmla="*/ 15 h 25"/>
                  <a:gd name="T12" fmla="*/ 7 w 15"/>
                  <a:gd name="T13" fmla="*/ 1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25">
                    <a:moveTo>
                      <a:pt x="4" y="0"/>
                    </a:moveTo>
                    <a:cubicBezTo>
                      <a:pt x="0" y="5"/>
                      <a:pt x="0" y="13"/>
                      <a:pt x="2" y="18"/>
                    </a:cubicBezTo>
                    <a:cubicBezTo>
                      <a:pt x="3" y="20"/>
                      <a:pt x="5" y="22"/>
                      <a:pt x="7" y="23"/>
                    </a:cubicBezTo>
                    <a:cubicBezTo>
                      <a:pt x="10" y="24"/>
                      <a:pt x="13" y="23"/>
                      <a:pt x="15" y="25"/>
                    </a:cubicBezTo>
                    <a:cubicBezTo>
                      <a:pt x="11" y="24"/>
                      <a:pt x="5" y="19"/>
                      <a:pt x="4" y="15"/>
                    </a:cubicBezTo>
                    <a:cubicBezTo>
                      <a:pt x="3" y="12"/>
                      <a:pt x="3" y="9"/>
                      <a:pt x="3" y="6"/>
                    </a:cubicBezTo>
                    <a:cubicBezTo>
                      <a:pt x="3" y="4"/>
                      <a:pt x="4" y="3"/>
                      <a:pt x="3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Freeform 97"/>
              <p:cNvSpPr/>
              <p:nvPr>
                <p:custDataLst>
                  <p:tags r:id="rId268"/>
                </p:custDataLst>
              </p:nvPr>
            </p:nvSpPr>
            <p:spPr bwMode="auto">
              <a:xfrm>
                <a:off x="1357" y="815"/>
                <a:ext cx="9" cy="32"/>
              </a:xfrm>
              <a:custGeom>
                <a:avLst/>
                <a:gdLst>
                  <a:gd name="T0" fmla="*/ 15 w 7"/>
                  <a:gd name="T1" fmla="*/ 0 h 24"/>
                  <a:gd name="T2" fmla="*/ 8 w 7"/>
                  <a:gd name="T3" fmla="*/ 16 h 24"/>
                  <a:gd name="T4" fmla="*/ 5 w 7"/>
                  <a:gd name="T5" fmla="*/ 28 h 24"/>
                  <a:gd name="T6" fmla="*/ 13 w 7"/>
                  <a:gd name="T7" fmla="*/ 57 h 24"/>
                  <a:gd name="T8" fmla="*/ 8 w 7"/>
                  <a:gd name="T9" fmla="*/ 28 h 24"/>
                  <a:gd name="T10" fmla="*/ 13 w 7"/>
                  <a:gd name="T11" fmla="*/ 9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4">
                    <a:moveTo>
                      <a:pt x="7" y="0"/>
                    </a:moveTo>
                    <a:cubicBezTo>
                      <a:pt x="7" y="3"/>
                      <a:pt x="5" y="5"/>
                      <a:pt x="4" y="7"/>
                    </a:cubicBezTo>
                    <a:cubicBezTo>
                      <a:pt x="3" y="9"/>
                      <a:pt x="2" y="10"/>
                      <a:pt x="2" y="12"/>
                    </a:cubicBezTo>
                    <a:cubicBezTo>
                      <a:pt x="0" y="17"/>
                      <a:pt x="3" y="21"/>
                      <a:pt x="6" y="24"/>
                    </a:cubicBezTo>
                    <a:cubicBezTo>
                      <a:pt x="3" y="20"/>
                      <a:pt x="4" y="16"/>
                      <a:pt x="4" y="12"/>
                    </a:cubicBezTo>
                    <a:cubicBezTo>
                      <a:pt x="4" y="9"/>
                      <a:pt x="5" y="7"/>
                      <a:pt x="6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5" name="Freeform 98"/>
              <p:cNvSpPr/>
              <p:nvPr>
                <p:custDataLst>
                  <p:tags r:id="rId269"/>
                </p:custDataLst>
              </p:nvPr>
            </p:nvSpPr>
            <p:spPr bwMode="auto">
              <a:xfrm>
                <a:off x="1377" y="891"/>
                <a:ext cx="91" cy="33"/>
              </a:xfrm>
              <a:custGeom>
                <a:avLst/>
                <a:gdLst>
                  <a:gd name="T0" fmla="*/ 0 w 68"/>
                  <a:gd name="T1" fmla="*/ 1 h 25"/>
                  <a:gd name="T2" fmla="*/ 44 w 68"/>
                  <a:gd name="T3" fmla="*/ 7 h 25"/>
                  <a:gd name="T4" fmla="*/ 64 w 68"/>
                  <a:gd name="T5" fmla="*/ 22 h 25"/>
                  <a:gd name="T6" fmla="*/ 91 w 68"/>
                  <a:gd name="T7" fmla="*/ 32 h 25"/>
                  <a:gd name="T8" fmla="*/ 120 w 68"/>
                  <a:gd name="T9" fmla="*/ 49 h 25"/>
                  <a:gd name="T10" fmla="*/ 163 w 68"/>
                  <a:gd name="T11" fmla="*/ 55 h 25"/>
                  <a:gd name="T12" fmla="*/ 118 w 68"/>
                  <a:gd name="T13" fmla="*/ 53 h 25"/>
                  <a:gd name="T14" fmla="*/ 86 w 68"/>
                  <a:gd name="T15" fmla="*/ 34 h 25"/>
                  <a:gd name="T16" fmla="*/ 58 w 68"/>
                  <a:gd name="T17" fmla="*/ 26 h 25"/>
                  <a:gd name="T18" fmla="*/ 37 w 68"/>
                  <a:gd name="T19" fmla="*/ 7 h 25"/>
                  <a:gd name="T20" fmla="*/ 0 w 68"/>
                  <a:gd name="T21" fmla="*/ 1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25">
                    <a:moveTo>
                      <a:pt x="0" y="1"/>
                    </a:moveTo>
                    <a:cubicBezTo>
                      <a:pt x="4" y="2"/>
                      <a:pt x="15" y="0"/>
                      <a:pt x="19" y="3"/>
                    </a:cubicBezTo>
                    <a:cubicBezTo>
                      <a:pt x="22" y="5"/>
                      <a:pt x="22" y="8"/>
                      <a:pt x="27" y="10"/>
                    </a:cubicBezTo>
                    <a:cubicBezTo>
                      <a:pt x="32" y="12"/>
                      <a:pt x="33" y="11"/>
                      <a:pt x="38" y="14"/>
                    </a:cubicBezTo>
                    <a:cubicBezTo>
                      <a:pt x="42" y="17"/>
                      <a:pt x="45" y="20"/>
                      <a:pt x="50" y="21"/>
                    </a:cubicBezTo>
                    <a:cubicBezTo>
                      <a:pt x="55" y="23"/>
                      <a:pt x="62" y="22"/>
                      <a:pt x="68" y="24"/>
                    </a:cubicBezTo>
                    <a:cubicBezTo>
                      <a:pt x="65" y="23"/>
                      <a:pt x="54" y="25"/>
                      <a:pt x="49" y="23"/>
                    </a:cubicBezTo>
                    <a:cubicBezTo>
                      <a:pt x="43" y="22"/>
                      <a:pt x="39" y="16"/>
                      <a:pt x="36" y="15"/>
                    </a:cubicBezTo>
                    <a:cubicBezTo>
                      <a:pt x="33" y="15"/>
                      <a:pt x="27" y="13"/>
                      <a:pt x="24" y="11"/>
                    </a:cubicBezTo>
                    <a:cubicBezTo>
                      <a:pt x="22" y="8"/>
                      <a:pt x="18" y="4"/>
                      <a:pt x="16" y="3"/>
                    </a:cubicBezTo>
                    <a:cubicBezTo>
                      <a:pt x="15" y="3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" name="Freeform 99"/>
              <p:cNvSpPr/>
              <p:nvPr>
                <p:custDataLst>
                  <p:tags r:id="rId270"/>
                </p:custDataLst>
              </p:nvPr>
            </p:nvSpPr>
            <p:spPr bwMode="auto">
              <a:xfrm>
                <a:off x="1349" y="912"/>
                <a:ext cx="63" cy="17"/>
              </a:xfrm>
              <a:custGeom>
                <a:avLst/>
                <a:gdLst>
                  <a:gd name="T0" fmla="*/ 79 w 47"/>
                  <a:gd name="T1" fmla="*/ 21 h 13"/>
                  <a:gd name="T2" fmla="*/ 113 w 47"/>
                  <a:gd name="T3" fmla="*/ 29 h 13"/>
                  <a:gd name="T4" fmla="*/ 84 w 47"/>
                  <a:gd name="T5" fmla="*/ 17 h 13"/>
                  <a:gd name="T6" fmla="*/ 48 w 47"/>
                  <a:gd name="T7" fmla="*/ 16 h 13"/>
                  <a:gd name="T8" fmla="*/ 0 w 47"/>
                  <a:gd name="T9" fmla="*/ 0 h 13"/>
                  <a:gd name="T10" fmla="*/ 79 w 47"/>
                  <a:gd name="T11" fmla="*/ 2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" h="13">
                    <a:moveTo>
                      <a:pt x="33" y="9"/>
                    </a:moveTo>
                    <a:cubicBezTo>
                      <a:pt x="37" y="9"/>
                      <a:pt x="43" y="11"/>
                      <a:pt x="47" y="13"/>
                    </a:cubicBezTo>
                    <a:cubicBezTo>
                      <a:pt x="41" y="8"/>
                      <a:pt x="38" y="8"/>
                      <a:pt x="35" y="8"/>
                    </a:cubicBezTo>
                    <a:cubicBezTo>
                      <a:pt x="31" y="8"/>
                      <a:pt x="27" y="8"/>
                      <a:pt x="20" y="7"/>
                    </a:cubicBezTo>
                    <a:cubicBezTo>
                      <a:pt x="12" y="6"/>
                      <a:pt x="4" y="4"/>
                      <a:pt x="0" y="0"/>
                    </a:cubicBezTo>
                    <a:cubicBezTo>
                      <a:pt x="3" y="5"/>
                      <a:pt x="19" y="11"/>
                      <a:pt x="3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" name="Freeform 100"/>
              <p:cNvSpPr/>
              <p:nvPr>
                <p:custDataLst>
                  <p:tags r:id="rId271"/>
                </p:custDataLst>
              </p:nvPr>
            </p:nvSpPr>
            <p:spPr bwMode="auto">
              <a:xfrm>
                <a:off x="1408" y="935"/>
                <a:ext cx="56" cy="14"/>
              </a:xfrm>
              <a:custGeom>
                <a:avLst/>
                <a:gdLst>
                  <a:gd name="T0" fmla="*/ 0 w 42"/>
                  <a:gd name="T1" fmla="*/ 1 h 11"/>
                  <a:gd name="T2" fmla="*/ 48 w 42"/>
                  <a:gd name="T3" fmla="*/ 8 h 11"/>
                  <a:gd name="T4" fmla="*/ 100 w 42"/>
                  <a:gd name="T5" fmla="*/ 23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1">
                    <a:moveTo>
                      <a:pt x="0" y="1"/>
                    </a:moveTo>
                    <a:cubicBezTo>
                      <a:pt x="4" y="0"/>
                      <a:pt x="12" y="1"/>
                      <a:pt x="20" y="4"/>
                    </a:cubicBezTo>
                    <a:cubicBezTo>
                      <a:pt x="28" y="7"/>
                      <a:pt x="38" y="8"/>
                      <a:pt x="42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8" name="Freeform 101"/>
              <p:cNvSpPr/>
              <p:nvPr>
                <p:custDataLst>
                  <p:tags r:id="rId272"/>
                </p:custDataLst>
              </p:nvPr>
            </p:nvSpPr>
            <p:spPr bwMode="auto">
              <a:xfrm>
                <a:off x="1325" y="857"/>
                <a:ext cx="8" cy="26"/>
              </a:xfrm>
              <a:custGeom>
                <a:avLst/>
                <a:gdLst>
                  <a:gd name="T0" fmla="*/ 0 w 6"/>
                  <a:gd name="T1" fmla="*/ 0 h 19"/>
                  <a:gd name="T2" fmla="*/ 1 w 6"/>
                  <a:gd name="T3" fmla="*/ 22 h 19"/>
                  <a:gd name="T4" fmla="*/ 15 w 6"/>
                  <a:gd name="T5" fmla="*/ 49 h 19"/>
                  <a:gd name="T6" fmla="*/ 5 w 6"/>
                  <a:gd name="T7" fmla="*/ 22 h 19"/>
                  <a:gd name="T8" fmla="*/ 1 w 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cubicBezTo>
                      <a:pt x="2" y="2"/>
                      <a:pt x="1" y="6"/>
                      <a:pt x="1" y="9"/>
                    </a:cubicBezTo>
                    <a:cubicBezTo>
                      <a:pt x="1" y="13"/>
                      <a:pt x="3" y="17"/>
                      <a:pt x="6" y="19"/>
                    </a:cubicBezTo>
                    <a:cubicBezTo>
                      <a:pt x="4" y="16"/>
                      <a:pt x="3" y="13"/>
                      <a:pt x="2" y="9"/>
                    </a:cubicBezTo>
                    <a:cubicBezTo>
                      <a:pt x="2" y="6"/>
                      <a:pt x="2" y="3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9" name="Freeform 102"/>
              <p:cNvSpPr/>
              <p:nvPr>
                <p:custDataLst>
                  <p:tags r:id="rId273"/>
                </p:custDataLst>
              </p:nvPr>
            </p:nvSpPr>
            <p:spPr bwMode="auto">
              <a:xfrm>
                <a:off x="1348" y="765"/>
                <a:ext cx="68" cy="39"/>
              </a:xfrm>
              <a:custGeom>
                <a:avLst/>
                <a:gdLst>
                  <a:gd name="T0" fmla="*/ 0 w 51"/>
                  <a:gd name="T1" fmla="*/ 70 h 29"/>
                  <a:gd name="T2" fmla="*/ 43 w 51"/>
                  <a:gd name="T3" fmla="*/ 36 h 29"/>
                  <a:gd name="T4" fmla="*/ 121 w 51"/>
                  <a:gd name="T5" fmla="*/ 1 h 29"/>
                  <a:gd name="T6" fmla="*/ 49 w 51"/>
                  <a:gd name="T7" fmla="*/ 36 h 29"/>
                  <a:gd name="T8" fmla="*/ 0 w 51"/>
                  <a:gd name="T9" fmla="*/ 7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0" y="29"/>
                    </a:moveTo>
                    <a:cubicBezTo>
                      <a:pt x="7" y="22"/>
                      <a:pt x="13" y="17"/>
                      <a:pt x="18" y="15"/>
                    </a:cubicBezTo>
                    <a:cubicBezTo>
                      <a:pt x="24" y="12"/>
                      <a:pt x="45" y="0"/>
                      <a:pt x="51" y="1"/>
                    </a:cubicBezTo>
                    <a:cubicBezTo>
                      <a:pt x="46" y="2"/>
                      <a:pt x="27" y="12"/>
                      <a:pt x="21" y="15"/>
                    </a:cubicBezTo>
                    <a:cubicBezTo>
                      <a:pt x="16" y="18"/>
                      <a:pt x="2" y="25"/>
                      <a:pt x="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0" name="Freeform 103"/>
              <p:cNvSpPr/>
              <p:nvPr>
                <p:custDataLst>
                  <p:tags r:id="rId274"/>
                </p:custDataLst>
              </p:nvPr>
            </p:nvSpPr>
            <p:spPr bwMode="auto">
              <a:xfrm>
                <a:off x="1316" y="817"/>
                <a:ext cx="25" cy="42"/>
              </a:xfrm>
              <a:custGeom>
                <a:avLst/>
                <a:gdLst>
                  <a:gd name="T0" fmla="*/ 43 w 19"/>
                  <a:gd name="T1" fmla="*/ 0 h 31"/>
                  <a:gd name="T2" fmla="*/ 32 w 19"/>
                  <a:gd name="T3" fmla="*/ 12 h 31"/>
                  <a:gd name="T4" fmla="*/ 12 w 19"/>
                  <a:gd name="T5" fmla="*/ 47 h 31"/>
                  <a:gd name="T6" fmla="*/ 0 w 19"/>
                  <a:gd name="T7" fmla="*/ 77 h 31"/>
                  <a:gd name="T8" fmla="*/ 14 w 19"/>
                  <a:gd name="T9" fmla="*/ 51 h 31"/>
                  <a:gd name="T10" fmla="*/ 34 w 19"/>
                  <a:gd name="T11" fmla="*/ 20 h 31"/>
                  <a:gd name="T12" fmla="*/ 43 w 19"/>
                  <a:gd name="T13" fmla="*/ 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31">
                    <a:moveTo>
                      <a:pt x="19" y="0"/>
                    </a:moveTo>
                    <a:cubicBezTo>
                      <a:pt x="15" y="1"/>
                      <a:pt x="15" y="2"/>
                      <a:pt x="14" y="5"/>
                    </a:cubicBezTo>
                    <a:cubicBezTo>
                      <a:pt x="12" y="8"/>
                      <a:pt x="8" y="16"/>
                      <a:pt x="5" y="19"/>
                    </a:cubicBezTo>
                    <a:cubicBezTo>
                      <a:pt x="2" y="22"/>
                      <a:pt x="0" y="27"/>
                      <a:pt x="0" y="31"/>
                    </a:cubicBezTo>
                    <a:cubicBezTo>
                      <a:pt x="1" y="28"/>
                      <a:pt x="4" y="24"/>
                      <a:pt x="6" y="21"/>
                    </a:cubicBezTo>
                    <a:cubicBezTo>
                      <a:pt x="9" y="18"/>
                      <a:pt x="14" y="12"/>
                      <a:pt x="15" y="8"/>
                    </a:cubicBezTo>
                    <a:cubicBezTo>
                      <a:pt x="17" y="5"/>
                      <a:pt x="17" y="1"/>
                      <a:pt x="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1" name="Freeform 104"/>
              <p:cNvSpPr/>
              <p:nvPr>
                <p:custDataLst>
                  <p:tags r:id="rId275"/>
                </p:custDataLst>
              </p:nvPr>
            </p:nvSpPr>
            <p:spPr bwMode="auto">
              <a:xfrm>
                <a:off x="1576" y="812"/>
                <a:ext cx="16" cy="27"/>
              </a:xfrm>
              <a:custGeom>
                <a:avLst/>
                <a:gdLst>
                  <a:gd name="T0" fmla="*/ 0 w 12"/>
                  <a:gd name="T1" fmla="*/ 1 h 20"/>
                  <a:gd name="T2" fmla="*/ 20 w 12"/>
                  <a:gd name="T3" fmla="*/ 26 h 20"/>
                  <a:gd name="T4" fmla="*/ 23 w 12"/>
                  <a:gd name="T5" fmla="*/ 49 h 20"/>
                  <a:gd name="T6" fmla="*/ 27 w 12"/>
                  <a:gd name="T7" fmla="*/ 27 h 20"/>
                  <a:gd name="T8" fmla="*/ 16 w 12"/>
                  <a:gd name="T9" fmla="*/ 12 h 20"/>
                  <a:gd name="T10" fmla="*/ 1 w 12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0">
                    <a:moveTo>
                      <a:pt x="0" y="1"/>
                    </a:moveTo>
                    <a:cubicBezTo>
                      <a:pt x="1" y="4"/>
                      <a:pt x="6" y="7"/>
                      <a:pt x="8" y="10"/>
                    </a:cubicBezTo>
                    <a:cubicBezTo>
                      <a:pt x="10" y="14"/>
                      <a:pt x="10" y="16"/>
                      <a:pt x="10" y="20"/>
                    </a:cubicBezTo>
                    <a:cubicBezTo>
                      <a:pt x="12" y="17"/>
                      <a:pt x="12" y="14"/>
                      <a:pt x="11" y="11"/>
                    </a:cubicBezTo>
                    <a:cubicBezTo>
                      <a:pt x="10" y="8"/>
                      <a:pt x="9" y="7"/>
                      <a:pt x="7" y="5"/>
                    </a:cubicBezTo>
                    <a:cubicBezTo>
                      <a:pt x="6" y="4"/>
                      <a:pt x="2" y="2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2" name="Freeform 105"/>
              <p:cNvSpPr/>
              <p:nvPr>
                <p:custDataLst>
                  <p:tags r:id="rId276"/>
                </p:custDataLst>
              </p:nvPr>
            </p:nvSpPr>
            <p:spPr bwMode="auto">
              <a:xfrm>
                <a:off x="1494" y="820"/>
                <a:ext cx="12" cy="64"/>
              </a:xfrm>
              <a:custGeom>
                <a:avLst/>
                <a:gdLst>
                  <a:gd name="T0" fmla="*/ 1 w 9"/>
                  <a:gd name="T1" fmla="*/ 1 h 48"/>
                  <a:gd name="T2" fmla="*/ 7 w 9"/>
                  <a:gd name="T3" fmla="*/ 33 h 48"/>
                  <a:gd name="T4" fmla="*/ 5 w 9"/>
                  <a:gd name="T5" fmla="*/ 43 h 48"/>
                  <a:gd name="T6" fmla="*/ 9 w 9"/>
                  <a:gd name="T7" fmla="*/ 55 h 48"/>
                  <a:gd name="T8" fmla="*/ 16 w 9"/>
                  <a:gd name="T9" fmla="*/ 84 h 48"/>
                  <a:gd name="T10" fmla="*/ 15 w 9"/>
                  <a:gd name="T11" fmla="*/ 113 h 48"/>
                  <a:gd name="T12" fmla="*/ 21 w 9"/>
                  <a:gd name="T13" fmla="*/ 80 h 48"/>
                  <a:gd name="T14" fmla="*/ 12 w 9"/>
                  <a:gd name="T15" fmla="*/ 49 h 48"/>
                  <a:gd name="T16" fmla="*/ 7 w 9"/>
                  <a:gd name="T17" fmla="*/ 21 h 48"/>
                  <a:gd name="T18" fmla="*/ 0 w 9"/>
                  <a:gd name="T19" fmla="*/ 0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" h="48">
                    <a:moveTo>
                      <a:pt x="1" y="1"/>
                    </a:moveTo>
                    <a:cubicBezTo>
                      <a:pt x="0" y="5"/>
                      <a:pt x="3" y="10"/>
                      <a:pt x="3" y="14"/>
                    </a:cubicBezTo>
                    <a:cubicBezTo>
                      <a:pt x="3" y="16"/>
                      <a:pt x="2" y="17"/>
                      <a:pt x="2" y="18"/>
                    </a:cubicBezTo>
                    <a:cubicBezTo>
                      <a:pt x="2" y="20"/>
                      <a:pt x="3" y="21"/>
                      <a:pt x="4" y="23"/>
                    </a:cubicBezTo>
                    <a:cubicBezTo>
                      <a:pt x="5" y="27"/>
                      <a:pt x="6" y="31"/>
                      <a:pt x="7" y="35"/>
                    </a:cubicBezTo>
                    <a:cubicBezTo>
                      <a:pt x="7" y="39"/>
                      <a:pt x="6" y="43"/>
                      <a:pt x="6" y="48"/>
                    </a:cubicBezTo>
                    <a:cubicBezTo>
                      <a:pt x="9" y="44"/>
                      <a:pt x="9" y="38"/>
                      <a:pt x="9" y="34"/>
                    </a:cubicBezTo>
                    <a:cubicBezTo>
                      <a:pt x="9" y="29"/>
                      <a:pt x="6" y="25"/>
                      <a:pt x="5" y="21"/>
                    </a:cubicBezTo>
                    <a:cubicBezTo>
                      <a:pt x="4" y="17"/>
                      <a:pt x="4" y="13"/>
                      <a:pt x="3" y="9"/>
                    </a:cubicBezTo>
                    <a:cubicBezTo>
                      <a:pt x="3" y="6"/>
                      <a:pt x="2" y="3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3" name="Freeform 106"/>
              <p:cNvSpPr/>
              <p:nvPr>
                <p:custDataLst>
                  <p:tags r:id="rId277"/>
                </p:custDataLst>
              </p:nvPr>
            </p:nvSpPr>
            <p:spPr bwMode="auto">
              <a:xfrm>
                <a:off x="1536" y="833"/>
                <a:ext cx="12" cy="59"/>
              </a:xfrm>
              <a:custGeom>
                <a:avLst/>
                <a:gdLst>
                  <a:gd name="T0" fmla="*/ 7 w 9"/>
                  <a:gd name="T1" fmla="*/ 15 h 44"/>
                  <a:gd name="T2" fmla="*/ 16 w 9"/>
                  <a:gd name="T3" fmla="*/ 36 h 44"/>
                  <a:gd name="T4" fmla="*/ 21 w 9"/>
                  <a:gd name="T5" fmla="*/ 58 h 44"/>
                  <a:gd name="T6" fmla="*/ 5 w 9"/>
                  <a:gd name="T7" fmla="*/ 106 h 44"/>
                  <a:gd name="T8" fmla="*/ 15 w 9"/>
                  <a:gd name="T9" fmla="*/ 54 h 44"/>
                  <a:gd name="T10" fmla="*/ 7 w 9"/>
                  <a:gd name="T11" fmla="*/ 21 h 44"/>
                  <a:gd name="T12" fmla="*/ 0 w 9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44">
                    <a:moveTo>
                      <a:pt x="3" y="6"/>
                    </a:moveTo>
                    <a:cubicBezTo>
                      <a:pt x="4" y="9"/>
                      <a:pt x="6" y="11"/>
                      <a:pt x="7" y="15"/>
                    </a:cubicBezTo>
                    <a:cubicBezTo>
                      <a:pt x="8" y="18"/>
                      <a:pt x="9" y="21"/>
                      <a:pt x="9" y="24"/>
                    </a:cubicBezTo>
                    <a:cubicBezTo>
                      <a:pt x="9" y="31"/>
                      <a:pt x="6" y="38"/>
                      <a:pt x="2" y="44"/>
                    </a:cubicBezTo>
                    <a:cubicBezTo>
                      <a:pt x="5" y="38"/>
                      <a:pt x="7" y="29"/>
                      <a:pt x="6" y="22"/>
                    </a:cubicBezTo>
                    <a:cubicBezTo>
                      <a:pt x="6" y="18"/>
                      <a:pt x="5" y="13"/>
                      <a:pt x="3" y="9"/>
                    </a:cubicBezTo>
                    <a:cubicBezTo>
                      <a:pt x="2" y="6"/>
                      <a:pt x="0" y="3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4" name="Freeform 107"/>
              <p:cNvSpPr/>
              <p:nvPr>
                <p:custDataLst>
                  <p:tags r:id="rId278"/>
                </p:custDataLst>
              </p:nvPr>
            </p:nvSpPr>
            <p:spPr bwMode="auto">
              <a:xfrm>
                <a:off x="1548" y="863"/>
                <a:ext cx="11" cy="9"/>
              </a:xfrm>
              <a:custGeom>
                <a:avLst/>
                <a:gdLst>
                  <a:gd name="T0" fmla="*/ 1 w 8"/>
                  <a:gd name="T1" fmla="*/ 0 h 7"/>
                  <a:gd name="T2" fmla="*/ 21 w 8"/>
                  <a:gd name="T3" fmla="*/ 5 h 7"/>
                  <a:gd name="T4" fmla="*/ 0 w 8"/>
                  <a:gd name="T5" fmla="*/ 15 h 7"/>
                  <a:gd name="T6" fmla="*/ 6 w 8"/>
                  <a:gd name="T7" fmla="*/ 6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cubicBezTo>
                      <a:pt x="1" y="4"/>
                      <a:pt x="6" y="2"/>
                      <a:pt x="8" y="2"/>
                    </a:cubicBezTo>
                    <a:cubicBezTo>
                      <a:pt x="6" y="3"/>
                      <a:pt x="2" y="4"/>
                      <a:pt x="0" y="7"/>
                    </a:cubicBezTo>
                    <a:cubicBezTo>
                      <a:pt x="1" y="5"/>
                      <a:pt x="1" y="4"/>
                      <a:pt x="2" y="3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5" name="Freeform 108"/>
              <p:cNvSpPr/>
              <p:nvPr>
                <p:custDataLst>
                  <p:tags r:id="rId279"/>
                </p:custDataLst>
              </p:nvPr>
            </p:nvSpPr>
            <p:spPr bwMode="auto">
              <a:xfrm>
                <a:off x="1563" y="880"/>
                <a:ext cx="9" cy="13"/>
              </a:xfrm>
              <a:custGeom>
                <a:avLst/>
                <a:gdLst>
                  <a:gd name="T0" fmla="*/ 15 w 7"/>
                  <a:gd name="T1" fmla="*/ 0 h 10"/>
                  <a:gd name="T2" fmla="*/ 0 w 7"/>
                  <a:gd name="T3" fmla="*/ 21 h 10"/>
                  <a:gd name="T4" fmla="*/ 15 w 7"/>
                  <a:gd name="T5" fmla="*/ 22 h 10"/>
                  <a:gd name="T6" fmla="*/ 15 w 7"/>
                  <a:gd name="T7" fmla="*/ 1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5" y="3"/>
                      <a:pt x="2" y="5"/>
                      <a:pt x="0" y="9"/>
                    </a:cubicBezTo>
                    <a:cubicBezTo>
                      <a:pt x="2" y="8"/>
                      <a:pt x="5" y="9"/>
                      <a:pt x="7" y="10"/>
                    </a:cubicBezTo>
                    <a:cubicBezTo>
                      <a:pt x="1" y="9"/>
                      <a:pt x="7" y="4"/>
                      <a:pt x="7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6" name="Freeform 109"/>
              <p:cNvSpPr/>
              <p:nvPr>
                <p:custDataLst>
                  <p:tags r:id="rId280"/>
                </p:custDataLst>
              </p:nvPr>
            </p:nvSpPr>
            <p:spPr bwMode="auto">
              <a:xfrm>
                <a:off x="1567" y="885"/>
                <a:ext cx="33" cy="35"/>
              </a:xfrm>
              <a:custGeom>
                <a:avLst/>
                <a:gdLst>
                  <a:gd name="T0" fmla="*/ 55 w 25"/>
                  <a:gd name="T1" fmla="*/ 1 h 26"/>
                  <a:gd name="T2" fmla="*/ 50 w 25"/>
                  <a:gd name="T3" fmla="*/ 27 h 26"/>
                  <a:gd name="T4" fmla="*/ 44 w 25"/>
                  <a:gd name="T5" fmla="*/ 43 h 26"/>
                  <a:gd name="T6" fmla="*/ 0 w 25"/>
                  <a:gd name="T7" fmla="*/ 62 h 26"/>
                  <a:gd name="T8" fmla="*/ 38 w 25"/>
                  <a:gd name="T9" fmla="*/ 40 h 26"/>
                  <a:gd name="T10" fmla="*/ 45 w 25"/>
                  <a:gd name="T11" fmla="*/ 16 h 26"/>
                  <a:gd name="T12" fmla="*/ 58 w 25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24" y="1"/>
                    </a:moveTo>
                    <a:cubicBezTo>
                      <a:pt x="24" y="4"/>
                      <a:pt x="23" y="8"/>
                      <a:pt x="22" y="11"/>
                    </a:cubicBezTo>
                    <a:cubicBezTo>
                      <a:pt x="20" y="13"/>
                      <a:pt x="20" y="15"/>
                      <a:pt x="19" y="18"/>
                    </a:cubicBezTo>
                    <a:cubicBezTo>
                      <a:pt x="16" y="23"/>
                      <a:pt x="6" y="26"/>
                      <a:pt x="0" y="25"/>
                    </a:cubicBezTo>
                    <a:cubicBezTo>
                      <a:pt x="6" y="25"/>
                      <a:pt x="14" y="22"/>
                      <a:pt x="17" y="16"/>
                    </a:cubicBezTo>
                    <a:cubicBezTo>
                      <a:pt x="18" y="13"/>
                      <a:pt x="18" y="10"/>
                      <a:pt x="20" y="7"/>
                    </a:cubicBezTo>
                    <a:cubicBezTo>
                      <a:pt x="22" y="5"/>
                      <a:pt x="25" y="3"/>
                      <a:pt x="25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" name="Freeform 110"/>
              <p:cNvSpPr/>
              <p:nvPr>
                <p:custDataLst>
                  <p:tags r:id="rId281"/>
                </p:custDataLst>
              </p:nvPr>
            </p:nvSpPr>
            <p:spPr bwMode="auto">
              <a:xfrm>
                <a:off x="1506" y="880"/>
                <a:ext cx="61" cy="37"/>
              </a:xfrm>
              <a:custGeom>
                <a:avLst/>
                <a:gdLst>
                  <a:gd name="T0" fmla="*/ 35 w 45"/>
                  <a:gd name="T1" fmla="*/ 63 h 28"/>
                  <a:gd name="T2" fmla="*/ 76 w 45"/>
                  <a:gd name="T3" fmla="*/ 45 h 28"/>
                  <a:gd name="T4" fmla="*/ 92 w 45"/>
                  <a:gd name="T5" fmla="*/ 26 h 28"/>
                  <a:gd name="T6" fmla="*/ 113 w 45"/>
                  <a:gd name="T7" fmla="*/ 0 h 28"/>
                  <a:gd name="T8" fmla="*/ 72 w 45"/>
                  <a:gd name="T9" fmla="*/ 37 h 28"/>
                  <a:gd name="T10" fmla="*/ 27 w 45"/>
                  <a:gd name="T11" fmla="*/ 50 h 28"/>
                  <a:gd name="T12" fmla="*/ 12 w 45"/>
                  <a:gd name="T13" fmla="*/ 38 h 28"/>
                  <a:gd name="T14" fmla="*/ 1 w 45"/>
                  <a:gd name="T15" fmla="*/ 42 h 28"/>
                  <a:gd name="T16" fmla="*/ 16 w 45"/>
                  <a:gd name="T17" fmla="*/ 50 h 28"/>
                  <a:gd name="T18" fmla="*/ 33 w 45"/>
                  <a:gd name="T19" fmla="*/ 65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" h="28">
                    <a:moveTo>
                      <a:pt x="14" y="27"/>
                    </a:moveTo>
                    <a:cubicBezTo>
                      <a:pt x="20" y="27"/>
                      <a:pt x="25" y="25"/>
                      <a:pt x="30" y="20"/>
                    </a:cubicBezTo>
                    <a:cubicBezTo>
                      <a:pt x="33" y="18"/>
                      <a:pt x="35" y="15"/>
                      <a:pt x="37" y="11"/>
                    </a:cubicBezTo>
                    <a:cubicBezTo>
                      <a:pt x="39" y="8"/>
                      <a:pt x="41" y="2"/>
                      <a:pt x="45" y="0"/>
                    </a:cubicBezTo>
                    <a:cubicBezTo>
                      <a:pt x="38" y="1"/>
                      <a:pt x="34" y="11"/>
                      <a:pt x="29" y="16"/>
                    </a:cubicBezTo>
                    <a:cubicBezTo>
                      <a:pt x="24" y="21"/>
                      <a:pt x="18" y="24"/>
                      <a:pt x="11" y="22"/>
                    </a:cubicBezTo>
                    <a:cubicBezTo>
                      <a:pt x="8" y="21"/>
                      <a:pt x="7" y="19"/>
                      <a:pt x="5" y="17"/>
                    </a:cubicBezTo>
                    <a:cubicBezTo>
                      <a:pt x="4" y="17"/>
                      <a:pt x="0" y="15"/>
                      <a:pt x="1" y="18"/>
                    </a:cubicBezTo>
                    <a:cubicBezTo>
                      <a:pt x="1" y="20"/>
                      <a:pt x="6" y="21"/>
                      <a:pt x="7" y="22"/>
                    </a:cubicBezTo>
                    <a:cubicBezTo>
                      <a:pt x="9" y="24"/>
                      <a:pt x="11" y="27"/>
                      <a:pt x="13" y="28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8" name="Freeform 111"/>
              <p:cNvSpPr/>
              <p:nvPr>
                <p:custDataLst>
                  <p:tags r:id="rId282"/>
                </p:custDataLst>
              </p:nvPr>
            </p:nvSpPr>
            <p:spPr bwMode="auto">
              <a:xfrm>
                <a:off x="1421" y="859"/>
                <a:ext cx="95" cy="44"/>
              </a:xfrm>
              <a:custGeom>
                <a:avLst/>
                <a:gdLst>
                  <a:gd name="T0" fmla="*/ 169 w 71"/>
                  <a:gd name="T1" fmla="*/ 1 h 33"/>
                  <a:gd name="T2" fmla="*/ 154 w 71"/>
                  <a:gd name="T3" fmla="*/ 63 h 33"/>
                  <a:gd name="T4" fmla="*/ 143 w 71"/>
                  <a:gd name="T5" fmla="*/ 79 h 33"/>
                  <a:gd name="T6" fmla="*/ 118 w 71"/>
                  <a:gd name="T7" fmla="*/ 64 h 33"/>
                  <a:gd name="T8" fmla="*/ 74 w 71"/>
                  <a:gd name="T9" fmla="*/ 49 h 33"/>
                  <a:gd name="T10" fmla="*/ 41 w 71"/>
                  <a:gd name="T11" fmla="*/ 36 h 33"/>
                  <a:gd name="T12" fmla="*/ 16 w 71"/>
                  <a:gd name="T13" fmla="*/ 16 h 33"/>
                  <a:gd name="T14" fmla="*/ 0 w 71"/>
                  <a:gd name="T15" fmla="*/ 9 h 33"/>
                  <a:gd name="T16" fmla="*/ 37 w 71"/>
                  <a:gd name="T17" fmla="*/ 20 h 33"/>
                  <a:gd name="T18" fmla="*/ 64 w 71"/>
                  <a:gd name="T19" fmla="*/ 36 h 33"/>
                  <a:gd name="T20" fmla="*/ 111 w 71"/>
                  <a:gd name="T21" fmla="*/ 49 h 33"/>
                  <a:gd name="T22" fmla="*/ 154 w 71"/>
                  <a:gd name="T23" fmla="*/ 48 h 33"/>
                  <a:gd name="T24" fmla="*/ 155 w 71"/>
                  <a:gd name="T25" fmla="*/ 37 h 33"/>
                  <a:gd name="T26" fmla="*/ 161 w 71"/>
                  <a:gd name="T27" fmla="*/ 27 h 33"/>
                  <a:gd name="T28" fmla="*/ 169 w 71"/>
                  <a:gd name="T29" fmla="*/ 0 h 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1" h="33">
                    <a:moveTo>
                      <a:pt x="70" y="1"/>
                    </a:moveTo>
                    <a:cubicBezTo>
                      <a:pt x="71" y="9"/>
                      <a:pt x="68" y="19"/>
                      <a:pt x="64" y="26"/>
                    </a:cubicBezTo>
                    <a:cubicBezTo>
                      <a:pt x="62" y="29"/>
                      <a:pt x="63" y="33"/>
                      <a:pt x="60" y="33"/>
                    </a:cubicBezTo>
                    <a:cubicBezTo>
                      <a:pt x="57" y="33"/>
                      <a:pt x="52" y="28"/>
                      <a:pt x="49" y="27"/>
                    </a:cubicBezTo>
                    <a:cubicBezTo>
                      <a:pt x="43" y="24"/>
                      <a:pt x="38" y="23"/>
                      <a:pt x="31" y="21"/>
                    </a:cubicBezTo>
                    <a:cubicBezTo>
                      <a:pt x="27" y="19"/>
                      <a:pt x="21" y="18"/>
                      <a:pt x="17" y="15"/>
                    </a:cubicBezTo>
                    <a:cubicBezTo>
                      <a:pt x="14" y="12"/>
                      <a:pt x="11" y="9"/>
                      <a:pt x="7" y="7"/>
                    </a:cubicBezTo>
                    <a:cubicBezTo>
                      <a:pt x="5" y="6"/>
                      <a:pt x="2" y="5"/>
                      <a:pt x="0" y="4"/>
                    </a:cubicBezTo>
                    <a:cubicBezTo>
                      <a:pt x="5" y="5"/>
                      <a:pt x="11" y="5"/>
                      <a:pt x="16" y="8"/>
                    </a:cubicBezTo>
                    <a:cubicBezTo>
                      <a:pt x="19" y="11"/>
                      <a:pt x="23" y="13"/>
                      <a:pt x="27" y="15"/>
                    </a:cubicBezTo>
                    <a:cubicBezTo>
                      <a:pt x="33" y="17"/>
                      <a:pt x="40" y="19"/>
                      <a:pt x="46" y="21"/>
                    </a:cubicBezTo>
                    <a:cubicBezTo>
                      <a:pt x="51" y="24"/>
                      <a:pt x="60" y="26"/>
                      <a:pt x="64" y="20"/>
                    </a:cubicBezTo>
                    <a:cubicBezTo>
                      <a:pt x="65" y="18"/>
                      <a:pt x="64" y="17"/>
                      <a:pt x="65" y="16"/>
                    </a:cubicBezTo>
                    <a:cubicBezTo>
                      <a:pt x="65" y="14"/>
                      <a:pt x="66" y="12"/>
                      <a:pt x="67" y="11"/>
                    </a:cubicBezTo>
                    <a:cubicBezTo>
                      <a:pt x="69" y="8"/>
                      <a:pt x="71" y="3"/>
                      <a:pt x="7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9" name="Freeform 112"/>
              <p:cNvSpPr/>
              <p:nvPr>
                <p:custDataLst>
                  <p:tags r:id="rId283"/>
                </p:custDataLst>
              </p:nvPr>
            </p:nvSpPr>
            <p:spPr bwMode="auto">
              <a:xfrm>
                <a:off x="1412" y="833"/>
                <a:ext cx="8" cy="14"/>
              </a:xfrm>
              <a:custGeom>
                <a:avLst/>
                <a:gdLst>
                  <a:gd name="T0" fmla="*/ 0 w 6"/>
                  <a:gd name="T1" fmla="*/ 11 h 10"/>
                  <a:gd name="T2" fmla="*/ 9 w 6"/>
                  <a:gd name="T3" fmla="*/ 0 h 10"/>
                  <a:gd name="T4" fmla="*/ 15 w 6"/>
                  <a:gd name="T5" fmla="*/ 28 h 10"/>
                  <a:gd name="T6" fmla="*/ 0 w 6"/>
                  <a:gd name="T7" fmla="*/ 14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0" y="4"/>
                    </a:moveTo>
                    <a:cubicBezTo>
                      <a:pt x="2" y="3"/>
                      <a:pt x="3" y="2"/>
                      <a:pt x="4" y="0"/>
                    </a:cubicBezTo>
                    <a:cubicBezTo>
                      <a:pt x="3" y="3"/>
                      <a:pt x="5" y="7"/>
                      <a:pt x="6" y="10"/>
                    </a:cubicBezTo>
                    <a:cubicBezTo>
                      <a:pt x="5" y="7"/>
                      <a:pt x="3" y="6"/>
                      <a:pt x="0" y="5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0" name="Freeform 113"/>
              <p:cNvSpPr/>
              <p:nvPr>
                <p:custDataLst>
                  <p:tags r:id="rId284"/>
                </p:custDataLst>
              </p:nvPr>
            </p:nvSpPr>
            <p:spPr bwMode="auto">
              <a:xfrm>
                <a:off x="1444" y="763"/>
                <a:ext cx="14" cy="106"/>
              </a:xfrm>
              <a:custGeom>
                <a:avLst/>
                <a:gdLst>
                  <a:gd name="T0" fmla="*/ 5 w 11"/>
                  <a:gd name="T1" fmla="*/ 0 h 80"/>
                  <a:gd name="T2" fmla="*/ 13 w 11"/>
                  <a:gd name="T3" fmla="*/ 23 h 80"/>
                  <a:gd name="T4" fmla="*/ 17 w 11"/>
                  <a:gd name="T5" fmla="*/ 49 h 80"/>
                  <a:gd name="T6" fmla="*/ 22 w 11"/>
                  <a:gd name="T7" fmla="*/ 93 h 80"/>
                  <a:gd name="T8" fmla="*/ 18 w 11"/>
                  <a:gd name="T9" fmla="*/ 129 h 80"/>
                  <a:gd name="T10" fmla="*/ 22 w 11"/>
                  <a:gd name="T11" fmla="*/ 172 h 80"/>
                  <a:gd name="T12" fmla="*/ 22 w 11"/>
                  <a:gd name="T13" fmla="*/ 186 h 80"/>
                  <a:gd name="T14" fmla="*/ 8 w 11"/>
                  <a:gd name="T15" fmla="*/ 134 h 80"/>
                  <a:gd name="T16" fmla="*/ 6 w 11"/>
                  <a:gd name="T17" fmla="*/ 86 h 80"/>
                  <a:gd name="T18" fmla="*/ 10 w 11"/>
                  <a:gd name="T19" fmla="*/ 56 h 80"/>
                  <a:gd name="T20" fmla="*/ 1 w 11"/>
                  <a:gd name="T21" fmla="*/ 33 h 80"/>
                  <a:gd name="T22" fmla="*/ 0 w 1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80">
                    <a:moveTo>
                      <a:pt x="2" y="0"/>
                    </a:moveTo>
                    <a:cubicBezTo>
                      <a:pt x="4" y="2"/>
                      <a:pt x="5" y="7"/>
                      <a:pt x="6" y="10"/>
                    </a:cubicBezTo>
                    <a:cubicBezTo>
                      <a:pt x="7" y="13"/>
                      <a:pt x="7" y="17"/>
                      <a:pt x="8" y="21"/>
                    </a:cubicBezTo>
                    <a:cubicBezTo>
                      <a:pt x="8" y="27"/>
                      <a:pt x="9" y="34"/>
                      <a:pt x="10" y="40"/>
                    </a:cubicBezTo>
                    <a:cubicBezTo>
                      <a:pt x="11" y="45"/>
                      <a:pt x="10" y="50"/>
                      <a:pt x="9" y="55"/>
                    </a:cubicBezTo>
                    <a:cubicBezTo>
                      <a:pt x="8" y="61"/>
                      <a:pt x="11" y="67"/>
                      <a:pt x="10" y="74"/>
                    </a:cubicBezTo>
                    <a:cubicBezTo>
                      <a:pt x="10" y="76"/>
                      <a:pt x="10" y="78"/>
                      <a:pt x="10" y="80"/>
                    </a:cubicBezTo>
                    <a:cubicBezTo>
                      <a:pt x="10" y="71"/>
                      <a:pt x="5" y="65"/>
                      <a:pt x="4" y="57"/>
                    </a:cubicBezTo>
                    <a:cubicBezTo>
                      <a:pt x="4" y="52"/>
                      <a:pt x="10" y="39"/>
                      <a:pt x="3" y="37"/>
                    </a:cubicBezTo>
                    <a:cubicBezTo>
                      <a:pt x="6" y="33"/>
                      <a:pt x="5" y="28"/>
                      <a:pt x="5" y="24"/>
                    </a:cubicBezTo>
                    <a:cubicBezTo>
                      <a:pt x="4" y="21"/>
                      <a:pt x="5" y="14"/>
                      <a:pt x="1" y="14"/>
                    </a:cubicBezTo>
                    <a:cubicBezTo>
                      <a:pt x="2" y="12"/>
                      <a:pt x="3" y="1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1" name="Freeform 114"/>
              <p:cNvSpPr/>
              <p:nvPr>
                <p:custDataLst>
                  <p:tags r:id="rId285"/>
                </p:custDataLst>
              </p:nvPr>
            </p:nvSpPr>
            <p:spPr bwMode="auto">
              <a:xfrm>
                <a:off x="1464" y="767"/>
                <a:ext cx="14" cy="72"/>
              </a:xfrm>
              <a:custGeom>
                <a:avLst/>
                <a:gdLst>
                  <a:gd name="T0" fmla="*/ 13 w 11"/>
                  <a:gd name="T1" fmla="*/ 0 h 54"/>
                  <a:gd name="T2" fmla="*/ 8 w 11"/>
                  <a:gd name="T3" fmla="*/ 36 h 54"/>
                  <a:gd name="T4" fmla="*/ 17 w 11"/>
                  <a:gd name="T5" fmla="*/ 64 h 54"/>
                  <a:gd name="T6" fmla="*/ 17 w 11"/>
                  <a:gd name="T7" fmla="*/ 80 h 54"/>
                  <a:gd name="T8" fmla="*/ 22 w 11"/>
                  <a:gd name="T9" fmla="*/ 97 h 54"/>
                  <a:gd name="T10" fmla="*/ 22 w 11"/>
                  <a:gd name="T11" fmla="*/ 128 h 54"/>
                  <a:gd name="T12" fmla="*/ 18 w 11"/>
                  <a:gd name="T13" fmla="*/ 105 h 54"/>
                  <a:gd name="T14" fmla="*/ 13 w 11"/>
                  <a:gd name="T15" fmla="*/ 91 h 54"/>
                  <a:gd name="T16" fmla="*/ 14 w 11"/>
                  <a:gd name="T17" fmla="*/ 79 h 54"/>
                  <a:gd name="T18" fmla="*/ 13 w 11"/>
                  <a:gd name="T19" fmla="*/ 69 h 54"/>
                  <a:gd name="T20" fmla="*/ 6 w 11"/>
                  <a:gd name="T21" fmla="*/ 57 h 54"/>
                  <a:gd name="T22" fmla="*/ 6 w 11"/>
                  <a:gd name="T23" fmla="*/ 43 h 54"/>
                  <a:gd name="T24" fmla="*/ 1 w 11"/>
                  <a:gd name="T25" fmla="*/ 28 h 54"/>
                  <a:gd name="T26" fmla="*/ 13 w 11"/>
                  <a:gd name="T27" fmla="*/ 0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54">
                    <a:moveTo>
                      <a:pt x="6" y="0"/>
                    </a:moveTo>
                    <a:cubicBezTo>
                      <a:pt x="8" y="5"/>
                      <a:pt x="5" y="10"/>
                      <a:pt x="4" y="15"/>
                    </a:cubicBezTo>
                    <a:cubicBezTo>
                      <a:pt x="4" y="19"/>
                      <a:pt x="7" y="23"/>
                      <a:pt x="8" y="27"/>
                    </a:cubicBezTo>
                    <a:cubicBezTo>
                      <a:pt x="8" y="29"/>
                      <a:pt x="8" y="32"/>
                      <a:pt x="8" y="34"/>
                    </a:cubicBezTo>
                    <a:cubicBezTo>
                      <a:pt x="8" y="36"/>
                      <a:pt x="9" y="38"/>
                      <a:pt x="10" y="41"/>
                    </a:cubicBezTo>
                    <a:cubicBezTo>
                      <a:pt x="10" y="44"/>
                      <a:pt x="11" y="51"/>
                      <a:pt x="10" y="54"/>
                    </a:cubicBezTo>
                    <a:cubicBezTo>
                      <a:pt x="11" y="51"/>
                      <a:pt x="10" y="47"/>
                      <a:pt x="9" y="44"/>
                    </a:cubicBezTo>
                    <a:cubicBezTo>
                      <a:pt x="8" y="41"/>
                      <a:pt x="6" y="40"/>
                      <a:pt x="6" y="38"/>
                    </a:cubicBezTo>
                    <a:cubicBezTo>
                      <a:pt x="6" y="37"/>
                      <a:pt x="7" y="35"/>
                      <a:pt x="7" y="33"/>
                    </a:cubicBezTo>
                    <a:cubicBezTo>
                      <a:pt x="7" y="31"/>
                      <a:pt x="6" y="30"/>
                      <a:pt x="6" y="29"/>
                    </a:cubicBezTo>
                    <a:cubicBezTo>
                      <a:pt x="5" y="27"/>
                      <a:pt x="5" y="24"/>
                      <a:pt x="3" y="24"/>
                    </a:cubicBezTo>
                    <a:cubicBezTo>
                      <a:pt x="5" y="22"/>
                      <a:pt x="4" y="20"/>
                      <a:pt x="3" y="18"/>
                    </a:cubicBezTo>
                    <a:cubicBezTo>
                      <a:pt x="1" y="16"/>
                      <a:pt x="0" y="15"/>
                      <a:pt x="1" y="12"/>
                    </a:cubicBezTo>
                    <a:cubicBezTo>
                      <a:pt x="3" y="8"/>
                      <a:pt x="6" y="5"/>
                      <a:pt x="6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2" name="Freeform 115"/>
              <p:cNvSpPr/>
              <p:nvPr>
                <p:custDataLst>
                  <p:tags r:id="rId286"/>
                </p:custDataLst>
              </p:nvPr>
            </p:nvSpPr>
            <p:spPr bwMode="auto">
              <a:xfrm>
                <a:off x="1496" y="764"/>
                <a:ext cx="9" cy="19"/>
              </a:xfrm>
              <a:custGeom>
                <a:avLst/>
                <a:gdLst>
                  <a:gd name="T0" fmla="*/ 0 w 7"/>
                  <a:gd name="T1" fmla="*/ 0 h 14"/>
                  <a:gd name="T2" fmla="*/ 8 w 7"/>
                  <a:gd name="T3" fmla="*/ 35 h 14"/>
                  <a:gd name="T4" fmla="*/ 1 w 7"/>
                  <a:gd name="T5" fmla="*/ 1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cubicBezTo>
                      <a:pt x="7" y="0"/>
                      <a:pt x="3" y="10"/>
                      <a:pt x="4" y="14"/>
                    </a:cubicBezTo>
                    <a:cubicBezTo>
                      <a:pt x="5" y="10"/>
                      <a:pt x="4" y="3"/>
                      <a:pt x="1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3" name="Freeform 116"/>
              <p:cNvSpPr/>
              <p:nvPr>
                <p:custDataLst>
                  <p:tags r:id="rId287"/>
                </p:custDataLst>
              </p:nvPr>
            </p:nvSpPr>
            <p:spPr bwMode="auto">
              <a:xfrm>
                <a:off x="1357" y="877"/>
                <a:ext cx="47" cy="18"/>
              </a:xfrm>
              <a:custGeom>
                <a:avLst/>
                <a:gdLst>
                  <a:gd name="T0" fmla="*/ 15 w 35"/>
                  <a:gd name="T1" fmla="*/ 11 h 13"/>
                  <a:gd name="T2" fmla="*/ 54 w 35"/>
                  <a:gd name="T3" fmla="*/ 24 h 13"/>
                  <a:gd name="T4" fmla="*/ 85 w 35"/>
                  <a:gd name="T5" fmla="*/ 33 h 13"/>
                  <a:gd name="T6" fmla="*/ 79 w 35"/>
                  <a:gd name="T7" fmla="*/ 11 h 13"/>
                  <a:gd name="T8" fmla="*/ 0 w 35"/>
                  <a:gd name="T9" fmla="*/ 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13">
                    <a:moveTo>
                      <a:pt x="6" y="4"/>
                    </a:moveTo>
                    <a:cubicBezTo>
                      <a:pt x="11" y="8"/>
                      <a:pt x="15" y="8"/>
                      <a:pt x="22" y="9"/>
                    </a:cubicBezTo>
                    <a:cubicBezTo>
                      <a:pt x="26" y="9"/>
                      <a:pt x="32" y="9"/>
                      <a:pt x="35" y="12"/>
                    </a:cubicBezTo>
                    <a:cubicBezTo>
                      <a:pt x="34" y="10"/>
                      <a:pt x="33" y="7"/>
                      <a:pt x="33" y="4"/>
                    </a:cubicBezTo>
                    <a:cubicBezTo>
                      <a:pt x="34" y="13"/>
                      <a:pt x="4" y="0"/>
                      <a:pt x="0" y="2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4" name="Freeform 117"/>
              <p:cNvSpPr/>
              <p:nvPr>
                <p:custDataLst>
                  <p:tags r:id="rId288"/>
                </p:custDataLst>
              </p:nvPr>
            </p:nvSpPr>
            <p:spPr bwMode="auto">
              <a:xfrm>
                <a:off x="1408" y="895"/>
                <a:ext cx="72" cy="32"/>
              </a:xfrm>
              <a:custGeom>
                <a:avLst/>
                <a:gdLst>
                  <a:gd name="T0" fmla="*/ 0 w 54"/>
                  <a:gd name="T1" fmla="*/ 0 h 24"/>
                  <a:gd name="T2" fmla="*/ 27 w 54"/>
                  <a:gd name="T3" fmla="*/ 16 h 24"/>
                  <a:gd name="T4" fmla="*/ 48 w 54"/>
                  <a:gd name="T5" fmla="*/ 31 h 24"/>
                  <a:gd name="T6" fmla="*/ 85 w 54"/>
                  <a:gd name="T7" fmla="*/ 43 h 24"/>
                  <a:gd name="T8" fmla="*/ 128 w 54"/>
                  <a:gd name="T9" fmla="*/ 57 h 24"/>
                  <a:gd name="T10" fmla="*/ 97 w 54"/>
                  <a:gd name="T11" fmla="*/ 36 h 24"/>
                  <a:gd name="T12" fmla="*/ 64 w 54"/>
                  <a:gd name="T13" fmla="*/ 31 h 24"/>
                  <a:gd name="T14" fmla="*/ 36 w 54"/>
                  <a:gd name="T15" fmla="*/ 15 h 24"/>
                  <a:gd name="T16" fmla="*/ 0 w 5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4" h="24">
                    <a:moveTo>
                      <a:pt x="0" y="0"/>
                    </a:moveTo>
                    <a:cubicBezTo>
                      <a:pt x="3" y="6"/>
                      <a:pt x="7" y="6"/>
                      <a:pt x="11" y="7"/>
                    </a:cubicBezTo>
                    <a:cubicBezTo>
                      <a:pt x="16" y="7"/>
                      <a:pt x="16" y="9"/>
                      <a:pt x="20" y="13"/>
                    </a:cubicBezTo>
                    <a:cubicBezTo>
                      <a:pt x="24" y="16"/>
                      <a:pt x="28" y="17"/>
                      <a:pt x="36" y="18"/>
                    </a:cubicBezTo>
                    <a:cubicBezTo>
                      <a:pt x="44" y="19"/>
                      <a:pt x="46" y="17"/>
                      <a:pt x="54" y="24"/>
                    </a:cubicBezTo>
                    <a:cubicBezTo>
                      <a:pt x="52" y="21"/>
                      <a:pt x="45" y="16"/>
                      <a:pt x="41" y="15"/>
                    </a:cubicBezTo>
                    <a:cubicBezTo>
                      <a:pt x="36" y="15"/>
                      <a:pt x="30" y="15"/>
                      <a:pt x="27" y="13"/>
                    </a:cubicBezTo>
                    <a:cubicBezTo>
                      <a:pt x="24" y="11"/>
                      <a:pt x="19" y="7"/>
                      <a:pt x="15" y="6"/>
                    </a:cubicBezTo>
                    <a:cubicBezTo>
                      <a:pt x="11" y="5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5" name="Freeform 118"/>
              <p:cNvSpPr/>
              <p:nvPr>
                <p:custDataLst>
                  <p:tags r:id="rId289"/>
                </p:custDataLst>
              </p:nvPr>
            </p:nvSpPr>
            <p:spPr bwMode="auto">
              <a:xfrm>
                <a:off x="1342" y="904"/>
                <a:ext cx="58" cy="17"/>
              </a:xfrm>
              <a:custGeom>
                <a:avLst/>
                <a:gdLst>
                  <a:gd name="T0" fmla="*/ 0 w 43"/>
                  <a:gd name="T1" fmla="*/ 0 h 13"/>
                  <a:gd name="T2" fmla="*/ 57 w 43"/>
                  <a:gd name="T3" fmla="*/ 24 h 13"/>
                  <a:gd name="T4" fmla="*/ 105 w 43"/>
                  <a:gd name="T5" fmla="*/ 27 h 13"/>
                  <a:gd name="T6" fmla="*/ 51 w 43"/>
                  <a:gd name="T7" fmla="*/ 17 h 13"/>
                  <a:gd name="T8" fmla="*/ 0 w 43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13">
                    <a:moveTo>
                      <a:pt x="0" y="0"/>
                    </a:moveTo>
                    <a:cubicBezTo>
                      <a:pt x="4" y="4"/>
                      <a:pt x="10" y="9"/>
                      <a:pt x="23" y="11"/>
                    </a:cubicBezTo>
                    <a:cubicBezTo>
                      <a:pt x="36" y="13"/>
                      <a:pt x="40" y="11"/>
                      <a:pt x="43" y="12"/>
                    </a:cubicBezTo>
                    <a:cubicBezTo>
                      <a:pt x="36" y="11"/>
                      <a:pt x="26" y="10"/>
                      <a:pt x="21" y="8"/>
                    </a:cubicBezTo>
                    <a:cubicBezTo>
                      <a:pt x="15" y="6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6" name="Freeform 119"/>
              <p:cNvSpPr/>
              <p:nvPr>
                <p:custDataLst>
                  <p:tags r:id="rId290"/>
                </p:custDataLst>
              </p:nvPr>
            </p:nvSpPr>
            <p:spPr bwMode="auto">
              <a:xfrm>
                <a:off x="1405" y="921"/>
                <a:ext cx="64" cy="27"/>
              </a:xfrm>
              <a:custGeom>
                <a:avLst/>
                <a:gdLst>
                  <a:gd name="T0" fmla="*/ 0 w 48"/>
                  <a:gd name="T1" fmla="*/ 0 h 20"/>
                  <a:gd name="T2" fmla="*/ 65 w 48"/>
                  <a:gd name="T3" fmla="*/ 36 h 20"/>
                  <a:gd name="T4" fmla="*/ 113 w 48"/>
                  <a:gd name="T5" fmla="*/ 41 h 20"/>
                  <a:gd name="T6" fmla="*/ 49 w 48"/>
                  <a:gd name="T7" fmla="*/ 27 h 20"/>
                  <a:gd name="T8" fmla="*/ 0 w 48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0">
                    <a:moveTo>
                      <a:pt x="0" y="0"/>
                    </a:moveTo>
                    <a:cubicBezTo>
                      <a:pt x="3" y="2"/>
                      <a:pt x="12" y="10"/>
                      <a:pt x="28" y="15"/>
                    </a:cubicBezTo>
                    <a:cubicBezTo>
                      <a:pt x="45" y="20"/>
                      <a:pt x="44" y="15"/>
                      <a:pt x="48" y="16"/>
                    </a:cubicBezTo>
                    <a:cubicBezTo>
                      <a:pt x="43" y="15"/>
                      <a:pt x="31" y="15"/>
                      <a:pt x="21" y="11"/>
                    </a:cubicBezTo>
                    <a:cubicBezTo>
                      <a:pt x="11" y="6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" name="Freeform 120"/>
              <p:cNvSpPr/>
              <p:nvPr>
                <p:custDataLst>
                  <p:tags r:id="rId291"/>
                </p:custDataLst>
              </p:nvPr>
            </p:nvSpPr>
            <p:spPr bwMode="auto">
              <a:xfrm>
                <a:off x="1488" y="925"/>
                <a:ext cx="10" cy="6"/>
              </a:xfrm>
              <a:custGeom>
                <a:avLst/>
                <a:gdLst>
                  <a:gd name="T0" fmla="*/ 16 w 8"/>
                  <a:gd name="T1" fmla="*/ 0 h 4"/>
                  <a:gd name="T2" fmla="*/ 0 w 8"/>
                  <a:gd name="T3" fmla="*/ 12 h 4"/>
                  <a:gd name="T4" fmla="*/ 14 w 8"/>
                  <a:gd name="T5" fmla="*/ 14 h 4"/>
                  <a:gd name="T6" fmla="*/ 16 w 8"/>
                  <a:gd name="T7" fmla="*/ 5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5" y="2"/>
                      <a:pt x="3" y="3"/>
                      <a:pt x="0" y="3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6" y="4"/>
                      <a:pt x="6" y="1"/>
                      <a:pt x="8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" name="Freeform 121"/>
              <p:cNvSpPr/>
              <p:nvPr>
                <p:custDataLst>
                  <p:tags r:id="rId292"/>
                </p:custDataLst>
              </p:nvPr>
            </p:nvSpPr>
            <p:spPr bwMode="auto">
              <a:xfrm>
                <a:off x="1465" y="944"/>
                <a:ext cx="13" cy="7"/>
              </a:xfrm>
              <a:custGeom>
                <a:avLst/>
                <a:gdLst>
                  <a:gd name="T0" fmla="*/ 22 w 10"/>
                  <a:gd name="T1" fmla="*/ 6 h 5"/>
                  <a:gd name="T2" fmla="*/ 0 w 10"/>
                  <a:gd name="T3" fmla="*/ 1 h 5"/>
                  <a:gd name="T4" fmla="*/ 13 w 10"/>
                  <a:gd name="T5" fmla="*/ 14 h 5"/>
                  <a:gd name="T6" fmla="*/ 12 w 10"/>
                  <a:gd name="T7" fmla="*/ 8 h 5"/>
                  <a:gd name="T8" fmla="*/ 17 w 10"/>
                  <a:gd name="T9" fmla="*/ 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10" y="2"/>
                    </a:moveTo>
                    <a:cubicBezTo>
                      <a:pt x="7" y="1"/>
                      <a:pt x="3" y="0"/>
                      <a:pt x="0" y="1"/>
                    </a:cubicBezTo>
                    <a:cubicBezTo>
                      <a:pt x="3" y="1"/>
                      <a:pt x="4" y="3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6" y="2"/>
                      <a:pt x="7" y="2"/>
                      <a:pt x="8" y="2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" name="Freeform 122"/>
              <p:cNvSpPr/>
              <p:nvPr>
                <p:custDataLst>
                  <p:tags r:id="rId293"/>
                </p:custDataLst>
              </p:nvPr>
            </p:nvSpPr>
            <p:spPr bwMode="auto">
              <a:xfrm>
                <a:off x="1336" y="901"/>
                <a:ext cx="8" cy="10"/>
              </a:xfrm>
              <a:custGeom>
                <a:avLst/>
                <a:gdLst>
                  <a:gd name="T0" fmla="*/ 1 w 6"/>
                  <a:gd name="T1" fmla="*/ 0 h 7"/>
                  <a:gd name="T2" fmla="*/ 15 w 6"/>
                  <a:gd name="T3" fmla="*/ 14 h 7"/>
                  <a:gd name="T4" fmla="*/ 0 w 6"/>
                  <a:gd name="T5" fmla="*/ 20 h 7"/>
                  <a:gd name="T6" fmla="*/ 1 w 6"/>
                  <a:gd name="T7" fmla="*/ 9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1" y="0"/>
                    </a:moveTo>
                    <a:cubicBezTo>
                      <a:pt x="2" y="2"/>
                      <a:pt x="4" y="3"/>
                      <a:pt x="6" y="5"/>
                    </a:cubicBezTo>
                    <a:cubicBezTo>
                      <a:pt x="4" y="5"/>
                      <a:pt x="2" y="6"/>
                      <a:pt x="0" y="7"/>
                    </a:cubicBezTo>
                    <a:cubicBezTo>
                      <a:pt x="2" y="6"/>
                      <a:pt x="1" y="5"/>
                      <a:pt x="1" y="3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" name="Freeform 123"/>
              <p:cNvSpPr/>
              <p:nvPr>
                <p:custDataLst>
                  <p:tags r:id="rId294"/>
                </p:custDataLst>
              </p:nvPr>
            </p:nvSpPr>
            <p:spPr bwMode="auto">
              <a:xfrm>
                <a:off x="1316" y="863"/>
                <a:ext cx="9" cy="13"/>
              </a:xfrm>
              <a:custGeom>
                <a:avLst/>
                <a:gdLst>
                  <a:gd name="T0" fmla="*/ 0 w 7"/>
                  <a:gd name="T1" fmla="*/ 17 h 10"/>
                  <a:gd name="T2" fmla="*/ 13 w 7"/>
                  <a:gd name="T3" fmla="*/ 22 h 10"/>
                  <a:gd name="T4" fmla="*/ 13 w 7"/>
                  <a:gd name="T5" fmla="*/ 0 h 10"/>
                  <a:gd name="T6" fmla="*/ 5 w 7"/>
                  <a:gd name="T7" fmla="*/ 16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0" y="8"/>
                    </a:moveTo>
                    <a:cubicBezTo>
                      <a:pt x="2" y="7"/>
                      <a:pt x="4" y="9"/>
                      <a:pt x="6" y="10"/>
                    </a:cubicBezTo>
                    <a:cubicBezTo>
                      <a:pt x="5" y="7"/>
                      <a:pt x="7" y="3"/>
                      <a:pt x="6" y="0"/>
                    </a:cubicBezTo>
                    <a:cubicBezTo>
                      <a:pt x="6" y="3"/>
                      <a:pt x="4" y="7"/>
                      <a:pt x="2" y="7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" name="Freeform 124"/>
              <p:cNvSpPr/>
              <p:nvPr>
                <p:custDataLst>
                  <p:tags r:id="rId295"/>
                </p:custDataLst>
              </p:nvPr>
            </p:nvSpPr>
            <p:spPr bwMode="auto">
              <a:xfrm>
                <a:off x="1350" y="812"/>
                <a:ext cx="18" cy="43"/>
              </a:xfrm>
              <a:custGeom>
                <a:avLst/>
                <a:gdLst>
                  <a:gd name="T0" fmla="*/ 29 w 13"/>
                  <a:gd name="T1" fmla="*/ 7 h 32"/>
                  <a:gd name="T2" fmla="*/ 11 w 13"/>
                  <a:gd name="T3" fmla="*/ 43 h 32"/>
                  <a:gd name="T4" fmla="*/ 11 w 13"/>
                  <a:gd name="T5" fmla="*/ 78 h 32"/>
                  <a:gd name="T6" fmla="*/ 8 w 13"/>
                  <a:gd name="T7" fmla="*/ 56 h 32"/>
                  <a:gd name="T8" fmla="*/ 6 w 13"/>
                  <a:gd name="T9" fmla="*/ 30 h 32"/>
                  <a:gd name="T10" fmla="*/ 35 w 13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32">
                    <a:moveTo>
                      <a:pt x="11" y="3"/>
                    </a:moveTo>
                    <a:cubicBezTo>
                      <a:pt x="9" y="8"/>
                      <a:pt x="5" y="12"/>
                      <a:pt x="4" y="18"/>
                    </a:cubicBezTo>
                    <a:cubicBezTo>
                      <a:pt x="3" y="22"/>
                      <a:pt x="9" y="28"/>
                      <a:pt x="4" y="32"/>
                    </a:cubicBezTo>
                    <a:cubicBezTo>
                      <a:pt x="5" y="29"/>
                      <a:pt x="4" y="26"/>
                      <a:pt x="3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7"/>
                      <a:pt x="11" y="5"/>
                      <a:pt x="13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" name="Freeform 125"/>
              <p:cNvSpPr/>
              <p:nvPr>
                <p:custDataLst>
                  <p:tags r:id="rId296"/>
                </p:custDataLst>
              </p:nvPr>
            </p:nvSpPr>
            <p:spPr bwMode="auto">
              <a:xfrm>
                <a:off x="1377" y="792"/>
                <a:ext cx="13" cy="60"/>
              </a:xfrm>
              <a:custGeom>
                <a:avLst/>
                <a:gdLst>
                  <a:gd name="T0" fmla="*/ 13 w 10"/>
                  <a:gd name="T1" fmla="*/ 1 h 45"/>
                  <a:gd name="T2" fmla="*/ 21 w 10"/>
                  <a:gd name="T3" fmla="*/ 27 h 45"/>
                  <a:gd name="T4" fmla="*/ 12 w 10"/>
                  <a:gd name="T5" fmla="*/ 57 h 45"/>
                  <a:gd name="T6" fmla="*/ 7 w 10"/>
                  <a:gd name="T7" fmla="*/ 107 h 45"/>
                  <a:gd name="T8" fmla="*/ 0 w 10"/>
                  <a:gd name="T9" fmla="*/ 71 h 45"/>
                  <a:gd name="T10" fmla="*/ 9 w 10"/>
                  <a:gd name="T11" fmla="*/ 44 h 45"/>
                  <a:gd name="T12" fmla="*/ 12 w 10"/>
                  <a:gd name="T13" fmla="*/ 27 h 45"/>
                  <a:gd name="T14" fmla="*/ 13 w 10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" h="45">
                    <a:moveTo>
                      <a:pt x="6" y="1"/>
                    </a:moveTo>
                    <a:cubicBezTo>
                      <a:pt x="4" y="5"/>
                      <a:pt x="7" y="8"/>
                      <a:pt x="9" y="11"/>
                    </a:cubicBezTo>
                    <a:cubicBezTo>
                      <a:pt x="10" y="14"/>
                      <a:pt x="6" y="21"/>
                      <a:pt x="5" y="24"/>
                    </a:cubicBezTo>
                    <a:cubicBezTo>
                      <a:pt x="1" y="32"/>
                      <a:pt x="0" y="36"/>
                      <a:pt x="3" y="45"/>
                    </a:cubicBezTo>
                    <a:cubicBezTo>
                      <a:pt x="1" y="41"/>
                      <a:pt x="0" y="35"/>
                      <a:pt x="0" y="30"/>
                    </a:cubicBezTo>
                    <a:cubicBezTo>
                      <a:pt x="1" y="26"/>
                      <a:pt x="3" y="23"/>
                      <a:pt x="4" y="19"/>
                    </a:cubicBezTo>
                    <a:cubicBezTo>
                      <a:pt x="5" y="16"/>
                      <a:pt x="6" y="15"/>
                      <a:pt x="5" y="11"/>
                    </a:cubicBezTo>
                    <a:cubicBezTo>
                      <a:pt x="4" y="8"/>
                      <a:pt x="5" y="4"/>
                      <a:pt x="6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" name="Freeform 126"/>
              <p:cNvSpPr/>
              <p:nvPr>
                <p:custDataLst>
                  <p:tags r:id="rId297"/>
                </p:custDataLst>
              </p:nvPr>
            </p:nvSpPr>
            <p:spPr bwMode="auto">
              <a:xfrm>
                <a:off x="1386" y="793"/>
                <a:ext cx="10" cy="12"/>
              </a:xfrm>
              <a:custGeom>
                <a:avLst/>
                <a:gdLst>
                  <a:gd name="T0" fmla="*/ 0 w 7"/>
                  <a:gd name="T1" fmla="*/ 0 h 9"/>
                  <a:gd name="T2" fmla="*/ 20 w 7"/>
                  <a:gd name="T3" fmla="*/ 16 h 9"/>
                  <a:gd name="T4" fmla="*/ 1 w 7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0" y="0"/>
                    </a:moveTo>
                    <a:cubicBezTo>
                      <a:pt x="0" y="3"/>
                      <a:pt x="2" y="9"/>
                      <a:pt x="7" y="7"/>
                    </a:cubicBezTo>
                    <a:cubicBezTo>
                      <a:pt x="4" y="7"/>
                      <a:pt x="0" y="3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" name="Freeform 127"/>
              <p:cNvSpPr/>
              <p:nvPr>
                <p:custDataLst>
                  <p:tags r:id="rId298"/>
                </p:custDataLst>
              </p:nvPr>
            </p:nvSpPr>
            <p:spPr bwMode="auto">
              <a:xfrm>
                <a:off x="1410" y="788"/>
                <a:ext cx="12" cy="45"/>
              </a:xfrm>
              <a:custGeom>
                <a:avLst/>
                <a:gdLst>
                  <a:gd name="T0" fmla="*/ 9 w 9"/>
                  <a:gd name="T1" fmla="*/ 0 h 34"/>
                  <a:gd name="T2" fmla="*/ 16 w 9"/>
                  <a:gd name="T3" fmla="*/ 20 h 34"/>
                  <a:gd name="T4" fmla="*/ 21 w 9"/>
                  <a:gd name="T5" fmla="*/ 37 h 34"/>
                  <a:gd name="T6" fmla="*/ 0 w 9"/>
                  <a:gd name="T7" fmla="*/ 79 h 34"/>
                  <a:gd name="T8" fmla="*/ 9 w 9"/>
                  <a:gd name="T9" fmla="*/ 60 h 34"/>
                  <a:gd name="T10" fmla="*/ 16 w 9"/>
                  <a:gd name="T11" fmla="*/ 37 h 34"/>
                  <a:gd name="T12" fmla="*/ 12 w 9"/>
                  <a:gd name="T13" fmla="*/ 16 h 34"/>
                  <a:gd name="T14" fmla="*/ 9 w 9"/>
                  <a:gd name="T15" fmla="*/ 0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34">
                    <a:moveTo>
                      <a:pt x="4" y="0"/>
                    </a:moveTo>
                    <a:cubicBezTo>
                      <a:pt x="6" y="2"/>
                      <a:pt x="6" y="6"/>
                      <a:pt x="7" y="8"/>
                    </a:cubicBezTo>
                    <a:cubicBezTo>
                      <a:pt x="8" y="11"/>
                      <a:pt x="9" y="13"/>
                      <a:pt x="9" y="16"/>
                    </a:cubicBezTo>
                    <a:cubicBezTo>
                      <a:pt x="8" y="23"/>
                      <a:pt x="4" y="29"/>
                      <a:pt x="0" y="34"/>
                    </a:cubicBezTo>
                    <a:cubicBezTo>
                      <a:pt x="0" y="32"/>
                      <a:pt x="3" y="28"/>
                      <a:pt x="4" y="26"/>
                    </a:cubicBezTo>
                    <a:cubicBezTo>
                      <a:pt x="5" y="23"/>
                      <a:pt x="7" y="19"/>
                      <a:pt x="7" y="16"/>
                    </a:cubicBezTo>
                    <a:cubicBezTo>
                      <a:pt x="7" y="13"/>
                      <a:pt x="6" y="10"/>
                      <a:pt x="5" y="7"/>
                    </a:cubicBezTo>
                    <a:cubicBezTo>
                      <a:pt x="5" y="5"/>
                      <a:pt x="4" y="2"/>
                      <a:pt x="4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" name="Freeform 128"/>
              <p:cNvSpPr/>
              <p:nvPr>
                <p:custDataLst>
                  <p:tags r:id="rId299"/>
                </p:custDataLst>
              </p:nvPr>
            </p:nvSpPr>
            <p:spPr bwMode="auto">
              <a:xfrm>
                <a:off x="1414" y="779"/>
                <a:ext cx="8" cy="12"/>
              </a:xfrm>
              <a:custGeom>
                <a:avLst/>
                <a:gdLst>
                  <a:gd name="T0" fmla="*/ 0 w 6"/>
                  <a:gd name="T1" fmla="*/ 1 h 9"/>
                  <a:gd name="T2" fmla="*/ 12 w 6"/>
                  <a:gd name="T3" fmla="*/ 21 h 9"/>
                  <a:gd name="T4" fmla="*/ 12 w 6"/>
                  <a:gd name="T5" fmla="*/ 9 h 9"/>
                  <a:gd name="T6" fmla="*/ 15 w 6"/>
                  <a:gd name="T7" fmla="*/ 0 h 9"/>
                  <a:gd name="T8" fmla="*/ 7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0" y="1"/>
                    </a:moveTo>
                    <a:cubicBezTo>
                      <a:pt x="3" y="2"/>
                      <a:pt x="4" y="6"/>
                      <a:pt x="5" y="9"/>
                    </a:cubicBezTo>
                    <a:cubicBezTo>
                      <a:pt x="5" y="7"/>
                      <a:pt x="5" y="6"/>
                      <a:pt x="5" y="4"/>
                    </a:cubicBezTo>
                    <a:cubicBezTo>
                      <a:pt x="6" y="3"/>
                      <a:pt x="6" y="1"/>
                      <a:pt x="6" y="0"/>
                    </a:cubicBezTo>
                    <a:cubicBezTo>
                      <a:pt x="6" y="1"/>
                      <a:pt x="6" y="4"/>
                      <a:pt x="3" y="3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" name="Freeform 129"/>
              <p:cNvSpPr/>
              <p:nvPr>
                <p:custDataLst>
                  <p:tags r:id="rId300"/>
                </p:custDataLst>
              </p:nvPr>
            </p:nvSpPr>
            <p:spPr bwMode="auto">
              <a:xfrm>
                <a:off x="1481" y="787"/>
                <a:ext cx="33" cy="29"/>
              </a:xfrm>
              <a:custGeom>
                <a:avLst/>
                <a:gdLst>
                  <a:gd name="T0" fmla="*/ 1 w 25"/>
                  <a:gd name="T1" fmla="*/ 15 h 22"/>
                  <a:gd name="T2" fmla="*/ 21 w 25"/>
                  <a:gd name="T3" fmla="*/ 9 h 22"/>
                  <a:gd name="T4" fmla="*/ 34 w 25"/>
                  <a:gd name="T5" fmla="*/ 20 h 22"/>
                  <a:gd name="T6" fmla="*/ 45 w 25"/>
                  <a:gd name="T7" fmla="*/ 37 h 22"/>
                  <a:gd name="T8" fmla="*/ 58 w 25"/>
                  <a:gd name="T9" fmla="*/ 50 h 22"/>
                  <a:gd name="T10" fmla="*/ 44 w 25"/>
                  <a:gd name="T11" fmla="*/ 34 h 22"/>
                  <a:gd name="T12" fmla="*/ 37 w 25"/>
                  <a:gd name="T13" fmla="*/ 15 h 22"/>
                  <a:gd name="T14" fmla="*/ 0 w 25"/>
                  <a:gd name="T15" fmla="*/ 16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22">
                    <a:moveTo>
                      <a:pt x="1" y="6"/>
                    </a:moveTo>
                    <a:cubicBezTo>
                      <a:pt x="3" y="4"/>
                      <a:pt x="6" y="4"/>
                      <a:pt x="9" y="4"/>
                    </a:cubicBezTo>
                    <a:cubicBezTo>
                      <a:pt x="12" y="4"/>
                      <a:pt x="14" y="6"/>
                      <a:pt x="15" y="8"/>
                    </a:cubicBezTo>
                    <a:cubicBezTo>
                      <a:pt x="17" y="11"/>
                      <a:pt x="18" y="14"/>
                      <a:pt x="20" y="16"/>
                    </a:cubicBezTo>
                    <a:cubicBezTo>
                      <a:pt x="22" y="18"/>
                      <a:pt x="23" y="20"/>
                      <a:pt x="25" y="22"/>
                    </a:cubicBezTo>
                    <a:cubicBezTo>
                      <a:pt x="23" y="21"/>
                      <a:pt x="21" y="17"/>
                      <a:pt x="19" y="15"/>
                    </a:cubicBezTo>
                    <a:cubicBezTo>
                      <a:pt x="18" y="12"/>
                      <a:pt x="18" y="8"/>
                      <a:pt x="16" y="6"/>
                    </a:cubicBezTo>
                    <a:cubicBezTo>
                      <a:pt x="11" y="0"/>
                      <a:pt x="4" y="1"/>
                      <a:pt x="0" y="7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" name="Freeform 130"/>
              <p:cNvSpPr/>
              <p:nvPr>
                <p:custDataLst>
                  <p:tags r:id="rId301"/>
                </p:custDataLst>
              </p:nvPr>
            </p:nvSpPr>
            <p:spPr bwMode="auto">
              <a:xfrm>
                <a:off x="1512" y="791"/>
                <a:ext cx="19" cy="26"/>
              </a:xfrm>
              <a:custGeom>
                <a:avLst/>
                <a:gdLst>
                  <a:gd name="T0" fmla="*/ 0 w 14"/>
                  <a:gd name="T1" fmla="*/ 0 h 20"/>
                  <a:gd name="T2" fmla="*/ 7 w 14"/>
                  <a:gd name="T3" fmla="*/ 1 h 20"/>
                  <a:gd name="T4" fmla="*/ 10 w 14"/>
                  <a:gd name="T5" fmla="*/ 9 h 20"/>
                  <a:gd name="T6" fmla="*/ 20 w 14"/>
                  <a:gd name="T7" fmla="*/ 21 h 20"/>
                  <a:gd name="T8" fmla="*/ 33 w 14"/>
                  <a:gd name="T9" fmla="*/ 29 h 20"/>
                  <a:gd name="T10" fmla="*/ 35 w 14"/>
                  <a:gd name="T11" fmla="*/ 44 h 20"/>
                  <a:gd name="T12" fmla="*/ 30 w 14"/>
                  <a:gd name="T13" fmla="*/ 35 h 20"/>
                  <a:gd name="T14" fmla="*/ 19 w 14"/>
                  <a:gd name="T15" fmla="*/ 23 h 20"/>
                  <a:gd name="T16" fmla="*/ 5 w 14"/>
                  <a:gd name="T17" fmla="*/ 12 h 20"/>
                  <a:gd name="T18" fmla="*/ 1 w 14"/>
                  <a:gd name="T19" fmla="*/ 1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20">
                    <a:moveTo>
                      <a:pt x="0" y="0"/>
                    </a:moveTo>
                    <a:cubicBezTo>
                      <a:pt x="0" y="0"/>
                      <a:pt x="2" y="0"/>
                      <a:pt x="3" y="1"/>
                    </a:cubicBezTo>
                    <a:cubicBezTo>
                      <a:pt x="3" y="1"/>
                      <a:pt x="3" y="3"/>
                      <a:pt x="4" y="4"/>
                    </a:cubicBezTo>
                    <a:cubicBezTo>
                      <a:pt x="5" y="6"/>
                      <a:pt x="6" y="7"/>
                      <a:pt x="8" y="9"/>
                    </a:cubicBezTo>
                    <a:cubicBezTo>
                      <a:pt x="9" y="10"/>
                      <a:pt x="12" y="12"/>
                      <a:pt x="13" y="13"/>
                    </a:cubicBezTo>
                    <a:cubicBezTo>
                      <a:pt x="14" y="16"/>
                      <a:pt x="13" y="18"/>
                      <a:pt x="14" y="20"/>
                    </a:cubicBezTo>
                    <a:cubicBezTo>
                      <a:pt x="14" y="18"/>
                      <a:pt x="13" y="17"/>
                      <a:pt x="12" y="16"/>
                    </a:cubicBezTo>
                    <a:cubicBezTo>
                      <a:pt x="10" y="14"/>
                      <a:pt x="9" y="13"/>
                      <a:pt x="7" y="11"/>
                    </a:cubicBezTo>
                    <a:cubicBezTo>
                      <a:pt x="6" y="9"/>
                      <a:pt x="4" y="8"/>
                      <a:pt x="2" y="5"/>
                    </a:cubicBezTo>
                    <a:cubicBezTo>
                      <a:pt x="1" y="4"/>
                      <a:pt x="2" y="2"/>
                      <a:pt x="1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8" name="Freeform 131"/>
              <p:cNvSpPr/>
              <p:nvPr>
                <p:custDataLst>
                  <p:tags r:id="rId302"/>
                </p:custDataLst>
              </p:nvPr>
            </p:nvSpPr>
            <p:spPr bwMode="auto">
              <a:xfrm>
                <a:off x="1498" y="824"/>
                <a:ext cx="7" cy="32"/>
              </a:xfrm>
              <a:custGeom>
                <a:avLst/>
                <a:gdLst>
                  <a:gd name="T0" fmla="*/ 0 w 5"/>
                  <a:gd name="T1" fmla="*/ 0 h 24"/>
                  <a:gd name="T2" fmla="*/ 8 w 5"/>
                  <a:gd name="T3" fmla="*/ 33 h 24"/>
                  <a:gd name="T4" fmla="*/ 14 w 5"/>
                  <a:gd name="T5" fmla="*/ 57 h 24"/>
                  <a:gd name="T6" fmla="*/ 11 w 5"/>
                  <a:gd name="T7" fmla="*/ 31 h 24"/>
                  <a:gd name="T8" fmla="*/ 8 w 5"/>
                  <a:gd name="T9" fmla="*/ 12 h 24"/>
                  <a:gd name="T10" fmla="*/ 0 w 5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24">
                    <a:moveTo>
                      <a:pt x="0" y="0"/>
                    </a:moveTo>
                    <a:cubicBezTo>
                      <a:pt x="2" y="4"/>
                      <a:pt x="2" y="9"/>
                      <a:pt x="3" y="14"/>
                    </a:cubicBezTo>
                    <a:cubicBezTo>
                      <a:pt x="3" y="17"/>
                      <a:pt x="4" y="21"/>
                      <a:pt x="5" y="24"/>
                    </a:cubicBezTo>
                    <a:cubicBezTo>
                      <a:pt x="4" y="21"/>
                      <a:pt x="5" y="16"/>
                      <a:pt x="4" y="13"/>
                    </a:cubicBezTo>
                    <a:cubicBezTo>
                      <a:pt x="4" y="10"/>
                      <a:pt x="3" y="8"/>
                      <a:pt x="3" y="5"/>
                    </a:cubicBezTo>
                    <a:cubicBezTo>
                      <a:pt x="2" y="3"/>
                      <a:pt x="1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9" name="Freeform 132"/>
              <p:cNvSpPr/>
              <p:nvPr>
                <p:custDataLst>
                  <p:tags r:id="rId303"/>
                </p:custDataLst>
              </p:nvPr>
            </p:nvSpPr>
            <p:spPr bwMode="auto">
              <a:xfrm>
                <a:off x="1519" y="795"/>
                <a:ext cx="16" cy="13"/>
              </a:xfrm>
              <a:custGeom>
                <a:avLst/>
                <a:gdLst>
                  <a:gd name="T0" fmla="*/ 0 w 12"/>
                  <a:gd name="T1" fmla="*/ 0 h 10"/>
                  <a:gd name="T2" fmla="*/ 28 w 12"/>
                  <a:gd name="T3" fmla="*/ 22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2" y="4"/>
                      <a:pt x="8" y="8"/>
                      <a:pt x="12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0" name="Freeform 133"/>
              <p:cNvSpPr/>
              <p:nvPr>
                <p:custDataLst>
                  <p:tags r:id="rId304"/>
                </p:custDataLst>
              </p:nvPr>
            </p:nvSpPr>
            <p:spPr bwMode="auto">
              <a:xfrm>
                <a:off x="1482" y="793"/>
                <a:ext cx="22" cy="14"/>
              </a:xfrm>
              <a:custGeom>
                <a:avLst/>
                <a:gdLst>
                  <a:gd name="T0" fmla="*/ 0 w 16"/>
                  <a:gd name="T1" fmla="*/ 8 h 10"/>
                  <a:gd name="T2" fmla="*/ 23 w 16"/>
                  <a:gd name="T3" fmla="*/ 1 h 10"/>
                  <a:gd name="T4" fmla="*/ 41 w 16"/>
                  <a:gd name="T5" fmla="*/ 28 h 10"/>
                  <a:gd name="T6" fmla="*/ 21 w 16"/>
                  <a:gd name="T7" fmla="*/ 6 h 10"/>
                  <a:gd name="T8" fmla="*/ 1 w 16"/>
                  <a:gd name="T9" fmla="*/ 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0" y="3"/>
                    </a:moveTo>
                    <a:cubicBezTo>
                      <a:pt x="3" y="1"/>
                      <a:pt x="6" y="0"/>
                      <a:pt x="9" y="1"/>
                    </a:cubicBezTo>
                    <a:cubicBezTo>
                      <a:pt x="12" y="2"/>
                      <a:pt x="15" y="7"/>
                      <a:pt x="16" y="10"/>
                    </a:cubicBezTo>
                    <a:cubicBezTo>
                      <a:pt x="13" y="8"/>
                      <a:pt x="12" y="3"/>
                      <a:pt x="8" y="2"/>
                    </a:cubicBezTo>
                    <a:cubicBezTo>
                      <a:pt x="6" y="2"/>
                      <a:pt x="3" y="2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1" name="Freeform 134"/>
              <p:cNvSpPr/>
              <p:nvPr>
                <p:custDataLst>
                  <p:tags r:id="rId305"/>
                </p:custDataLst>
              </p:nvPr>
            </p:nvSpPr>
            <p:spPr bwMode="auto">
              <a:xfrm>
                <a:off x="1580" y="853"/>
                <a:ext cx="5" cy="6"/>
              </a:xfrm>
              <a:custGeom>
                <a:avLst/>
                <a:gdLst>
                  <a:gd name="T0" fmla="*/ 5 w 4"/>
                  <a:gd name="T1" fmla="*/ 0 h 4"/>
                  <a:gd name="T2" fmla="*/ 0 w 4"/>
                  <a:gd name="T3" fmla="*/ 14 h 4"/>
                  <a:gd name="T4" fmla="*/ 8 w 4"/>
                  <a:gd name="T5" fmla="*/ 14 h 4"/>
                  <a:gd name="T6" fmla="*/ 5 w 4"/>
                  <a:gd name="T7" fmla="*/ 8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2" y="4"/>
                      <a:pt x="4" y="4"/>
                    </a:cubicBezTo>
                    <a:cubicBezTo>
                      <a:pt x="3" y="3"/>
                      <a:pt x="2" y="3"/>
                      <a:pt x="2" y="2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2" name="Freeform 135"/>
              <p:cNvSpPr/>
              <p:nvPr>
                <p:custDataLst>
                  <p:tags r:id="rId306"/>
                </p:custDataLst>
              </p:nvPr>
            </p:nvSpPr>
            <p:spPr bwMode="auto">
              <a:xfrm>
                <a:off x="1527" y="905"/>
                <a:ext cx="88" cy="34"/>
              </a:xfrm>
              <a:custGeom>
                <a:avLst/>
                <a:gdLst>
                  <a:gd name="T0" fmla="*/ 0 w 66"/>
                  <a:gd name="T1" fmla="*/ 30 h 25"/>
                  <a:gd name="T2" fmla="*/ 71 w 66"/>
                  <a:gd name="T3" fmla="*/ 63 h 25"/>
                  <a:gd name="T4" fmla="*/ 135 w 66"/>
                  <a:gd name="T5" fmla="*/ 42 h 25"/>
                  <a:gd name="T6" fmla="*/ 156 w 66"/>
                  <a:gd name="T7" fmla="*/ 0 h 25"/>
                  <a:gd name="T8" fmla="*/ 137 w 66"/>
                  <a:gd name="T9" fmla="*/ 30 h 25"/>
                  <a:gd name="T10" fmla="*/ 97 w 66"/>
                  <a:gd name="T11" fmla="*/ 50 h 25"/>
                  <a:gd name="T12" fmla="*/ 37 w 66"/>
                  <a:gd name="T13" fmla="*/ 42 h 25"/>
                  <a:gd name="T14" fmla="*/ 27 w 66"/>
                  <a:gd name="T15" fmla="*/ 22 h 25"/>
                  <a:gd name="T16" fmla="*/ 0 w 66"/>
                  <a:gd name="T17" fmla="*/ 3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25">
                    <a:moveTo>
                      <a:pt x="0" y="12"/>
                    </a:moveTo>
                    <a:cubicBezTo>
                      <a:pt x="3" y="15"/>
                      <a:pt x="19" y="25"/>
                      <a:pt x="30" y="25"/>
                    </a:cubicBezTo>
                    <a:cubicBezTo>
                      <a:pt x="42" y="25"/>
                      <a:pt x="53" y="21"/>
                      <a:pt x="57" y="17"/>
                    </a:cubicBezTo>
                    <a:cubicBezTo>
                      <a:pt x="61" y="13"/>
                      <a:pt x="63" y="5"/>
                      <a:pt x="66" y="0"/>
                    </a:cubicBezTo>
                    <a:cubicBezTo>
                      <a:pt x="64" y="3"/>
                      <a:pt x="59" y="9"/>
                      <a:pt x="58" y="12"/>
                    </a:cubicBezTo>
                    <a:cubicBezTo>
                      <a:pt x="56" y="14"/>
                      <a:pt x="46" y="19"/>
                      <a:pt x="41" y="20"/>
                    </a:cubicBezTo>
                    <a:cubicBezTo>
                      <a:pt x="36" y="21"/>
                      <a:pt x="23" y="22"/>
                      <a:pt x="16" y="17"/>
                    </a:cubicBezTo>
                    <a:cubicBezTo>
                      <a:pt x="9" y="13"/>
                      <a:pt x="10" y="10"/>
                      <a:pt x="11" y="9"/>
                    </a:cubicBezTo>
                    <a:cubicBezTo>
                      <a:pt x="12" y="8"/>
                      <a:pt x="6" y="13"/>
                      <a:pt x="0" y="12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3" name="Freeform 136"/>
              <p:cNvSpPr/>
              <p:nvPr>
                <p:custDataLst>
                  <p:tags r:id="rId307"/>
                </p:custDataLst>
              </p:nvPr>
            </p:nvSpPr>
            <p:spPr bwMode="auto">
              <a:xfrm>
                <a:off x="1549" y="899"/>
                <a:ext cx="10" cy="13"/>
              </a:xfrm>
              <a:custGeom>
                <a:avLst/>
                <a:gdLst>
                  <a:gd name="T0" fmla="*/ 0 w 7"/>
                  <a:gd name="T1" fmla="*/ 22 h 10"/>
                  <a:gd name="T2" fmla="*/ 20 w 7"/>
                  <a:gd name="T3" fmla="*/ 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10">
                    <a:moveTo>
                      <a:pt x="0" y="10"/>
                    </a:moveTo>
                    <a:cubicBezTo>
                      <a:pt x="4" y="7"/>
                      <a:pt x="6" y="5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4" name="Freeform 137"/>
              <p:cNvSpPr/>
              <p:nvPr>
                <p:custDataLst>
                  <p:tags r:id="rId308"/>
                </p:custDataLst>
              </p:nvPr>
            </p:nvSpPr>
            <p:spPr bwMode="auto">
              <a:xfrm>
                <a:off x="1454" y="923"/>
                <a:ext cx="81" cy="46"/>
              </a:xfrm>
              <a:custGeom>
                <a:avLst/>
                <a:gdLst>
                  <a:gd name="T0" fmla="*/ 131 w 60"/>
                  <a:gd name="T1" fmla="*/ 0 h 35"/>
                  <a:gd name="T2" fmla="*/ 140 w 60"/>
                  <a:gd name="T3" fmla="*/ 34 h 35"/>
                  <a:gd name="T4" fmla="*/ 105 w 60"/>
                  <a:gd name="T5" fmla="*/ 72 h 35"/>
                  <a:gd name="T6" fmla="*/ 32 w 60"/>
                  <a:gd name="T7" fmla="*/ 72 h 35"/>
                  <a:gd name="T8" fmla="*/ 0 w 60"/>
                  <a:gd name="T9" fmla="*/ 72 h 35"/>
                  <a:gd name="T10" fmla="*/ 36 w 60"/>
                  <a:gd name="T11" fmla="*/ 66 h 35"/>
                  <a:gd name="T12" fmla="*/ 104 w 60"/>
                  <a:gd name="T13" fmla="*/ 51 h 35"/>
                  <a:gd name="T14" fmla="*/ 131 w 60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35">
                    <a:moveTo>
                      <a:pt x="53" y="0"/>
                    </a:moveTo>
                    <a:cubicBezTo>
                      <a:pt x="56" y="3"/>
                      <a:pt x="60" y="6"/>
                      <a:pt x="57" y="15"/>
                    </a:cubicBezTo>
                    <a:cubicBezTo>
                      <a:pt x="54" y="24"/>
                      <a:pt x="49" y="30"/>
                      <a:pt x="43" y="32"/>
                    </a:cubicBezTo>
                    <a:cubicBezTo>
                      <a:pt x="37" y="34"/>
                      <a:pt x="21" y="35"/>
                      <a:pt x="13" y="32"/>
                    </a:cubicBezTo>
                    <a:cubicBezTo>
                      <a:pt x="10" y="31"/>
                      <a:pt x="7" y="34"/>
                      <a:pt x="0" y="32"/>
                    </a:cubicBezTo>
                    <a:cubicBezTo>
                      <a:pt x="3" y="32"/>
                      <a:pt x="10" y="29"/>
                      <a:pt x="15" y="29"/>
                    </a:cubicBezTo>
                    <a:cubicBezTo>
                      <a:pt x="20" y="29"/>
                      <a:pt x="31" y="30"/>
                      <a:pt x="42" y="23"/>
                    </a:cubicBezTo>
                    <a:cubicBezTo>
                      <a:pt x="53" y="15"/>
                      <a:pt x="58" y="9"/>
                      <a:pt x="53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5" name="Freeform 138"/>
              <p:cNvSpPr/>
              <p:nvPr>
                <p:custDataLst>
                  <p:tags r:id="rId309"/>
                </p:custDataLst>
              </p:nvPr>
            </p:nvSpPr>
            <p:spPr bwMode="auto">
              <a:xfrm>
                <a:off x="1341" y="944"/>
                <a:ext cx="80" cy="13"/>
              </a:xfrm>
              <a:custGeom>
                <a:avLst/>
                <a:gdLst>
                  <a:gd name="T0" fmla="*/ 0 w 60"/>
                  <a:gd name="T1" fmla="*/ 1 h 10"/>
                  <a:gd name="T2" fmla="*/ 63 w 60"/>
                  <a:gd name="T3" fmla="*/ 7 h 10"/>
                  <a:gd name="T4" fmla="*/ 105 w 60"/>
                  <a:gd name="T5" fmla="*/ 16 h 10"/>
                  <a:gd name="T6" fmla="*/ 143 w 60"/>
                  <a:gd name="T7" fmla="*/ 22 h 10"/>
                  <a:gd name="T8" fmla="*/ 92 w 60"/>
                  <a:gd name="T9" fmla="*/ 5 h 10"/>
                  <a:gd name="T10" fmla="*/ 48 w 60"/>
                  <a:gd name="T11" fmla="*/ 0 h 10"/>
                  <a:gd name="T12" fmla="*/ 0 w 60"/>
                  <a:gd name="T13" fmla="*/ 1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10">
                    <a:moveTo>
                      <a:pt x="0" y="1"/>
                    </a:moveTo>
                    <a:cubicBezTo>
                      <a:pt x="6" y="3"/>
                      <a:pt x="19" y="3"/>
                      <a:pt x="26" y="3"/>
                    </a:cubicBezTo>
                    <a:cubicBezTo>
                      <a:pt x="34" y="3"/>
                      <a:pt x="39" y="5"/>
                      <a:pt x="44" y="7"/>
                    </a:cubicBezTo>
                    <a:cubicBezTo>
                      <a:pt x="49" y="8"/>
                      <a:pt x="57" y="10"/>
                      <a:pt x="60" y="10"/>
                    </a:cubicBezTo>
                    <a:cubicBezTo>
                      <a:pt x="56" y="9"/>
                      <a:pt x="43" y="4"/>
                      <a:pt x="39" y="2"/>
                    </a:cubicBezTo>
                    <a:cubicBezTo>
                      <a:pt x="35" y="1"/>
                      <a:pt x="25" y="0"/>
                      <a:pt x="20" y="0"/>
                    </a:cubicBezTo>
                    <a:cubicBezTo>
                      <a:pt x="15" y="0"/>
                      <a:pt x="4" y="2"/>
                      <a:pt x="0" y="1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6" name="Freeform 139"/>
              <p:cNvSpPr/>
              <p:nvPr>
                <p:custDataLst>
                  <p:tags r:id="rId310"/>
                </p:custDataLst>
              </p:nvPr>
            </p:nvSpPr>
            <p:spPr bwMode="auto">
              <a:xfrm>
                <a:off x="1428" y="959"/>
                <a:ext cx="40" cy="8"/>
              </a:xfrm>
              <a:custGeom>
                <a:avLst/>
                <a:gdLst>
                  <a:gd name="T0" fmla="*/ 0 w 30"/>
                  <a:gd name="T1" fmla="*/ 0 h 6"/>
                  <a:gd name="T2" fmla="*/ 59 w 30"/>
                  <a:gd name="T3" fmla="*/ 15 h 6"/>
                  <a:gd name="T4" fmla="*/ 69 w 30"/>
                  <a:gd name="T5" fmla="*/ 7 h 6"/>
                  <a:gd name="T6" fmla="*/ 0 w 30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cubicBezTo>
                      <a:pt x="4" y="2"/>
                      <a:pt x="19" y="6"/>
                      <a:pt x="25" y="6"/>
                    </a:cubicBezTo>
                    <a:cubicBezTo>
                      <a:pt x="30" y="6"/>
                      <a:pt x="29" y="3"/>
                      <a:pt x="29" y="3"/>
                    </a:cubicBezTo>
                    <a:cubicBezTo>
                      <a:pt x="25" y="3"/>
                      <a:pt x="6" y="3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" name="Freeform 140"/>
              <p:cNvSpPr/>
              <p:nvPr>
                <p:custDataLst>
                  <p:tags r:id="rId311"/>
                </p:custDataLst>
              </p:nvPr>
            </p:nvSpPr>
            <p:spPr bwMode="auto">
              <a:xfrm>
                <a:off x="1429" y="872"/>
                <a:ext cx="60" cy="28"/>
              </a:xfrm>
              <a:custGeom>
                <a:avLst/>
                <a:gdLst>
                  <a:gd name="T0" fmla="*/ 0 w 45"/>
                  <a:gd name="T1" fmla="*/ 0 h 21"/>
                  <a:gd name="T2" fmla="*/ 43 w 45"/>
                  <a:gd name="T3" fmla="*/ 23 h 21"/>
                  <a:gd name="T4" fmla="*/ 71 w 45"/>
                  <a:gd name="T5" fmla="*/ 33 h 21"/>
                  <a:gd name="T6" fmla="*/ 107 w 45"/>
                  <a:gd name="T7" fmla="*/ 49 h 21"/>
                  <a:gd name="T8" fmla="*/ 73 w 45"/>
                  <a:gd name="T9" fmla="*/ 41 h 21"/>
                  <a:gd name="T10" fmla="*/ 41 w 45"/>
                  <a:gd name="T11" fmla="*/ 31 h 21"/>
                  <a:gd name="T12" fmla="*/ 16 w 45"/>
                  <a:gd name="T13" fmla="*/ 12 h 21"/>
                  <a:gd name="T14" fmla="*/ 0 w 45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21">
                    <a:moveTo>
                      <a:pt x="0" y="0"/>
                    </a:moveTo>
                    <a:cubicBezTo>
                      <a:pt x="7" y="0"/>
                      <a:pt x="12" y="8"/>
                      <a:pt x="18" y="10"/>
                    </a:cubicBezTo>
                    <a:cubicBezTo>
                      <a:pt x="22" y="12"/>
                      <a:pt x="26" y="13"/>
                      <a:pt x="30" y="14"/>
                    </a:cubicBezTo>
                    <a:cubicBezTo>
                      <a:pt x="35" y="16"/>
                      <a:pt x="40" y="19"/>
                      <a:pt x="45" y="21"/>
                    </a:cubicBezTo>
                    <a:cubicBezTo>
                      <a:pt x="43" y="18"/>
                      <a:pt x="35" y="18"/>
                      <a:pt x="31" y="17"/>
                    </a:cubicBezTo>
                    <a:cubicBezTo>
                      <a:pt x="27" y="15"/>
                      <a:pt x="22" y="14"/>
                      <a:pt x="17" y="13"/>
                    </a:cubicBezTo>
                    <a:cubicBezTo>
                      <a:pt x="13" y="11"/>
                      <a:pt x="10" y="7"/>
                      <a:pt x="7" y="5"/>
                    </a:cubicBezTo>
                    <a:cubicBezTo>
                      <a:pt x="5" y="3"/>
                      <a:pt x="3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" name="Freeform 141"/>
              <p:cNvSpPr/>
              <p:nvPr>
                <p:custDataLst>
                  <p:tags r:id="rId312"/>
                </p:custDataLst>
              </p:nvPr>
            </p:nvSpPr>
            <p:spPr bwMode="auto">
              <a:xfrm>
                <a:off x="1573" y="816"/>
                <a:ext cx="12" cy="28"/>
              </a:xfrm>
              <a:custGeom>
                <a:avLst/>
                <a:gdLst>
                  <a:gd name="T0" fmla="*/ 0 w 9"/>
                  <a:gd name="T1" fmla="*/ 5 h 21"/>
                  <a:gd name="T2" fmla="*/ 16 w 9"/>
                  <a:gd name="T3" fmla="*/ 27 h 21"/>
                  <a:gd name="T4" fmla="*/ 15 w 9"/>
                  <a:gd name="T5" fmla="*/ 49 h 21"/>
                  <a:gd name="T6" fmla="*/ 0 w 9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21">
                    <a:moveTo>
                      <a:pt x="0" y="2"/>
                    </a:moveTo>
                    <a:cubicBezTo>
                      <a:pt x="3" y="3"/>
                      <a:pt x="6" y="8"/>
                      <a:pt x="7" y="11"/>
                    </a:cubicBezTo>
                    <a:cubicBezTo>
                      <a:pt x="9" y="15"/>
                      <a:pt x="8" y="17"/>
                      <a:pt x="6" y="21"/>
                    </a:cubicBezTo>
                    <a:cubicBezTo>
                      <a:pt x="8" y="15"/>
                      <a:pt x="5" y="4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9" name="Freeform 142"/>
              <p:cNvSpPr/>
              <p:nvPr>
                <p:custDataLst>
                  <p:tags r:id="rId313"/>
                </p:custDataLst>
              </p:nvPr>
            </p:nvSpPr>
            <p:spPr bwMode="auto">
              <a:xfrm>
                <a:off x="1585" y="836"/>
                <a:ext cx="18" cy="32"/>
              </a:xfrm>
              <a:custGeom>
                <a:avLst/>
                <a:gdLst>
                  <a:gd name="T0" fmla="*/ 6 w 13"/>
                  <a:gd name="T1" fmla="*/ 15 h 24"/>
                  <a:gd name="T2" fmla="*/ 24 w 13"/>
                  <a:gd name="T3" fmla="*/ 33 h 24"/>
                  <a:gd name="T4" fmla="*/ 29 w 13"/>
                  <a:gd name="T5" fmla="*/ 57 h 24"/>
                  <a:gd name="T6" fmla="*/ 21 w 13"/>
                  <a:gd name="T7" fmla="*/ 16 h 24"/>
                  <a:gd name="T8" fmla="*/ 0 w 13"/>
                  <a:gd name="T9" fmla="*/ 0 h 24"/>
                  <a:gd name="T10" fmla="*/ 0 w 13"/>
                  <a:gd name="T11" fmla="*/ 12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24">
                    <a:moveTo>
                      <a:pt x="2" y="6"/>
                    </a:moveTo>
                    <a:cubicBezTo>
                      <a:pt x="6" y="7"/>
                      <a:pt x="7" y="10"/>
                      <a:pt x="9" y="14"/>
                    </a:cubicBezTo>
                    <a:cubicBezTo>
                      <a:pt x="10" y="17"/>
                      <a:pt x="12" y="20"/>
                      <a:pt x="11" y="24"/>
                    </a:cubicBezTo>
                    <a:cubicBezTo>
                      <a:pt x="13" y="19"/>
                      <a:pt x="10" y="11"/>
                      <a:pt x="8" y="7"/>
                    </a:cubicBezTo>
                    <a:cubicBezTo>
                      <a:pt x="5" y="4"/>
                      <a:pt x="1" y="4"/>
                      <a:pt x="0" y="0"/>
                    </a:cubicBezTo>
                    <a:cubicBezTo>
                      <a:pt x="0" y="1"/>
                      <a:pt x="0" y="4"/>
                      <a:pt x="0" y="5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0" name="Freeform 143"/>
              <p:cNvSpPr/>
              <p:nvPr>
                <p:custDataLst>
                  <p:tags r:id="rId314"/>
                </p:custDataLst>
              </p:nvPr>
            </p:nvSpPr>
            <p:spPr bwMode="auto">
              <a:xfrm>
                <a:off x="1442" y="969"/>
                <a:ext cx="11" cy="15"/>
              </a:xfrm>
              <a:custGeom>
                <a:avLst/>
                <a:gdLst>
                  <a:gd name="T0" fmla="*/ 0 w 8"/>
                  <a:gd name="T1" fmla="*/ 27 h 11"/>
                  <a:gd name="T2" fmla="*/ 8 w 8"/>
                  <a:gd name="T3" fmla="*/ 14 h 11"/>
                  <a:gd name="T4" fmla="*/ 11 w 8"/>
                  <a:gd name="T5" fmla="*/ 10 h 11"/>
                  <a:gd name="T6" fmla="*/ 15 w 8"/>
                  <a:gd name="T7" fmla="*/ 5 h 11"/>
                  <a:gd name="T8" fmla="*/ 21 w 8"/>
                  <a:gd name="T9" fmla="*/ 0 h 11"/>
                  <a:gd name="T10" fmla="*/ 15 w 8"/>
                  <a:gd name="T11" fmla="*/ 7 h 11"/>
                  <a:gd name="T12" fmla="*/ 11 w 8"/>
                  <a:gd name="T13" fmla="*/ 14 h 11"/>
                  <a:gd name="T14" fmla="*/ 0 w 8"/>
                  <a:gd name="T15" fmla="*/ 27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0" y="11"/>
                    </a:moveTo>
                    <a:cubicBezTo>
                      <a:pt x="1" y="10"/>
                      <a:pt x="3" y="8"/>
                      <a:pt x="3" y="5"/>
                    </a:cubicBezTo>
                    <a:cubicBezTo>
                      <a:pt x="2" y="4"/>
                      <a:pt x="3" y="5"/>
                      <a:pt x="4" y="4"/>
                    </a:cubicBezTo>
                    <a:cubicBezTo>
                      <a:pt x="5" y="4"/>
                      <a:pt x="5" y="3"/>
                      <a:pt x="6" y="2"/>
                    </a:cubicBezTo>
                    <a:cubicBezTo>
                      <a:pt x="7" y="2"/>
                      <a:pt x="8" y="0"/>
                      <a:pt x="8" y="0"/>
                    </a:cubicBezTo>
                    <a:cubicBezTo>
                      <a:pt x="8" y="2"/>
                      <a:pt x="7" y="3"/>
                      <a:pt x="6" y="3"/>
                    </a:cubicBezTo>
                    <a:cubicBezTo>
                      <a:pt x="6" y="4"/>
                      <a:pt x="6" y="5"/>
                      <a:pt x="4" y="5"/>
                    </a:cubicBezTo>
                    <a:cubicBezTo>
                      <a:pt x="3" y="6"/>
                      <a:pt x="3" y="10"/>
                      <a:pt x="0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1" name="Freeform 144"/>
              <p:cNvSpPr/>
              <p:nvPr>
                <p:custDataLst>
                  <p:tags r:id="rId315"/>
                </p:custDataLst>
              </p:nvPr>
            </p:nvSpPr>
            <p:spPr bwMode="auto">
              <a:xfrm>
                <a:off x="1453" y="968"/>
                <a:ext cx="20" cy="11"/>
              </a:xfrm>
              <a:custGeom>
                <a:avLst/>
                <a:gdLst>
                  <a:gd name="T0" fmla="*/ 0 w 15"/>
                  <a:gd name="T1" fmla="*/ 0 h 8"/>
                  <a:gd name="T2" fmla="*/ 20 w 15"/>
                  <a:gd name="T3" fmla="*/ 6 h 8"/>
                  <a:gd name="T4" fmla="*/ 27 w 15"/>
                  <a:gd name="T5" fmla="*/ 15 h 8"/>
                  <a:gd name="T6" fmla="*/ 27 w 15"/>
                  <a:gd name="T7" fmla="*/ 21 h 8"/>
                  <a:gd name="T8" fmla="*/ 33 w 15"/>
                  <a:gd name="T9" fmla="*/ 0 h 8"/>
                  <a:gd name="T10" fmla="*/ 31 w 15"/>
                  <a:gd name="T11" fmla="*/ 0 h 8"/>
                  <a:gd name="T12" fmla="*/ 28 w 15"/>
                  <a:gd name="T13" fmla="*/ 0 h 8"/>
                  <a:gd name="T14" fmla="*/ 20 w 15"/>
                  <a:gd name="T15" fmla="*/ 0 h 8"/>
                  <a:gd name="T16" fmla="*/ 0 w 15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2" y="1"/>
                      <a:pt x="6" y="1"/>
                      <a:pt x="8" y="2"/>
                    </a:cubicBezTo>
                    <a:cubicBezTo>
                      <a:pt x="9" y="2"/>
                      <a:pt x="12" y="4"/>
                      <a:pt x="11" y="6"/>
                    </a:cubicBezTo>
                    <a:cubicBezTo>
                      <a:pt x="10" y="8"/>
                      <a:pt x="11" y="7"/>
                      <a:pt x="11" y="8"/>
                    </a:cubicBezTo>
                    <a:cubicBezTo>
                      <a:pt x="11" y="6"/>
                      <a:pt x="15" y="2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0"/>
                      <a:pt x="8" y="0"/>
                    </a:cubicBezTo>
                    <a:cubicBezTo>
                      <a:pt x="6" y="0"/>
                      <a:pt x="3" y="0"/>
                      <a:pt x="0" y="0"/>
                    </a:cubicBezTo>
                  </a:path>
                </a:pathLst>
              </a:custGeom>
              <a:solidFill>
                <a:srgbClr val="DAB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2" name="Freeform 145"/>
              <p:cNvSpPr/>
              <p:nvPr>
                <p:custDataLst>
                  <p:tags r:id="rId316"/>
                </p:custDataLst>
              </p:nvPr>
            </p:nvSpPr>
            <p:spPr bwMode="auto">
              <a:xfrm>
                <a:off x="1377" y="972"/>
                <a:ext cx="51" cy="32"/>
              </a:xfrm>
              <a:custGeom>
                <a:avLst/>
                <a:gdLst>
                  <a:gd name="T0" fmla="*/ 79 w 38"/>
                  <a:gd name="T1" fmla="*/ 0 h 24"/>
                  <a:gd name="T2" fmla="*/ 54 w 38"/>
                  <a:gd name="T3" fmla="*/ 23 h 24"/>
                  <a:gd name="T4" fmla="*/ 0 w 38"/>
                  <a:gd name="T5" fmla="*/ 49 h 24"/>
                  <a:gd name="T6" fmla="*/ 1 w 38"/>
                  <a:gd name="T7" fmla="*/ 57 h 24"/>
                  <a:gd name="T8" fmla="*/ 20 w 38"/>
                  <a:gd name="T9" fmla="*/ 41 h 24"/>
                  <a:gd name="T10" fmla="*/ 56 w 38"/>
                  <a:gd name="T11" fmla="*/ 27 h 24"/>
                  <a:gd name="T12" fmla="*/ 79 w 38"/>
                  <a:gd name="T13" fmla="*/ 7 h 24"/>
                  <a:gd name="T14" fmla="*/ 91 w 38"/>
                  <a:gd name="T15" fmla="*/ 1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24">
                    <a:moveTo>
                      <a:pt x="33" y="0"/>
                    </a:moveTo>
                    <a:cubicBezTo>
                      <a:pt x="32" y="2"/>
                      <a:pt x="26" y="8"/>
                      <a:pt x="22" y="10"/>
                    </a:cubicBezTo>
                    <a:cubicBezTo>
                      <a:pt x="18" y="12"/>
                      <a:pt x="2" y="17"/>
                      <a:pt x="0" y="21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4" y="19"/>
                      <a:pt x="8" y="17"/>
                    </a:cubicBezTo>
                    <a:cubicBezTo>
                      <a:pt x="12" y="15"/>
                      <a:pt x="19" y="14"/>
                      <a:pt x="23" y="11"/>
                    </a:cubicBezTo>
                    <a:cubicBezTo>
                      <a:pt x="28" y="8"/>
                      <a:pt x="32" y="5"/>
                      <a:pt x="33" y="3"/>
                    </a:cubicBezTo>
                    <a:cubicBezTo>
                      <a:pt x="35" y="1"/>
                      <a:pt x="37" y="1"/>
                      <a:pt x="38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3" name="Freeform 146"/>
              <p:cNvSpPr/>
              <p:nvPr>
                <p:custDataLst>
                  <p:tags r:id="rId317"/>
                </p:custDataLst>
              </p:nvPr>
            </p:nvSpPr>
            <p:spPr bwMode="auto">
              <a:xfrm>
                <a:off x="1356" y="956"/>
                <a:ext cx="85" cy="9"/>
              </a:xfrm>
              <a:custGeom>
                <a:avLst/>
                <a:gdLst>
                  <a:gd name="T0" fmla="*/ 0 w 64"/>
                  <a:gd name="T1" fmla="*/ 1 h 7"/>
                  <a:gd name="T2" fmla="*/ 44 w 64"/>
                  <a:gd name="T3" fmla="*/ 5 h 7"/>
                  <a:gd name="T4" fmla="*/ 70 w 64"/>
                  <a:gd name="T5" fmla="*/ 8 h 7"/>
                  <a:gd name="T6" fmla="*/ 108 w 64"/>
                  <a:gd name="T7" fmla="*/ 6 h 7"/>
                  <a:gd name="T8" fmla="*/ 122 w 64"/>
                  <a:gd name="T9" fmla="*/ 5 h 7"/>
                  <a:gd name="T10" fmla="*/ 141 w 64"/>
                  <a:gd name="T11" fmla="*/ 10 h 7"/>
                  <a:gd name="T12" fmla="*/ 150 w 64"/>
                  <a:gd name="T13" fmla="*/ 15 h 7"/>
                  <a:gd name="T14" fmla="*/ 120 w 64"/>
                  <a:gd name="T15" fmla="*/ 10 h 7"/>
                  <a:gd name="T16" fmla="*/ 69 w 64"/>
                  <a:gd name="T17" fmla="*/ 10 h 7"/>
                  <a:gd name="T18" fmla="*/ 0 w 64"/>
                  <a:gd name="T19" fmla="*/ 1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4" h="7">
                    <a:moveTo>
                      <a:pt x="0" y="1"/>
                    </a:moveTo>
                    <a:cubicBezTo>
                      <a:pt x="5" y="0"/>
                      <a:pt x="15" y="2"/>
                      <a:pt x="19" y="2"/>
                    </a:cubicBezTo>
                    <a:cubicBezTo>
                      <a:pt x="22" y="2"/>
                      <a:pt x="26" y="4"/>
                      <a:pt x="30" y="4"/>
                    </a:cubicBezTo>
                    <a:cubicBezTo>
                      <a:pt x="34" y="4"/>
                      <a:pt x="40" y="4"/>
                      <a:pt x="46" y="3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3" y="3"/>
                      <a:pt x="57" y="5"/>
                      <a:pt x="60" y="5"/>
                    </a:cubicBezTo>
                    <a:cubicBezTo>
                      <a:pt x="62" y="6"/>
                      <a:pt x="64" y="7"/>
                      <a:pt x="64" y="7"/>
                    </a:cubicBezTo>
                    <a:cubicBezTo>
                      <a:pt x="61" y="7"/>
                      <a:pt x="56" y="6"/>
                      <a:pt x="51" y="5"/>
                    </a:cubicBezTo>
                    <a:cubicBezTo>
                      <a:pt x="46" y="5"/>
                      <a:pt x="40" y="7"/>
                      <a:pt x="29" y="5"/>
                    </a:cubicBezTo>
                    <a:cubicBezTo>
                      <a:pt x="22" y="4"/>
                      <a:pt x="8" y="1"/>
                      <a:pt x="0" y="1"/>
                    </a:cubicBezTo>
                    <a:close/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4" name="Freeform 147"/>
              <p:cNvSpPr/>
              <p:nvPr>
                <p:custDataLst>
                  <p:tags r:id="rId318"/>
                </p:custDataLst>
              </p:nvPr>
            </p:nvSpPr>
            <p:spPr bwMode="auto">
              <a:xfrm>
                <a:off x="1390" y="972"/>
                <a:ext cx="15" cy="5"/>
              </a:xfrm>
              <a:custGeom>
                <a:avLst/>
                <a:gdLst>
                  <a:gd name="T0" fmla="*/ 0 w 11"/>
                  <a:gd name="T1" fmla="*/ 1 h 4"/>
                  <a:gd name="T2" fmla="*/ 0 w 11"/>
                  <a:gd name="T3" fmla="*/ 6 h 4"/>
                  <a:gd name="T4" fmla="*/ 7 w 11"/>
                  <a:gd name="T5" fmla="*/ 5 h 4"/>
                  <a:gd name="T6" fmla="*/ 10 w 11"/>
                  <a:gd name="T7" fmla="*/ 1 h 4"/>
                  <a:gd name="T8" fmla="*/ 15 w 11"/>
                  <a:gd name="T9" fmla="*/ 5 h 4"/>
                  <a:gd name="T10" fmla="*/ 15 w 11"/>
                  <a:gd name="T11" fmla="*/ 8 h 4"/>
                  <a:gd name="T12" fmla="*/ 22 w 11"/>
                  <a:gd name="T13" fmla="*/ 5 h 4"/>
                  <a:gd name="T14" fmla="*/ 27 w 11"/>
                  <a:gd name="T15" fmla="*/ 0 h 4"/>
                  <a:gd name="T16" fmla="*/ 20 w 11"/>
                  <a:gd name="T17" fmla="*/ 0 h 4"/>
                  <a:gd name="T18" fmla="*/ 14 w 11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" h="4">
                    <a:moveTo>
                      <a:pt x="0" y="1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4" y="2"/>
                      <a:pt x="3" y="2"/>
                      <a:pt x="4" y="1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3"/>
                      <a:pt x="8" y="3"/>
                      <a:pt x="9" y="2"/>
                    </a:cubicBezTo>
                    <a:cubicBezTo>
                      <a:pt x="10" y="2"/>
                      <a:pt x="11" y="1"/>
                      <a:pt x="11" y="0"/>
                    </a:cubicBezTo>
                    <a:cubicBezTo>
                      <a:pt x="10" y="1"/>
                      <a:pt x="9" y="1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5" name="Freeform 148"/>
              <p:cNvSpPr/>
              <p:nvPr>
                <p:custDataLst>
                  <p:tags r:id="rId319"/>
                </p:custDataLst>
              </p:nvPr>
            </p:nvSpPr>
            <p:spPr bwMode="auto">
              <a:xfrm>
                <a:off x="1405" y="972"/>
                <a:ext cx="9" cy="7"/>
              </a:xfrm>
              <a:custGeom>
                <a:avLst/>
                <a:gdLst>
                  <a:gd name="T0" fmla="*/ 0 w 7"/>
                  <a:gd name="T1" fmla="*/ 6 h 5"/>
                  <a:gd name="T2" fmla="*/ 1 w 7"/>
                  <a:gd name="T3" fmla="*/ 8 h 5"/>
                  <a:gd name="T4" fmla="*/ 0 w 7"/>
                  <a:gd name="T5" fmla="*/ 14 h 5"/>
                  <a:gd name="T6" fmla="*/ 8 w 7"/>
                  <a:gd name="T7" fmla="*/ 8 h 5"/>
                  <a:gd name="T8" fmla="*/ 8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cubicBezTo>
                      <a:pt x="1" y="2"/>
                      <a:pt x="2" y="2"/>
                      <a:pt x="1" y="3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1" y="4"/>
                      <a:pt x="3" y="4"/>
                      <a:pt x="4" y="3"/>
                    </a:cubicBezTo>
                    <a:cubicBezTo>
                      <a:pt x="5" y="2"/>
                      <a:pt x="7" y="0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6" name="Freeform 149"/>
              <p:cNvSpPr/>
              <p:nvPr>
                <p:custDataLst>
                  <p:tags r:id="rId320"/>
                </p:custDataLst>
              </p:nvPr>
            </p:nvSpPr>
            <p:spPr bwMode="auto">
              <a:xfrm>
                <a:off x="1412" y="972"/>
                <a:ext cx="5" cy="7"/>
              </a:xfrm>
              <a:custGeom>
                <a:avLst/>
                <a:gdLst>
                  <a:gd name="T0" fmla="*/ 0 w 4"/>
                  <a:gd name="T1" fmla="*/ 1 h 5"/>
                  <a:gd name="T2" fmla="*/ 0 w 4"/>
                  <a:gd name="T3" fmla="*/ 14 h 5"/>
                  <a:gd name="T4" fmla="*/ 6 w 4"/>
                  <a:gd name="T5" fmla="*/ 6 h 5"/>
                  <a:gd name="T6" fmla="*/ 8 w 4"/>
                  <a:gd name="T7" fmla="*/ 1 h 5"/>
                  <a:gd name="T8" fmla="*/ 5 w 4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2" y="2"/>
                      <a:pt x="0" y="4"/>
                      <a:pt x="0" y="5"/>
                    </a:cubicBezTo>
                    <a:cubicBezTo>
                      <a:pt x="1" y="5"/>
                      <a:pt x="2" y="4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0"/>
                      <a:pt x="2" y="1"/>
                      <a:pt x="2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7" name="Freeform 150"/>
              <p:cNvSpPr/>
              <p:nvPr>
                <p:custDataLst>
                  <p:tags r:id="rId321"/>
                </p:custDataLst>
              </p:nvPr>
            </p:nvSpPr>
            <p:spPr bwMode="auto">
              <a:xfrm>
                <a:off x="1414" y="973"/>
                <a:ext cx="6" cy="8"/>
              </a:xfrm>
              <a:custGeom>
                <a:avLst/>
                <a:gdLst>
                  <a:gd name="T0" fmla="*/ 5 w 4"/>
                  <a:gd name="T1" fmla="*/ 1 h 6"/>
                  <a:gd name="T2" fmla="*/ 0 w 4"/>
                  <a:gd name="T3" fmla="*/ 15 h 6"/>
                  <a:gd name="T4" fmla="*/ 12 w 4"/>
                  <a:gd name="T5" fmla="*/ 7 h 6"/>
                  <a:gd name="T6" fmla="*/ 14 w 4"/>
                  <a:gd name="T7" fmla="*/ 0 h 6"/>
                  <a:gd name="T8" fmla="*/ 5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1" y="1"/>
                    </a:moveTo>
                    <a:cubicBezTo>
                      <a:pt x="2" y="2"/>
                      <a:pt x="1" y="4"/>
                      <a:pt x="0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151"/>
              <p:cNvSpPr/>
              <p:nvPr>
                <p:custDataLst>
                  <p:tags r:id="rId322"/>
                </p:custDataLst>
              </p:nvPr>
            </p:nvSpPr>
            <p:spPr bwMode="auto">
              <a:xfrm>
                <a:off x="1425" y="963"/>
                <a:ext cx="11" cy="4"/>
              </a:xfrm>
              <a:custGeom>
                <a:avLst/>
                <a:gdLst>
                  <a:gd name="T0" fmla="*/ 6 w 8"/>
                  <a:gd name="T1" fmla="*/ 0 h 3"/>
                  <a:gd name="T2" fmla="*/ 0 w 8"/>
                  <a:gd name="T3" fmla="*/ 7 h 3"/>
                  <a:gd name="T4" fmla="*/ 14 w 8"/>
                  <a:gd name="T5" fmla="*/ 5 h 3"/>
                  <a:gd name="T6" fmla="*/ 19 w 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3" y="1"/>
                      <a:pt x="1" y="3"/>
                      <a:pt x="0" y="3"/>
                    </a:cubicBezTo>
                    <a:cubicBezTo>
                      <a:pt x="1" y="3"/>
                      <a:pt x="3" y="3"/>
                      <a:pt x="5" y="2"/>
                    </a:cubicBezTo>
                    <a:cubicBezTo>
                      <a:pt x="5" y="2"/>
                      <a:pt x="8" y="1"/>
                      <a:pt x="7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152"/>
              <p:cNvSpPr/>
              <p:nvPr>
                <p:custDataLst>
                  <p:tags r:id="rId323"/>
                </p:custDataLst>
              </p:nvPr>
            </p:nvSpPr>
            <p:spPr bwMode="auto">
              <a:xfrm>
                <a:off x="1422" y="964"/>
                <a:ext cx="18" cy="7"/>
              </a:xfrm>
              <a:custGeom>
                <a:avLst/>
                <a:gdLst>
                  <a:gd name="T0" fmla="*/ 24 w 13"/>
                  <a:gd name="T1" fmla="*/ 0 h 5"/>
                  <a:gd name="T2" fmla="*/ 14 w 13"/>
                  <a:gd name="T3" fmla="*/ 11 h 5"/>
                  <a:gd name="T4" fmla="*/ 0 w 13"/>
                  <a:gd name="T5" fmla="*/ 14 h 5"/>
                  <a:gd name="T6" fmla="*/ 14 w 13"/>
                  <a:gd name="T7" fmla="*/ 14 h 5"/>
                  <a:gd name="T8" fmla="*/ 24 w 13"/>
                  <a:gd name="T9" fmla="*/ 11 h 5"/>
                  <a:gd name="T10" fmla="*/ 35 w 13"/>
                  <a:gd name="T11" fmla="*/ 1 h 5"/>
                  <a:gd name="T12" fmla="*/ 33 w 13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5">
                    <a:moveTo>
                      <a:pt x="9" y="0"/>
                    </a:moveTo>
                    <a:cubicBezTo>
                      <a:pt x="9" y="2"/>
                      <a:pt x="6" y="3"/>
                      <a:pt x="5" y="4"/>
                    </a:cubicBezTo>
                    <a:cubicBezTo>
                      <a:pt x="4" y="4"/>
                      <a:pt x="2" y="5"/>
                      <a:pt x="0" y="5"/>
                    </a:cubicBezTo>
                    <a:cubicBezTo>
                      <a:pt x="2" y="5"/>
                      <a:pt x="4" y="5"/>
                      <a:pt x="5" y="5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3"/>
                      <a:pt x="13" y="2"/>
                      <a:pt x="13" y="1"/>
                    </a:cubicBezTo>
                    <a:cubicBezTo>
                      <a:pt x="13" y="1"/>
                      <a:pt x="13" y="0"/>
                      <a:pt x="12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153"/>
              <p:cNvSpPr/>
              <p:nvPr>
                <p:custDataLst>
                  <p:tags r:id="rId324"/>
                </p:custDataLst>
              </p:nvPr>
            </p:nvSpPr>
            <p:spPr bwMode="auto">
              <a:xfrm>
                <a:off x="1354" y="961"/>
                <a:ext cx="11" cy="2"/>
              </a:xfrm>
              <a:custGeom>
                <a:avLst/>
                <a:gdLst>
                  <a:gd name="T0" fmla="*/ 1 w 8"/>
                  <a:gd name="T1" fmla="*/ 0 h 1"/>
                  <a:gd name="T2" fmla="*/ 0 w 8"/>
                  <a:gd name="T3" fmla="*/ 8 h 1"/>
                  <a:gd name="T4" fmla="*/ 11 w 8"/>
                  <a:gd name="T5" fmla="*/ 8 h 1"/>
                  <a:gd name="T6" fmla="*/ 21 w 8"/>
                  <a:gd name="T7" fmla="*/ 8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7" y="1"/>
                      <a:pt x="8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154"/>
              <p:cNvSpPr/>
              <p:nvPr>
                <p:custDataLst>
                  <p:tags r:id="rId325"/>
                </p:custDataLst>
              </p:nvPr>
            </p:nvSpPr>
            <p:spPr bwMode="auto">
              <a:xfrm>
                <a:off x="1366" y="964"/>
                <a:ext cx="11" cy="3"/>
              </a:xfrm>
              <a:custGeom>
                <a:avLst/>
                <a:gdLst>
                  <a:gd name="T0" fmla="*/ 1 w 8"/>
                  <a:gd name="T1" fmla="*/ 0 h 2"/>
                  <a:gd name="T2" fmla="*/ 0 w 8"/>
                  <a:gd name="T3" fmla="*/ 8 h 2"/>
                  <a:gd name="T4" fmla="*/ 11 w 8"/>
                  <a:gd name="T5" fmla="*/ 8 h 2"/>
                  <a:gd name="T6" fmla="*/ 21 w 8"/>
                  <a:gd name="T7" fmla="*/ 5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1" y="0"/>
                    </a:moveTo>
                    <a:cubicBezTo>
                      <a:pt x="3" y="1"/>
                      <a:pt x="1" y="2"/>
                      <a:pt x="0" y="2"/>
                    </a:cubicBezTo>
                    <a:cubicBezTo>
                      <a:pt x="1" y="2"/>
                      <a:pt x="3" y="2"/>
                      <a:pt x="4" y="2"/>
                    </a:cubicBezTo>
                    <a:cubicBezTo>
                      <a:pt x="5" y="2"/>
                      <a:pt x="7" y="2"/>
                      <a:pt x="8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155"/>
              <p:cNvSpPr/>
              <p:nvPr>
                <p:custDataLst>
                  <p:tags r:id="rId326"/>
                </p:custDataLst>
              </p:nvPr>
            </p:nvSpPr>
            <p:spPr bwMode="auto">
              <a:xfrm>
                <a:off x="1372" y="967"/>
                <a:ext cx="10" cy="6"/>
              </a:xfrm>
              <a:custGeom>
                <a:avLst/>
                <a:gdLst>
                  <a:gd name="T0" fmla="*/ 0 w 8"/>
                  <a:gd name="T1" fmla="*/ 0 h 5"/>
                  <a:gd name="T2" fmla="*/ 6 w 8"/>
                  <a:gd name="T3" fmla="*/ 2 h 5"/>
                  <a:gd name="T4" fmla="*/ 1 w 8"/>
                  <a:gd name="T5" fmla="*/ 7 h 5"/>
                  <a:gd name="T6" fmla="*/ 16 w 8"/>
                  <a:gd name="T7" fmla="*/ 6 h 5"/>
                  <a:gd name="T8" fmla="*/ 10 w 8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0" y="0"/>
                    </a:moveTo>
                    <a:cubicBezTo>
                      <a:pt x="1" y="0"/>
                      <a:pt x="3" y="1"/>
                      <a:pt x="3" y="2"/>
                    </a:cubicBezTo>
                    <a:cubicBezTo>
                      <a:pt x="3" y="3"/>
                      <a:pt x="2" y="3"/>
                      <a:pt x="1" y="4"/>
                    </a:cubicBezTo>
                    <a:cubicBezTo>
                      <a:pt x="3" y="3"/>
                      <a:pt x="6" y="5"/>
                      <a:pt x="8" y="3"/>
                    </a:cubicBezTo>
                    <a:cubicBezTo>
                      <a:pt x="7" y="2"/>
                      <a:pt x="6" y="1"/>
                      <a:pt x="5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156"/>
              <p:cNvSpPr/>
              <p:nvPr>
                <p:custDataLst>
                  <p:tags r:id="rId327"/>
                </p:custDataLst>
              </p:nvPr>
            </p:nvSpPr>
            <p:spPr bwMode="auto">
              <a:xfrm>
                <a:off x="1380" y="971"/>
                <a:ext cx="10" cy="4"/>
              </a:xfrm>
              <a:custGeom>
                <a:avLst/>
                <a:gdLst>
                  <a:gd name="T0" fmla="*/ 0 w 8"/>
                  <a:gd name="T1" fmla="*/ 1 h 3"/>
                  <a:gd name="T2" fmla="*/ 5 w 8"/>
                  <a:gd name="T3" fmla="*/ 5 h 3"/>
                  <a:gd name="T4" fmla="*/ 16 w 8"/>
                  <a:gd name="T5" fmla="*/ 1 h 3"/>
                  <a:gd name="T6" fmla="*/ 8 w 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0" y="1"/>
                    </a:moveTo>
                    <a:cubicBezTo>
                      <a:pt x="1" y="0"/>
                      <a:pt x="2" y="1"/>
                      <a:pt x="2" y="2"/>
                    </a:cubicBezTo>
                    <a:cubicBezTo>
                      <a:pt x="3" y="1"/>
                      <a:pt x="7" y="3"/>
                      <a:pt x="8" y="1"/>
                    </a:cubicBezTo>
                    <a:cubicBezTo>
                      <a:pt x="7" y="1"/>
                      <a:pt x="4" y="1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157"/>
              <p:cNvSpPr/>
              <p:nvPr>
                <p:custDataLst>
                  <p:tags r:id="rId328"/>
                </p:custDataLst>
              </p:nvPr>
            </p:nvSpPr>
            <p:spPr bwMode="auto">
              <a:xfrm>
                <a:off x="1389" y="991"/>
                <a:ext cx="5" cy="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15 h 7"/>
                  <a:gd name="T4" fmla="*/ 5 w 4"/>
                  <a:gd name="T5" fmla="*/ 13 h 7"/>
                  <a:gd name="T6" fmla="*/ 6 w 4"/>
                  <a:gd name="T7" fmla="*/ 8 h 7"/>
                  <a:gd name="T8" fmla="*/ 8 w 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0" y="3"/>
                    </a:moveTo>
                    <a:cubicBezTo>
                      <a:pt x="2" y="3"/>
                      <a:pt x="1" y="6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3" y="3"/>
                      <a:pt x="4" y="1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5" name="Freeform 158"/>
              <p:cNvSpPr/>
              <p:nvPr>
                <p:custDataLst>
                  <p:tags r:id="rId329"/>
                </p:custDataLst>
              </p:nvPr>
            </p:nvSpPr>
            <p:spPr bwMode="auto">
              <a:xfrm>
                <a:off x="1398" y="988"/>
                <a:ext cx="6" cy="9"/>
              </a:xfrm>
              <a:custGeom>
                <a:avLst/>
                <a:gdLst>
                  <a:gd name="T0" fmla="*/ 0 w 4"/>
                  <a:gd name="T1" fmla="*/ 5 h 7"/>
                  <a:gd name="T2" fmla="*/ 5 w 4"/>
                  <a:gd name="T3" fmla="*/ 15 h 7"/>
                  <a:gd name="T4" fmla="*/ 12 w 4"/>
                  <a:gd name="T5" fmla="*/ 8 h 7"/>
                  <a:gd name="T6" fmla="*/ 14 w 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2"/>
                    </a:moveTo>
                    <a:cubicBezTo>
                      <a:pt x="2" y="2"/>
                      <a:pt x="2" y="6"/>
                      <a:pt x="1" y="7"/>
                    </a:cubicBezTo>
                    <a:cubicBezTo>
                      <a:pt x="1" y="6"/>
                      <a:pt x="2" y="5"/>
                      <a:pt x="3" y="4"/>
                    </a:cubicBezTo>
                    <a:cubicBezTo>
                      <a:pt x="3" y="2"/>
                      <a:pt x="4" y="1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6" name="Freeform 159"/>
              <p:cNvSpPr/>
              <p:nvPr>
                <p:custDataLst>
                  <p:tags r:id="rId330"/>
                </p:custDataLst>
              </p:nvPr>
            </p:nvSpPr>
            <p:spPr bwMode="auto">
              <a:xfrm>
                <a:off x="1405" y="985"/>
                <a:ext cx="4" cy="7"/>
              </a:xfrm>
              <a:custGeom>
                <a:avLst/>
                <a:gdLst>
                  <a:gd name="T0" fmla="*/ 0 w 3"/>
                  <a:gd name="T1" fmla="*/ 6 h 5"/>
                  <a:gd name="T2" fmla="*/ 1 w 3"/>
                  <a:gd name="T3" fmla="*/ 14 h 5"/>
                  <a:gd name="T4" fmla="*/ 5 w 3"/>
                  <a:gd name="T5" fmla="*/ 6 h 5"/>
                  <a:gd name="T6" fmla="*/ 7 w 3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2"/>
                    </a:move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7" name="Freeform 160"/>
              <p:cNvSpPr/>
              <p:nvPr>
                <p:custDataLst>
                  <p:tags r:id="rId331"/>
                </p:custDataLst>
              </p:nvPr>
            </p:nvSpPr>
            <p:spPr bwMode="auto">
              <a:xfrm>
                <a:off x="1410" y="981"/>
                <a:ext cx="6" cy="8"/>
              </a:xfrm>
              <a:custGeom>
                <a:avLst/>
                <a:gdLst>
                  <a:gd name="T0" fmla="*/ 0 w 4"/>
                  <a:gd name="T1" fmla="*/ 7 h 6"/>
                  <a:gd name="T2" fmla="*/ 5 w 4"/>
                  <a:gd name="T3" fmla="*/ 15 h 6"/>
                  <a:gd name="T4" fmla="*/ 14 w 4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cubicBezTo>
                      <a:pt x="1" y="2"/>
                      <a:pt x="1" y="5"/>
                      <a:pt x="1" y="6"/>
                    </a:cubicBezTo>
                    <a:cubicBezTo>
                      <a:pt x="2" y="5"/>
                      <a:pt x="4" y="2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8" name="Freeform 161"/>
              <p:cNvSpPr/>
              <p:nvPr>
                <p:custDataLst>
                  <p:tags r:id="rId332"/>
                </p:custDataLst>
              </p:nvPr>
            </p:nvSpPr>
            <p:spPr bwMode="auto">
              <a:xfrm>
                <a:off x="1416" y="977"/>
                <a:ext cx="4" cy="10"/>
              </a:xfrm>
              <a:custGeom>
                <a:avLst/>
                <a:gdLst>
                  <a:gd name="T0" fmla="*/ 0 w 3"/>
                  <a:gd name="T1" fmla="*/ 9 h 7"/>
                  <a:gd name="T2" fmla="*/ 1 w 3"/>
                  <a:gd name="T3" fmla="*/ 13 h 7"/>
                  <a:gd name="T4" fmla="*/ 1 w 3"/>
                  <a:gd name="T5" fmla="*/ 20 h 7"/>
                  <a:gd name="T6" fmla="*/ 5 w 3"/>
                  <a:gd name="T7" fmla="*/ 9 h 7"/>
                  <a:gd name="T8" fmla="*/ 7 w 3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" name="Freeform 162"/>
              <p:cNvSpPr/>
              <p:nvPr>
                <p:custDataLst>
                  <p:tags r:id="rId333"/>
                </p:custDataLst>
              </p:nvPr>
            </p:nvSpPr>
            <p:spPr bwMode="auto">
              <a:xfrm>
                <a:off x="1420" y="973"/>
                <a:ext cx="4" cy="10"/>
              </a:xfrm>
              <a:custGeom>
                <a:avLst/>
                <a:gdLst>
                  <a:gd name="T0" fmla="*/ 0 w 3"/>
                  <a:gd name="T1" fmla="*/ 6 h 7"/>
                  <a:gd name="T2" fmla="*/ 5 w 3"/>
                  <a:gd name="T3" fmla="*/ 9 h 7"/>
                  <a:gd name="T4" fmla="*/ 5 w 3"/>
                  <a:gd name="T5" fmla="*/ 20 h 7"/>
                  <a:gd name="T6" fmla="*/ 7 w 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2"/>
                    </a:moveTo>
                    <a:cubicBezTo>
                      <a:pt x="1" y="2"/>
                      <a:pt x="2" y="2"/>
                      <a:pt x="2" y="3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4"/>
                      <a:pt x="3" y="2"/>
                      <a:pt x="3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" name="Freeform 163"/>
              <p:cNvSpPr/>
              <p:nvPr>
                <p:custDataLst>
                  <p:tags r:id="rId334"/>
                </p:custDataLst>
              </p:nvPr>
            </p:nvSpPr>
            <p:spPr bwMode="auto">
              <a:xfrm>
                <a:off x="1424" y="972"/>
                <a:ext cx="2" cy="8"/>
              </a:xfrm>
              <a:custGeom>
                <a:avLst/>
                <a:gdLst>
                  <a:gd name="T0" fmla="*/ 0 w 2"/>
                  <a:gd name="T1" fmla="*/ 1 h 6"/>
                  <a:gd name="T2" fmla="*/ 2 w 2"/>
                  <a:gd name="T3" fmla="*/ 15 h 6"/>
                  <a:gd name="T4" fmla="*/ 2 w 2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1"/>
                    </a:moveTo>
                    <a:cubicBezTo>
                      <a:pt x="2" y="1"/>
                      <a:pt x="2" y="4"/>
                      <a:pt x="2" y="6"/>
                    </a:cubicBezTo>
                    <a:cubicBezTo>
                      <a:pt x="2" y="4"/>
                      <a:pt x="2" y="2"/>
                      <a:pt x="2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" name="Freeform 164"/>
              <p:cNvSpPr/>
              <p:nvPr>
                <p:custDataLst>
                  <p:tags r:id="rId335"/>
                </p:custDataLst>
              </p:nvPr>
            </p:nvSpPr>
            <p:spPr bwMode="auto">
              <a:xfrm>
                <a:off x="1426" y="972"/>
                <a:ext cx="4" cy="8"/>
              </a:xfrm>
              <a:custGeom>
                <a:avLst/>
                <a:gdLst>
                  <a:gd name="T0" fmla="*/ 0 w 3"/>
                  <a:gd name="T1" fmla="*/ 1 h 6"/>
                  <a:gd name="T2" fmla="*/ 7 w 3"/>
                  <a:gd name="T3" fmla="*/ 15 h 6"/>
                  <a:gd name="T4" fmla="*/ 5 w 3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1"/>
                    </a:moveTo>
                    <a:cubicBezTo>
                      <a:pt x="2" y="1"/>
                      <a:pt x="3" y="4"/>
                      <a:pt x="3" y="6"/>
                    </a:cubicBezTo>
                    <a:cubicBezTo>
                      <a:pt x="3" y="4"/>
                      <a:pt x="3" y="2"/>
                      <a:pt x="2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2" name="Freeform 165"/>
              <p:cNvSpPr/>
              <p:nvPr>
                <p:custDataLst>
                  <p:tags r:id="rId336"/>
                </p:custDataLst>
              </p:nvPr>
            </p:nvSpPr>
            <p:spPr bwMode="auto">
              <a:xfrm>
                <a:off x="1430" y="971"/>
                <a:ext cx="4" cy="8"/>
              </a:xfrm>
              <a:custGeom>
                <a:avLst/>
                <a:gdLst>
                  <a:gd name="T0" fmla="*/ 0 w 3"/>
                  <a:gd name="T1" fmla="*/ 1 h 6"/>
                  <a:gd name="T2" fmla="*/ 7 w 3"/>
                  <a:gd name="T3" fmla="*/ 15 h 6"/>
                  <a:gd name="T4" fmla="*/ 1 w 3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1"/>
                    </a:moveTo>
                    <a:cubicBezTo>
                      <a:pt x="2" y="2"/>
                      <a:pt x="2" y="4"/>
                      <a:pt x="3" y="6"/>
                    </a:cubicBezTo>
                    <a:cubicBezTo>
                      <a:pt x="2" y="4"/>
                      <a:pt x="2" y="2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3" name="Freeform 166"/>
              <p:cNvSpPr/>
              <p:nvPr>
                <p:custDataLst>
                  <p:tags r:id="rId337"/>
                </p:custDataLst>
              </p:nvPr>
            </p:nvSpPr>
            <p:spPr bwMode="auto">
              <a:xfrm>
                <a:off x="1433" y="971"/>
                <a:ext cx="4" cy="5"/>
              </a:xfrm>
              <a:custGeom>
                <a:avLst/>
                <a:gdLst>
                  <a:gd name="T0" fmla="*/ 0 w 3"/>
                  <a:gd name="T1" fmla="*/ 1 h 4"/>
                  <a:gd name="T2" fmla="*/ 7 w 3"/>
                  <a:gd name="T3" fmla="*/ 8 h 4"/>
                  <a:gd name="T4" fmla="*/ 1 w 3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2"/>
                      <a:pt x="2" y="3"/>
                      <a:pt x="3" y="4"/>
                    </a:cubicBezTo>
                    <a:cubicBezTo>
                      <a:pt x="2" y="3"/>
                      <a:pt x="1" y="1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4" name="Freeform 167"/>
              <p:cNvSpPr/>
              <p:nvPr>
                <p:custDataLst>
                  <p:tags r:id="rId338"/>
                </p:custDataLst>
              </p:nvPr>
            </p:nvSpPr>
            <p:spPr bwMode="auto">
              <a:xfrm>
                <a:off x="1434" y="971"/>
                <a:ext cx="4" cy="4"/>
              </a:xfrm>
              <a:custGeom>
                <a:avLst/>
                <a:gdLst>
                  <a:gd name="T0" fmla="*/ 0 w 3"/>
                  <a:gd name="T1" fmla="*/ 0 h 3"/>
                  <a:gd name="T2" fmla="*/ 7 w 3"/>
                  <a:gd name="T3" fmla="*/ 7 h 3"/>
                  <a:gd name="T4" fmla="*/ 5 w 3"/>
                  <a:gd name="T5" fmla="*/ 1 h 3"/>
                  <a:gd name="T6" fmla="*/ 1 w 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3" y="2"/>
                      <a:pt x="3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5" name="Freeform 168"/>
              <p:cNvSpPr/>
              <p:nvPr>
                <p:custDataLst>
                  <p:tags r:id="rId339"/>
                </p:custDataLst>
              </p:nvPr>
            </p:nvSpPr>
            <p:spPr bwMode="auto">
              <a:xfrm>
                <a:off x="1437" y="969"/>
                <a:ext cx="4" cy="6"/>
              </a:xfrm>
              <a:custGeom>
                <a:avLst/>
                <a:gdLst>
                  <a:gd name="T0" fmla="*/ 0 w 3"/>
                  <a:gd name="T1" fmla="*/ 5 h 4"/>
                  <a:gd name="T2" fmla="*/ 7 w 3"/>
                  <a:gd name="T3" fmla="*/ 14 h 4"/>
                  <a:gd name="T4" fmla="*/ 1 w 3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1"/>
                      <a:pt x="3" y="3"/>
                      <a:pt x="3" y="4"/>
                    </a:cubicBezTo>
                    <a:cubicBezTo>
                      <a:pt x="2" y="3"/>
                      <a:pt x="2" y="1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" name="Freeform 169"/>
              <p:cNvSpPr/>
              <p:nvPr>
                <p:custDataLst>
                  <p:tags r:id="rId340"/>
                </p:custDataLst>
              </p:nvPr>
            </p:nvSpPr>
            <p:spPr bwMode="auto">
              <a:xfrm>
                <a:off x="1440" y="968"/>
                <a:ext cx="4" cy="5"/>
              </a:xfrm>
              <a:custGeom>
                <a:avLst/>
                <a:gdLst>
                  <a:gd name="T0" fmla="*/ 0 w 3"/>
                  <a:gd name="T1" fmla="*/ 1 h 4"/>
                  <a:gd name="T2" fmla="*/ 7 w 3"/>
                  <a:gd name="T3" fmla="*/ 8 h 4"/>
                  <a:gd name="T4" fmla="*/ 1 w 3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2"/>
                      <a:pt x="2" y="3"/>
                      <a:pt x="3" y="4"/>
                    </a:cubicBezTo>
                    <a:cubicBezTo>
                      <a:pt x="2" y="3"/>
                      <a:pt x="2" y="1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" name="Freeform 170"/>
              <p:cNvSpPr/>
              <p:nvPr>
                <p:custDataLst>
                  <p:tags r:id="rId341"/>
                </p:custDataLst>
              </p:nvPr>
            </p:nvSpPr>
            <p:spPr bwMode="auto">
              <a:xfrm>
                <a:off x="1416" y="999"/>
                <a:ext cx="10" cy="12"/>
              </a:xfrm>
              <a:custGeom>
                <a:avLst/>
                <a:gdLst>
                  <a:gd name="T0" fmla="*/ 0 w 8"/>
                  <a:gd name="T1" fmla="*/ 20 h 9"/>
                  <a:gd name="T2" fmla="*/ 13 w 8"/>
                  <a:gd name="T3" fmla="*/ 12 h 9"/>
                  <a:gd name="T4" fmla="*/ 16 w 8"/>
                  <a:gd name="T5" fmla="*/ 0 h 9"/>
                  <a:gd name="T6" fmla="*/ 13 w 8"/>
                  <a:gd name="T7" fmla="*/ 12 h 9"/>
                  <a:gd name="T8" fmla="*/ 6 w 8"/>
                  <a:gd name="T9" fmla="*/ 2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8"/>
                    </a:moveTo>
                    <a:cubicBezTo>
                      <a:pt x="2" y="9"/>
                      <a:pt x="5" y="6"/>
                      <a:pt x="6" y="5"/>
                    </a:cubicBezTo>
                    <a:cubicBezTo>
                      <a:pt x="7" y="4"/>
                      <a:pt x="8" y="1"/>
                      <a:pt x="8" y="0"/>
                    </a:cubicBezTo>
                    <a:cubicBezTo>
                      <a:pt x="8" y="2"/>
                      <a:pt x="7" y="4"/>
                      <a:pt x="6" y="5"/>
                    </a:cubicBezTo>
                    <a:cubicBezTo>
                      <a:pt x="5" y="7"/>
                      <a:pt x="4" y="9"/>
                      <a:pt x="3" y="9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8" name="Freeform 171"/>
              <p:cNvSpPr/>
              <p:nvPr>
                <p:custDataLst>
                  <p:tags r:id="rId342"/>
                </p:custDataLst>
              </p:nvPr>
            </p:nvSpPr>
            <p:spPr bwMode="auto">
              <a:xfrm>
                <a:off x="1426" y="989"/>
                <a:ext cx="6" cy="16"/>
              </a:xfrm>
              <a:custGeom>
                <a:avLst/>
                <a:gdLst>
                  <a:gd name="T0" fmla="*/ 0 w 4"/>
                  <a:gd name="T1" fmla="*/ 28 h 12"/>
                  <a:gd name="T2" fmla="*/ 12 w 4"/>
                  <a:gd name="T3" fmla="*/ 15 h 12"/>
                  <a:gd name="T4" fmla="*/ 14 w 4"/>
                  <a:gd name="T5" fmla="*/ 0 h 12"/>
                  <a:gd name="T6" fmla="*/ 14 w 4"/>
                  <a:gd name="T7" fmla="*/ 12 h 12"/>
                  <a:gd name="T8" fmla="*/ 12 w 4"/>
                  <a:gd name="T9" fmla="*/ 23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0" y="12"/>
                    </a:moveTo>
                    <a:cubicBezTo>
                      <a:pt x="2" y="11"/>
                      <a:pt x="2" y="8"/>
                      <a:pt x="3" y="6"/>
                    </a:cubicBezTo>
                    <a:cubicBezTo>
                      <a:pt x="3" y="4"/>
                      <a:pt x="4" y="2"/>
                      <a:pt x="4" y="0"/>
                    </a:cubicBezTo>
                    <a:cubicBezTo>
                      <a:pt x="4" y="1"/>
                      <a:pt x="4" y="3"/>
                      <a:pt x="4" y="5"/>
                    </a:cubicBezTo>
                    <a:cubicBezTo>
                      <a:pt x="4" y="7"/>
                      <a:pt x="4" y="8"/>
                      <a:pt x="3" y="1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9" name="Freeform 172"/>
              <p:cNvSpPr/>
              <p:nvPr>
                <p:custDataLst>
                  <p:tags r:id="rId343"/>
                </p:custDataLst>
              </p:nvPr>
            </p:nvSpPr>
            <p:spPr bwMode="auto">
              <a:xfrm>
                <a:off x="1432" y="984"/>
                <a:ext cx="2" cy="15"/>
              </a:xfrm>
              <a:custGeom>
                <a:avLst/>
                <a:gdLst>
                  <a:gd name="T0" fmla="*/ 0 w 2"/>
                  <a:gd name="T1" fmla="*/ 27 h 11"/>
                  <a:gd name="T2" fmla="*/ 1 w 2"/>
                  <a:gd name="T3" fmla="*/ 20 h 11"/>
                  <a:gd name="T4" fmla="*/ 2 w 2"/>
                  <a:gd name="T5" fmla="*/ 14 h 11"/>
                  <a:gd name="T6" fmla="*/ 2 w 2"/>
                  <a:gd name="T7" fmla="*/ 0 h 11"/>
                  <a:gd name="T8" fmla="*/ 2 w 2"/>
                  <a:gd name="T9" fmla="*/ 14 h 11"/>
                  <a:gd name="T10" fmla="*/ 2 w 2"/>
                  <a:gd name="T11" fmla="*/ 2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cubicBezTo>
                      <a:pt x="1" y="10"/>
                      <a:pt x="1" y="9"/>
                      <a:pt x="1" y="8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4"/>
                      <a:pt x="2" y="2"/>
                      <a:pt x="2" y="0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7"/>
                      <a:pt x="2" y="9"/>
                      <a:pt x="2" y="1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0" name="Freeform 173"/>
              <p:cNvSpPr/>
              <p:nvPr>
                <p:custDataLst>
                  <p:tags r:id="rId344"/>
                </p:custDataLst>
              </p:nvPr>
            </p:nvSpPr>
            <p:spPr bwMode="auto">
              <a:xfrm>
                <a:off x="1412" y="996"/>
                <a:ext cx="10" cy="15"/>
              </a:xfrm>
              <a:custGeom>
                <a:avLst/>
                <a:gdLst>
                  <a:gd name="T0" fmla="*/ 0 w 8"/>
                  <a:gd name="T1" fmla="*/ 27 h 11"/>
                  <a:gd name="T2" fmla="*/ 10 w 8"/>
                  <a:gd name="T3" fmla="*/ 15 h 11"/>
                  <a:gd name="T4" fmla="*/ 13 w 8"/>
                  <a:gd name="T5" fmla="*/ 7 h 11"/>
                  <a:gd name="T6" fmla="*/ 16 w 8"/>
                  <a:gd name="T7" fmla="*/ 0 h 11"/>
                  <a:gd name="T8" fmla="*/ 13 w 8"/>
                  <a:gd name="T9" fmla="*/ 14 h 11"/>
                  <a:gd name="T10" fmla="*/ 6 w 8"/>
                  <a:gd name="T11" fmla="*/ 27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1">
                    <a:moveTo>
                      <a:pt x="0" y="11"/>
                    </a:moveTo>
                    <a:cubicBezTo>
                      <a:pt x="2" y="10"/>
                      <a:pt x="4" y="7"/>
                      <a:pt x="5" y="6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7" y="2"/>
                      <a:pt x="7" y="1"/>
                      <a:pt x="8" y="0"/>
                    </a:cubicBezTo>
                    <a:cubicBezTo>
                      <a:pt x="7" y="2"/>
                      <a:pt x="7" y="4"/>
                      <a:pt x="6" y="5"/>
                    </a:cubicBezTo>
                    <a:cubicBezTo>
                      <a:pt x="5" y="7"/>
                      <a:pt x="4" y="9"/>
                      <a:pt x="3" y="1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1" name="Freeform 174"/>
              <p:cNvSpPr/>
              <p:nvPr>
                <p:custDataLst>
                  <p:tags r:id="rId345"/>
                </p:custDataLst>
              </p:nvPr>
            </p:nvSpPr>
            <p:spPr bwMode="auto">
              <a:xfrm>
                <a:off x="1406" y="1003"/>
                <a:ext cx="8" cy="9"/>
              </a:xfrm>
              <a:custGeom>
                <a:avLst/>
                <a:gdLst>
                  <a:gd name="T0" fmla="*/ 0 w 6"/>
                  <a:gd name="T1" fmla="*/ 10 h 7"/>
                  <a:gd name="T2" fmla="*/ 15 w 6"/>
                  <a:gd name="T3" fmla="*/ 0 h 7"/>
                  <a:gd name="T4" fmla="*/ 9 w 6"/>
                  <a:gd name="T5" fmla="*/ 8 h 7"/>
                  <a:gd name="T6" fmla="*/ 1 w 6"/>
                  <a:gd name="T7" fmla="*/ 15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5"/>
                    </a:moveTo>
                    <a:cubicBezTo>
                      <a:pt x="2" y="5"/>
                      <a:pt x="5" y="2"/>
                      <a:pt x="6" y="0"/>
                    </a:cubicBezTo>
                    <a:cubicBezTo>
                      <a:pt x="6" y="1"/>
                      <a:pt x="4" y="3"/>
                      <a:pt x="4" y="4"/>
                    </a:cubicBezTo>
                    <a:cubicBezTo>
                      <a:pt x="3" y="5"/>
                      <a:pt x="2" y="6"/>
                      <a:pt x="1" y="7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" name="Freeform 175"/>
              <p:cNvSpPr/>
              <p:nvPr>
                <p:custDataLst>
                  <p:tags r:id="rId346"/>
                </p:custDataLst>
              </p:nvPr>
            </p:nvSpPr>
            <p:spPr bwMode="auto">
              <a:xfrm>
                <a:off x="1396" y="1001"/>
                <a:ext cx="13" cy="10"/>
              </a:xfrm>
              <a:custGeom>
                <a:avLst/>
                <a:gdLst>
                  <a:gd name="T0" fmla="*/ 0 w 10"/>
                  <a:gd name="T1" fmla="*/ 19 h 7"/>
                  <a:gd name="T2" fmla="*/ 7 w 10"/>
                  <a:gd name="T3" fmla="*/ 14 h 7"/>
                  <a:gd name="T4" fmla="*/ 13 w 10"/>
                  <a:gd name="T5" fmla="*/ 9 h 7"/>
                  <a:gd name="T6" fmla="*/ 22 w 10"/>
                  <a:gd name="T7" fmla="*/ 0 h 7"/>
                  <a:gd name="T8" fmla="*/ 16 w 10"/>
                  <a:gd name="T9" fmla="*/ 9 h 7"/>
                  <a:gd name="T10" fmla="*/ 5 w 10"/>
                  <a:gd name="T11" fmla="*/ 2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7">
                    <a:moveTo>
                      <a:pt x="0" y="6"/>
                    </a:moveTo>
                    <a:cubicBezTo>
                      <a:pt x="1" y="6"/>
                      <a:pt x="2" y="5"/>
                      <a:pt x="3" y="5"/>
                    </a:cubicBezTo>
                    <a:cubicBezTo>
                      <a:pt x="4" y="4"/>
                      <a:pt x="5" y="4"/>
                      <a:pt x="6" y="3"/>
                    </a:cubicBezTo>
                    <a:cubicBezTo>
                      <a:pt x="8" y="2"/>
                      <a:pt x="9" y="1"/>
                      <a:pt x="10" y="0"/>
                    </a:cubicBezTo>
                    <a:cubicBezTo>
                      <a:pt x="10" y="1"/>
                      <a:pt x="8" y="2"/>
                      <a:pt x="7" y="3"/>
                    </a:cubicBezTo>
                    <a:cubicBezTo>
                      <a:pt x="5" y="5"/>
                      <a:pt x="4" y="6"/>
                      <a:pt x="2" y="7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" name="Freeform 176"/>
              <p:cNvSpPr/>
              <p:nvPr>
                <p:custDataLst>
                  <p:tags r:id="rId347"/>
                </p:custDataLst>
              </p:nvPr>
            </p:nvSpPr>
            <p:spPr bwMode="auto">
              <a:xfrm>
                <a:off x="1392" y="1003"/>
                <a:ext cx="9" cy="6"/>
              </a:xfrm>
              <a:custGeom>
                <a:avLst/>
                <a:gdLst>
                  <a:gd name="T0" fmla="*/ 0 w 7"/>
                  <a:gd name="T1" fmla="*/ 6 h 5"/>
                  <a:gd name="T2" fmla="*/ 8 w 7"/>
                  <a:gd name="T3" fmla="*/ 2 h 5"/>
                  <a:gd name="T4" fmla="*/ 15 w 7"/>
                  <a:gd name="T5" fmla="*/ 0 h 5"/>
                  <a:gd name="T6" fmla="*/ 8 w 7"/>
                  <a:gd name="T7" fmla="*/ 6 h 5"/>
                  <a:gd name="T8" fmla="*/ 0 w 7"/>
                  <a:gd name="T9" fmla="*/ 8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3"/>
                    </a:moveTo>
                    <a:cubicBezTo>
                      <a:pt x="0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3" y="4"/>
                      <a:pt x="2" y="5"/>
                      <a:pt x="0" y="5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4" name="Freeform 177"/>
              <p:cNvSpPr/>
              <p:nvPr>
                <p:custDataLst>
                  <p:tags r:id="rId348"/>
                </p:custDataLst>
              </p:nvPr>
            </p:nvSpPr>
            <p:spPr bwMode="auto">
              <a:xfrm>
                <a:off x="1377" y="999"/>
                <a:ext cx="13" cy="9"/>
              </a:xfrm>
              <a:custGeom>
                <a:avLst/>
                <a:gdLst>
                  <a:gd name="T0" fmla="*/ 5 w 10"/>
                  <a:gd name="T1" fmla="*/ 5 h 7"/>
                  <a:gd name="T2" fmla="*/ 5 w 10"/>
                  <a:gd name="T3" fmla="*/ 8 h 7"/>
                  <a:gd name="T4" fmla="*/ 12 w 10"/>
                  <a:gd name="T5" fmla="*/ 8 h 7"/>
                  <a:gd name="T6" fmla="*/ 22 w 10"/>
                  <a:gd name="T7" fmla="*/ 0 h 7"/>
                  <a:gd name="T8" fmla="*/ 13 w 10"/>
                  <a:gd name="T9" fmla="*/ 13 h 7"/>
                  <a:gd name="T10" fmla="*/ 7 w 10"/>
                  <a:gd name="T11" fmla="*/ 13 h 7"/>
                  <a:gd name="T12" fmla="*/ 1 w 10"/>
                  <a:gd name="T13" fmla="*/ 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2" y="2"/>
                    </a:moveTo>
                    <a:cubicBezTo>
                      <a:pt x="1" y="3"/>
                      <a:pt x="1" y="4"/>
                      <a:pt x="2" y="4"/>
                    </a:cubicBezTo>
                    <a:cubicBezTo>
                      <a:pt x="3" y="5"/>
                      <a:pt x="5" y="5"/>
                      <a:pt x="5" y="4"/>
                    </a:cubicBezTo>
                    <a:cubicBezTo>
                      <a:pt x="8" y="4"/>
                      <a:pt x="10" y="2"/>
                      <a:pt x="10" y="0"/>
                    </a:cubicBezTo>
                    <a:cubicBezTo>
                      <a:pt x="10" y="2"/>
                      <a:pt x="8" y="5"/>
                      <a:pt x="6" y="6"/>
                    </a:cubicBezTo>
                    <a:cubicBezTo>
                      <a:pt x="5" y="7"/>
                      <a:pt x="4" y="7"/>
                      <a:pt x="3" y="6"/>
                    </a:cubicBezTo>
                    <a:cubicBezTo>
                      <a:pt x="1" y="6"/>
                      <a:pt x="0" y="5"/>
                      <a:pt x="1" y="3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5" name="Freeform 178"/>
              <p:cNvSpPr/>
              <p:nvPr>
                <p:custDataLst>
                  <p:tags r:id="rId349"/>
                </p:custDataLst>
              </p:nvPr>
            </p:nvSpPr>
            <p:spPr bwMode="auto">
              <a:xfrm>
                <a:off x="1360" y="988"/>
                <a:ext cx="22" cy="13"/>
              </a:xfrm>
              <a:custGeom>
                <a:avLst/>
                <a:gdLst>
                  <a:gd name="T0" fmla="*/ 0 w 17"/>
                  <a:gd name="T1" fmla="*/ 7 h 10"/>
                  <a:gd name="T2" fmla="*/ 8 w 17"/>
                  <a:gd name="T3" fmla="*/ 13 h 10"/>
                  <a:gd name="T4" fmla="*/ 17 w 17"/>
                  <a:gd name="T5" fmla="*/ 21 h 10"/>
                  <a:gd name="T6" fmla="*/ 27 w 17"/>
                  <a:gd name="T7" fmla="*/ 17 h 10"/>
                  <a:gd name="T8" fmla="*/ 36 w 17"/>
                  <a:gd name="T9" fmla="*/ 9 h 10"/>
                  <a:gd name="T10" fmla="*/ 30 w 17"/>
                  <a:gd name="T11" fmla="*/ 13 h 10"/>
                  <a:gd name="T12" fmla="*/ 27 w 17"/>
                  <a:gd name="T13" fmla="*/ 13 h 10"/>
                  <a:gd name="T14" fmla="*/ 23 w 17"/>
                  <a:gd name="T15" fmla="*/ 12 h 10"/>
                  <a:gd name="T16" fmla="*/ 22 w 17"/>
                  <a:gd name="T17" fmla="*/ 17 h 10"/>
                  <a:gd name="T18" fmla="*/ 17 w 17"/>
                  <a:gd name="T19" fmla="*/ 22 h 10"/>
                  <a:gd name="T20" fmla="*/ 16 w 17"/>
                  <a:gd name="T21" fmla="*/ 16 h 10"/>
                  <a:gd name="T22" fmla="*/ 16 w 17"/>
                  <a:gd name="T23" fmla="*/ 7 h 10"/>
                  <a:gd name="T24" fmla="*/ 13 w 17"/>
                  <a:gd name="T25" fmla="*/ 12 h 10"/>
                  <a:gd name="T26" fmla="*/ 10 w 17"/>
                  <a:gd name="T27" fmla="*/ 16 h 10"/>
                  <a:gd name="T28" fmla="*/ 13 w 17"/>
                  <a:gd name="T29" fmla="*/ 0 h 10"/>
                  <a:gd name="T30" fmla="*/ 0 w 17"/>
                  <a:gd name="T31" fmla="*/ 5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" h="10">
                    <a:moveTo>
                      <a:pt x="0" y="3"/>
                    </a:moveTo>
                    <a:cubicBezTo>
                      <a:pt x="1" y="4"/>
                      <a:pt x="2" y="5"/>
                      <a:pt x="4" y="6"/>
                    </a:cubicBezTo>
                    <a:cubicBezTo>
                      <a:pt x="5" y="7"/>
                      <a:pt x="6" y="9"/>
                      <a:pt x="8" y="9"/>
                    </a:cubicBezTo>
                    <a:cubicBezTo>
                      <a:pt x="9" y="10"/>
                      <a:pt x="11" y="10"/>
                      <a:pt x="12" y="8"/>
                    </a:cubicBezTo>
                    <a:cubicBezTo>
                      <a:pt x="13" y="6"/>
                      <a:pt x="15" y="5"/>
                      <a:pt x="17" y="4"/>
                    </a:cubicBezTo>
                    <a:cubicBezTo>
                      <a:pt x="16" y="4"/>
                      <a:pt x="15" y="5"/>
                      <a:pt x="14" y="6"/>
                    </a:cubicBezTo>
                    <a:cubicBezTo>
                      <a:pt x="13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1" y="5"/>
                    </a:cubicBezTo>
                    <a:cubicBezTo>
                      <a:pt x="11" y="6"/>
                      <a:pt x="10" y="7"/>
                      <a:pt x="10" y="8"/>
                    </a:cubicBezTo>
                    <a:cubicBezTo>
                      <a:pt x="10" y="8"/>
                      <a:pt x="9" y="9"/>
                      <a:pt x="8" y="10"/>
                    </a:cubicBezTo>
                    <a:cubicBezTo>
                      <a:pt x="7" y="10"/>
                      <a:pt x="7" y="8"/>
                      <a:pt x="7" y="7"/>
                    </a:cubicBezTo>
                    <a:cubicBezTo>
                      <a:pt x="6" y="6"/>
                      <a:pt x="6" y="5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4" y="5"/>
                      <a:pt x="2" y="1"/>
                      <a:pt x="6" y="0"/>
                    </a:cubicBezTo>
                    <a:cubicBezTo>
                      <a:pt x="5" y="0"/>
                      <a:pt x="1" y="1"/>
                      <a:pt x="0" y="2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6" name="Freeform 179"/>
              <p:cNvSpPr/>
              <p:nvPr>
                <p:custDataLst>
                  <p:tags r:id="rId350"/>
                </p:custDataLst>
              </p:nvPr>
            </p:nvSpPr>
            <p:spPr bwMode="auto">
              <a:xfrm>
                <a:off x="1352" y="984"/>
                <a:ext cx="13" cy="8"/>
              </a:xfrm>
              <a:custGeom>
                <a:avLst/>
                <a:gdLst>
                  <a:gd name="T0" fmla="*/ 0 w 10"/>
                  <a:gd name="T1" fmla="*/ 1 h 6"/>
                  <a:gd name="T2" fmla="*/ 9 w 10"/>
                  <a:gd name="T3" fmla="*/ 9 h 6"/>
                  <a:gd name="T4" fmla="*/ 13 w 10"/>
                  <a:gd name="T5" fmla="*/ 15 h 6"/>
                  <a:gd name="T6" fmla="*/ 13 w 10"/>
                  <a:gd name="T7" fmla="*/ 12 h 6"/>
                  <a:gd name="T8" fmla="*/ 16 w 10"/>
                  <a:gd name="T9" fmla="*/ 9 h 6"/>
                  <a:gd name="T10" fmla="*/ 22 w 10"/>
                  <a:gd name="T11" fmla="*/ 7 h 6"/>
                  <a:gd name="T12" fmla="*/ 13 w 10"/>
                  <a:gd name="T13" fmla="*/ 7 h 6"/>
                  <a:gd name="T14" fmla="*/ 16 w 10"/>
                  <a:gd name="T15" fmla="*/ 0 h 6"/>
                  <a:gd name="T16" fmla="*/ 9 w 10"/>
                  <a:gd name="T17" fmla="*/ 0 h 6"/>
                  <a:gd name="T18" fmla="*/ 1 w 10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" h="6">
                    <a:moveTo>
                      <a:pt x="0" y="1"/>
                    </a:moveTo>
                    <a:cubicBezTo>
                      <a:pt x="2" y="1"/>
                      <a:pt x="3" y="3"/>
                      <a:pt x="4" y="4"/>
                    </a:cubicBezTo>
                    <a:cubicBezTo>
                      <a:pt x="5" y="4"/>
                      <a:pt x="5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8" y="4"/>
                      <a:pt x="9" y="3"/>
                      <a:pt x="10" y="3"/>
                    </a:cubicBezTo>
                    <a:cubicBezTo>
                      <a:pt x="9" y="3"/>
                      <a:pt x="7" y="4"/>
                      <a:pt x="6" y="3"/>
                    </a:cubicBezTo>
                    <a:cubicBezTo>
                      <a:pt x="5" y="2"/>
                      <a:pt x="5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7" name="Freeform 180"/>
              <p:cNvSpPr/>
              <p:nvPr>
                <p:custDataLst>
                  <p:tags r:id="rId351"/>
                </p:custDataLst>
              </p:nvPr>
            </p:nvSpPr>
            <p:spPr bwMode="auto">
              <a:xfrm>
                <a:off x="1341" y="969"/>
                <a:ext cx="17" cy="16"/>
              </a:xfrm>
              <a:custGeom>
                <a:avLst/>
                <a:gdLst>
                  <a:gd name="T0" fmla="*/ 1 w 13"/>
                  <a:gd name="T1" fmla="*/ 9 h 12"/>
                  <a:gd name="T2" fmla="*/ 13 w 13"/>
                  <a:gd name="T3" fmla="*/ 21 h 12"/>
                  <a:gd name="T4" fmla="*/ 16 w 13"/>
                  <a:gd name="T5" fmla="*/ 23 h 12"/>
                  <a:gd name="T6" fmla="*/ 29 w 13"/>
                  <a:gd name="T7" fmla="*/ 27 h 12"/>
                  <a:gd name="T8" fmla="*/ 13 w 13"/>
                  <a:gd name="T9" fmla="*/ 15 h 12"/>
                  <a:gd name="T10" fmla="*/ 9 w 13"/>
                  <a:gd name="T11" fmla="*/ 15 h 12"/>
                  <a:gd name="T12" fmla="*/ 5 w 13"/>
                  <a:gd name="T13" fmla="*/ 5 h 12"/>
                  <a:gd name="T14" fmla="*/ 1 w 13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1" y="4"/>
                    </a:moveTo>
                    <a:cubicBezTo>
                      <a:pt x="2" y="6"/>
                      <a:pt x="3" y="8"/>
                      <a:pt x="6" y="9"/>
                    </a:cubicBezTo>
                    <a:cubicBezTo>
                      <a:pt x="6" y="9"/>
                      <a:pt x="6" y="10"/>
                      <a:pt x="7" y="10"/>
                    </a:cubicBezTo>
                    <a:cubicBezTo>
                      <a:pt x="8" y="11"/>
                      <a:pt x="11" y="11"/>
                      <a:pt x="13" y="11"/>
                    </a:cubicBezTo>
                    <a:cubicBezTo>
                      <a:pt x="11" y="12"/>
                      <a:pt x="4" y="7"/>
                      <a:pt x="6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2" y="5"/>
                      <a:pt x="1" y="3"/>
                      <a:pt x="2" y="2"/>
                    </a:cubicBezTo>
                    <a:cubicBezTo>
                      <a:pt x="0" y="2"/>
                      <a:pt x="1" y="2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" name="Freeform 181"/>
              <p:cNvSpPr/>
              <p:nvPr>
                <p:custDataLst>
                  <p:tags r:id="rId352"/>
                </p:custDataLst>
              </p:nvPr>
            </p:nvSpPr>
            <p:spPr bwMode="auto">
              <a:xfrm>
                <a:off x="1299" y="757"/>
                <a:ext cx="322" cy="216"/>
              </a:xfrm>
              <a:custGeom>
                <a:avLst/>
                <a:gdLst>
                  <a:gd name="T0" fmla="*/ 413 w 241"/>
                  <a:gd name="T1" fmla="*/ 299 h 162"/>
                  <a:gd name="T2" fmla="*/ 480 w 241"/>
                  <a:gd name="T3" fmla="*/ 325 h 162"/>
                  <a:gd name="T4" fmla="*/ 541 w 241"/>
                  <a:gd name="T5" fmla="*/ 305 h 162"/>
                  <a:gd name="T6" fmla="*/ 562 w 241"/>
                  <a:gd name="T7" fmla="*/ 272 h 162"/>
                  <a:gd name="T8" fmla="*/ 573 w 241"/>
                  <a:gd name="T9" fmla="*/ 241 h 162"/>
                  <a:gd name="T10" fmla="*/ 573 w 241"/>
                  <a:gd name="T11" fmla="*/ 215 h 162"/>
                  <a:gd name="T12" fmla="*/ 575 w 241"/>
                  <a:gd name="T13" fmla="*/ 193 h 162"/>
                  <a:gd name="T14" fmla="*/ 562 w 241"/>
                  <a:gd name="T15" fmla="*/ 151 h 162"/>
                  <a:gd name="T16" fmla="*/ 552 w 241"/>
                  <a:gd name="T17" fmla="*/ 123 h 162"/>
                  <a:gd name="T18" fmla="*/ 532 w 241"/>
                  <a:gd name="T19" fmla="*/ 91 h 162"/>
                  <a:gd name="T20" fmla="*/ 505 w 241"/>
                  <a:gd name="T21" fmla="*/ 65 h 162"/>
                  <a:gd name="T22" fmla="*/ 426 w 241"/>
                  <a:gd name="T23" fmla="*/ 31 h 162"/>
                  <a:gd name="T24" fmla="*/ 362 w 241"/>
                  <a:gd name="T25" fmla="*/ 15 h 162"/>
                  <a:gd name="T26" fmla="*/ 335 w 241"/>
                  <a:gd name="T27" fmla="*/ 5 h 162"/>
                  <a:gd name="T28" fmla="*/ 307 w 241"/>
                  <a:gd name="T29" fmla="*/ 7 h 162"/>
                  <a:gd name="T30" fmla="*/ 265 w 241"/>
                  <a:gd name="T31" fmla="*/ 9 h 162"/>
                  <a:gd name="T32" fmla="*/ 224 w 241"/>
                  <a:gd name="T33" fmla="*/ 20 h 162"/>
                  <a:gd name="T34" fmla="*/ 164 w 241"/>
                  <a:gd name="T35" fmla="*/ 27 h 162"/>
                  <a:gd name="T36" fmla="*/ 106 w 241"/>
                  <a:gd name="T37" fmla="*/ 59 h 162"/>
                  <a:gd name="T38" fmla="*/ 76 w 241"/>
                  <a:gd name="T39" fmla="*/ 101 h 162"/>
                  <a:gd name="T40" fmla="*/ 49 w 241"/>
                  <a:gd name="T41" fmla="*/ 128 h 162"/>
                  <a:gd name="T42" fmla="*/ 36 w 241"/>
                  <a:gd name="T43" fmla="*/ 148 h 162"/>
                  <a:gd name="T44" fmla="*/ 15 w 241"/>
                  <a:gd name="T45" fmla="*/ 215 h 162"/>
                  <a:gd name="T46" fmla="*/ 16 w 241"/>
                  <a:gd name="T47" fmla="*/ 276 h 162"/>
                  <a:gd name="T48" fmla="*/ 71 w 241"/>
                  <a:gd name="T49" fmla="*/ 351 h 162"/>
                  <a:gd name="T50" fmla="*/ 155 w 241"/>
                  <a:gd name="T51" fmla="*/ 361 h 162"/>
                  <a:gd name="T52" fmla="*/ 224 w 241"/>
                  <a:gd name="T53" fmla="*/ 357 h 162"/>
                  <a:gd name="T54" fmla="*/ 303 w 241"/>
                  <a:gd name="T55" fmla="*/ 375 h 162"/>
                  <a:gd name="T56" fmla="*/ 404 w 241"/>
                  <a:gd name="T57" fmla="*/ 357 h 162"/>
                  <a:gd name="T58" fmla="*/ 413 w 241"/>
                  <a:gd name="T59" fmla="*/ 299 h 1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41" h="162">
                    <a:moveTo>
                      <a:pt x="173" y="126"/>
                    </a:moveTo>
                    <a:cubicBezTo>
                      <a:pt x="180" y="132"/>
                      <a:pt x="194" y="137"/>
                      <a:pt x="201" y="137"/>
                    </a:cubicBezTo>
                    <a:cubicBezTo>
                      <a:pt x="210" y="136"/>
                      <a:pt x="221" y="135"/>
                      <a:pt x="227" y="129"/>
                    </a:cubicBezTo>
                    <a:cubicBezTo>
                      <a:pt x="231" y="125"/>
                      <a:pt x="233" y="119"/>
                      <a:pt x="236" y="115"/>
                    </a:cubicBezTo>
                    <a:cubicBezTo>
                      <a:pt x="238" y="111"/>
                      <a:pt x="239" y="107"/>
                      <a:pt x="240" y="102"/>
                    </a:cubicBezTo>
                    <a:cubicBezTo>
                      <a:pt x="240" y="98"/>
                      <a:pt x="241" y="94"/>
                      <a:pt x="240" y="91"/>
                    </a:cubicBezTo>
                    <a:cubicBezTo>
                      <a:pt x="240" y="88"/>
                      <a:pt x="241" y="85"/>
                      <a:pt x="241" y="82"/>
                    </a:cubicBezTo>
                    <a:cubicBezTo>
                      <a:pt x="240" y="76"/>
                      <a:pt x="239" y="69"/>
                      <a:pt x="236" y="64"/>
                    </a:cubicBezTo>
                    <a:cubicBezTo>
                      <a:pt x="234" y="60"/>
                      <a:pt x="232" y="57"/>
                      <a:pt x="231" y="52"/>
                    </a:cubicBezTo>
                    <a:cubicBezTo>
                      <a:pt x="230" y="47"/>
                      <a:pt x="227" y="42"/>
                      <a:pt x="223" y="38"/>
                    </a:cubicBezTo>
                    <a:cubicBezTo>
                      <a:pt x="221" y="35"/>
                      <a:pt x="214" y="29"/>
                      <a:pt x="212" y="28"/>
                    </a:cubicBezTo>
                    <a:cubicBezTo>
                      <a:pt x="207" y="23"/>
                      <a:pt x="187" y="9"/>
                      <a:pt x="179" y="13"/>
                    </a:cubicBezTo>
                    <a:cubicBezTo>
                      <a:pt x="176" y="6"/>
                      <a:pt x="157" y="3"/>
                      <a:pt x="152" y="6"/>
                    </a:cubicBezTo>
                    <a:cubicBezTo>
                      <a:pt x="151" y="4"/>
                      <a:pt x="147" y="3"/>
                      <a:pt x="141" y="2"/>
                    </a:cubicBezTo>
                    <a:cubicBezTo>
                      <a:pt x="136" y="2"/>
                      <a:pt x="131" y="2"/>
                      <a:pt x="129" y="3"/>
                    </a:cubicBezTo>
                    <a:cubicBezTo>
                      <a:pt x="125" y="3"/>
                      <a:pt x="115" y="0"/>
                      <a:pt x="111" y="4"/>
                    </a:cubicBezTo>
                    <a:cubicBezTo>
                      <a:pt x="106" y="0"/>
                      <a:pt x="96" y="4"/>
                      <a:pt x="94" y="8"/>
                    </a:cubicBezTo>
                    <a:cubicBezTo>
                      <a:pt x="90" y="3"/>
                      <a:pt x="79" y="5"/>
                      <a:pt x="69" y="11"/>
                    </a:cubicBezTo>
                    <a:cubicBezTo>
                      <a:pt x="61" y="15"/>
                      <a:pt x="52" y="19"/>
                      <a:pt x="44" y="25"/>
                    </a:cubicBezTo>
                    <a:cubicBezTo>
                      <a:pt x="35" y="31"/>
                      <a:pt x="27" y="40"/>
                      <a:pt x="32" y="43"/>
                    </a:cubicBezTo>
                    <a:cubicBezTo>
                      <a:pt x="25" y="45"/>
                      <a:pt x="25" y="47"/>
                      <a:pt x="21" y="54"/>
                    </a:cubicBezTo>
                    <a:cubicBezTo>
                      <a:pt x="17" y="61"/>
                      <a:pt x="15" y="62"/>
                      <a:pt x="15" y="62"/>
                    </a:cubicBezTo>
                    <a:cubicBezTo>
                      <a:pt x="11" y="66"/>
                      <a:pt x="5" y="86"/>
                      <a:pt x="6" y="91"/>
                    </a:cubicBezTo>
                    <a:cubicBezTo>
                      <a:pt x="4" y="95"/>
                      <a:pt x="0" y="113"/>
                      <a:pt x="7" y="116"/>
                    </a:cubicBezTo>
                    <a:cubicBezTo>
                      <a:pt x="6" y="123"/>
                      <a:pt x="15" y="145"/>
                      <a:pt x="30" y="148"/>
                    </a:cubicBezTo>
                    <a:cubicBezTo>
                      <a:pt x="46" y="151"/>
                      <a:pt x="55" y="150"/>
                      <a:pt x="65" y="152"/>
                    </a:cubicBezTo>
                    <a:cubicBezTo>
                      <a:pt x="75" y="153"/>
                      <a:pt x="91" y="153"/>
                      <a:pt x="94" y="151"/>
                    </a:cubicBezTo>
                    <a:cubicBezTo>
                      <a:pt x="98" y="155"/>
                      <a:pt x="123" y="160"/>
                      <a:pt x="127" y="158"/>
                    </a:cubicBezTo>
                    <a:cubicBezTo>
                      <a:pt x="136" y="160"/>
                      <a:pt x="160" y="162"/>
                      <a:pt x="169" y="151"/>
                    </a:cubicBezTo>
                    <a:cubicBezTo>
                      <a:pt x="174" y="144"/>
                      <a:pt x="178" y="132"/>
                      <a:pt x="173" y="12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" name="Freeform 182"/>
              <p:cNvSpPr/>
              <p:nvPr>
                <p:custDataLst>
                  <p:tags r:id="rId353"/>
                </p:custDataLst>
              </p:nvPr>
            </p:nvSpPr>
            <p:spPr bwMode="auto">
              <a:xfrm>
                <a:off x="1448" y="763"/>
                <a:ext cx="14" cy="108"/>
              </a:xfrm>
              <a:custGeom>
                <a:avLst/>
                <a:gdLst>
                  <a:gd name="T0" fmla="*/ 0 w 11"/>
                  <a:gd name="T1" fmla="*/ 0 h 81"/>
                  <a:gd name="T2" fmla="*/ 10 w 11"/>
                  <a:gd name="T3" fmla="*/ 44 h 81"/>
                  <a:gd name="T4" fmla="*/ 13 w 11"/>
                  <a:gd name="T5" fmla="*/ 87 h 81"/>
                  <a:gd name="T6" fmla="*/ 14 w 11"/>
                  <a:gd name="T7" fmla="*/ 121 h 81"/>
                  <a:gd name="T8" fmla="*/ 23 w 11"/>
                  <a:gd name="T9" fmla="*/ 192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81">
                    <a:moveTo>
                      <a:pt x="0" y="0"/>
                    </a:moveTo>
                    <a:cubicBezTo>
                      <a:pt x="2" y="4"/>
                      <a:pt x="5" y="10"/>
                      <a:pt x="5" y="19"/>
                    </a:cubicBezTo>
                    <a:cubicBezTo>
                      <a:pt x="5" y="27"/>
                      <a:pt x="6" y="31"/>
                      <a:pt x="6" y="37"/>
                    </a:cubicBezTo>
                    <a:cubicBezTo>
                      <a:pt x="7" y="42"/>
                      <a:pt x="8" y="46"/>
                      <a:pt x="7" y="51"/>
                    </a:cubicBezTo>
                    <a:cubicBezTo>
                      <a:pt x="6" y="55"/>
                      <a:pt x="7" y="72"/>
                      <a:pt x="11" y="8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0" name="Freeform 183"/>
              <p:cNvSpPr/>
              <p:nvPr>
                <p:custDataLst>
                  <p:tags r:id="rId354"/>
                </p:custDataLst>
              </p:nvPr>
            </p:nvSpPr>
            <p:spPr bwMode="auto">
              <a:xfrm>
                <a:off x="1468" y="763"/>
                <a:ext cx="13" cy="78"/>
              </a:xfrm>
              <a:custGeom>
                <a:avLst/>
                <a:gdLst>
                  <a:gd name="T0" fmla="*/ 7 w 10"/>
                  <a:gd name="T1" fmla="*/ 0 h 59"/>
                  <a:gd name="T2" fmla="*/ 5 w 10"/>
                  <a:gd name="T3" fmla="*/ 34 h 59"/>
                  <a:gd name="T4" fmla="*/ 9 w 10"/>
                  <a:gd name="T5" fmla="*/ 59 h 59"/>
                  <a:gd name="T6" fmla="*/ 12 w 10"/>
                  <a:gd name="T7" fmla="*/ 86 h 59"/>
                  <a:gd name="T8" fmla="*/ 17 w 10"/>
                  <a:gd name="T9" fmla="*/ 110 h 59"/>
                  <a:gd name="T10" fmla="*/ 12 w 10"/>
                  <a:gd name="T11" fmla="*/ 136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59">
                    <a:moveTo>
                      <a:pt x="3" y="0"/>
                    </a:moveTo>
                    <a:cubicBezTo>
                      <a:pt x="6" y="4"/>
                      <a:pt x="3" y="10"/>
                      <a:pt x="2" y="15"/>
                    </a:cubicBezTo>
                    <a:cubicBezTo>
                      <a:pt x="0" y="20"/>
                      <a:pt x="2" y="22"/>
                      <a:pt x="4" y="26"/>
                    </a:cubicBezTo>
                    <a:cubicBezTo>
                      <a:pt x="6" y="30"/>
                      <a:pt x="5" y="32"/>
                      <a:pt x="5" y="37"/>
                    </a:cubicBezTo>
                    <a:cubicBezTo>
                      <a:pt x="6" y="41"/>
                      <a:pt x="7" y="44"/>
                      <a:pt x="8" y="48"/>
                    </a:cubicBezTo>
                    <a:cubicBezTo>
                      <a:pt x="8" y="54"/>
                      <a:pt x="10" y="56"/>
                      <a:pt x="5" y="59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1" name="Freeform 184"/>
              <p:cNvSpPr/>
              <p:nvPr>
                <p:custDataLst>
                  <p:tags r:id="rId355"/>
                </p:custDataLst>
              </p:nvPr>
            </p:nvSpPr>
            <p:spPr bwMode="auto">
              <a:xfrm>
                <a:off x="1478" y="836"/>
                <a:ext cx="4" cy="5"/>
              </a:xfrm>
              <a:custGeom>
                <a:avLst/>
                <a:gdLst>
                  <a:gd name="T0" fmla="*/ 0 w 3"/>
                  <a:gd name="T1" fmla="*/ 0 h 4"/>
                  <a:gd name="T2" fmla="*/ 7 w 3"/>
                  <a:gd name="T3" fmla="*/ 8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2"/>
                      <a:pt x="2" y="3"/>
                      <a:pt x="3" y="4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2" name="Freeform 185"/>
              <p:cNvSpPr/>
              <p:nvPr>
                <p:custDataLst>
                  <p:tags r:id="rId356"/>
                </p:custDataLst>
              </p:nvPr>
            </p:nvSpPr>
            <p:spPr bwMode="auto">
              <a:xfrm>
                <a:off x="1480" y="788"/>
                <a:ext cx="36" cy="31"/>
              </a:xfrm>
              <a:custGeom>
                <a:avLst/>
                <a:gdLst>
                  <a:gd name="T0" fmla="*/ 0 w 27"/>
                  <a:gd name="T1" fmla="*/ 20 h 23"/>
                  <a:gd name="T2" fmla="*/ 33 w 27"/>
                  <a:gd name="T3" fmla="*/ 12 h 23"/>
                  <a:gd name="T4" fmla="*/ 48 w 27"/>
                  <a:gd name="T5" fmla="*/ 35 h 23"/>
                  <a:gd name="T6" fmla="*/ 64 w 27"/>
                  <a:gd name="T7" fmla="*/ 57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8"/>
                    </a:moveTo>
                    <a:cubicBezTo>
                      <a:pt x="4" y="4"/>
                      <a:pt x="9" y="0"/>
                      <a:pt x="14" y="5"/>
                    </a:cubicBezTo>
                    <a:cubicBezTo>
                      <a:pt x="16" y="7"/>
                      <a:pt x="18" y="11"/>
                      <a:pt x="20" y="14"/>
                    </a:cubicBezTo>
                    <a:cubicBezTo>
                      <a:pt x="22" y="17"/>
                      <a:pt x="25" y="19"/>
                      <a:pt x="27" y="23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3" name="Freeform 186"/>
              <p:cNvSpPr/>
              <p:nvPr>
                <p:custDataLst>
                  <p:tags r:id="rId357"/>
                </p:custDataLst>
              </p:nvPr>
            </p:nvSpPr>
            <p:spPr bwMode="auto">
              <a:xfrm>
                <a:off x="1510" y="789"/>
                <a:ext cx="10" cy="3"/>
              </a:xfrm>
              <a:custGeom>
                <a:avLst/>
                <a:gdLst>
                  <a:gd name="T0" fmla="*/ 0 w 7"/>
                  <a:gd name="T1" fmla="*/ 0 h 2"/>
                  <a:gd name="T2" fmla="*/ 20 w 7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2"/>
                      <a:pt x="5" y="2"/>
                      <a:pt x="7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" name="Freeform 187"/>
              <p:cNvSpPr/>
              <p:nvPr>
                <p:custDataLst>
                  <p:tags r:id="rId358"/>
                </p:custDataLst>
              </p:nvPr>
            </p:nvSpPr>
            <p:spPr bwMode="auto">
              <a:xfrm>
                <a:off x="1531" y="809"/>
                <a:ext cx="10" cy="10"/>
              </a:xfrm>
              <a:custGeom>
                <a:avLst/>
                <a:gdLst>
                  <a:gd name="T0" fmla="*/ 0 w 8"/>
                  <a:gd name="T1" fmla="*/ 20 h 7"/>
                  <a:gd name="T2" fmla="*/ 0 w 8"/>
                  <a:gd name="T3" fmla="*/ 0 h 7"/>
                  <a:gd name="T4" fmla="*/ 16 w 8"/>
                  <a:gd name="T5" fmla="*/ 1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cubicBezTo>
                      <a:pt x="0" y="5"/>
                      <a:pt x="0" y="2"/>
                      <a:pt x="0" y="0"/>
                    </a:cubicBezTo>
                    <a:cubicBezTo>
                      <a:pt x="2" y="1"/>
                      <a:pt x="5" y="3"/>
                      <a:pt x="8" y="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" name="Freeform 188"/>
              <p:cNvSpPr/>
              <p:nvPr>
                <p:custDataLst>
                  <p:tags r:id="rId359"/>
                </p:custDataLst>
              </p:nvPr>
            </p:nvSpPr>
            <p:spPr bwMode="auto">
              <a:xfrm>
                <a:off x="1516" y="792"/>
                <a:ext cx="15" cy="17"/>
              </a:xfrm>
              <a:custGeom>
                <a:avLst/>
                <a:gdLst>
                  <a:gd name="T0" fmla="*/ 0 w 11"/>
                  <a:gd name="T1" fmla="*/ 0 h 13"/>
                  <a:gd name="T2" fmla="*/ 27 w 11"/>
                  <a:gd name="T3" fmla="*/ 29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2" y="6"/>
                      <a:pt x="7" y="9"/>
                      <a:pt x="11" y="13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" name="Freeform 189"/>
              <p:cNvSpPr/>
              <p:nvPr>
                <p:custDataLst>
                  <p:tags r:id="rId360"/>
                </p:custDataLst>
              </p:nvPr>
            </p:nvSpPr>
            <p:spPr bwMode="auto">
              <a:xfrm>
                <a:off x="1505" y="851"/>
                <a:ext cx="16" cy="53"/>
              </a:xfrm>
              <a:custGeom>
                <a:avLst/>
                <a:gdLst>
                  <a:gd name="T0" fmla="*/ 16 w 12"/>
                  <a:gd name="T1" fmla="*/ 0 h 40"/>
                  <a:gd name="T2" fmla="*/ 15 w 12"/>
                  <a:gd name="T3" fmla="*/ 64 h 40"/>
                  <a:gd name="T4" fmla="*/ 0 w 12"/>
                  <a:gd name="T5" fmla="*/ 93 h 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40">
                    <a:moveTo>
                      <a:pt x="7" y="0"/>
                    </a:moveTo>
                    <a:cubicBezTo>
                      <a:pt x="12" y="5"/>
                      <a:pt x="9" y="21"/>
                      <a:pt x="6" y="27"/>
                    </a:cubicBezTo>
                    <a:cubicBezTo>
                      <a:pt x="5" y="31"/>
                      <a:pt x="0" y="38"/>
                      <a:pt x="0" y="4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7" name="Freeform 190"/>
              <p:cNvSpPr/>
              <p:nvPr>
                <p:custDataLst>
                  <p:tags r:id="rId361"/>
                </p:custDataLst>
              </p:nvPr>
            </p:nvSpPr>
            <p:spPr bwMode="auto">
              <a:xfrm>
                <a:off x="1523" y="877"/>
                <a:ext cx="53" cy="46"/>
              </a:xfrm>
              <a:custGeom>
                <a:avLst/>
                <a:gdLst>
                  <a:gd name="T0" fmla="*/ 0 w 40"/>
                  <a:gd name="T1" fmla="*/ 77 h 34"/>
                  <a:gd name="T2" fmla="*/ 56 w 40"/>
                  <a:gd name="T3" fmla="*/ 47 h 34"/>
                  <a:gd name="T4" fmla="*/ 93 w 40"/>
                  <a:gd name="T5" fmla="*/ 0 h 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" h="34">
                    <a:moveTo>
                      <a:pt x="0" y="31"/>
                    </a:moveTo>
                    <a:cubicBezTo>
                      <a:pt x="9" y="34"/>
                      <a:pt x="19" y="25"/>
                      <a:pt x="24" y="19"/>
                    </a:cubicBezTo>
                    <a:cubicBezTo>
                      <a:pt x="27" y="14"/>
                      <a:pt x="33" y="0"/>
                      <a:pt x="40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8" name="Freeform 191"/>
              <p:cNvSpPr/>
              <p:nvPr>
                <p:custDataLst>
                  <p:tags r:id="rId362"/>
                </p:custDataLst>
              </p:nvPr>
            </p:nvSpPr>
            <p:spPr bwMode="auto">
              <a:xfrm>
                <a:off x="1560" y="889"/>
                <a:ext cx="21" cy="14"/>
              </a:xfrm>
              <a:custGeom>
                <a:avLst/>
                <a:gdLst>
                  <a:gd name="T0" fmla="*/ 0 w 16"/>
                  <a:gd name="T1" fmla="*/ 8 h 10"/>
                  <a:gd name="T2" fmla="*/ 37 w 16"/>
                  <a:gd name="T3" fmla="*/ 14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" h="10">
                    <a:moveTo>
                      <a:pt x="0" y="3"/>
                    </a:moveTo>
                    <a:cubicBezTo>
                      <a:pt x="5" y="0"/>
                      <a:pt x="12" y="10"/>
                      <a:pt x="16" y="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" name="Freeform 192"/>
              <p:cNvSpPr/>
              <p:nvPr>
                <p:custDataLst>
                  <p:tags r:id="rId363"/>
                </p:custDataLst>
              </p:nvPr>
            </p:nvSpPr>
            <p:spPr bwMode="auto">
              <a:xfrm>
                <a:off x="1575" y="897"/>
                <a:ext cx="6" cy="8"/>
              </a:xfrm>
              <a:custGeom>
                <a:avLst/>
                <a:gdLst>
                  <a:gd name="T0" fmla="*/ 0 w 5"/>
                  <a:gd name="T1" fmla="*/ 0 h 6"/>
                  <a:gd name="T2" fmla="*/ 6 w 5"/>
                  <a:gd name="T3" fmla="*/ 15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3" y="1"/>
                      <a:pt x="5" y="3"/>
                      <a:pt x="3" y="6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" name="Freeform 193"/>
              <p:cNvSpPr/>
              <p:nvPr>
                <p:custDataLst>
                  <p:tags r:id="rId364"/>
                </p:custDataLst>
              </p:nvPr>
            </p:nvSpPr>
            <p:spPr bwMode="auto">
              <a:xfrm>
                <a:off x="1492" y="816"/>
                <a:ext cx="12" cy="33"/>
              </a:xfrm>
              <a:custGeom>
                <a:avLst/>
                <a:gdLst>
                  <a:gd name="T0" fmla="*/ 1 w 9"/>
                  <a:gd name="T1" fmla="*/ 0 h 25"/>
                  <a:gd name="T2" fmla="*/ 0 w 9"/>
                  <a:gd name="T3" fmla="*/ 58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25">
                    <a:moveTo>
                      <a:pt x="1" y="0"/>
                    </a:moveTo>
                    <a:cubicBezTo>
                      <a:pt x="2" y="6"/>
                      <a:pt x="9" y="21"/>
                      <a:pt x="0" y="2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" name="Freeform 194"/>
              <p:cNvSpPr/>
              <p:nvPr>
                <p:custDataLst>
                  <p:tags r:id="rId365"/>
                </p:custDataLst>
              </p:nvPr>
            </p:nvSpPr>
            <p:spPr bwMode="auto">
              <a:xfrm>
                <a:off x="1497" y="844"/>
                <a:ext cx="12" cy="40"/>
              </a:xfrm>
              <a:custGeom>
                <a:avLst/>
                <a:gdLst>
                  <a:gd name="T0" fmla="*/ 0 w 9"/>
                  <a:gd name="T1" fmla="*/ 0 h 30"/>
                  <a:gd name="T2" fmla="*/ 1 w 9"/>
                  <a:gd name="T3" fmla="*/ 71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30">
                    <a:moveTo>
                      <a:pt x="0" y="0"/>
                    </a:moveTo>
                    <a:cubicBezTo>
                      <a:pt x="2" y="8"/>
                      <a:pt x="9" y="24"/>
                      <a:pt x="1" y="3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" name="Freeform 195"/>
              <p:cNvSpPr/>
              <p:nvPr>
                <p:custDataLst>
                  <p:tags r:id="rId366"/>
                </p:custDataLst>
              </p:nvPr>
            </p:nvSpPr>
            <p:spPr bwMode="auto">
              <a:xfrm>
                <a:off x="1502" y="879"/>
                <a:ext cx="3" cy="5"/>
              </a:xfrm>
              <a:custGeom>
                <a:avLst/>
                <a:gdLst>
                  <a:gd name="T0" fmla="*/ 0 w 2"/>
                  <a:gd name="T1" fmla="*/ 0 h 4"/>
                  <a:gd name="T2" fmla="*/ 8 w 2"/>
                  <a:gd name="T3" fmla="*/ 8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2"/>
                      <a:pt x="1" y="3"/>
                      <a:pt x="2" y="4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3" name="Freeform 196"/>
              <p:cNvSpPr/>
              <p:nvPr>
                <p:custDataLst>
                  <p:tags r:id="rId367"/>
                </p:custDataLst>
              </p:nvPr>
            </p:nvSpPr>
            <p:spPr bwMode="auto">
              <a:xfrm>
                <a:off x="1535" y="828"/>
                <a:ext cx="14" cy="65"/>
              </a:xfrm>
              <a:custGeom>
                <a:avLst/>
                <a:gdLst>
                  <a:gd name="T0" fmla="*/ 0 w 11"/>
                  <a:gd name="T1" fmla="*/ 0 h 49"/>
                  <a:gd name="T2" fmla="*/ 22 w 11"/>
                  <a:gd name="T3" fmla="*/ 58 h 49"/>
                  <a:gd name="T4" fmla="*/ 8 w 11"/>
                  <a:gd name="T5" fmla="*/ 114 h 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49">
                    <a:moveTo>
                      <a:pt x="0" y="0"/>
                    </a:moveTo>
                    <a:cubicBezTo>
                      <a:pt x="3" y="8"/>
                      <a:pt x="9" y="16"/>
                      <a:pt x="10" y="25"/>
                    </a:cubicBezTo>
                    <a:cubicBezTo>
                      <a:pt x="11" y="34"/>
                      <a:pt x="8" y="42"/>
                      <a:pt x="4" y="49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4" name="Freeform 197"/>
              <p:cNvSpPr/>
              <p:nvPr>
                <p:custDataLst>
                  <p:tags r:id="rId368"/>
                </p:custDataLst>
              </p:nvPr>
            </p:nvSpPr>
            <p:spPr bwMode="auto">
              <a:xfrm>
                <a:off x="1547" y="853"/>
                <a:ext cx="36" cy="23"/>
              </a:xfrm>
              <a:custGeom>
                <a:avLst/>
                <a:gdLst>
                  <a:gd name="T0" fmla="*/ 0 w 27"/>
                  <a:gd name="T1" fmla="*/ 42 h 17"/>
                  <a:gd name="T2" fmla="*/ 16 w 27"/>
                  <a:gd name="T3" fmla="*/ 27 h 17"/>
                  <a:gd name="T4" fmla="*/ 43 w 27"/>
                  <a:gd name="T5" fmla="*/ 20 h 17"/>
                  <a:gd name="T6" fmla="*/ 64 w 27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7">
                    <a:moveTo>
                      <a:pt x="0" y="17"/>
                    </a:moveTo>
                    <a:cubicBezTo>
                      <a:pt x="3" y="14"/>
                      <a:pt x="4" y="13"/>
                      <a:pt x="7" y="11"/>
                    </a:cubicBezTo>
                    <a:cubicBezTo>
                      <a:pt x="11" y="9"/>
                      <a:pt x="14" y="9"/>
                      <a:pt x="18" y="8"/>
                    </a:cubicBezTo>
                    <a:cubicBezTo>
                      <a:pt x="22" y="6"/>
                      <a:pt x="25" y="4"/>
                      <a:pt x="27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5" name="Freeform 198"/>
              <p:cNvSpPr/>
              <p:nvPr>
                <p:custDataLst>
                  <p:tags r:id="rId369"/>
                </p:custDataLst>
              </p:nvPr>
            </p:nvSpPr>
            <p:spPr bwMode="auto">
              <a:xfrm>
                <a:off x="1577" y="859"/>
                <a:ext cx="8" cy="1"/>
              </a:xfrm>
              <a:custGeom>
                <a:avLst/>
                <a:gdLst>
                  <a:gd name="T0" fmla="*/ 0 w 6"/>
                  <a:gd name="T1" fmla="*/ 1 h 1"/>
                  <a:gd name="T2" fmla="*/ 15 w 6"/>
                  <a:gd name="T3" fmla="*/ 1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0"/>
                      <a:pt x="4" y="0"/>
                      <a:pt x="6" y="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" name="Freeform 199"/>
              <p:cNvSpPr/>
              <p:nvPr>
                <p:custDataLst>
                  <p:tags r:id="rId370"/>
                </p:custDataLst>
              </p:nvPr>
            </p:nvSpPr>
            <p:spPr bwMode="auto">
              <a:xfrm>
                <a:off x="1384" y="789"/>
                <a:ext cx="18" cy="20"/>
              </a:xfrm>
              <a:custGeom>
                <a:avLst/>
                <a:gdLst>
                  <a:gd name="T0" fmla="*/ 5 w 14"/>
                  <a:gd name="T1" fmla="*/ 0 h 15"/>
                  <a:gd name="T2" fmla="*/ 6 w 14"/>
                  <a:gd name="T3" fmla="*/ 31 h 15"/>
                  <a:gd name="T4" fmla="*/ 28 w 14"/>
                  <a:gd name="T5" fmla="*/ 36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5">
                    <a:moveTo>
                      <a:pt x="2" y="0"/>
                    </a:moveTo>
                    <a:cubicBezTo>
                      <a:pt x="0" y="3"/>
                      <a:pt x="1" y="12"/>
                      <a:pt x="3" y="13"/>
                    </a:cubicBezTo>
                    <a:cubicBezTo>
                      <a:pt x="6" y="15"/>
                      <a:pt x="14" y="10"/>
                      <a:pt x="13" y="1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" name="Freeform 200"/>
              <p:cNvSpPr/>
              <p:nvPr>
                <p:custDataLst>
                  <p:tags r:id="rId371"/>
                </p:custDataLst>
              </p:nvPr>
            </p:nvSpPr>
            <p:spPr bwMode="auto">
              <a:xfrm>
                <a:off x="1378" y="808"/>
                <a:ext cx="35" cy="57"/>
              </a:xfrm>
              <a:custGeom>
                <a:avLst/>
                <a:gdLst>
                  <a:gd name="T0" fmla="*/ 20 w 26"/>
                  <a:gd name="T1" fmla="*/ 0 h 43"/>
                  <a:gd name="T2" fmla="*/ 5 w 26"/>
                  <a:gd name="T3" fmla="*/ 36 h 43"/>
                  <a:gd name="T4" fmla="*/ 5 w 26"/>
                  <a:gd name="T5" fmla="*/ 77 h 43"/>
                  <a:gd name="T6" fmla="*/ 63 w 2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43">
                    <a:moveTo>
                      <a:pt x="8" y="0"/>
                    </a:moveTo>
                    <a:cubicBezTo>
                      <a:pt x="8" y="5"/>
                      <a:pt x="4" y="10"/>
                      <a:pt x="2" y="15"/>
                    </a:cubicBezTo>
                    <a:cubicBezTo>
                      <a:pt x="0" y="20"/>
                      <a:pt x="0" y="28"/>
                      <a:pt x="2" y="33"/>
                    </a:cubicBezTo>
                    <a:cubicBezTo>
                      <a:pt x="6" y="42"/>
                      <a:pt x="19" y="38"/>
                      <a:pt x="26" y="43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" name="Freeform 201"/>
              <p:cNvSpPr/>
              <p:nvPr>
                <p:custDataLst>
                  <p:tags r:id="rId372"/>
                </p:custDataLst>
              </p:nvPr>
            </p:nvSpPr>
            <p:spPr bwMode="auto">
              <a:xfrm>
                <a:off x="1417" y="776"/>
                <a:ext cx="8" cy="73"/>
              </a:xfrm>
              <a:custGeom>
                <a:avLst/>
                <a:gdLst>
                  <a:gd name="T0" fmla="*/ 15 w 6"/>
                  <a:gd name="T1" fmla="*/ 0 h 55"/>
                  <a:gd name="T2" fmla="*/ 9 w 6"/>
                  <a:gd name="T3" fmla="*/ 28 h 55"/>
                  <a:gd name="T4" fmla="*/ 12 w 6"/>
                  <a:gd name="T5" fmla="*/ 65 h 55"/>
                  <a:gd name="T6" fmla="*/ 1 w 6"/>
                  <a:gd name="T7" fmla="*/ 92 h 55"/>
                  <a:gd name="T8" fmla="*/ 7 w 6"/>
                  <a:gd name="T9" fmla="*/ 12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55">
                    <a:moveTo>
                      <a:pt x="6" y="0"/>
                    </a:moveTo>
                    <a:cubicBezTo>
                      <a:pt x="6" y="5"/>
                      <a:pt x="4" y="8"/>
                      <a:pt x="4" y="12"/>
                    </a:cubicBezTo>
                    <a:cubicBezTo>
                      <a:pt x="3" y="17"/>
                      <a:pt x="6" y="22"/>
                      <a:pt x="5" y="28"/>
                    </a:cubicBezTo>
                    <a:cubicBezTo>
                      <a:pt x="5" y="32"/>
                      <a:pt x="1" y="35"/>
                      <a:pt x="1" y="39"/>
                    </a:cubicBezTo>
                    <a:cubicBezTo>
                      <a:pt x="0" y="45"/>
                      <a:pt x="2" y="50"/>
                      <a:pt x="3" y="5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" name="Freeform 202"/>
              <p:cNvSpPr/>
              <p:nvPr>
                <p:custDataLst>
                  <p:tags r:id="rId373"/>
                </p:custDataLst>
              </p:nvPr>
            </p:nvSpPr>
            <p:spPr bwMode="auto">
              <a:xfrm>
                <a:off x="1409" y="824"/>
                <a:ext cx="11" cy="15"/>
              </a:xfrm>
              <a:custGeom>
                <a:avLst/>
                <a:gdLst>
                  <a:gd name="T0" fmla="*/ 0 w 8"/>
                  <a:gd name="T1" fmla="*/ 27 h 11"/>
                  <a:gd name="T2" fmla="*/ 21 w 8"/>
                  <a:gd name="T3" fmla="*/ 0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11">
                    <a:moveTo>
                      <a:pt x="0" y="11"/>
                    </a:moveTo>
                    <a:cubicBezTo>
                      <a:pt x="2" y="9"/>
                      <a:pt x="7" y="3"/>
                      <a:pt x="8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0" name="Freeform 203"/>
              <p:cNvSpPr/>
              <p:nvPr>
                <p:custDataLst>
                  <p:tags r:id="rId374"/>
                </p:custDataLst>
              </p:nvPr>
            </p:nvSpPr>
            <p:spPr bwMode="auto">
              <a:xfrm>
                <a:off x="1412" y="783"/>
                <a:ext cx="10" cy="13"/>
              </a:xfrm>
              <a:custGeom>
                <a:avLst/>
                <a:gdLst>
                  <a:gd name="T0" fmla="*/ 0 w 8"/>
                  <a:gd name="T1" fmla="*/ 0 h 10"/>
                  <a:gd name="T2" fmla="*/ 16 w 8"/>
                  <a:gd name="T3" fmla="*/ 22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cubicBezTo>
                      <a:pt x="4" y="0"/>
                      <a:pt x="7" y="6"/>
                      <a:pt x="8" y="1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1" name="Freeform 204"/>
              <p:cNvSpPr/>
              <p:nvPr>
                <p:custDataLst>
                  <p:tags r:id="rId375"/>
                </p:custDataLst>
              </p:nvPr>
            </p:nvSpPr>
            <p:spPr bwMode="auto">
              <a:xfrm>
                <a:off x="1354" y="880"/>
                <a:ext cx="150" cy="55"/>
              </a:xfrm>
              <a:custGeom>
                <a:avLst/>
                <a:gdLst>
                  <a:gd name="T0" fmla="*/ 0 w 112"/>
                  <a:gd name="T1" fmla="*/ 0 h 41"/>
                  <a:gd name="T2" fmla="*/ 42 w 112"/>
                  <a:gd name="T3" fmla="*/ 16 h 41"/>
                  <a:gd name="T4" fmla="*/ 90 w 112"/>
                  <a:gd name="T5" fmla="*/ 21 h 41"/>
                  <a:gd name="T6" fmla="*/ 106 w 112"/>
                  <a:gd name="T7" fmla="*/ 36 h 41"/>
                  <a:gd name="T8" fmla="*/ 134 w 112"/>
                  <a:gd name="T9" fmla="*/ 48 h 41"/>
                  <a:gd name="T10" fmla="*/ 163 w 112"/>
                  <a:gd name="T11" fmla="*/ 68 h 41"/>
                  <a:gd name="T12" fmla="*/ 210 w 112"/>
                  <a:gd name="T13" fmla="*/ 72 h 41"/>
                  <a:gd name="T14" fmla="*/ 233 w 112"/>
                  <a:gd name="T15" fmla="*/ 90 h 41"/>
                  <a:gd name="T16" fmla="*/ 269 w 112"/>
                  <a:gd name="T17" fmla="*/ 99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2" h="41">
                    <a:moveTo>
                      <a:pt x="0" y="0"/>
                    </a:moveTo>
                    <a:cubicBezTo>
                      <a:pt x="6" y="1"/>
                      <a:pt x="11" y="6"/>
                      <a:pt x="17" y="7"/>
                    </a:cubicBezTo>
                    <a:cubicBezTo>
                      <a:pt x="24" y="8"/>
                      <a:pt x="32" y="6"/>
                      <a:pt x="37" y="9"/>
                    </a:cubicBezTo>
                    <a:cubicBezTo>
                      <a:pt x="40" y="11"/>
                      <a:pt x="41" y="14"/>
                      <a:pt x="44" y="15"/>
                    </a:cubicBezTo>
                    <a:cubicBezTo>
                      <a:pt x="47" y="18"/>
                      <a:pt x="52" y="18"/>
                      <a:pt x="56" y="20"/>
                    </a:cubicBezTo>
                    <a:cubicBezTo>
                      <a:pt x="60" y="24"/>
                      <a:pt x="63" y="27"/>
                      <a:pt x="68" y="28"/>
                    </a:cubicBezTo>
                    <a:cubicBezTo>
                      <a:pt x="74" y="29"/>
                      <a:pt x="81" y="28"/>
                      <a:pt x="87" y="30"/>
                    </a:cubicBezTo>
                    <a:cubicBezTo>
                      <a:pt x="91" y="32"/>
                      <a:pt x="94" y="35"/>
                      <a:pt x="97" y="37"/>
                    </a:cubicBezTo>
                    <a:cubicBezTo>
                      <a:pt x="101" y="39"/>
                      <a:pt x="108" y="38"/>
                      <a:pt x="112" y="4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9" name="Freeform 205"/>
            <p:cNvSpPr/>
            <p:nvPr>
              <p:custDataLst>
                <p:tags r:id="rId16"/>
              </p:custDataLst>
            </p:nvPr>
          </p:nvSpPr>
          <p:spPr bwMode="auto">
            <a:xfrm>
              <a:off x="1338" y="900"/>
              <a:ext cx="148" cy="47"/>
            </a:xfrm>
            <a:custGeom>
              <a:avLst/>
              <a:gdLst>
                <a:gd name="T0" fmla="*/ 0 w 111"/>
                <a:gd name="T1" fmla="*/ 0 h 35"/>
                <a:gd name="T2" fmla="*/ 41 w 111"/>
                <a:gd name="T3" fmla="*/ 28 h 35"/>
                <a:gd name="T4" fmla="*/ 71 w 111"/>
                <a:gd name="T5" fmla="*/ 36 h 35"/>
                <a:gd name="T6" fmla="*/ 105 w 111"/>
                <a:gd name="T7" fmla="*/ 36 h 35"/>
                <a:gd name="T8" fmla="*/ 137 w 111"/>
                <a:gd name="T9" fmla="*/ 54 h 35"/>
                <a:gd name="T10" fmla="*/ 187 w 111"/>
                <a:gd name="T11" fmla="*/ 75 h 35"/>
                <a:gd name="T12" fmla="*/ 213 w 111"/>
                <a:gd name="T13" fmla="*/ 79 h 35"/>
                <a:gd name="T14" fmla="*/ 235 w 111"/>
                <a:gd name="T15" fmla="*/ 79 h 35"/>
                <a:gd name="T16" fmla="*/ 263 w 111"/>
                <a:gd name="T17" fmla="*/ 8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0" h="35">
                  <a:moveTo>
                    <a:pt x="0" y="0"/>
                  </a:moveTo>
                  <a:cubicBezTo>
                    <a:pt x="3" y="5"/>
                    <a:pt x="11" y="10"/>
                    <a:pt x="17" y="12"/>
                  </a:cubicBezTo>
                  <a:cubicBezTo>
                    <a:pt x="21" y="13"/>
                    <a:pt x="26" y="14"/>
                    <a:pt x="30" y="15"/>
                  </a:cubicBezTo>
                  <a:cubicBezTo>
                    <a:pt x="35" y="16"/>
                    <a:pt x="40" y="15"/>
                    <a:pt x="44" y="15"/>
                  </a:cubicBezTo>
                  <a:cubicBezTo>
                    <a:pt x="50" y="16"/>
                    <a:pt x="54" y="20"/>
                    <a:pt x="58" y="22"/>
                  </a:cubicBezTo>
                  <a:cubicBezTo>
                    <a:pt x="65" y="26"/>
                    <a:pt x="71" y="29"/>
                    <a:pt x="79" y="31"/>
                  </a:cubicBezTo>
                  <a:cubicBezTo>
                    <a:pt x="82" y="32"/>
                    <a:pt x="87" y="33"/>
                    <a:pt x="90" y="33"/>
                  </a:cubicBezTo>
                  <a:cubicBezTo>
                    <a:pt x="94" y="33"/>
                    <a:pt x="95" y="32"/>
                    <a:pt x="99" y="33"/>
                  </a:cubicBezTo>
                  <a:cubicBezTo>
                    <a:pt x="103" y="34"/>
                    <a:pt x="107" y="35"/>
                    <a:pt x="111" y="35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206"/>
            <p:cNvSpPr/>
            <p:nvPr>
              <p:custDataLst>
                <p:tags r:id="rId17"/>
              </p:custDataLst>
            </p:nvPr>
          </p:nvSpPr>
          <p:spPr bwMode="auto">
            <a:xfrm>
              <a:off x="1481" y="923"/>
              <a:ext cx="17" cy="5"/>
            </a:xfrm>
            <a:custGeom>
              <a:avLst/>
              <a:gdLst>
                <a:gd name="T0" fmla="*/ 0 w 13"/>
                <a:gd name="T1" fmla="*/ 6 h 4"/>
                <a:gd name="T2" fmla="*/ 21 w 13"/>
                <a:gd name="T3" fmla="*/ 6 h 4"/>
                <a:gd name="T4" fmla="*/ 29 w 13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4">
                  <a:moveTo>
                    <a:pt x="0" y="3"/>
                  </a:moveTo>
                  <a:cubicBezTo>
                    <a:pt x="2" y="4"/>
                    <a:pt x="6" y="4"/>
                    <a:pt x="9" y="3"/>
                  </a:cubicBezTo>
                  <a:cubicBezTo>
                    <a:pt x="11" y="2"/>
                    <a:pt x="11" y="0"/>
                    <a:pt x="13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207"/>
            <p:cNvSpPr/>
            <p:nvPr>
              <p:custDataLst>
                <p:tags r:id="rId18"/>
              </p:custDataLst>
            </p:nvPr>
          </p:nvSpPr>
          <p:spPr bwMode="auto">
            <a:xfrm>
              <a:off x="1402" y="883"/>
              <a:ext cx="6" cy="12"/>
            </a:xfrm>
            <a:custGeom>
              <a:avLst/>
              <a:gdLst>
                <a:gd name="T0" fmla="*/ 0 w 4"/>
                <a:gd name="T1" fmla="*/ 0 h 9"/>
                <a:gd name="T2" fmla="*/ 14 w 4"/>
                <a:gd name="T3" fmla="*/ 2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9">
                  <a:moveTo>
                    <a:pt x="0" y="0"/>
                  </a:moveTo>
                  <a:cubicBezTo>
                    <a:pt x="1" y="3"/>
                    <a:pt x="1" y="7"/>
                    <a:pt x="4" y="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208"/>
            <p:cNvSpPr/>
            <p:nvPr>
              <p:custDataLst>
                <p:tags r:id="rId19"/>
              </p:custDataLst>
            </p:nvPr>
          </p:nvSpPr>
          <p:spPr bwMode="auto">
            <a:xfrm>
              <a:off x="1336" y="908"/>
              <a:ext cx="10" cy="5"/>
            </a:xfrm>
            <a:custGeom>
              <a:avLst/>
              <a:gdLst>
                <a:gd name="T0" fmla="*/ 0 w 8"/>
                <a:gd name="T1" fmla="*/ 8 h 4"/>
                <a:gd name="T2" fmla="*/ 16 w 8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cubicBezTo>
                    <a:pt x="1" y="0"/>
                    <a:pt x="5" y="0"/>
                    <a:pt x="8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209"/>
            <p:cNvSpPr/>
            <p:nvPr>
              <p:custDataLst>
                <p:tags r:id="rId20"/>
              </p:custDataLst>
            </p:nvPr>
          </p:nvSpPr>
          <p:spPr bwMode="auto">
            <a:xfrm>
              <a:off x="1324" y="860"/>
              <a:ext cx="6" cy="25"/>
            </a:xfrm>
            <a:custGeom>
              <a:avLst/>
              <a:gdLst>
                <a:gd name="T0" fmla="*/ 0 w 5"/>
                <a:gd name="T1" fmla="*/ 0 h 19"/>
                <a:gd name="T2" fmla="*/ 0 w 5"/>
                <a:gd name="T3" fmla="*/ 22 h 19"/>
                <a:gd name="T4" fmla="*/ 8 w 5"/>
                <a:gd name="T5" fmla="*/ 43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9">
                  <a:moveTo>
                    <a:pt x="0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1" y="13"/>
                    <a:pt x="3" y="16"/>
                    <a:pt x="5" y="1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210"/>
            <p:cNvSpPr/>
            <p:nvPr>
              <p:custDataLst>
                <p:tags r:id="rId21"/>
              </p:custDataLst>
            </p:nvPr>
          </p:nvSpPr>
          <p:spPr bwMode="auto">
            <a:xfrm>
              <a:off x="1317" y="873"/>
              <a:ext cx="9" cy="6"/>
            </a:xfrm>
            <a:custGeom>
              <a:avLst/>
              <a:gdLst>
                <a:gd name="T0" fmla="*/ 15 w 7"/>
                <a:gd name="T1" fmla="*/ 14 h 4"/>
                <a:gd name="T2" fmla="*/ 0 w 7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cubicBezTo>
                    <a:pt x="5" y="2"/>
                    <a:pt x="3" y="0"/>
                    <a:pt x="0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211"/>
            <p:cNvSpPr/>
            <p:nvPr>
              <p:custDataLst>
                <p:tags r:id="rId22"/>
              </p:custDataLst>
            </p:nvPr>
          </p:nvSpPr>
          <p:spPr bwMode="auto">
            <a:xfrm>
              <a:off x="1356" y="812"/>
              <a:ext cx="12" cy="39"/>
            </a:xfrm>
            <a:custGeom>
              <a:avLst/>
              <a:gdLst>
                <a:gd name="T0" fmla="*/ 21 w 9"/>
                <a:gd name="T1" fmla="*/ 0 h 29"/>
                <a:gd name="T2" fmla="*/ 1 w 9"/>
                <a:gd name="T3" fmla="*/ 42 h 29"/>
                <a:gd name="T4" fmla="*/ 12 w 9"/>
                <a:gd name="T5" fmla="*/ 70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28">
                  <a:moveTo>
                    <a:pt x="9" y="0"/>
                  </a:moveTo>
                  <a:cubicBezTo>
                    <a:pt x="6" y="6"/>
                    <a:pt x="1" y="11"/>
                    <a:pt x="1" y="17"/>
                  </a:cubicBezTo>
                  <a:cubicBezTo>
                    <a:pt x="0" y="22"/>
                    <a:pt x="4" y="26"/>
                    <a:pt x="5" y="2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212"/>
            <p:cNvSpPr/>
            <p:nvPr>
              <p:custDataLst>
                <p:tags r:id="rId23"/>
              </p:custDataLst>
            </p:nvPr>
          </p:nvSpPr>
          <p:spPr bwMode="auto">
            <a:xfrm>
              <a:off x="1354" y="844"/>
              <a:ext cx="6" cy="11"/>
            </a:xfrm>
            <a:custGeom>
              <a:avLst/>
              <a:gdLst>
                <a:gd name="T0" fmla="*/ 12 w 4"/>
                <a:gd name="T1" fmla="*/ 0 h 8"/>
                <a:gd name="T2" fmla="*/ 0 w 4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8">
                  <a:moveTo>
                    <a:pt x="3" y="0"/>
                  </a:moveTo>
                  <a:cubicBezTo>
                    <a:pt x="4" y="4"/>
                    <a:pt x="3" y="6"/>
                    <a:pt x="0" y="8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213"/>
            <p:cNvSpPr/>
            <p:nvPr>
              <p:custDataLst>
                <p:tags r:id="rId24"/>
              </p:custDataLst>
            </p:nvPr>
          </p:nvSpPr>
          <p:spPr bwMode="auto">
            <a:xfrm>
              <a:off x="1564" y="808"/>
              <a:ext cx="36" cy="65"/>
            </a:xfrm>
            <a:custGeom>
              <a:avLst/>
              <a:gdLst>
                <a:gd name="T0" fmla="*/ 0 w 27"/>
                <a:gd name="T1" fmla="*/ 0 h 49"/>
                <a:gd name="T2" fmla="*/ 33 w 27"/>
                <a:gd name="T3" fmla="*/ 64 h 49"/>
                <a:gd name="T4" fmla="*/ 59 w 27"/>
                <a:gd name="T5" fmla="*/ 81 h 49"/>
                <a:gd name="T6" fmla="*/ 64 w 27"/>
                <a:gd name="T7" fmla="*/ 98 h 49"/>
                <a:gd name="T8" fmla="*/ 57 w 27"/>
                <a:gd name="T9" fmla="*/ 114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49">
                  <a:moveTo>
                    <a:pt x="0" y="0"/>
                  </a:moveTo>
                  <a:cubicBezTo>
                    <a:pt x="6" y="3"/>
                    <a:pt x="23" y="20"/>
                    <a:pt x="14" y="27"/>
                  </a:cubicBezTo>
                  <a:cubicBezTo>
                    <a:pt x="18" y="23"/>
                    <a:pt x="23" y="31"/>
                    <a:pt x="25" y="35"/>
                  </a:cubicBezTo>
                  <a:cubicBezTo>
                    <a:pt x="26" y="37"/>
                    <a:pt x="27" y="40"/>
                    <a:pt x="27" y="42"/>
                  </a:cubicBezTo>
                  <a:cubicBezTo>
                    <a:pt x="27" y="44"/>
                    <a:pt x="24" y="48"/>
                    <a:pt x="24" y="4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214"/>
            <p:cNvSpPr/>
            <p:nvPr>
              <p:custDataLst>
                <p:tags r:id="rId25"/>
              </p:custDataLst>
            </p:nvPr>
          </p:nvSpPr>
          <p:spPr bwMode="auto">
            <a:xfrm>
              <a:off x="1600" y="867"/>
              <a:ext cx="3" cy="4"/>
            </a:xfrm>
            <a:custGeom>
              <a:avLst/>
              <a:gdLst>
                <a:gd name="T0" fmla="*/ 0 w 2"/>
                <a:gd name="T1" fmla="*/ 0 h 3"/>
                <a:gd name="T2" fmla="*/ 8 w 2"/>
                <a:gd name="T3" fmla="*/ 7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3"/>
                    <a:pt x="2" y="3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15"/>
            <p:cNvSpPr/>
            <p:nvPr>
              <p:custDataLst>
                <p:tags r:id="rId26"/>
              </p:custDataLst>
            </p:nvPr>
          </p:nvSpPr>
          <p:spPr bwMode="auto">
            <a:xfrm>
              <a:off x="1342" y="815"/>
              <a:ext cx="7" cy="6"/>
            </a:xfrm>
            <a:custGeom>
              <a:avLst/>
              <a:gdLst>
                <a:gd name="T0" fmla="*/ 0 w 5"/>
                <a:gd name="T1" fmla="*/ 0 h 5"/>
                <a:gd name="T2" fmla="*/ 14 w 5"/>
                <a:gd name="T3" fmla="*/ 8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4" y="2"/>
                    <a:pt x="4" y="2"/>
                    <a:pt x="5" y="5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216"/>
            <p:cNvSpPr/>
            <p:nvPr>
              <p:custDataLst>
                <p:tags r:id="rId27"/>
              </p:custDataLst>
            </p:nvPr>
          </p:nvSpPr>
          <p:spPr bwMode="auto">
            <a:xfrm>
              <a:off x="1424" y="767"/>
              <a:ext cx="2" cy="5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8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0" y="2"/>
                    <a:pt x="1" y="2"/>
                    <a:pt x="1" y="4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217"/>
            <p:cNvSpPr/>
            <p:nvPr>
              <p:custDataLst>
                <p:tags r:id="rId28"/>
              </p:custDataLst>
            </p:nvPr>
          </p:nvSpPr>
          <p:spPr bwMode="auto">
            <a:xfrm>
              <a:off x="1502" y="765"/>
              <a:ext cx="2" cy="19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35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cubicBezTo>
                    <a:pt x="1" y="3"/>
                    <a:pt x="1" y="8"/>
                    <a:pt x="0" y="14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218"/>
            <p:cNvSpPr/>
            <p:nvPr>
              <p:custDataLst>
                <p:tags r:id="rId29"/>
              </p:custDataLst>
            </p:nvPr>
          </p:nvSpPr>
          <p:spPr bwMode="auto">
            <a:xfrm>
              <a:off x="1536" y="775"/>
              <a:ext cx="3" cy="10"/>
            </a:xfrm>
            <a:custGeom>
              <a:avLst/>
              <a:gdLst>
                <a:gd name="T0" fmla="*/ 8 w 2"/>
                <a:gd name="T1" fmla="*/ 0 h 8"/>
                <a:gd name="T2" fmla="*/ 0 w 2"/>
                <a:gd name="T3" fmla="*/ 16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cubicBezTo>
                    <a:pt x="2" y="3"/>
                    <a:pt x="0" y="4"/>
                    <a:pt x="0" y="8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219"/>
            <p:cNvSpPr/>
            <p:nvPr>
              <p:custDataLst>
                <p:tags r:id="rId30"/>
              </p:custDataLst>
            </p:nvPr>
          </p:nvSpPr>
          <p:spPr bwMode="auto">
            <a:xfrm>
              <a:off x="1581" y="795"/>
              <a:ext cx="3" cy="14"/>
            </a:xfrm>
            <a:custGeom>
              <a:avLst/>
              <a:gdLst>
                <a:gd name="T0" fmla="*/ 5 w 2"/>
                <a:gd name="T1" fmla="*/ 0 h 11"/>
                <a:gd name="T2" fmla="*/ 5 w 2"/>
                <a:gd name="T3" fmla="*/ 23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1">
                  <a:moveTo>
                    <a:pt x="1" y="0"/>
                  </a:moveTo>
                  <a:cubicBezTo>
                    <a:pt x="2" y="4"/>
                    <a:pt x="0" y="8"/>
                    <a:pt x="1" y="11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220"/>
            <p:cNvSpPr/>
            <p:nvPr>
              <p:custDataLst>
                <p:tags r:id="rId31"/>
              </p:custDataLst>
            </p:nvPr>
          </p:nvSpPr>
          <p:spPr bwMode="auto">
            <a:xfrm>
              <a:off x="1568" y="804"/>
              <a:ext cx="4" cy="11"/>
            </a:xfrm>
            <a:custGeom>
              <a:avLst/>
              <a:gdLst>
                <a:gd name="T0" fmla="*/ 0 w 3"/>
                <a:gd name="T1" fmla="*/ 0 h 8"/>
                <a:gd name="T2" fmla="*/ 7 w 3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0" y="3"/>
                    <a:pt x="1" y="6"/>
                    <a:pt x="3" y="8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221"/>
            <p:cNvSpPr/>
            <p:nvPr>
              <p:custDataLst>
                <p:tags r:id="rId32"/>
              </p:custDataLst>
            </p:nvPr>
          </p:nvSpPr>
          <p:spPr bwMode="auto">
            <a:xfrm>
              <a:off x="1565" y="881"/>
              <a:ext cx="36" cy="43"/>
            </a:xfrm>
            <a:custGeom>
              <a:avLst/>
              <a:gdLst>
                <a:gd name="T0" fmla="*/ 0 w 27"/>
                <a:gd name="T1" fmla="*/ 73 h 32"/>
                <a:gd name="T2" fmla="*/ 27 w 27"/>
                <a:gd name="T3" fmla="*/ 70 h 32"/>
                <a:gd name="T4" fmla="*/ 52 w 27"/>
                <a:gd name="T5" fmla="*/ 47 h 32"/>
                <a:gd name="T6" fmla="*/ 59 w 27"/>
                <a:gd name="T7" fmla="*/ 22 h 32"/>
                <a:gd name="T8" fmla="*/ 64 w 2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32">
                  <a:moveTo>
                    <a:pt x="0" y="30"/>
                  </a:moveTo>
                  <a:cubicBezTo>
                    <a:pt x="3" y="32"/>
                    <a:pt x="8" y="30"/>
                    <a:pt x="11" y="29"/>
                  </a:cubicBezTo>
                  <a:cubicBezTo>
                    <a:pt x="16" y="27"/>
                    <a:pt x="20" y="24"/>
                    <a:pt x="22" y="19"/>
                  </a:cubicBezTo>
                  <a:cubicBezTo>
                    <a:pt x="23" y="15"/>
                    <a:pt x="24" y="13"/>
                    <a:pt x="25" y="9"/>
                  </a:cubicBezTo>
                  <a:cubicBezTo>
                    <a:pt x="26" y="7"/>
                    <a:pt x="26" y="3"/>
                    <a:pt x="27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222"/>
            <p:cNvSpPr/>
            <p:nvPr>
              <p:custDataLst>
                <p:tags r:id="rId33"/>
              </p:custDataLst>
            </p:nvPr>
          </p:nvSpPr>
          <p:spPr bwMode="auto">
            <a:xfrm>
              <a:off x="1591" y="908"/>
              <a:ext cx="2" cy="15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2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cubicBezTo>
                    <a:pt x="1" y="3"/>
                    <a:pt x="0" y="8"/>
                    <a:pt x="2" y="11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223"/>
            <p:cNvSpPr/>
            <p:nvPr>
              <p:custDataLst>
                <p:tags r:id="rId34"/>
              </p:custDataLst>
            </p:nvPr>
          </p:nvSpPr>
          <p:spPr bwMode="auto">
            <a:xfrm>
              <a:off x="1600" y="883"/>
              <a:ext cx="8" cy="9"/>
            </a:xfrm>
            <a:custGeom>
              <a:avLst/>
              <a:gdLst>
                <a:gd name="T0" fmla="*/ 0 w 6"/>
                <a:gd name="T1" fmla="*/ 15 h 7"/>
                <a:gd name="T2" fmla="*/ 1 w 6"/>
                <a:gd name="T3" fmla="*/ 8 h 7"/>
                <a:gd name="T4" fmla="*/ 15 w 6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cubicBezTo>
                    <a:pt x="0" y="6"/>
                    <a:pt x="1" y="5"/>
                    <a:pt x="1" y="4"/>
                  </a:cubicBezTo>
                  <a:cubicBezTo>
                    <a:pt x="3" y="2"/>
                    <a:pt x="4" y="2"/>
                    <a:pt x="6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224"/>
            <p:cNvSpPr/>
            <p:nvPr>
              <p:custDataLst>
                <p:tags r:id="rId35"/>
              </p:custDataLst>
            </p:nvPr>
          </p:nvSpPr>
          <p:spPr bwMode="auto">
            <a:xfrm>
              <a:off x="1457" y="855"/>
              <a:ext cx="3" cy="16"/>
            </a:xfrm>
            <a:custGeom>
              <a:avLst/>
              <a:gdLst>
                <a:gd name="T0" fmla="*/ 0 w 2"/>
                <a:gd name="T1" fmla="*/ 0 h 12"/>
                <a:gd name="T2" fmla="*/ 0 w 2"/>
                <a:gd name="T3" fmla="*/ 28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2">
                  <a:moveTo>
                    <a:pt x="0" y="0"/>
                  </a:moveTo>
                  <a:cubicBezTo>
                    <a:pt x="0" y="4"/>
                    <a:pt x="2" y="8"/>
                    <a:pt x="0" y="12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225"/>
            <p:cNvSpPr/>
            <p:nvPr>
              <p:custDataLst>
                <p:tags r:id="rId36"/>
              </p:custDataLst>
            </p:nvPr>
          </p:nvSpPr>
          <p:spPr bwMode="auto">
            <a:xfrm>
              <a:off x="1405" y="932"/>
              <a:ext cx="21" cy="4"/>
            </a:xfrm>
            <a:custGeom>
              <a:avLst/>
              <a:gdLst>
                <a:gd name="T0" fmla="*/ 0 w 16"/>
                <a:gd name="T1" fmla="*/ 7 h 3"/>
                <a:gd name="T2" fmla="*/ 24 w 16"/>
                <a:gd name="T3" fmla="*/ 1 h 3"/>
                <a:gd name="T4" fmla="*/ 37 w 16"/>
                <a:gd name="T5" fmla="*/ 7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3" y="2"/>
                    <a:pt x="15" y="2"/>
                    <a:pt x="16" y="3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226"/>
            <p:cNvSpPr/>
            <p:nvPr>
              <p:custDataLst>
                <p:tags r:id="rId37"/>
              </p:custDataLst>
            </p:nvPr>
          </p:nvSpPr>
          <p:spPr bwMode="auto">
            <a:xfrm>
              <a:off x="1457" y="944"/>
              <a:ext cx="13" cy="7"/>
            </a:xfrm>
            <a:custGeom>
              <a:avLst/>
              <a:gdLst>
                <a:gd name="T0" fmla="*/ 0 w 10"/>
                <a:gd name="T1" fmla="*/ 0 h 5"/>
                <a:gd name="T2" fmla="*/ 22 w 10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cubicBezTo>
                    <a:pt x="4" y="1"/>
                    <a:pt x="7" y="2"/>
                    <a:pt x="10" y="5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227"/>
            <p:cNvSpPr/>
            <p:nvPr>
              <p:custDataLst>
                <p:tags r:id="rId38"/>
              </p:custDataLst>
            </p:nvPr>
          </p:nvSpPr>
          <p:spPr bwMode="auto">
            <a:xfrm>
              <a:off x="1341" y="956"/>
              <a:ext cx="111" cy="59"/>
            </a:xfrm>
            <a:custGeom>
              <a:avLst/>
              <a:gdLst>
                <a:gd name="T0" fmla="*/ 7 w 83"/>
                <a:gd name="T1" fmla="*/ 5 h 44"/>
                <a:gd name="T2" fmla="*/ 9 w 83"/>
                <a:gd name="T3" fmla="*/ 1 h 44"/>
                <a:gd name="T4" fmla="*/ 12 w 83"/>
                <a:gd name="T5" fmla="*/ 0 h 44"/>
                <a:gd name="T6" fmla="*/ 80 w 83"/>
                <a:gd name="T7" fmla="*/ 7 h 44"/>
                <a:gd name="T8" fmla="*/ 150 w 83"/>
                <a:gd name="T9" fmla="*/ 5 h 44"/>
                <a:gd name="T10" fmla="*/ 198 w 83"/>
                <a:gd name="T11" fmla="*/ 20 h 44"/>
                <a:gd name="T12" fmla="*/ 197 w 83"/>
                <a:gd name="T13" fmla="*/ 27 h 44"/>
                <a:gd name="T14" fmla="*/ 193 w 83"/>
                <a:gd name="T15" fmla="*/ 28 h 44"/>
                <a:gd name="T16" fmla="*/ 190 w 83"/>
                <a:gd name="T17" fmla="*/ 31 h 44"/>
                <a:gd name="T18" fmla="*/ 185 w 83"/>
                <a:gd name="T19" fmla="*/ 34 h 44"/>
                <a:gd name="T20" fmla="*/ 177 w 83"/>
                <a:gd name="T21" fmla="*/ 51 h 44"/>
                <a:gd name="T22" fmla="*/ 171 w 83"/>
                <a:gd name="T23" fmla="*/ 70 h 44"/>
                <a:gd name="T24" fmla="*/ 164 w 83"/>
                <a:gd name="T25" fmla="*/ 79 h 44"/>
                <a:gd name="T26" fmla="*/ 148 w 83"/>
                <a:gd name="T27" fmla="*/ 99 h 44"/>
                <a:gd name="T28" fmla="*/ 142 w 83"/>
                <a:gd name="T29" fmla="*/ 99 h 44"/>
                <a:gd name="T30" fmla="*/ 132 w 83"/>
                <a:gd name="T31" fmla="*/ 101 h 44"/>
                <a:gd name="T32" fmla="*/ 120 w 83"/>
                <a:gd name="T33" fmla="*/ 101 h 44"/>
                <a:gd name="T34" fmla="*/ 115 w 83"/>
                <a:gd name="T35" fmla="*/ 101 h 44"/>
                <a:gd name="T36" fmla="*/ 107 w 83"/>
                <a:gd name="T37" fmla="*/ 101 h 44"/>
                <a:gd name="T38" fmla="*/ 104 w 83"/>
                <a:gd name="T39" fmla="*/ 101 h 44"/>
                <a:gd name="T40" fmla="*/ 94 w 83"/>
                <a:gd name="T41" fmla="*/ 99 h 44"/>
                <a:gd name="T42" fmla="*/ 66 w 83"/>
                <a:gd name="T43" fmla="*/ 91 h 44"/>
                <a:gd name="T44" fmla="*/ 64 w 83"/>
                <a:gd name="T45" fmla="*/ 78 h 44"/>
                <a:gd name="T46" fmla="*/ 55 w 83"/>
                <a:gd name="T47" fmla="*/ 83 h 44"/>
                <a:gd name="T48" fmla="*/ 48 w 83"/>
                <a:gd name="T49" fmla="*/ 79 h 44"/>
                <a:gd name="T50" fmla="*/ 31 w 83"/>
                <a:gd name="T51" fmla="*/ 63 h 44"/>
                <a:gd name="T52" fmla="*/ 23 w 83"/>
                <a:gd name="T53" fmla="*/ 54 h 44"/>
                <a:gd name="T54" fmla="*/ 12 w 83"/>
                <a:gd name="T55" fmla="*/ 46 h 44"/>
                <a:gd name="T56" fmla="*/ 1 w 83"/>
                <a:gd name="T57" fmla="*/ 27 h 44"/>
                <a:gd name="T58" fmla="*/ 7 w 83"/>
                <a:gd name="T59" fmla="*/ 7 h 44"/>
                <a:gd name="T60" fmla="*/ 7 w 83"/>
                <a:gd name="T61" fmla="*/ 5 h 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3" h="44">
                  <a:moveTo>
                    <a:pt x="3" y="2"/>
                  </a:moveTo>
                  <a:cubicBezTo>
                    <a:pt x="3" y="2"/>
                    <a:pt x="4" y="2"/>
                    <a:pt x="4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17" y="1"/>
                    <a:pt x="26" y="1"/>
                    <a:pt x="34" y="3"/>
                  </a:cubicBezTo>
                  <a:cubicBezTo>
                    <a:pt x="44" y="4"/>
                    <a:pt x="60" y="4"/>
                    <a:pt x="63" y="2"/>
                  </a:cubicBezTo>
                  <a:cubicBezTo>
                    <a:pt x="65" y="4"/>
                    <a:pt x="75" y="7"/>
                    <a:pt x="83" y="8"/>
                  </a:cubicBezTo>
                  <a:cubicBezTo>
                    <a:pt x="83" y="9"/>
                    <a:pt x="83" y="10"/>
                    <a:pt x="82" y="11"/>
                  </a:cubicBezTo>
                  <a:cubicBezTo>
                    <a:pt x="82" y="11"/>
                    <a:pt x="81" y="11"/>
                    <a:pt x="81" y="12"/>
                  </a:cubicBezTo>
                  <a:cubicBezTo>
                    <a:pt x="80" y="12"/>
                    <a:pt x="80" y="13"/>
                    <a:pt x="79" y="13"/>
                  </a:cubicBezTo>
                  <a:cubicBezTo>
                    <a:pt x="79" y="13"/>
                    <a:pt x="78" y="13"/>
                    <a:pt x="77" y="14"/>
                  </a:cubicBezTo>
                  <a:cubicBezTo>
                    <a:pt x="77" y="16"/>
                    <a:pt x="78" y="19"/>
                    <a:pt x="74" y="21"/>
                  </a:cubicBezTo>
                  <a:cubicBezTo>
                    <a:pt x="75" y="25"/>
                    <a:pt x="75" y="28"/>
                    <a:pt x="72" y="29"/>
                  </a:cubicBezTo>
                  <a:cubicBezTo>
                    <a:pt x="71" y="30"/>
                    <a:pt x="71" y="32"/>
                    <a:pt x="69" y="33"/>
                  </a:cubicBezTo>
                  <a:cubicBezTo>
                    <a:pt x="69" y="35"/>
                    <a:pt x="64" y="40"/>
                    <a:pt x="62" y="41"/>
                  </a:cubicBezTo>
                  <a:cubicBezTo>
                    <a:pt x="61" y="41"/>
                    <a:pt x="60" y="41"/>
                    <a:pt x="59" y="41"/>
                  </a:cubicBezTo>
                  <a:cubicBezTo>
                    <a:pt x="58" y="42"/>
                    <a:pt x="55" y="44"/>
                    <a:pt x="55" y="42"/>
                  </a:cubicBezTo>
                  <a:cubicBezTo>
                    <a:pt x="53" y="43"/>
                    <a:pt x="51" y="42"/>
                    <a:pt x="50" y="42"/>
                  </a:cubicBezTo>
                  <a:cubicBezTo>
                    <a:pt x="50" y="42"/>
                    <a:pt x="48" y="42"/>
                    <a:pt x="48" y="42"/>
                  </a:cubicBezTo>
                  <a:cubicBezTo>
                    <a:pt x="48" y="42"/>
                    <a:pt x="45" y="43"/>
                    <a:pt x="45" y="42"/>
                  </a:cubicBezTo>
                  <a:cubicBezTo>
                    <a:pt x="43" y="42"/>
                    <a:pt x="44" y="42"/>
                    <a:pt x="43" y="42"/>
                  </a:cubicBezTo>
                  <a:cubicBezTo>
                    <a:pt x="42" y="41"/>
                    <a:pt x="40" y="41"/>
                    <a:pt x="39" y="41"/>
                  </a:cubicBezTo>
                  <a:cubicBezTo>
                    <a:pt x="36" y="41"/>
                    <a:pt x="30" y="39"/>
                    <a:pt x="28" y="38"/>
                  </a:cubicBezTo>
                  <a:cubicBezTo>
                    <a:pt x="26" y="36"/>
                    <a:pt x="26" y="35"/>
                    <a:pt x="27" y="32"/>
                  </a:cubicBezTo>
                  <a:cubicBezTo>
                    <a:pt x="25" y="33"/>
                    <a:pt x="26" y="34"/>
                    <a:pt x="23" y="34"/>
                  </a:cubicBezTo>
                  <a:cubicBezTo>
                    <a:pt x="22" y="34"/>
                    <a:pt x="21" y="34"/>
                    <a:pt x="20" y="33"/>
                  </a:cubicBezTo>
                  <a:cubicBezTo>
                    <a:pt x="17" y="30"/>
                    <a:pt x="15" y="29"/>
                    <a:pt x="13" y="26"/>
                  </a:cubicBezTo>
                  <a:cubicBezTo>
                    <a:pt x="12" y="24"/>
                    <a:pt x="11" y="23"/>
                    <a:pt x="10" y="22"/>
                  </a:cubicBezTo>
                  <a:cubicBezTo>
                    <a:pt x="8" y="21"/>
                    <a:pt x="6" y="20"/>
                    <a:pt x="5" y="19"/>
                  </a:cubicBezTo>
                  <a:cubicBezTo>
                    <a:pt x="1" y="16"/>
                    <a:pt x="1" y="14"/>
                    <a:pt x="1" y="11"/>
                  </a:cubicBezTo>
                  <a:cubicBezTo>
                    <a:pt x="0" y="9"/>
                    <a:pt x="1" y="5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228"/>
            <p:cNvSpPr/>
            <p:nvPr>
              <p:custDataLst>
                <p:tags r:id="rId39"/>
              </p:custDataLst>
            </p:nvPr>
          </p:nvSpPr>
          <p:spPr bwMode="auto">
            <a:xfrm>
              <a:off x="1377" y="972"/>
              <a:ext cx="44" cy="27"/>
            </a:xfrm>
            <a:custGeom>
              <a:avLst/>
              <a:gdLst>
                <a:gd name="T0" fmla="*/ 79 w 33"/>
                <a:gd name="T1" fmla="*/ 0 h 20"/>
                <a:gd name="T2" fmla="*/ 0 w 33"/>
                <a:gd name="T3" fmla="*/ 49 h 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3" h="20">
                  <a:moveTo>
                    <a:pt x="33" y="0"/>
                  </a:moveTo>
                  <a:cubicBezTo>
                    <a:pt x="30" y="12"/>
                    <a:pt x="3" y="14"/>
                    <a:pt x="0" y="20"/>
                  </a:cubicBez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229"/>
            <p:cNvSpPr/>
            <p:nvPr>
              <p:custDataLst>
                <p:tags r:id="rId40"/>
              </p:custDataLst>
            </p:nvPr>
          </p:nvSpPr>
          <p:spPr bwMode="auto">
            <a:xfrm>
              <a:off x="1348" y="956"/>
              <a:ext cx="93" cy="17"/>
            </a:xfrm>
            <a:custGeom>
              <a:avLst/>
              <a:gdLst>
                <a:gd name="T0" fmla="*/ 0 w 70"/>
                <a:gd name="T1" fmla="*/ 0 h 13"/>
                <a:gd name="T2" fmla="*/ 43 w 70"/>
                <a:gd name="T3" fmla="*/ 9 h 13"/>
                <a:gd name="T4" fmla="*/ 69 w 70"/>
                <a:gd name="T5" fmla="*/ 22 h 13"/>
                <a:gd name="T6" fmla="*/ 136 w 70"/>
                <a:gd name="T7" fmla="*/ 24 h 13"/>
                <a:gd name="T8" fmla="*/ 165 w 70"/>
                <a:gd name="T9" fmla="*/ 1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3">
                  <a:moveTo>
                    <a:pt x="0" y="0"/>
                  </a:moveTo>
                  <a:cubicBezTo>
                    <a:pt x="0" y="2"/>
                    <a:pt x="6" y="2"/>
                    <a:pt x="18" y="4"/>
                  </a:cubicBezTo>
                  <a:cubicBezTo>
                    <a:pt x="24" y="5"/>
                    <a:pt x="24" y="8"/>
                    <a:pt x="29" y="10"/>
                  </a:cubicBezTo>
                  <a:cubicBezTo>
                    <a:pt x="40" y="12"/>
                    <a:pt x="51" y="13"/>
                    <a:pt x="58" y="11"/>
                  </a:cubicBezTo>
                  <a:cubicBezTo>
                    <a:pt x="68" y="10"/>
                    <a:pt x="70" y="7"/>
                    <a:pt x="70" y="7"/>
                  </a:cubicBez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230"/>
            <p:cNvSpPr/>
            <p:nvPr>
              <p:custDataLst>
                <p:tags r:id="rId41"/>
              </p:custDataLst>
            </p:nvPr>
          </p:nvSpPr>
          <p:spPr bwMode="auto">
            <a:xfrm>
              <a:off x="1417" y="864"/>
              <a:ext cx="114" cy="61"/>
            </a:xfrm>
            <a:custGeom>
              <a:avLst/>
              <a:gdLst>
                <a:gd name="T0" fmla="*/ 0 w 85"/>
                <a:gd name="T1" fmla="*/ 0 h 46"/>
                <a:gd name="T2" fmla="*/ 31 w 85"/>
                <a:gd name="T3" fmla="*/ 9 h 46"/>
                <a:gd name="T4" fmla="*/ 58 w 85"/>
                <a:gd name="T5" fmla="*/ 30 h 46"/>
                <a:gd name="T6" fmla="*/ 127 w 85"/>
                <a:gd name="T7" fmla="*/ 56 h 46"/>
                <a:gd name="T8" fmla="*/ 184 w 85"/>
                <a:gd name="T9" fmla="*/ 88 h 46"/>
                <a:gd name="T10" fmla="*/ 205 w 85"/>
                <a:gd name="T11" fmla="*/ 107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" h="46">
                  <a:moveTo>
                    <a:pt x="0" y="0"/>
                  </a:moveTo>
                  <a:cubicBezTo>
                    <a:pt x="4" y="1"/>
                    <a:pt x="9" y="2"/>
                    <a:pt x="13" y="4"/>
                  </a:cubicBezTo>
                  <a:cubicBezTo>
                    <a:pt x="17" y="7"/>
                    <a:pt x="20" y="10"/>
                    <a:pt x="24" y="13"/>
                  </a:cubicBezTo>
                  <a:cubicBezTo>
                    <a:pt x="33" y="18"/>
                    <a:pt x="44" y="18"/>
                    <a:pt x="53" y="24"/>
                  </a:cubicBezTo>
                  <a:cubicBezTo>
                    <a:pt x="61" y="29"/>
                    <a:pt x="69" y="32"/>
                    <a:pt x="76" y="38"/>
                  </a:cubicBezTo>
                  <a:cubicBezTo>
                    <a:pt x="78" y="40"/>
                    <a:pt x="82" y="44"/>
                    <a:pt x="85" y="46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231"/>
            <p:cNvSpPr/>
            <p:nvPr>
              <p:custDataLst>
                <p:tags r:id="rId42"/>
              </p:custDataLst>
            </p:nvPr>
          </p:nvSpPr>
          <p:spPr bwMode="auto">
            <a:xfrm>
              <a:off x="1405" y="3840"/>
              <a:ext cx="21" cy="91"/>
            </a:xfrm>
            <a:custGeom>
              <a:avLst/>
              <a:gdLst>
                <a:gd name="T0" fmla="*/ 1 w 16"/>
                <a:gd name="T1" fmla="*/ 1 h 68"/>
                <a:gd name="T2" fmla="*/ 0 w 16"/>
                <a:gd name="T3" fmla="*/ 7 h 68"/>
                <a:gd name="T4" fmla="*/ 29 w 16"/>
                <a:gd name="T5" fmla="*/ 161 h 68"/>
                <a:gd name="T6" fmla="*/ 32 w 16"/>
                <a:gd name="T7" fmla="*/ 163 h 68"/>
                <a:gd name="T8" fmla="*/ 37 w 16"/>
                <a:gd name="T9" fmla="*/ 161 h 68"/>
                <a:gd name="T10" fmla="*/ 7 w 16"/>
                <a:gd name="T11" fmla="*/ 1 h 68"/>
                <a:gd name="T12" fmla="*/ 1 w 16"/>
                <a:gd name="T13" fmla="*/ 1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68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8" y="15"/>
                    <a:pt x="13" y="40"/>
                    <a:pt x="13" y="67"/>
                  </a:cubicBezTo>
                  <a:cubicBezTo>
                    <a:pt x="13" y="68"/>
                    <a:pt x="13" y="68"/>
                    <a:pt x="14" y="68"/>
                  </a:cubicBezTo>
                  <a:cubicBezTo>
                    <a:pt x="15" y="68"/>
                    <a:pt x="16" y="68"/>
                    <a:pt x="16" y="67"/>
                  </a:cubicBezTo>
                  <a:cubicBezTo>
                    <a:pt x="16" y="40"/>
                    <a:pt x="11" y="14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232"/>
            <p:cNvSpPr/>
            <p:nvPr>
              <p:custDataLst>
                <p:tags r:id="rId43"/>
              </p:custDataLst>
            </p:nvPr>
          </p:nvSpPr>
          <p:spPr bwMode="auto">
            <a:xfrm>
              <a:off x="1490" y="837"/>
              <a:ext cx="1" cy="7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2"/>
                    <a:pt x="0" y="4"/>
                    <a:pt x="0" y="5"/>
                  </a:cubicBezTo>
                </a:path>
              </a:pathLst>
            </a:custGeom>
            <a:noFill/>
            <a:ln w="4763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233"/>
            <p:cNvSpPr/>
            <p:nvPr>
              <p:custDataLst>
                <p:tags r:id="rId44"/>
              </p:custDataLst>
            </p:nvPr>
          </p:nvSpPr>
          <p:spPr bwMode="auto">
            <a:xfrm>
              <a:off x="1181" y="1541"/>
              <a:ext cx="273" cy="222"/>
            </a:xfrm>
            <a:custGeom>
              <a:avLst/>
              <a:gdLst>
                <a:gd name="T0" fmla="*/ 477 w 205"/>
                <a:gd name="T1" fmla="*/ 1 h 166"/>
                <a:gd name="T2" fmla="*/ 252 w 205"/>
                <a:gd name="T3" fmla="*/ 100 h 166"/>
                <a:gd name="T4" fmla="*/ 0 w 205"/>
                <a:gd name="T5" fmla="*/ 292 h 166"/>
                <a:gd name="T6" fmla="*/ 23 w 205"/>
                <a:gd name="T7" fmla="*/ 356 h 166"/>
                <a:gd name="T8" fmla="*/ 149 w 205"/>
                <a:gd name="T9" fmla="*/ 397 h 166"/>
                <a:gd name="T10" fmla="*/ 150 w 205"/>
                <a:gd name="T11" fmla="*/ 392 h 166"/>
                <a:gd name="T12" fmla="*/ 149 w 205"/>
                <a:gd name="T13" fmla="*/ 391 h 166"/>
                <a:gd name="T14" fmla="*/ 28 w 205"/>
                <a:gd name="T15" fmla="*/ 352 h 166"/>
                <a:gd name="T16" fmla="*/ 7 w 205"/>
                <a:gd name="T17" fmla="*/ 292 h 166"/>
                <a:gd name="T18" fmla="*/ 252 w 205"/>
                <a:gd name="T19" fmla="*/ 107 h 166"/>
                <a:gd name="T20" fmla="*/ 482 w 205"/>
                <a:gd name="T21" fmla="*/ 7 h 166"/>
                <a:gd name="T22" fmla="*/ 482 w 205"/>
                <a:gd name="T23" fmla="*/ 1 h 166"/>
                <a:gd name="T24" fmla="*/ 477 w 205"/>
                <a:gd name="T25" fmla="*/ 1 h 1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5" h="166">
                  <a:moveTo>
                    <a:pt x="202" y="1"/>
                  </a:moveTo>
                  <a:cubicBezTo>
                    <a:pt x="186" y="20"/>
                    <a:pt x="149" y="30"/>
                    <a:pt x="107" y="42"/>
                  </a:cubicBezTo>
                  <a:cubicBezTo>
                    <a:pt x="37" y="60"/>
                    <a:pt x="1" y="87"/>
                    <a:pt x="0" y="122"/>
                  </a:cubicBezTo>
                  <a:cubicBezTo>
                    <a:pt x="0" y="133"/>
                    <a:pt x="3" y="142"/>
                    <a:pt x="10" y="149"/>
                  </a:cubicBezTo>
                  <a:cubicBezTo>
                    <a:pt x="28" y="166"/>
                    <a:pt x="62" y="166"/>
                    <a:pt x="63" y="166"/>
                  </a:cubicBezTo>
                  <a:cubicBezTo>
                    <a:pt x="64" y="166"/>
                    <a:pt x="64" y="165"/>
                    <a:pt x="64" y="164"/>
                  </a:cubicBezTo>
                  <a:cubicBezTo>
                    <a:pt x="64" y="164"/>
                    <a:pt x="64" y="163"/>
                    <a:pt x="63" y="163"/>
                  </a:cubicBezTo>
                  <a:cubicBezTo>
                    <a:pt x="63" y="163"/>
                    <a:pt x="29" y="163"/>
                    <a:pt x="12" y="147"/>
                  </a:cubicBezTo>
                  <a:cubicBezTo>
                    <a:pt x="6" y="140"/>
                    <a:pt x="3" y="132"/>
                    <a:pt x="3" y="122"/>
                  </a:cubicBezTo>
                  <a:cubicBezTo>
                    <a:pt x="4" y="89"/>
                    <a:pt x="39" y="63"/>
                    <a:pt x="107" y="45"/>
                  </a:cubicBezTo>
                  <a:cubicBezTo>
                    <a:pt x="150" y="33"/>
                    <a:pt x="187" y="22"/>
                    <a:pt x="204" y="3"/>
                  </a:cubicBezTo>
                  <a:cubicBezTo>
                    <a:pt x="205" y="2"/>
                    <a:pt x="205" y="1"/>
                    <a:pt x="204" y="1"/>
                  </a:cubicBezTo>
                  <a:cubicBezTo>
                    <a:pt x="203" y="0"/>
                    <a:pt x="202" y="0"/>
                    <a:pt x="202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234"/>
            <p:cNvSpPr/>
            <p:nvPr>
              <p:custDataLst>
                <p:tags r:id="rId45"/>
              </p:custDataLst>
            </p:nvPr>
          </p:nvSpPr>
          <p:spPr bwMode="auto">
            <a:xfrm>
              <a:off x="1189" y="1599"/>
              <a:ext cx="265" cy="216"/>
            </a:xfrm>
            <a:custGeom>
              <a:avLst/>
              <a:gdLst>
                <a:gd name="T0" fmla="*/ 463 w 199"/>
                <a:gd name="T1" fmla="*/ 0 h 162"/>
                <a:gd name="T2" fmla="*/ 237 w 199"/>
                <a:gd name="T3" fmla="*/ 97 h 162"/>
                <a:gd name="T4" fmla="*/ 1 w 199"/>
                <a:gd name="T5" fmla="*/ 277 h 162"/>
                <a:gd name="T6" fmla="*/ 27 w 199"/>
                <a:gd name="T7" fmla="*/ 341 h 162"/>
                <a:gd name="T8" fmla="*/ 156 w 199"/>
                <a:gd name="T9" fmla="*/ 379 h 162"/>
                <a:gd name="T10" fmla="*/ 161 w 199"/>
                <a:gd name="T11" fmla="*/ 377 h 162"/>
                <a:gd name="T12" fmla="*/ 156 w 199"/>
                <a:gd name="T13" fmla="*/ 372 h 162"/>
                <a:gd name="T14" fmla="*/ 31 w 199"/>
                <a:gd name="T15" fmla="*/ 336 h 162"/>
                <a:gd name="T16" fmla="*/ 9 w 199"/>
                <a:gd name="T17" fmla="*/ 277 h 162"/>
                <a:gd name="T18" fmla="*/ 237 w 199"/>
                <a:gd name="T19" fmla="*/ 105 h 162"/>
                <a:gd name="T20" fmla="*/ 469 w 199"/>
                <a:gd name="T21" fmla="*/ 5 h 162"/>
                <a:gd name="T22" fmla="*/ 469 w 199"/>
                <a:gd name="T23" fmla="*/ 0 h 162"/>
                <a:gd name="T24" fmla="*/ 463 w 199"/>
                <a:gd name="T25" fmla="*/ 0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162">
                  <a:moveTo>
                    <a:pt x="196" y="0"/>
                  </a:moveTo>
                  <a:cubicBezTo>
                    <a:pt x="180" y="19"/>
                    <a:pt x="143" y="30"/>
                    <a:pt x="101" y="41"/>
                  </a:cubicBezTo>
                  <a:cubicBezTo>
                    <a:pt x="52" y="54"/>
                    <a:pt x="2" y="73"/>
                    <a:pt x="1" y="117"/>
                  </a:cubicBezTo>
                  <a:cubicBezTo>
                    <a:pt x="0" y="128"/>
                    <a:pt x="4" y="137"/>
                    <a:pt x="11" y="144"/>
                  </a:cubicBezTo>
                  <a:cubicBezTo>
                    <a:pt x="29" y="162"/>
                    <a:pt x="65" y="160"/>
                    <a:pt x="66" y="160"/>
                  </a:cubicBezTo>
                  <a:cubicBezTo>
                    <a:pt x="67" y="160"/>
                    <a:pt x="68" y="160"/>
                    <a:pt x="68" y="159"/>
                  </a:cubicBezTo>
                  <a:cubicBezTo>
                    <a:pt x="68" y="158"/>
                    <a:pt x="67" y="157"/>
                    <a:pt x="66" y="157"/>
                  </a:cubicBezTo>
                  <a:cubicBezTo>
                    <a:pt x="66" y="157"/>
                    <a:pt x="30" y="159"/>
                    <a:pt x="13" y="142"/>
                  </a:cubicBezTo>
                  <a:cubicBezTo>
                    <a:pt x="7" y="135"/>
                    <a:pt x="3" y="127"/>
                    <a:pt x="4" y="117"/>
                  </a:cubicBezTo>
                  <a:cubicBezTo>
                    <a:pt x="5" y="75"/>
                    <a:pt x="54" y="57"/>
                    <a:pt x="101" y="44"/>
                  </a:cubicBezTo>
                  <a:cubicBezTo>
                    <a:pt x="144" y="33"/>
                    <a:pt x="181" y="22"/>
                    <a:pt x="198" y="2"/>
                  </a:cubicBezTo>
                  <a:cubicBezTo>
                    <a:pt x="199" y="2"/>
                    <a:pt x="199" y="1"/>
                    <a:pt x="198" y="0"/>
                  </a:cubicBezTo>
                  <a:cubicBezTo>
                    <a:pt x="197" y="0"/>
                    <a:pt x="196" y="0"/>
                    <a:pt x="196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235"/>
            <p:cNvSpPr/>
            <p:nvPr>
              <p:custDataLst>
                <p:tags r:id="rId46"/>
              </p:custDataLst>
            </p:nvPr>
          </p:nvSpPr>
          <p:spPr bwMode="auto">
            <a:xfrm>
              <a:off x="1199" y="1652"/>
              <a:ext cx="255" cy="213"/>
            </a:xfrm>
            <a:custGeom>
              <a:avLst/>
              <a:gdLst>
                <a:gd name="T0" fmla="*/ 447 w 191"/>
                <a:gd name="T1" fmla="*/ 0 h 160"/>
                <a:gd name="T2" fmla="*/ 222 w 191"/>
                <a:gd name="T3" fmla="*/ 97 h 160"/>
                <a:gd name="T4" fmla="*/ 1 w 191"/>
                <a:gd name="T5" fmla="*/ 277 h 160"/>
                <a:gd name="T6" fmla="*/ 27 w 191"/>
                <a:gd name="T7" fmla="*/ 337 h 160"/>
                <a:gd name="T8" fmla="*/ 155 w 191"/>
                <a:gd name="T9" fmla="*/ 373 h 160"/>
                <a:gd name="T10" fmla="*/ 156 w 191"/>
                <a:gd name="T11" fmla="*/ 369 h 160"/>
                <a:gd name="T12" fmla="*/ 155 w 191"/>
                <a:gd name="T13" fmla="*/ 365 h 160"/>
                <a:gd name="T14" fmla="*/ 31 w 191"/>
                <a:gd name="T15" fmla="*/ 333 h 160"/>
                <a:gd name="T16" fmla="*/ 9 w 191"/>
                <a:gd name="T17" fmla="*/ 277 h 160"/>
                <a:gd name="T18" fmla="*/ 222 w 191"/>
                <a:gd name="T19" fmla="*/ 105 h 160"/>
                <a:gd name="T20" fmla="*/ 453 w 191"/>
                <a:gd name="T21" fmla="*/ 5 h 160"/>
                <a:gd name="T22" fmla="*/ 453 w 191"/>
                <a:gd name="T23" fmla="*/ 0 h 160"/>
                <a:gd name="T24" fmla="*/ 447 w 191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1" h="160">
                  <a:moveTo>
                    <a:pt x="188" y="0"/>
                  </a:moveTo>
                  <a:cubicBezTo>
                    <a:pt x="172" y="19"/>
                    <a:pt x="135" y="30"/>
                    <a:pt x="93" y="41"/>
                  </a:cubicBezTo>
                  <a:cubicBezTo>
                    <a:pt x="51" y="52"/>
                    <a:pt x="2" y="71"/>
                    <a:pt x="1" y="117"/>
                  </a:cubicBezTo>
                  <a:cubicBezTo>
                    <a:pt x="0" y="128"/>
                    <a:pt x="4" y="137"/>
                    <a:pt x="11" y="143"/>
                  </a:cubicBezTo>
                  <a:cubicBezTo>
                    <a:pt x="29" y="160"/>
                    <a:pt x="64" y="158"/>
                    <a:pt x="65" y="158"/>
                  </a:cubicBezTo>
                  <a:cubicBezTo>
                    <a:pt x="66" y="158"/>
                    <a:pt x="67" y="157"/>
                    <a:pt x="66" y="156"/>
                  </a:cubicBezTo>
                  <a:cubicBezTo>
                    <a:pt x="66" y="155"/>
                    <a:pt x="66" y="155"/>
                    <a:pt x="65" y="155"/>
                  </a:cubicBezTo>
                  <a:cubicBezTo>
                    <a:pt x="64" y="155"/>
                    <a:pt x="30" y="157"/>
                    <a:pt x="13" y="141"/>
                  </a:cubicBezTo>
                  <a:cubicBezTo>
                    <a:pt x="7" y="135"/>
                    <a:pt x="3" y="127"/>
                    <a:pt x="4" y="117"/>
                  </a:cubicBezTo>
                  <a:cubicBezTo>
                    <a:pt x="5" y="73"/>
                    <a:pt x="50" y="56"/>
                    <a:pt x="93" y="44"/>
                  </a:cubicBezTo>
                  <a:cubicBezTo>
                    <a:pt x="136" y="33"/>
                    <a:pt x="173" y="22"/>
                    <a:pt x="190" y="2"/>
                  </a:cubicBezTo>
                  <a:cubicBezTo>
                    <a:pt x="191" y="2"/>
                    <a:pt x="191" y="1"/>
                    <a:pt x="190" y="0"/>
                  </a:cubicBezTo>
                  <a:cubicBezTo>
                    <a:pt x="189" y="0"/>
                    <a:pt x="188" y="0"/>
                    <a:pt x="188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36"/>
            <p:cNvSpPr/>
            <p:nvPr>
              <p:custDataLst>
                <p:tags r:id="rId47"/>
              </p:custDataLst>
            </p:nvPr>
          </p:nvSpPr>
          <p:spPr bwMode="auto">
            <a:xfrm>
              <a:off x="1209" y="1705"/>
              <a:ext cx="245" cy="179"/>
            </a:xfrm>
            <a:custGeom>
              <a:avLst/>
              <a:gdLst>
                <a:gd name="T0" fmla="*/ 427 w 184"/>
                <a:gd name="T1" fmla="*/ 0 h 134"/>
                <a:gd name="T2" fmla="*/ 204 w 184"/>
                <a:gd name="T3" fmla="*/ 98 h 134"/>
                <a:gd name="T4" fmla="*/ 0 w 184"/>
                <a:gd name="T5" fmla="*/ 246 h 134"/>
                <a:gd name="T6" fmla="*/ 48 w 184"/>
                <a:gd name="T7" fmla="*/ 319 h 134"/>
                <a:gd name="T8" fmla="*/ 52 w 184"/>
                <a:gd name="T9" fmla="*/ 314 h 134"/>
                <a:gd name="T10" fmla="*/ 49 w 184"/>
                <a:gd name="T11" fmla="*/ 313 h 134"/>
                <a:gd name="T12" fmla="*/ 7 w 184"/>
                <a:gd name="T13" fmla="*/ 246 h 134"/>
                <a:gd name="T14" fmla="*/ 204 w 184"/>
                <a:gd name="T15" fmla="*/ 106 h 134"/>
                <a:gd name="T16" fmla="*/ 433 w 184"/>
                <a:gd name="T17" fmla="*/ 5 h 134"/>
                <a:gd name="T18" fmla="*/ 433 w 184"/>
                <a:gd name="T19" fmla="*/ 0 h 134"/>
                <a:gd name="T20" fmla="*/ 427 w 184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4" h="134">
                  <a:moveTo>
                    <a:pt x="181" y="0"/>
                  </a:moveTo>
                  <a:cubicBezTo>
                    <a:pt x="165" y="19"/>
                    <a:pt x="128" y="30"/>
                    <a:pt x="86" y="41"/>
                  </a:cubicBezTo>
                  <a:cubicBezTo>
                    <a:pt x="46" y="52"/>
                    <a:pt x="1" y="74"/>
                    <a:pt x="0" y="103"/>
                  </a:cubicBezTo>
                  <a:cubicBezTo>
                    <a:pt x="0" y="130"/>
                    <a:pt x="20" y="134"/>
                    <a:pt x="20" y="134"/>
                  </a:cubicBezTo>
                  <a:cubicBezTo>
                    <a:pt x="21" y="134"/>
                    <a:pt x="22" y="133"/>
                    <a:pt x="22" y="132"/>
                  </a:cubicBezTo>
                  <a:cubicBezTo>
                    <a:pt x="22" y="132"/>
                    <a:pt x="22" y="131"/>
                    <a:pt x="21" y="131"/>
                  </a:cubicBezTo>
                  <a:cubicBezTo>
                    <a:pt x="20" y="131"/>
                    <a:pt x="3" y="128"/>
                    <a:pt x="3" y="103"/>
                  </a:cubicBezTo>
                  <a:cubicBezTo>
                    <a:pt x="4" y="77"/>
                    <a:pt x="45" y="55"/>
                    <a:pt x="86" y="44"/>
                  </a:cubicBezTo>
                  <a:cubicBezTo>
                    <a:pt x="129" y="33"/>
                    <a:pt x="166" y="22"/>
                    <a:pt x="183" y="2"/>
                  </a:cubicBezTo>
                  <a:cubicBezTo>
                    <a:pt x="184" y="2"/>
                    <a:pt x="184" y="1"/>
                    <a:pt x="183" y="0"/>
                  </a:cubicBezTo>
                  <a:cubicBezTo>
                    <a:pt x="182" y="0"/>
                    <a:pt x="181" y="0"/>
                    <a:pt x="181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37"/>
            <p:cNvSpPr/>
            <p:nvPr>
              <p:custDataLst>
                <p:tags r:id="rId48"/>
              </p:custDataLst>
            </p:nvPr>
          </p:nvSpPr>
          <p:spPr bwMode="auto">
            <a:xfrm>
              <a:off x="1181" y="1481"/>
              <a:ext cx="273" cy="222"/>
            </a:xfrm>
            <a:custGeom>
              <a:avLst/>
              <a:gdLst>
                <a:gd name="T0" fmla="*/ 477 w 205"/>
                <a:gd name="T1" fmla="*/ 1 h 166"/>
                <a:gd name="T2" fmla="*/ 320 w 205"/>
                <a:gd name="T3" fmla="*/ 84 h 166"/>
                <a:gd name="T4" fmla="*/ 252 w 205"/>
                <a:gd name="T5" fmla="*/ 99 h 166"/>
                <a:gd name="T6" fmla="*/ 0 w 205"/>
                <a:gd name="T7" fmla="*/ 290 h 166"/>
                <a:gd name="T8" fmla="*/ 23 w 205"/>
                <a:gd name="T9" fmla="*/ 354 h 166"/>
                <a:gd name="T10" fmla="*/ 149 w 205"/>
                <a:gd name="T11" fmla="*/ 397 h 166"/>
                <a:gd name="T12" fmla="*/ 150 w 205"/>
                <a:gd name="T13" fmla="*/ 392 h 166"/>
                <a:gd name="T14" fmla="*/ 149 w 205"/>
                <a:gd name="T15" fmla="*/ 391 h 166"/>
                <a:gd name="T16" fmla="*/ 28 w 205"/>
                <a:gd name="T17" fmla="*/ 349 h 166"/>
                <a:gd name="T18" fmla="*/ 7 w 205"/>
                <a:gd name="T19" fmla="*/ 290 h 166"/>
                <a:gd name="T20" fmla="*/ 252 w 205"/>
                <a:gd name="T21" fmla="*/ 106 h 166"/>
                <a:gd name="T22" fmla="*/ 321 w 205"/>
                <a:gd name="T23" fmla="*/ 91 h 166"/>
                <a:gd name="T24" fmla="*/ 482 w 205"/>
                <a:gd name="T25" fmla="*/ 5 h 166"/>
                <a:gd name="T26" fmla="*/ 482 w 205"/>
                <a:gd name="T27" fmla="*/ 0 h 166"/>
                <a:gd name="T28" fmla="*/ 477 w 205"/>
                <a:gd name="T29" fmla="*/ 1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5" h="166">
                  <a:moveTo>
                    <a:pt x="202" y="1"/>
                  </a:moveTo>
                  <a:cubicBezTo>
                    <a:pt x="185" y="24"/>
                    <a:pt x="164" y="29"/>
                    <a:pt x="135" y="35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37" y="60"/>
                    <a:pt x="1" y="87"/>
                    <a:pt x="0" y="121"/>
                  </a:cubicBezTo>
                  <a:cubicBezTo>
                    <a:pt x="0" y="132"/>
                    <a:pt x="3" y="141"/>
                    <a:pt x="10" y="148"/>
                  </a:cubicBezTo>
                  <a:cubicBezTo>
                    <a:pt x="28" y="166"/>
                    <a:pt x="62" y="166"/>
                    <a:pt x="63" y="166"/>
                  </a:cubicBezTo>
                  <a:cubicBezTo>
                    <a:pt x="64" y="166"/>
                    <a:pt x="64" y="165"/>
                    <a:pt x="64" y="164"/>
                  </a:cubicBez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29" y="163"/>
                    <a:pt x="12" y="146"/>
                  </a:cubicBezTo>
                  <a:cubicBezTo>
                    <a:pt x="6" y="140"/>
                    <a:pt x="3" y="131"/>
                    <a:pt x="3" y="121"/>
                  </a:cubicBezTo>
                  <a:cubicBezTo>
                    <a:pt x="4" y="88"/>
                    <a:pt x="39" y="62"/>
                    <a:pt x="107" y="44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65" y="31"/>
                    <a:pt x="186" y="27"/>
                    <a:pt x="204" y="2"/>
                  </a:cubicBezTo>
                  <a:cubicBezTo>
                    <a:pt x="205" y="2"/>
                    <a:pt x="205" y="1"/>
                    <a:pt x="204" y="0"/>
                  </a:cubicBezTo>
                  <a:cubicBezTo>
                    <a:pt x="203" y="0"/>
                    <a:pt x="202" y="0"/>
                    <a:pt x="202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38"/>
            <p:cNvSpPr/>
            <p:nvPr>
              <p:custDataLst>
                <p:tags r:id="rId49"/>
              </p:custDataLst>
            </p:nvPr>
          </p:nvSpPr>
          <p:spPr bwMode="auto">
            <a:xfrm>
              <a:off x="1181" y="1447"/>
              <a:ext cx="269" cy="201"/>
            </a:xfrm>
            <a:custGeom>
              <a:avLst/>
              <a:gdLst>
                <a:gd name="T0" fmla="*/ 470 w 202"/>
                <a:gd name="T1" fmla="*/ 1 h 151"/>
                <a:gd name="T2" fmla="*/ 349 w 202"/>
                <a:gd name="T3" fmla="*/ 48 h 151"/>
                <a:gd name="T4" fmla="*/ 252 w 202"/>
                <a:gd name="T5" fmla="*/ 69 h 151"/>
                <a:gd name="T6" fmla="*/ 1 w 202"/>
                <a:gd name="T7" fmla="*/ 237 h 151"/>
                <a:gd name="T8" fmla="*/ 161 w 202"/>
                <a:gd name="T9" fmla="*/ 357 h 151"/>
                <a:gd name="T10" fmla="*/ 165 w 202"/>
                <a:gd name="T11" fmla="*/ 354 h 151"/>
                <a:gd name="T12" fmla="*/ 161 w 202"/>
                <a:gd name="T13" fmla="*/ 349 h 151"/>
                <a:gd name="T14" fmla="*/ 9 w 202"/>
                <a:gd name="T15" fmla="*/ 237 h 151"/>
                <a:gd name="T16" fmla="*/ 252 w 202"/>
                <a:gd name="T17" fmla="*/ 76 h 151"/>
                <a:gd name="T18" fmla="*/ 352 w 202"/>
                <a:gd name="T19" fmla="*/ 55 h 151"/>
                <a:gd name="T20" fmla="*/ 475 w 202"/>
                <a:gd name="T21" fmla="*/ 7 h 151"/>
                <a:gd name="T22" fmla="*/ 475 w 202"/>
                <a:gd name="T23" fmla="*/ 1 h 151"/>
                <a:gd name="T24" fmla="*/ 470 w 202"/>
                <a:gd name="T25" fmla="*/ 1 h 1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151">
                  <a:moveTo>
                    <a:pt x="199" y="1"/>
                  </a:moveTo>
                  <a:cubicBezTo>
                    <a:pt x="189" y="13"/>
                    <a:pt x="172" y="16"/>
                    <a:pt x="148" y="20"/>
                  </a:cubicBezTo>
                  <a:cubicBezTo>
                    <a:pt x="136" y="22"/>
                    <a:pt x="122" y="25"/>
                    <a:pt x="107" y="29"/>
                  </a:cubicBezTo>
                  <a:cubicBezTo>
                    <a:pt x="60" y="41"/>
                    <a:pt x="3" y="56"/>
                    <a:pt x="1" y="101"/>
                  </a:cubicBezTo>
                  <a:cubicBezTo>
                    <a:pt x="0" y="146"/>
                    <a:pt x="68" y="151"/>
                    <a:pt x="68" y="151"/>
                  </a:cubicBezTo>
                  <a:cubicBezTo>
                    <a:pt x="69" y="151"/>
                    <a:pt x="70" y="150"/>
                    <a:pt x="70" y="150"/>
                  </a:cubicBezTo>
                  <a:cubicBezTo>
                    <a:pt x="70" y="149"/>
                    <a:pt x="69" y="148"/>
                    <a:pt x="68" y="148"/>
                  </a:cubicBezTo>
                  <a:cubicBezTo>
                    <a:pt x="68" y="148"/>
                    <a:pt x="3" y="144"/>
                    <a:pt x="4" y="101"/>
                  </a:cubicBezTo>
                  <a:cubicBezTo>
                    <a:pt x="6" y="58"/>
                    <a:pt x="62" y="44"/>
                    <a:pt x="107" y="32"/>
                  </a:cubicBezTo>
                  <a:cubicBezTo>
                    <a:pt x="123" y="28"/>
                    <a:pt x="136" y="25"/>
                    <a:pt x="149" y="23"/>
                  </a:cubicBezTo>
                  <a:cubicBezTo>
                    <a:pt x="173" y="19"/>
                    <a:pt x="191" y="16"/>
                    <a:pt x="201" y="3"/>
                  </a:cubicBezTo>
                  <a:cubicBezTo>
                    <a:pt x="202" y="2"/>
                    <a:pt x="202" y="2"/>
                    <a:pt x="201" y="1"/>
                  </a:cubicBezTo>
                  <a:cubicBezTo>
                    <a:pt x="201" y="0"/>
                    <a:pt x="200" y="1"/>
                    <a:pt x="199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39"/>
            <p:cNvSpPr/>
            <p:nvPr>
              <p:custDataLst>
                <p:tags r:id="rId50"/>
              </p:custDataLst>
            </p:nvPr>
          </p:nvSpPr>
          <p:spPr bwMode="auto">
            <a:xfrm>
              <a:off x="1186" y="1401"/>
              <a:ext cx="264" cy="192"/>
            </a:xfrm>
            <a:custGeom>
              <a:avLst/>
              <a:gdLst>
                <a:gd name="T0" fmla="*/ 463 w 198"/>
                <a:gd name="T1" fmla="*/ 0 h 144"/>
                <a:gd name="T2" fmla="*/ 341 w 198"/>
                <a:gd name="T3" fmla="*/ 44 h 144"/>
                <a:gd name="T4" fmla="*/ 244 w 198"/>
                <a:gd name="T5" fmla="*/ 65 h 144"/>
                <a:gd name="T6" fmla="*/ 208 w 198"/>
                <a:gd name="T7" fmla="*/ 76 h 144"/>
                <a:gd name="T8" fmla="*/ 1 w 198"/>
                <a:gd name="T9" fmla="*/ 220 h 144"/>
                <a:gd name="T10" fmla="*/ 155 w 198"/>
                <a:gd name="T11" fmla="*/ 341 h 144"/>
                <a:gd name="T12" fmla="*/ 159 w 198"/>
                <a:gd name="T13" fmla="*/ 340 h 144"/>
                <a:gd name="T14" fmla="*/ 156 w 198"/>
                <a:gd name="T15" fmla="*/ 335 h 144"/>
                <a:gd name="T16" fmla="*/ 9 w 198"/>
                <a:gd name="T17" fmla="*/ 220 h 144"/>
                <a:gd name="T18" fmla="*/ 208 w 198"/>
                <a:gd name="T19" fmla="*/ 84 h 144"/>
                <a:gd name="T20" fmla="*/ 244 w 198"/>
                <a:gd name="T21" fmla="*/ 73 h 144"/>
                <a:gd name="T22" fmla="*/ 343 w 198"/>
                <a:gd name="T23" fmla="*/ 52 h 144"/>
                <a:gd name="T24" fmla="*/ 468 w 198"/>
                <a:gd name="T25" fmla="*/ 5 h 144"/>
                <a:gd name="T26" fmla="*/ 468 w 198"/>
                <a:gd name="T27" fmla="*/ 0 h 144"/>
                <a:gd name="T28" fmla="*/ 463 w 19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8" h="144">
                  <a:moveTo>
                    <a:pt x="195" y="0"/>
                  </a:moveTo>
                  <a:cubicBezTo>
                    <a:pt x="185" y="12"/>
                    <a:pt x="168" y="15"/>
                    <a:pt x="144" y="19"/>
                  </a:cubicBezTo>
                  <a:cubicBezTo>
                    <a:pt x="132" y="22"/>
                    <a:pt x="118" y="24"/>
                    <a:pt x="103" y="28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46" y="42"/>
                    <a:pt x="3" y="53"/>
                    <a:pt x="1" y="93"/>
                  </a:cubicBezTo>
                  <a:cubicBezTo>
                    <a:pt x="0" y="138"/>
                    <a:pt x="65" y="144"/>
                    <a:pt x="65" y="144"/>
                  </a:cubicBezTo>
                  <a:cubicBezTo>
                    <a:pt x="66" y="144"/>
                    <a:pt x="67" y="144"/>
                    <a:pt x="67" y="143"/>
                  </a:cubicBezTo>
                  <a:cubicBezTo>
                    <a:pt x="67" y="142"/>
                    <a:pt x="67" y="141"/>
                    <a:pt x="66" y="141"/>
                  </a:cubicBezTo>
                  <a:cubicBezTo>
                    <a:pt x="65" y="141"/>
                    <a:pt x="3" y="136"/>
                    <a:pt x="4" y="93"/>
                  </a:cubicBezTo>
                  <a:cubicBezTo>
                    <a:pt x="6" y="55"/>
                    <a:pt x="48" y="45"/>
                    <a:pt x="88" y="35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19" y="27"/>
                    <a:pt x="132" y="24"/>
                    <a:pt x="145" y="22"/>
                  </a:cubicBezTo>
                  <a:cubicBezTo>
                    <a:pt x="169" y="18"/>
                    <a:pt x="187" y="15"/>
                    <a:pt x="197" y="2"/>
                  </a:cubicBezTo>
                  <a:cubicBezTo>
                    <a:pt x="198" y="2"/>
                    <a:pt x="198" y="1"/>
                    <a:pt x="197" y="0"/>
                  </a:cubicBezTo>
                  <a:cubicBezTo>
                    <a:pt x="197" y="0"/>
                    <a:pt x="196" y="0"/>
                    <a:pt x="195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40"/>
            <p:cNvSpPr/>
            <p:nvPr>
              <p:custDataLst>
                <p:tags r:id="rId51"/>
              </p:custDataLst>
            </p:nvPr>
          </p:nvSpPr>
          <p:spPr bwMode="auto">
            <a:xfrm>
              <a:off x="1237" y="1740"/>
              <a:ext cx="224" cy="173"/>
            </a:xfrm>
            <a:custGeom>
              <a:avLst/>
              <a:gdLst>
                <a:gd name="T0" fmla="*/ 391 w 168"/>
                <a:gd name="T1" fmla="*/ 1 h 130"/>
                <a:gd name="T2" fmla="*/ 284 w 168"/>
                <a:gd name="T3" fmla="*/ 71 h 130"/>
                <a:gd name="T4" fmla="*/ 177 w 168"/>
                <a:gd name="T5" fmla="*/ 112 h 130"/>
                <a:gd name="T6" fmla="*/ 5 w 168"/>
                <a:gd name="T7" fmla="*/ 241 h 130"/>
                <a:gd name="T8" fmla="*/ 9 w 168"/>
                <a:gd name="T9" fmla="*/ 283 h 130"/>
                <a:gd name="T10" fmla="*/ 33 w 168"/>
                <a:gd name="T11" fmla="*/ 299 h 130"/>
                <a:gd name="T12" fmla="*/ 119 w 168"/>
                <a:gd name="T13" fmla="*/ 271 h 130"/>
                <a:gd name="T14" fmla="*/ 119 w 168"/>
                <a:gd name="T15" fmla="*/ 266 h 130"/>
                <a:gd name="T16" fmla="*/ 113 w 168"/>
                <a:gd name="T17" fmla="*/ 263 h 130"/>
                <a:gd name="T18" fmla="*/ 33 w 168"/>
                <a:gd name="T19" fmla="*/ 293 h 130"/>
                <a:gd name="T20" fmla="*/ 15 w 168"/>
                <a:gd name="T21" fmla="*/ 278 h 130"/>
                <a:gd name="T22" fmla="*/ 12 w 168"/>
                <a:gd name="T23" fmla="*/ 242 h 130"/>
                <a:gd name="T24" fmla="*/ 180 w 168"/>
                <a:gd name="T25" fmla="*/ 116 h 130"/>
                <a:gd name="T26" fmla="*/ 287 w 168"/>
                <a:gd name="T27" fmla="*/ 76 h 130"/>
                <a:gd name="T28" fmla="*/ 399 w 168"/>
                <a:gd name="T29" fmla="*/ 5 h 130"/>
                <a:gd name="T30" fmla="*/ 396 w 168"/>
                <a:gd name="T31" fmla="*/ 0 h 130"/>
                <a:gd name="T32" fmla="*/ 391 w 168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8" h="130">
                  <a:moveTo>
                    <a:pt x="165" y="1"/>
                  </a:moveTo>
                  <a:cubicBezTo>
                    <a:pt x="160" y="16"/>
                    <a:pt x="146" y="21"/>
                    <a:pt x="120" y="30"/>
                  </a:cubicBezTo>
                  <a:cubicBezTo>
                    <a:pt x="108" y="34"/>
                    <a:pt x="93" y="39"/>
                    <a:pt x="75" y="47"/>
                  </a:cubicBezTo>
                  <a:cubicBezTo>
                    <a:pt x="35" y="64"/>
                    <a:pt x="8" y="84"/>
                    <a:pt x="2" y="102"/>
                  </a:cubicBezTo>
                  <a:cubicBezTo>
                    <a:pt x="0" y="109"/>
                    <a:pt x="1" y="114"/>
                    <a:pt x="4" y="120"/>
                  </a:cubicBezTo>
                  <a:cubicBezTo>
                    <a:pt x="6" y="123"/>
                    <a:pt x="9" y="126"/>
                    <a:pt x="14" y="127"/>
                  </a:cubicBezTo>
                  <a:cubicBezTo>
                    <a:pt x="28" y="130"/>
                    <a:pt x="49" y="115"/>
                    <a:pt x="50" y="115"/>
                  </a:cubicBezTo>
                  <a:cubicBezTo>
                    <a:pt x="50" y="114"/>
                    <a:pt x="51" y="113"/>
                    <a:pt x="50" y="113"/>
                  </a:cubicBezTo>
                  <a:cubicBezTo>
                    <a:pt x="50" y="112"/>
                    <a:pt x="49" y="112"/>
                    <a:pt x="48" y="112"/>
                  </a:cubicBezTo>
                  <a:cubicBezTo>
                    <a:pt x="48" y="112"/>
                    <a:pt x="28" y="127"/>
                    <a:pt x="14" y="124"/>
                  </a:cubicBezTo>
                  <a:cubicBezTo>
                    <a:pt x="11" y="123"/>
                    <a:pt x="8" y="121"/>
                    <a:pt x="6" y="118"/>
                  </a:cubicBezTo>
                  <a:cubicBezTo>
                    <a:pt x="4" y="114"/>
                    <a:pt x="3" y="109"/>
                    <a:pt x="5" y="103"/>
                  </a:cubicBezTo>
                  <a:cubicBezTo>
                    <a:pt x="11" y="86"/>
                    <a:pt x="37" y="66"/>
                    <a:pt x="76" y="49"/>
                  </a:cubicBezTo>
                  <a:cubicBezTo>
                    <a:pt x="94" y="42"/>
                    <a:pt x="109" y="37"/>
                    <a:pt x="121" y="32"/>
                  </a:cubicBezTo>
                  <a:cubicBezTo>
                    <a:pt x="148" y="23"/>
                    <a:pt x="162" y="18"/>
                    <a:pt x="168" y="2"/>
                  </a:cubicBezTo>
                  <a:cubicBezTo>
                    <a:pt x="168" y="1"/>
                    <a:pt x="168" y="0"/>
                    <a:pt x="167" y="0"/>
                  </a:cubicBezTo>
                  <a:cubicBezTo>
                    <a:pt x="166" y="0"/>
                    <a:pt x="165" y="0"/>
                    <a:pt x="165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41"/>
            <p:cNvSpPr/>
            <p:nvPr>
              <p:custDataLst>
                <p:tags r:id="rId52"/>
              </p:custDataLst>
            </p:nvPr>
          </p:nvSpPr>
          <p:spPr bwMode="auto">
            <a:xfrm>
              <a:off x="1206" y="1371"/>
              <a:ext cx="243" cy="161"/>
            </a:xfrm>
            <a:custGeom>
              <a:avLst/>
              <a:gdLst>
                <a:gd name="T0" fmla="*/ 426 w 182"/>
                <a:gd name="T1" fmla="*/ 1 h 121"/>
                <a:gd name="T2" fmla="*/ 296 w 182"/>
                <a:gd name="T3" fmla="*/ 36 h 121"/>
                <a:gd name="T4" fmla="*/ 174 w 182"/>
                <a:gd name="T5" fmla="*/ 52 h 121"/>
                <a:gd name="T6" fmla="*/ 1 w 182"/>
                <a:gd name="T7" fmla="*/ 173 h 121"/>
                <a:gd name="T8" fmla="*/ 138 w 182"/>
                <a:gd name="T9" fmla="*/ 285 h 121"/>
                <a:gd name="T10" fmla="*/ 143 w 182"/>
                <a:gd name="T11" fmla="*/ 283 h 121"/>
                <a:gd name="T12" fmla="*/ 140 w 182"/>
                <a:gd name="T13" fmla="*/ 278 h 121"/>
                <a:gd name="T14" fmla="*/ 9 w 182"/>
                <a:gd name="T15" fmla="*/ 173 h 121"/>
                <a:gd name="T16" fmla="*/ 176 w 182"/>
                <a:gd name="T17" fmla="*/ 59 h 121"/>
                <a:gd name="T18" fmla="*/ 296 w 182"/>
                <a:gd name="T19" fmla="*/ 43 h 121"/>
                <a:gd name="T20" fmla="*/ 431 w 182"/>
                <a:gd name="T21" fmla="*/ 7 h 121"/>
                <a:gd name="T22" fmla="*/ 431 w 182"/>
                <a:gd name="T23" fmla="*/ 1 h 121"/>
                <a:gd name="T24" fmla="*/ 426 w 182"/>
                <a:gd name="T25" fmla="*/ 1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2" h="120">
                  <a:moveTo>
                    <a:pt x="179" y="1"/>
                  </a:moveTo>
                  <a:cubicBezTo>
                    <a:pt x="169" y="12"/>
                    <a:pt x="148" y="14"/>
                    <a:pt x="124" y="15"/>
                  </a:cubicBezTo>
                  <a:cubicBezTo>
                    <a:pt x="108" y="16"/>
                    <a:pt x="90" y="17"/>
                    <a:pt x="73" y="22"/>
                  </a:cubicBezTo>
                  <a:cubicBezTo>
                    <a:pt x="29" y="33"/>
                    <a:pt x="2" y="41"/>
                    <a:pt x="1" y="74"/>
                  </a:cubicBezTo>
                  <a:cubicBezTo>
                    <a:pt x="0" y="108"/>
                    <a:pt x="47" y="120"/>
                    <a:pt x="58" y="121"/>
                  </a:cubicBezTo>
                  <a:cubicBezTo>
                    <a:pt x="59" y="121"/>
                    <a:pt x="60" y="121"/>
                    <a:pt x="60" y="120"/>
                  </a:cubicBezTo>
                  <a:cubicBezTo>
                    <a:pt x="60" y="119"/>
                    <a:pt x="60" y="118"/>
                    <a:pt x="59" y="118"/>
                  </a:cubicBezTo>
                  <a:cubicBezTo>
                    <a:pt x="44" y="117"/>
                    <a:pt x="3" y="103"/>
                    <a:pt x="4" y="74"/>
                  </a:cubicBezTo>
                  <a:cubicBezTo>
                    <a:pt x="5" y="43"/>
                    <a:pt x="30" y="35"/>
                    <a:pt x="74" y="25"/>
                  </a:cubicBezTo>
                  <a:cubicBezTo>
                    <a:pt x="90" y="20"/>
                    <a:pt x="108" y="19"/>
                    <a:pt x="124" y="18"/>
                  </a:cubicBezTo>
                  <a:cubicBezTo>
                    <a:pt x="149" y="17"/>
                    <a:pt x="171" y="15"/>
                    <a:pt x="181" y="3"/>
                  </a:cubicBezTo>
                  <a:cubicBezTo>
                    <a:pt x="182" y="2"/>
                    <a:pt x="182" y="1"/>
                    <a:pt x="181" y="1"/>
                  </a:cubicBezTo>
                  <a:cubicBezTo>
                    <a:pt x="180" y="0"/>
                    <a:pt x="179" y="0"/>
                    <a:pt x="179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42"/>
            <p:cNvSpPr/>
            <p:nvPr>
              <p:custDataLst>
                <p:tags r:id="rId53"/>
              </p:custDataLst>
            </p:nvPr>
          </p:nvSpPr>
          <p:spPr bwMode="auto">
            <a:xfrm>
              <a:off x="1234" y="1328"/>
              <a:ext cx="215" cy="148"/>
            </a:xfrm>
            <a:custGeom>
              <a:avLst/>
              <a:gdLst>
                <a:gd name="T0" fmla="*/ 377 w 161"/>
                <a:gd name="T1" fmla="*/ 1 h 111"/>
                <a:gd name="T2" fmla="*/ 262 w 161"/>
                <a:gd name="T3" fmla="*/ 31 h 111"/>
                <a:gd name="T4" fmla="*/ 143 w 161"/>
                <a:gd name="T5" fmla="*/ 44 h 111"/>
                <a:gd name="T6" fmla="*/ 1 w 161"/>
                <a:gd name="T7" fmla="*/ 144 h 111"/>
                <a:gd name="T8" fmla="*/ 20 w 161"/>
                <a:gd name="T9" fmla="*/ 201 h 111"/>
                <a:gd name="T10" fmla="*/ 114 w 161"/>
                <a:gd name="T11" fmla="*/ 263 h 111"/>
                <a:gd name="T12" fmla="*/ 119 w 161"/>
                <a:gd name="T13" fmla="*/ 257 h 111"/>
                <a:gd name="T14" fmla="*/ 114 w 161"/>
                <a:gd name="T15" fmla="*/ 256 h 111"/>
                <a:gd name="T16" fmla="*/ 27 w 161"/>
                <a:gd name="T17" fmla="*/ 197 h 111"/>
                <a:gd name="T18" fmla="*/ 9 w 161"/>
                <a:gd name="T19" fmla="*/ 144 h 111"/>
                <a:gd name="T20" fmla="*/ 144 w 161"/>
                <a:gd name="T21" fmla="*/ 52 h 111"/>
                <a:gd name="T22" fmla="*/ 262 w 161"/>
                <a:gd name="T23" fmla="*/ 37 h 111"/>
                <a:gd name="T24" fmla="*/ 382 w 161"/>
                <a:gd name="T25" fmla="*/ 7 h 111"/>
                <a:gd name="T26" fmla="*/ 382 w 161"/>
                <a:gd name="T27" fmla="*/ 1 h 111"/>
                <a:gd name="T28" fmla="*/ 377 w 161"/>
                <a:gd name="T29" fmla="*/ 1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1" h="110">
                  <a:moveTo>
                    <a:pt x="158" y="1"/>
                  </a:moveTo>
                  <a:cubicBezTo>
                    <a:pt x="149" y="12"/>
                    <a:pt x="131" y="13"/>
                    <a:pt x="110" y="13"/>
                  </a:cubicBezTo>
                  <a:cubicBezTo>
                    <a:pt x="95" y="14"/>
                    <a:pt x="77" y="15"/>
                    <a:pt x="60" y="19"/>
                  </a:cubicBezTo>
                  <a:cubicBezTo>
                    <a:pt x="23" y="28"/>
                    <a:pt x="6" y="36"/>
                    <a:pt x="1" y="61"/>
                  </a:cubicBezTo>
                  <a:cubicBezTo>
                    <a:pt x="0" y="69"/>
                    <a:pt x="2" y="77"/>
                    <a:pt x="8" y="85"/>
                  </a:cubicBezTo>
                  <a:cubicBezTo>
                    <a:pt x="19" y="99"/>
                    <a:pt x="39" y="110"/>
                    <a:pt x="48" y="111"/>
                  </a:cubicBezTo>
                  <a:cubicBezTo>
                    <a:pt x="49" y="111"/>
                    <a:pt x="50" y="110"/>
                    <a:pt x="50" y="109"/>
                  </a:cubicBezTo>
                  <a:cubicBezTo>
                    <a:pt x="50" y="108"/>
                    <a:pt x="49" y="108"/>
                    <a:pt x="48" y="108"/>
                  </a:cubicBezTo>
                  <a:cubicBezTo>
                    <a:pt x="40" y="107"/>
                    <a:pt x="21" y="97"/>
                    <a:pt x="11" y="83"/>
                  </a:cubicBezTo>
                  <a:cubicBezTo>
                    <a:pt x="5" y="76"/>
                    <a:pt x="3" y="68"/>
                    <a:pt x="4" y="61"/>
                  </a:cubicBezTo>
                  <a:cubicBezTo>
                    <a:pt x="9" y="39"/>
                    <a:pt x="23" y="31"/>
                    <a:pt x="61" y="22"/>
                  </a:cubicBezTo>
                  <a:cubicBezTo>
                    <a:pt x="78" y="18"/>
                    <a:pt x="95" y="17"/>
                    <a:pt x="110" y="16"/>
                  </a:cubicBezTo>
                  <a:cubicBezTo>
                    <a:pt x="131" y="16"/>
                    <a:pt x="150" y="15"/>
                    <a:pt x="160" y="3"/>
                  </a:cubicBezTo>
                  <a:cubicBezTo>
                    <a:pt x="161" y="2"/>
                    <a:pt x="161" y="1"/>
                    <a:pt x="160" y="1"/>
                  </a:cubicBezTo>
                  <a:cubicBezTo>
                    <a:pt x="159" y="0"/>
                    <a:pt x="158" y="0"/>
                    <a:pt x="158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43"/>
            <p:cNvSpPr/>
            <p:nvPr>
              <p:custDataLst>
                <p:tags r:id="rId54"/>
              </p:custDataLst>
            </p:nvPr>
          </p:nvSpPr>
          <p:spPr bwMode="auto">
            <a:xfrm>
              <a:off x="1261" y="1292"/>
              <a:ext cx="188" cy="127"/>
            </a:xfrm>
            <a:custGeom>
              <a:avLst/>
              <a:gdLst>
                <a:gd name="T0" fmla="*/ 327 w 141"/>
                <a:gd name="T1" fmla="*/ 1 h 95"/>
                <a:gd name="T2" fmla="*/ 220 w 141"/>
                <a:gd name="T3" fmla="*/ 36 h 95"/>
                <a:gd name="T4" fmla="*/ 113 w 141"/>
                <a:gd name="T5" fmla="*/ 49 h 95"/>
                <a:gd name="T6" fmla="*/ 1 w 141"/>
                <a:gd name="T7" fmla="*/ 136 h 95"/>
                <a:gd name="T8" fmla="*/ 121 w 141"/>
                <a:gd name="T9" fmla="*/ 227 h 95"/>
                <a:gd name="T10" fmla="*/ 123 w 141"/>
                <a:gd name="T11" fmla="*/ 225 h 95"/>
                <a:gd name="T12" fmla="*/ 121 w 141"/>
                <a:gd name="T13" fmla="*/ 219 h 95"/>
                <a:gd name="T14" fmla="*/ 9 w 141"/>
                <a:gd name="T15" fmla="*/ 139 h 95"/>
                <a:gd name="T16" fmla="*/ 116 w 141"/>
                <a:gd name="T17" fmla="*/ 57 h 95"/>
                <a:gd name="T18" fmla="*/ 220 w 141"/>
                <a:gd name="T19" fmla="*/ 43 h 95"/>
                <a:gd name="T20" fmla="*/ 332 w 141"/>
                <a:gd name="T21" fmla="*/ 7 h 95"/>
                <a:gd name="T22" fmla="*/ 332 w 141"/>
                <a:gd name="T23" fmla="*/ 1 h 95"/>
                <a:gd name="T24" fmla="*/ 327 w 141"/>
                <a:gd name="T25" fmla="*/ 1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" h="95">
                  <a:moveTo>
                    <a:pt x="138" y="1"/>
                  </a:moveTo>
                  <a:cubicBezTo>
                    <a:pt x="128" y="13"/>
                    <a:pt x="114" y="14"/>
                    <a:pt x="93" y="15"/>
                  </a:cubicBezTo>
                  <a:cubicBezTo>
                    <a:pt x="80" y="16"/>
                    <a:pt x="65" y="17"/>
                    <a:pt x="48" y="21"/>
                  </a:cubicBezTo>
                  <a:cubicBezTo>
                    <a:pt x="20" y="28"/>
                    <a:pt x="3" y="37"/>
                    <a:pt x="1" y="57"/>
                  </a:cubicBezTo>
                  <a:cubicBezTo>
                    <a:pt x="0" y="80"/>
                    <a:pt x="39" y="94"/>
                    <a:pt x="51" y="95"/>
                  </a:cubicBezTo>
                  <a:cubicBezTo>
                    <a:pt x="52" y="95"/>
                    <a:pt x="52" y="94"/>
                    <a:pt x="52" y="94"/>
                  </a:cubicBezTo>
                  <a:cubicBezTo>
                    <a:pt x="53" y="93"/>
                    <a:pt x="52" y="92"/>
                    <a:pt x="51" y="92"/>
                  </a:cubicBezTo>
                  <a:cubicBezTo>
                    <a:pt x="39" y="91"/>
                    <a:pt x="3" y="77"/>
                    <a:pt x="4" y="58"/>
                  </a:cubicBezTo>
                  <a:cubicBezTo>
                    <a:pt x="6" y="39"/>
                    <a:pt x="22" y="31"/>
                    <a:pt x="49" y="24"/>
                  </a:cubicBezTo>
                  <a:cubicBezTo>
                    <a:pt x="65" y="20"/>
                    <a:pt x="80" y="19"/>
                    <a:pt x="93" y="18"/>
                  </a:cubicBezTo>
                  <a:cubicBezTo>
                    <a:pt x="114" y="17"/>
                    <a:pt x="130" y="16"/>
                    <a:pt x="140" y="3"/>
                  </a:cubicBezTo>
                  <a:cubicBezTo>
                    <a:pt x="141" y="2"/>
                    <a:pt x="141" y="1"/>
                    <a:pt x="140" y="1"/>
                  </a:cubicBezTo>
                  <a:cubicBezTo>
                    <a:pt x="139" y="0"/>
                    <a:pt x="138" y="1"/>
                    <a:pt x="138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44"/>
            <p:cNvSpPr>
              <a:spLocks noEditPoints="1"/>
            </p:cNvSpPr>
            <p:nvPr>
              <p:custDataLst>
                <p:tags r:id="rId55"/>
              </p:custDataLst>
            </p:nvPr>
          </p:nvSpPr>
          <p:spPr bwMode="auto">
            <a:xfrm>
              <a:off x="840" y="1104"/>
              <a:ext cx="601" cy="1579"/>
            </a:xfrm>
            <a:custGeom>
              <a:avLst/>
              <a:gdLst>
                <a:gd name="T0" fmla="*/ 1064 w 450"/>
                <a:gd name="T1" fmla="*/ 256 h 1184"/>
                <a:gd name="T2" fmla="*/ 978 w 450"/>
                <a:gd name="T3" fmla="*/ 229 h 1184"/>
                <a:gd name="T4" fmla="*/ 867 w 450"/>
                <a:gd name="T5" fmla="*/ 268 h 1184"/>
                <a:gd name="T6" fmla="*/ 865 w 450"/>
                <a:gd name="T7" fmla="*/ 261 h 1184"/>
                <a:gd name="T8" fmla="*/ 1058 w 450"/>
                <a:gd name="T9" fmla="*/ 79 h 1184"/>
                <a:gd name="T10" fmla="*/ 1059 w 450"/>
                <a:gd name="T11" fmla="*/ 1 h 1184"/>
                <a:gd name="T12" fmla="*/ 684 w 450"/>
                <a:gd name="T13" fmla="*/ 315 h 1184"/>
                <a:gd name="T14" fmla="*/ 264 w 450"/>
                <a:gd name="T15" fmla="*/ 1119 h 1184"/>
                <a:gd name="T16" fmla="*/ 303 w 450"/>
                <a:gd name="T17" fmla="*/ 1076 h 1184"/>
                <a:gd name="T18" fmla="*/ 296 w 450"/>
                <a:gd name="T19" fmla="*/ 1211 h 1184"/>
                <a:gd name="T20" fmla="*/ 243 w 450"/>
                <a:gd name="T21" fmla="*/ 1464 h 1184"/>
                <a:gd name="T22" fmla="*/ 346 w 450"/>
                <a:gd name="T23" fmla="*/ 866 h 1184"/>
                <a:gd name="T24" fmla="*/ 362 w 450"/>
                <a:gd name="T25" fmla="*/ 1144 h 1184"/>
                <a:gd name="T26" fmla="*/ 171 w 450"/>
                <a:gd name="T27" fmla="*/ 2254 h 1184"/>
                <a:gd name="T28" fmla="*/ 182 w 450"/>
                <a:gd name="T29" fmla="*/ 2176 h 1184"/>
                <a:gd name="T30" fmla="*/ 260 w 450"/>
                <a:gd name="T31" fmla="*/ 1750 h 1184"/>
                <a:gd name="T32" fmla="*/ 341 w 450"/>
                <a:gd name="T33" fmla="*/ 1599 h 1184"/>
                <a:gd name="T34" fmla="*/ 114 w 450"/>
                <a:gd name="T35" fmla="*/ 2426 h 1184"/>
                <a:gd name="T36" fmla="*/ 76 w 450"/>
                <a:gd name="T37" fmla="*/ 2473 h 1184"/>
                <a:gd name="T38" fmla="*/ 152 w 450"/>
                <a:gd name="T39" fmla="*/ 2718 h 1184"/>
                <a:gd name="T40" fmla="*/ 158 w 450"/>
                <a:gd name="T41" fmla="*/ 2523 h 1184"/>
                <a:gd name="T42" fmla="*/ 203 w 450"/>
                <a:gd name="T43" fmla="*/ 2725 h 1184"/>
                <a:gd name="T44" fmla="*/ 218 w 450"/>
                <a:gd name="T45" fmla="*/ 2803 h 1184"/>
                <a:gd name="T46" fmla="*/ 248 w 450"/>
                <a:gd name="T47" fmla="*/ 2794 h 1184"/>
                <a:gd name="T48" fmla="*/ 292 w 450"/>
                <a:gd name="T49" fmla="*/ 2586 h 1184"/>
                <a:gd name="T50" fmla="*/ 296 w 450"/>
                <a:gd name="T51" fmla="*/ 2682 h 1184"/>
                <a:gd name="T52" fmla="*/ 291 w 450"/>
                <a:gd name="T53" fmla="*/ 2543 h 1184"/>
                <a:gd name="T54" fmla="*/ 350 w 450"/>
                <a:gd name="T55" fmla="*/ 2611 h 1184"/>
                <a:gd name="T56" fmla="*/ 339 w 450"/>
                <a:gd name="T57" fmla="*/ 2467 h 1184"/>
                <a:gd name="T58" fmla="*/ 334 w 450"/>
                <a:gd name="T59" fmla="*/ 2425 h 1184"/>
                <a:gd name="T60" fmla="*/ 303 w 450"/>
                <a:gd name="T61" fmla="*/ 2195 h 1184"/>
                <a:gd name="T62" fmla="*/ 554 w 450"/>
                <a:gd name="T63" fmla="*/ 640 h 1184"/>
                <a:gd name="T64" fmla="*/ 1070 w 450"/>
                <a:gd name="T65" fmla="*/ 304 h 1184"/>
                <a:gd name="T66" fmla="*/ 823 w 450"/>
                <a:gd name="T67" fmla="*/ 244 h 1184"/>
                <a:gd name="T68" fmla="*/ 548 w 450"/>
                <a:gd name="T69" fmla="*/ 393 h 1184"/>
                <a:gd name="T70" fmla="*/ 594 w 450"/>
                <a:gd name="T71" fmla="*/ 448 h 1184"/>
                <a:gd name="T72" fmla="*/ 648 w 450"/>
                <a:gd name="T73" fmla="*/ 427 h 1184"/>
                <a:gd name="T74" fmla="*/ 469 w 450"/>
                <a:gd name="T75" fmla="*/ 567 h 1184"/>
                <a:gd name="T76" fmla="*/ 403 w 450"/>
                <a:gd name="T77" fmla="*/ 790 h 1184"/>
                <a:gd name="T78" fmla="*/ 347 w 450"/>
                <a:gd name="T79" fmla="*/ 1599 h 1184"/>
                <a:gd name="T80" fmla="*/ 203 w 450"/>
                <a:gd name="T81" fmla="*/ 2303 h 1184"/>
                <a:gd name="T82" fmla="*/ 243 w 450"/>
                <a:gd name="T83" fmla="*/ 2667 h 1184"/>
                <a:gd name="T84" fmla="*/ 196 w 450"/>
                <a:gd name="T85" fmla="*/ 2602 h 1184"/>
                <a:gd name="T86" fmla="*/ 319 w 450"/>
                <a:gd name="T87" fmla="*/ 2395 h 1184"/>
                <a:gd name="T88" fmla="*/ 270 w 450"/>
                <a:gd name="T89" fmla="*/ 2291 h 1184"/>
                <a:gd name="T90" fmla="*/ 395 w 450"/>
                <a:gd name="T91" fmla="*/ 1903 h 1184"/>
                <a:gd name="T92" fmla="*/ 278 w 450"/>
                <a:gd name="T93" fmla="*/ 2543 h 1184"/>
                <a:gd name="T94" fmla="*/ 170 w 450"/>
                <a:gd name="T95" fmla="*/ 2451 h 1184"/>
                <a:gd name="T96" fmla="*/ 288 w 450"/>
                <a:gd name="T97" fmla="*/ 1940 h 1184"/>
                <a:gd name="T98" fmla="*/ 303 w 450"/>
                <a:gd name="T99" fmla="*/ 2024 h 1184"/>
                <a:gd name="T100" fmla="*/ 346 w 450"/>
                <a:gd name="T101" fmla="*/ 1812 h 1184"/>
                <a:gd name="T102" fmla="*/ 350 w 450"/>
                <a:gd name="T103" fmla="*/ 1640 h 1184"/>
                <a:gd name="T104" fmla="*/ 442 w 450"/>
                <a:gd name="T105" fmla="*/ 1435 h 1184"/>
                <a:gd name="T106" fmla="*/ 419 w 450"/>
                <a:gd name="T107" fmla="*/ 1060 h 1184"/>
                <a:gd name="T108" fmla="*/ 793 w 450"/>
                <a:gd name="T109" fmla="*/ 363 h 1184"/>
                <a:gd name="T110" fmla="*/ 622 w 450"/>
                <a:gd name="T111" fmla="*/ 521 h 1184"/>
                <a:gd name="T112" fmla="*/ 680 w 450"/>
                <a:gd name="T113" fmla="*/ 405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50" h="1184">
                  <a:moveTo>
                    <a:pt x="450" y="126"/>
                  </a:moveTo>
                  <a:cubicBezTo>
                    <a:pt x="450" y="125"/>
                    <a:pt x="449" y="125"/>
                    <a:pt x="448" y="125"/>
                  </a:cubicBezTo>
                  <a:cubicBezTo>
                    <a:pt x="444" y="126"/>
                    <a:pt x="434" y="125"/>
                    <a:pt x="422" y="125"/>
                  </a:cubicBezTo>
                  <a:cubicBezTo>
                    <a:pt x="403" y="124"/>
                    <a:pt x="381" y="123"/>
                    <a:pt x="368" y="126"/>
                  </a:cubicBezTo>
                  <a:cubicBezTo>
                    <a:pt x="379" y="118"/>
                    <a:pt x="391" y="111"/>
                    <a:pt x="401" y="108"/>
                  </a:cubicBezTo>
                  <a:cubicBezTo>
                    <a:pt x="415" y="103"/>
                    <a:pt x="425" y="101"/>
                    <a:pt x="445" y="109"/>
                  </a:cubicBezTo>
                  <a:cubicBezTo>
                    <a:pt x="446" y="109"/>
                    <a:pt x="447" y="109"/>
                    <a:pt x="447" y="108"/>
                  </a:cubicBezTo>
                  <a:cubicBezTo>
                    <a:pt x="448" y="108"/>
                    <a:pt x="447" y="107"/>
                    <a:pt x="447" y="106"/>
                  </a:cubicBezTo>
                  <a:cubicBezTo>
                    <a:pt x="429" y="99"/>
                    <a:pt x="419" y="100"/>
                    <a:pt x="408" y="103"/>
                  </a:cubicBezTo>
                  <a:cubicBezTo>
                    <a:pt x="410" y="102"/>
                    <a:pt x="411" y="101"/>
                    <a:pt x="412" y="100"/>
                  </a:cubicBezTo>
                  <a:cubicBezTo>
                    <a:pt x="421" y="93"/>
                    <a:pt x="433" y="84"/>
                    <a:pt x="447" y="84"/>
                  </a:cubicBezTo>
                  <a:cubicBezTo>
                    <a:pt x="448" y="84"/>
                    <a:pt x="449" y="83"/>
                    <a:pt x="449" y="82"/>
                  </a:cubicBezTo>
                  <a:cubicBezTo>
                    <a:pt x="449" y="82"/>
                    <a:pt x="448" y="81"/>
                    <a:pt x="447" y="81"/>
                  </a:cubicBezTo>
                  <a:cubicBezTo>
                    <a:pt x="432" y="81"/>
                    <a:pt x="420" y="90"/>
                    <a:pt x="410" y="97"/>
                  </a:cubicBezTo>
                  <a:cubicBezTo>
                    <a:pt x="406" y="101"/>
                    <a:pt x="402" y="104"/>
                    <a:pt x="399" y="105"/>
                  </a:cubicBezTo>
                  <a:cubicBezTo>
                    <a:pt x="398" y="105"/>
                    <a:pt x="398" y="106"/>
                    <a:pt x="398" y="106"/>
                  </a:cubicBezTo>
                  <a:cubicBezTo>
                    <a:pt x="380" y="113"/>
                    <a:pt x="356" y="129"/>
                    <a:pt x="342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33" y="148"/>
                    <a:pt x="325" y="149"/>
                    <a:pt x="316" y="150"/>
                  </a:cubicBezTo>
                  <a:cubicBezTo>
                    <a:pt x="326" y="142"/>
                    <a:pt x="338" y="132"/>
                    <a:pt x="351" y="123"/>
                  </a:cubicBezTo>
                  <a:cubicBezTo>
                    <a:pt x="355" y="119"/>
                    <a:pt x="359" y="116"/>
                    <a:pt x="364" y="113"/>
                  </a:cubicBezTo>
                  <a:cubicBezTo>
                    <a:pt x="364" y="113"/>
                    <a:pt x="364" y="113"/>
                    <a:pt x="364" y="113"/>
                  </a:cubicBezTo>
                  <a:cubicBezTo>
                    <a:pt x="365" y="113"/>
                    <a:pt x="365" y="113"/>
                    <a:pt x="366" y="112"/>
                  </a:cubicBezTo>
                  <a:cubicBezTo>
                    <a:pt x="366" y="112"/>
                    <a:pt x="366" y="111"/>
                    <a:pt x="366" y="111"/>
                  </a:cubicBezTo>
                  <a:cubicBezTo>
                    <a:pt x="398" y="86"/>
                    <a:pt x="432" y="61"/>
                    <a:pt x="445" y="57"/>
                  </a:cubicBezTo>
                  <a:cubicBezTo>
                    <a:pt x="446" y="57"/>
                    <a:pt x="446" y="56"/>
                    <a:pt x="446" y="55"/>
                  </a:cubicBezTo>
                  <a:cubicBezTo>
                    <a:pt x="446" y="55"/>
                    <a:pt x="445" y="54"/>
                    <a:pt x="444" y="54"/>
                  </a:cubicBezTo>
                  <a:cubicBezTo>
                    <a:pt x="430" y="58"/>
                    <a:pt x="397" y="83"/>
                    <a:pt x="363" y="110"/>
                  </a:cubicBezTo>
                  <a:cubicBezTo>
                    <a:pt x="358" y="109"/>
                    <a:pt x="350" y="111"/>
                    <a:pt x="342" y="113"/>
                  </a:cubicBezTo>
                  <a:cubicBezTo>
                    <a:pt x="345" y="109"/>
                    <a:pt x="347" y="106"/>
                    <a:pt x="349" y="103"/>
                  </a:cubicBezTo>
                  <a:cubicBezTo>
                    <a:pt x="349" y="102"/>
                    <a:pt x="349" y="102"/>
                    <a:pt x="348" y="101"/>
                  </a:cubicBezTo>
                  <a:cubicBezTo>
                    <a:pt x="367" y="89"/>
                    <a:pt x="382" y="78"/>
                    <a:pt x="388" y="69"/>
                  </a:cubicBezTo>
                  <a:cubicBezTo>
                    <a:pt x="397" y="57"/>
                    <a:pt x="397" y="57"/>
                    <a:pt x="397" y="57"/>
                  </a:cubicBezTo>
                  <a:cubicBezTo>
                    <a:pt x="404" y="55"/>
                    <a:pt x="412" y="50"/>
                    <a:pt x="419" y="44"/>
                  </a:cubicBezTo>
                  <a:cubicBezTo>
                    <a:pt x="429" y="38"/>
                    <a:pt x="438" y="32"/>
                    <a:pt x="444" y="33"/>
                  </a:cubicBezTo>
                  <a:cubicBezTo>
                    <a:pt x="445" y="33"/>
                    <a:pt x="446" y="33"/>
                    <a:pt x="446" y="32"/>
                  </a:cubicBezTo>
                  <a:cubicBezTo>
                    <a:pt x="446" y="31"/>
                    <a:pt x="446" y="31"/>
                    <a:pt x="445" y="30"/>
                  </a:cubicBezTo>
                  <a:cubicBezTo>
                    <a:pt x="438" y="28"/>
                    <a:pt x="428" y="35"/>
                    <a:pt x="418" y="42"/>
                  </a:cubicBezTo>
                  <a:cubicBezTo>
                    <a:pt x="412" y="46"/>
                    <a:pt x="406" y="50"/>
                    <a:pt x="400" y="53"/>
                  </a:cubicBezTo>
                  <a:cubicBezTo>
                    <a:pt x="403" y="49"/>
                    <a:pt x="403" y="49"/>
                    <a:pt x="403" y="49"/>
                  </a:cubicBezTo>
                  <a:cubicBezTo>
                    <a:pt x="418" y="28"/>
                    <a:pt x="436" y="4"/>
                    <a:pt x="444" y="3"/>
                  </a:cubicBezTo>
                  <a:cubicBezTo>
                    <a:pt x="445" y="3"/>
                    <a:pt x="446" y="2"/>
                    <a:pt x="445" y="1"/>
                  </a:cubicBezTo>
                  <a:cubicBezTo>
                    <a:pt x="445" y="0"/>
                    <a:pt x="445" y="0"/>
                    <a:pt x="444" y="0"/>
                  </a:cubicBezTo>
                  <a:cubicBezTo>
                    <a:pt x="434" y="1"/>
                    <a:pt x="418" y="23"/>
                    <a:pt x="401" y="47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395" y="55"/>
                    <a:pt x="394" y="55"/>
                    <a:pt x="394" y="56"/>
                  </a:cubicBezTo>
                  <a:cubicBezTo>
                    <a:pt x="386" y="67"/>
                    <a:pt x="386" y="67"/>
                    <a:pt x="386" y="67"/>
                  </a:cubicBezTo>
                  <a:cubicBezTo>
                    <a:pt x="374" y="83"/>
                    <a:pt x="330" y="110"/>
                    <a:pt x="289" y="133"/>
                  </a:cubicBezTo>
                  <a:cubicBezTo>
                    <a:pt x="288" y="133"/>
                    <a:pt x="287" y="133"/>
                    <a:pt x="287" y="133"/>
                  </a:cubicBezTo>
                  <a:cubicBezTo>
                    <a:pt x="286" y="133"/>
                    <a:pt x="286" y="134"/>
                    <a:pt x="286" y="134"/>
                  </a:cubicBezTo>
                  <a:cubicBezTo>
                    <a:pt x="257" y="150"/>
                    <a:pt x="229" y="163"/>
                    <a:pt x="213" y="169"/>
                  </a:cubicBezTo>
                  <a:cubicBezTo>
                    <a:pt x="179" y="180"/>
                    <a:pt x="149" y="267"/>
                    <a:pt x="146" y="318"/>
                  </a:cubicBezTo>
                  <a:cubicBezTo>
                    <a:pt x="145" y="331"/>
                    <a:pt x="143" y="355"/>
                    <a:pt x="141" y="380"/>
                  </a:cubicBezTo>
                  <a:cubicBezTo>
                    <a:pt x="139" y="395"/>
                    <a:pt x="137" y="411"/>
                    <a:pt x="132" y="425"/>
                  </a:cubicBezTo>
                  <a:cubicBezTo>
                    <a:pt x="128" y="433"/>
                    <a:pt x="127" y="442"/>
                    <a:pt x="125" y="451"/>
                  </a:cubicBezTo>
                  <a:cubicBezTo>
                    <a:pt x="122" y="459"/>
                    <a:pt x="116" y="469"/>
                    <a:pt x="111" y="472"/>
                  </a:cubicBezTo>
                  <a:cubicBezTo>
                    <a:pt x="110" y="472"/>
                    <a:pt x="110" y="473"/>
                    <a:pt x="110" y="474"/>
                  </a:cubicBezTo>
                  <a:cubicBezTo>
                    <a:pt x="110" y="475"/>
                    <a:pt x="111" y="475"/>
                    <a:pt x="112" y="474"/>
                  </a:cubicBezTo>
                  <a:cubicBezTo>
                    <a:pt x="116" y="472"/>
                    <a:pt x="119" y="468"/>
                    <a:pt x="122" y="463"/>
                  </a:cubicBezTo>
                  <a:cubicBezTo>
                    <a:pt x="120" y="473"/>
                    <a:pt x="117" y="483"/>
                    <a:pt x="113" y="492"/>
                  </a:cubicBezTo>
                  <a:cubicBezTo>
                    <a:pt x="112" y="493"/>
                    <a:pt x="113" y="494"/>
                    <a:pt x="113" y="494"/>
                  </a:cubicBezTo>
                  <a:cubicBezTo>
                    <a:pt x="114" y="495"/>
                    <a:pt x="115" y="495"/>
                    <a:pt x="115" y="494"/>
                  </a:cubicBezTo>
                  <a:cubicBezTo>
                    <a:pt x="122" y="481"/>
                    <a:pt x="125" y="467"/>
                    <a:pt x="127" y="454"/>
                  </a:cubicBezTo>
                  <a:cubicBezTo>
                    <a:pt x="127" y="454"/>
                    <a:pt x="127" y="453"/>
                    <a:pt x="128" y="452"/>
                  </a:cubicBezTo>
                  <a:cubicBezTo>
                    <a:pt x="128" y="450"/>
                    <a:pt x="128" y="449"/>
                    <a:pt x="129" y="448"/>
                  </a:cubicBezTo>
                  <a:cubicBezTo>
                    <a:pt x="129" y="448"/>
                    <a:pt x="129" y="447"/>
                    <a:pt x="129" y="447"/>
                  </a:cubicBezTo>
                  <a:cubicBezTo>
                    <a:pt x="130" y="440"/>
                    <a:pt x="132" y="433"/>
                    <a:pt x="134" y="426"/>
                  </a:cubicBezTo>
                  <a:cubicBezTo>
                    <a:pt x="136" y="422"/>
                    <a:pt x="137" y="417"/>
                    <a:pt x="138" y="413"/>
                  </a:cubicBezTo>
                  <a:cubicBezTo>
                    <a:pt x="137" y="430"/>
                    <a:pt x="135" y="445"/>
                    <a:pt x="135" y="453"/>
                  </a:cubicBezTo>
                  <a:cubicBezTo>
                    <a:pt x="135" y="466"/>
                    <a:pt x="129" y="489"/>
                    <a:pt x="124" y="511"/>
                  </a:cubicBezTo>
                  <a:cubicBezTo>
                    <a:pt x="120" y="529"/>
                    <a:pt x="115" y="546"/>
                    <a:pt x="114" y="557"/>
                  </a:cubicBezTo>
                  <a:cubicBezTo>
                    <a:pt x="112" y="582"/>
                    <a:pt x="108" y="595"/>
                    <a:pt x="99" y="616"/>
                  </a:cubicBezTo>
                  <a:cubicBezTo>
                    <a:pt x="87" y="643"/>
                    <a:pt x="86" y="659"/>
                    <a:pt x="84" y="670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3" y="682"/>
                    <a:pt x="84" y="682"/>
                    <a:pt x="84" y="681"/>
                  </a:cubicBezTo>
                  <a:cubicBezTo>
                    <a:pt x="86" y="670"/>
                    <a:pt x="86" y="670"/>
                    <a:pt x="86" y="670"/>
                  </a:cubicBezTo>
                  <a:cubicBezTo>
                    <a:pt x="87" y="658"/>
                    <a:pt x="90" y="644"/>
                    <a:pt x="102" y="617"/>
                  </a:cubicBezTo>
                  <a:cubicBezTo>
                    <a:pt x="111" y="596"/>
                    <a:pt x="115" y="583"/>
                    <a:pt x="117" y="558"/>
                  </a:cubicBezTo>
                  <a:cubicBezTo>
                    <a:pt x="118" y="547"/>
                    <a:pt x="123" y="530"/>
                    <a:pt x="127" y="511"/>
                  </a:cubicBezTo>
                  <a:cubicBezTo>
                    <a:pt x="132" y="489"/>
                    <a:pt x="138" y="467"/>
                    <a:pt x="138" y="453"/>
                  </a:cubicBezTo>
                  <a:cubicBezTo>
                    <a:pt x="139" y="441"/>
                    <a:pt x="141" y="417"/>
                    <a:pt x="143" y="392"/>
                  </a:cubicBezTo>
                  <a:cubicBezTo>
                    <a:pt x="143" y="388"/>
                    <a:pt x="144" y="384"/>
                    <a:pt x="144" y="380"/>
                  </a:cubicBezTo>
                  <a:cubicBezTo>
                    <a:pt x="144" y="380"/>
                    <a:pt x="144" y="380"/>
                    <a:pt x="144" y="380"/>
                  </a:cubicBezTo>
                  <a:cubicBezTo>
                    <a:pt x="144" y="380"/>
                    <a:pt x="146" y="365"/>
                    <a:pt x="145" y="365"/>
                  </a:cubicBezTo>
                  <a:cubicBezTo>
                    <a:pt x="147" y="346"/>
                    <a:pt x="148" y="329"/>
                    <a:pt x="149" y="318"/>
                  </a:cubicBezTo>
                  <a:cubicBezTo>
                    <a:pt x="152" y="262"/>
                    <a:pt x="184" y="182"/>
                    <a:pt x="214" y="172"/>
                  </a:cubicBezTo>
                  <a:cubicBezTo>
                    <a:pt x="217" y="171"/>
                    <a:pt x="220" y="170"/>
                    <a:pt x="224" y="168"/>
                  </a:cubicBezTo>
                  <a:cubicBezTo>
                    <a:pt x="214" y="180"/>
                    <a:pt x="201" y="209"/>
                    <a:pt x="194" y="238"/>
                  </a:cubicBezTo>
                  <a:cubicBezTo>
                    <a:pt x="180" y="259"/>
                    <a:pt x="168" y="290"/>
                    <a:pt x="166" y="333"/>
                  </a:cubicBezTo>
                  <a:cubicBezTo>
                    <a:pt x="165" y="346"/>
                    <a:pt x="165" y="346"/>
                    <a:pt x="165" y="346"/>
                  </a:cubicBezTo>
                  <a:cubicBezTo>
                    <a:pt x="163" y="382"/>
                    <a:pt x="160" y="441"/>
                    <a:pt x="152" y="482"/>
                  </a:cubicBezTo>
                  <a:cubicBezTo>
                    <a:pt x="150" y="496"/>
                    <a:pt x="148" y="515"/>
                    <a:pt x="146" y="535"/>
                  </a:cubicBezTo>
                  <a:cubicBezTo>
                    <a:pt x="142" y="580"/>
                    <a:pt x="137" y="635"/>
                    <a:pt x="120" y="670"/>
                  </a:cubicBezTo>
                  <a:cubicBezTo>
                    <a:pt x="117" y="677"/>
                    <a:pt x="113" y="685"/>
                    <a:pt x="110" y="693"/>
                  </a:cubicBezTo>
                  <a:cubicBezTo>
                    <a:pt x="110" y="693"/>
                    <a:pt x="109" y="694"/>
                    <a:pt x="109" y="694"/>
                  </a:cubicBezTo>
                  <a:cubicBezTo>
                    <a:pt x="89" y="753"/>
                    <a:pt x="77" y="849"/>
                    <a:pt x="75" y="887"/>
                  </a:cubicBezTo>
                  <a:cubicBezTo>
                    <a:pt x="73" y="897"/>
                    <a:pt x="73" y="908"/>
                    <a:pt x="73" y="918"/>
                  </a:cubicBezTo>
                  <a:cubicBezTo>
                    <a:pt x="74" y="929"/>
                    <a:pt x="74" y="939"/>
                    <a:pt x="72" y="950"/>
                  </a:cubicBezTo>
                  <a:cubicBezTo>
                    <a:pt x="67" y="970"/>
                    <a:pt x="55" y="982"/>
                    <a:pt x="41" y="994"/>
                  </a:cubicBezTo>
                  <a:cubicBezTo>
                    <a:pt x="36" y="999"/>
                    <a:pt x="31" y="1004"/>
                    <a:pt x="26" y="1009"/>
                  </a:cubicBezTo>
                  <a:cubicBezTo>
                    <a:pt x="26" y="1010"/>
                    <a:pt x="26" y="1011"/>
                    <a:pt x="26" y="1012"/>
                  </a:cubicBezTo>
                  <a:cubicBezTo>
                    <a:pt x="27" y="1012"/>
                    <a:pt x="28" y="1012"/>
                    <a:pt x="28" y="1011"/>
                  </a:cubicBezTo>
                  <a:cubicBezTo>
                    <a:pt x="33" y="1006"/>
                    <a:pt x="38" y="1001"/>
                    <a:pt x="43" y="996"/>
                  </a:cubicBezTo>
                  <a:cubicBezTo>
                    <a:pt x="57" y="984"/>
                    <a:pt x="70" y="972"/>
                    <a:pt x="74" y="951"/>
                  </a:cubicBezTo>
                  <a:cubicBezTo>
                    <a:pt x="77" y="940"/>
                    <a:pt x="77" y="929"/>
                    <a:pt x="76" y="918"/>
                  </a:cubicBezTo>
                  <a:cubicBezTo>
                    <a:pt x="76" y="907"/>
                    <a:pt x="76" y="897"/>
                    <a:pt x="78" y="887"/>
                  </a:cubicBezTo>
                  <a:cubicBezTo>
                    <a:pt x="80" y="853"/>
                    <a:pt x="90" y="770"/>
                    <a:pt x="107" y="711"/>
                  </a:cubicBezTo>
                  <a:cubicBezTo>
                    <a:pt x="106" y="721"/>
                    <a:pt x="106" y="730"/>
                    <a:pt x="106" y="738"/>
                  </a:cubicBezTo>
                  <a:cubicBezTo>
                    <a:pt x="106" y="751"/>
                    <a:pt x="106" y="763"/>
                    <a:pt x="104" y="775"/>
                  </a:cubicBezTo>
                  <a:cubicBezTo>
                    <a:pt x="104" y="776"/>
                    <a:pt x="104" y="777"/>
                    <a:pt x="105" y="777"/>
                  </a:cubicBezTo>
                  <a:cubicBezTo>
                    <a:pt x="106" y="777"/>
                    <a:pt x="107" y="777"/>
                    <a:pt x="107" y="776"/>
                  </a:cubicBezTo>
                  <a:cubicBezTo>
                    <a:pt x="109" y="763"/>
                    <a:pt x="109" y="751"/>
                    <a:pt x="109" y="738"/>
                  </a:cubicBezTo>
                  <a:cubicBezTo>
                    <a:pt x="109" y="725"/>
                    <a:pt x="109" y="712"/>
                    <a:pt x="112" y="696"/>
                  </a:cubicBezTo>
                  <a:cubicBezTo>
                    <a:pt x="112" y="696"/>
                    <a:pt x="112" y="696"/>
                    <a:pt x="112" y="696"/>
                  </a:cubicBezTo>
                  <a:cubicBezTo>
                    <a:pt x="115" y="687"/>
                    <a:pt x="119" y="679"/>
                    <a:pt x="123" y="671"/>
                  </a:cubicBezTo>
                  <a:cubicBezTo>
                    <a:pt x="130" y="656"/>
                    <a:pt x="135" y="638"/>
                    <a:pt x="139" y="618"/>
                  </a:cubicBezTo>
                  <a:cubicBezTo>
                    <a:pt x="139" y="621"/>
                    <a:pt x="140" y="624"/>
                    <a:pt x="140" y="628"/>
                  </a:cubicBezTo>
                  <a:cubicBezTo>
                    <a:pt x="142" y="633"/>
                    <a:pt x="143" y="639"/>
                    <a:pt x="143" y="646"/>
                  </a:cubicBezTo>
                  <a:cubicBezTo>
                    <a:pt x="144" y="655"/>
                    <a:pt x="144" y="664"/>
                    <a:pt x="143" y="674"/>
                  </a:cubicBezTo>
                  <a:cubicBezTo>
                    <a:pt x="143" y="681"/>
                    <a:pt x="143" y="688"/>
                    <a:pt x="143" y="696"/>
                  </a:cubicBezTo>
                  <a:cubicBezTo>
                    <a:pt x="143" y="696"/>
                    <a:pt x="143" y="696"/>
                    <a:pt x="143" y="696"/>
                  </a:cubicBezTo>
                  <a:cubicBezTo>
                    <a:pt x="135" y="727"/>
                    <a:pt x="127" y="772"/>
                    <a:pt x="118" y="817"/>
                  </a:cubicBezTo>
                  <a:cubicBezTo>
                    <a:pt x="106" y="874"/>
                    <a:pt x="94" y="933"/>
                    <a:pt x="85" y="970"/>
                  </a:cubicBezTo>
                  <a:cubicBezTo>
                    <a:pt x="85" y="970"/>
                    <a:pt x="85" y="970"/>
                    <a:pt x="85" y="970"/>
                  </a:cubicBezTo>
                  <a:cubicBezTo>
                    <a:pt x="79" y="989"/>
                    <a:pt x="79" y="989"/>
                    <a:pt x="79" y="989"/>
                  </a:cubicBezTo>
                  <a:cubicBezTo>
                    <a:pt x="71" y="1004"/>
                    <a:pt x="60" y="1013"/>
                    <a:pt x="48" y="1023"/>
                  </a:cubicBezTo>
                  <a:cubicBezTo>
                    <a:pt x="42" y="1029"/>
                    <a:pt x="35" y="1034"/>
                    <a:pt x="30" y="1040"/>
                  </a:cubicBezTo>
                  <a:cubicBezTo>
                    <a:pt x="16" y="1057"/>
                    <a:pt x="9" y="1075"/>
                    <a:pt x="4" y="1090"/>
                  </a:cubicBezTo>
                  <a:cubicBezTo>
                    <a:pt x="0" y="1100"/>
                    <a:pt x="0" y="1100"/>
                    <a:pt x="0" y="1100"/>
                  </a:cubicBezTo>
                  <a:cubicBezTo>
                    <a:pt x="0" y="1101"/>
                    <a:pt x="0" y="1102"/>
                    <a:pt x="1" y="1102"/>
                  </a:cubicBezTo>
                  <a:cubicBezTo>
                    <a:pt x="2" y="1102"/>
                    <a:pt x="3" y="1102"/>
                    <a:pt x="3" y="1101"/>
                  </a:cubicBezTo>
                  <a:cubicBezTo>
                    <a:pt x="7" y="1091"/>
                    <a:pt x="7" y="1091"/>
                    <a:pt x="7" y="1091"/>
                  </a:cubicBezTo>
                  <a:cubicBezTo>
                    <a:pt x="12" y="1077"/>
                    <a:pt x="19" y="1058"/>
                    <a:pt x="32" y="1042"/>
                  </a:cubicBezTo>
                  <a:cubicBezTo>
                    <a:pt x="37" y="1036"/>
                    <a:pt x="44" y="1031"/>
                    <a:pt x="50" y="1025"/>
                  </a:cubicBezTo>
                  <a:cubicBezTo>
                    <a:pt x="59" y="1018"/>
                    <a:pt x="69" y="1010"/>
                    <a:pt x="76" y="999"/>
                  </a:cubicBezTo>
                  <a:cubicBezTo>
                    <a:pt x="73" y="1010"/>
                    <a:pt x="71" y="1020"/>
                    <a:pt x="68" y="1030"/>
                  </a:cubicBezTo>
                  <a:cubicBezTo>
                    <a:pt x="68" y="1031"/>
                    <a:pt x="68" y="1031"/>
                    <a:pt x="68" y="1031"/>
                  </a:cubicBezTo>
                  <a:cubicBezTo>
                    <a:pt x="68" y="1033"/>
                    <a:pt x="68" y="1033"/>
                    <a:pt x="68" y="1033"/>
                  </a:cubicBezTo>
                  <a:cubicBezTo>
                    <a:pt x="63" y="1057"/>
                    <a:pt x="60" y="1080"/>
                    <a:pt x="59" y="1104"/>
                  </a:cubicBezTo>
                  <a:cubicBezTo>
                    <a:pt x="59" y="1112"/>
                    <a:pt x="62" y="1129"/>
                    <a:pt x="64" y="1146"/>
                  </a:cubicBezTo>
                  <a:cubicBezTo>
                    <a:pt x="66" y="1160"/>
                    <a:pt x="68" y="1173"/>
                    <a:pt x="68" y="1180"/>
                  </a:cubicBezTo>
                  <a:cubicBezTo>
                    <a:pt x="68" y="1181"/>
                    <a:pt x="69" y="1181"/>
                    <a:pt x="70" y="1181"/>
                  </a:cubicBezTo>
                  <a:cubicBezTo>
                    <a:pt x="71" y="1181"/>
                    <a:pt x="71" y="1181"/>
                    <a:pt x="71" y="1180"/>
                  </a:cubicBezTo>
                  <a:cubicBezTo>
                    <a:pt x="71" y="1172"/>
                    <a:pt x="69" y="1160"/>
                    <a:pt x="67" y="1146"/>
                  </a:cubicBezTo>
                  <a:cubicBezTo>
                    <a:pt x="65" y="1129"/>
                    <a:pt x="62" y="1112"/>
                    <a:pt x="62" y="1104"/>
                  </a:cubicBezTo>
                  <a:cubicBezTo>
                    <a:pt x="63" y="1089"/>
                    <a:pt x="64" y="1075"/>
                    <a:pt x="66" y="1060"/>
                  </a:cubicBezTo>
                  <a:cubicBezTo>
                    <a:pt x="66" y="1061"/>
                    <a:pt x="66" y="1062"/>
                    <a:pt x="66" y="1064"/>
                  </a:cubicBezTo>
                  <a:cubicBezTo>
                    <a:pt x="66" y="1070"/>
                    <a:pt x="67" y="1075"/>
                    <a:pt x="69" y="1081"/>
                  </a:cubicBezTo>
                  <a:cubicBezTo>
                    <a:pt x="69" y="1081"/>
                    <a:pt x="69" y="1082"/>
                    <a:pt x="69" y="1082"/>
                  </a:cubicBezTo>
                  <a:cubicBezTo>
                    <a:pt x="69" y="1082"/>
                    <a:pt x="69" y="1082"/>
                    <a:pt x="69" y="1083"/>
                  </a:cubicBezTo>
                  <a:cubicBezTo>
                    <a:pt x="70" y="1085"/>
                    <a:pt x="70" y="1088"/>
                    <a:pt x="71" y="1091"/>
                  </a:cubicBezTo>
                  <a:cubicBezTo>
                    <a:pt x="72" y="1096"/>
                    <a:pt x="74" y="1102"/>
                    <a:pt x="75" y="1108"/>
                  </a:cubicBezTo>
                  <a:cubicBezTo>
                    <a:pt x="77" y="1121"/>
                    <a:pt x="80" y="1131"/>
                    <a:pt x="83" y="1143"/>
                  </a:cubicBezTo>
                  <a:cubicBezTo>
                    <a:pt x="85" y="1149"/>
                    <a:pt x="85" y="1149"/>
                    <a:pt x="85" y="1149"/>
                  </a:cubicBezTo>
                  <a:cubicBezTo>
                    <a:pt x="86" y="1153"/>
                    <a:pt x="86" y="1157"/>
                    <a:pt x="86" y="1162"/>
                  </a:cubicBezTo>
                  <a:cubicBezTo>
                    <a:pt x="86" y="1162"/>
                    <a:pt x="86" y="1162"/>
                    <a:pt x="86" y="1162"/>
                  </a:cubicBezTo>
                  <a:cubicBezTo>
                    <a:pt x="86" y="1162"/>
                    <a:pt x="86" y="1163"/>
                    <a:pt x="86" y="1163"/>
                  </a:cubicBezTo>
                  <a:cubicBezTo>
                    <a:pt x="86" y="1164"/>
                    <a:pt x="86" y="1164"/>
                    <a:pt x="86" y="1165"/>
                  </a:cubicBezTo>
                  <a:cubicBezTo>
                    <a:pt x="86" y="1172"/>
                    <a:pt x="86" y="1178"/>
                    <a:pt x="89" y="1183"/>
                  </a:cubicBezTo>
                  <a:cubicBezTo>
                    <a:pt x="89" y="1184"/>
                    <a:pt x="90" y="1184"/>
                    <a:pt x="91" y="1184"/>
                  </a:cubicBezTo>
                  <a:cubicBezTo>
                    <a:pt x="91" y="1183"/>
                    <a:pt x="92" y="1183"/>
                    <a:pt x="91" y="1182"/>
                  </a:cubicBezTo>
                  <a:cubicBezTo>
                    <a:pt x="89" y="1177"/>
                    <a:pt x="89" y="1171"/>
                    <a:pt x="89" y="1165"/>
                  </a:cubicBezTo>
                  <a:cubicBezTo>
                    <a:pt x="89" y="1164"/>
                    <a:pt x="89" y="1163"/>
                    <a:pt x="89" y="1162"/>
                  </a:cubicBezTo>
                  <a:cubicBezTo>
                    <a:pt x="93" y="1151"/>
                    <a:pt x="93" y="1151"/>
                    <a:pt x="93" y="1151"/>
                  </a:cubicBezTo>
                  <a:cubicBezTo>
                    <a:pt x="95" y="1143"/>
                    <a:pt x="97" y="1135"/>
                    <a:pt x="102" y="1130"/>
                  </a:cubicBezTo>
                  <a:cubicBezTo>
                    <a:pt x="102" y="1131"/>
                    <a:pt x="102" y="1133"/>
                    <a:pt x="102" y="1135"/>
                  </a:cubicBezTo>
                  <a:cubicBezTo>
                    <a:pt x="103" y="1160"/>
                    <a:pt x="103" y="1170"/>
                    <a:pt x="102" y="1176"/>
                  </a:cubicBezTo>
                  <a:cubicBezTo>
                    <a:pt x="102" y="1177"/>
                    <a:pt x="103" y="1178"/>
                    <a:pt x="104" y="1178"/>
                  </a:cubicBezTo>
                  <a:cubicBezTo>
                    <a:pt x="105" y="1178"/>
                    <a:pt x="105" y="1177"/>
                    <a:pt x="105" y="1176"/>
                  </a:cubicBezTo>
                  <a:cubicBezTo>
                    <a:pt x="106" y="1170"/>
                    <a:pt x="106" y="1160"/>
                    <a:pt x="105" y="1135"/>
                  </a:cubicBezTo>
                  <a:cubicBezTo>
                    <a:pt x="105" y="1122"/>
                    <a:pt x="109" y="1109"/>
                    <a:pt x="112" y="1097"/>
                  </a:cubicBezTo>
                  <a:cubicBezTo>
                    <a:pt x="114" y="1093"/>
                    <a:pt x="115" y="1088"/>
                    <a:pt x="117" y="1083"/>
                  </a:cubicBezTo>
                  <a:cubicBezTo>
                    <a:pt x="118" y="1080"/>
                    <a:pt x="119" y="1077"/>
                    <a:pt x="119" y="1075"/>
                  </a:cubicBezTo>
                  <a:cubicBezTo>
                    <a:pt x="120" y="1079"/>
                    <a:pt x="122" y="1084"/>
                    <a:pt x="123" y="1090"/>
                  </a:cubicBezTo>
                  <a:cubicBezTo>
                    <a:pt x="123" y="1090"/>
                    <a:pt x="123" y="1090"/>
                    <a:pt x="123" y="1090"/>
                  </a:cubicBezTo>
                  <a:cubicBezTo>
                    <a:pt x="123" y="1090"/>
                    <a:pt x="123" y="1090"/>
                    <a:pt x="123" y="1090"/>
                  </a:cubicBezTo>
                  <a:cubicBezTo>
                    <a:pt x="124" y="1092"/>
                    <a:pt x="124" y="1094"/>
                    <a:pt x="125" y="1096"/>
                  </a:cubicBezTo>
                  <a:cubicBezTo>
                    <a:pt x="127" y="1107"/>
                    <a:pt x="124" y="1119"/>
                    <a:pt x="121" y="1130"/>
                  </a:cubicBezTo>
                  <a:cubicBezTo>
                    <a:pt x="118" y="1144"/>
                    <a:pt x="114" y="1158"/>
                    <a:pt x="118" y="1170"/>
                  </a:cubicBezTo>
                  <a:cubicBezTo>
                    <a:pt x="118" y="1170"/>
                    <a:pt x="119" y="1171"/>
                    <a:pt x="120" y="1171"/>
                  </a:cubicBezTo>
                  <a:cubicBezTo>
                    <a:pt x="121" y="1170"/>
                    <a:pt x="121" y="1169"/>
                    <a:pt x="121" y="1169"/>
                  </a:cubicBezTo>
                  <a:cubicBezTo>
                    <a:pt x="117" y="1157"/>
                    <a:pt x="121" y="1144"/>
                    <a:pt x="124" y="1131"/>
                  </a:cubicBezTo>
                  <a:cubicBezTo>
                    <a:pt x="126" y="1124"/>
                    <a:pt x="127" y="1117"/>
                    <a:pt x="128" y="1109"/>
                  </a:cubicBezTo>
                  <a:cubicBezTo>
                    <a:pt x="133" y="1129"/>
                    <a:pt x="136" y="1147"/>
                    <a:pt x="134" y="1157"/>
                  </a:cubicBezTo>
                  <a:cubicBezTo>
                    <a:pt x="134" y="1158"/>
                    <a:pt x="134" y="1158"/>
                    <a:pt x="135" y="1159"/>
                  </a:cubicBezTo>
                  <a:cubicBezTo>
                    <a:pt x="136" y="1159"/>
                    <a:pt x="137" y="1158"/>
                    <a:pt x="137" y="1157"/>
                  </a:cubicBezTo>
                  <a:cubicBezTo>
                    <a:pt x="139" y="1145"/>
                    <a:pt x="134" y="1119"/>
                    <a:pt x="128" y="1096"/>
                  </a:cubicBezTo>
                  <a:cubicBezTo>
                    <a:pt x="128" y="1094"/>
                    <a:pt x="127" y="1091"/>
                    <a:pt x="126" y="1089"/>
                  </a:cubicBezTo>
                  <a:cubicBezTo>
                    <a:pt x="125" y="1083"/>
                    <a:pt x="123" y="1077"/>
                    <a:pt x="122" y="1072"/>
                  </a:cubicBezTo>
                  <a:cubicBezTo>
                    <a:pt x="122" y="1072"/>
                    <a:pt x="121" y="1072"/>
                    <a:pt x="121" y="1072"/>
                  </a:cubicBezTo>
                  <a:cubicBezTo>
                    <a:pt x="121" y="1072"/>
                    <a:pt x="121" y="1072"/>
                    <a:pt x="121" y="1072"/>
                  </a:cubicBezTo>
                  <a:cubicBezTo>
                    <a:pt x="129" y="1068"/>
                    <a:pt x="132" y="1060"/>
                    <a:pt x="135" y="1052"/>
                  </a:cubicBezTo>
                  <a:cubicBezTo>
                    <a:pt x="136" y="1049"/>
                    <a:pt x="136" y="1049"/>
                    <a:pt x="136" y="1049"/>
                  </a:cubicBezTo>
                  <a:cubicBezTo>
                    <a:pt x="136" y="1052"/>
                    <a:pt x="136" y="1054"/>
                    <a:pt x="136" y="1056"/>
                  </a:cubicBezTo>
                  <a:cubicBezTo>
                    <a:pt x="137" y="1062"/>
                    <a:pt x="140" y="1068"/>
                    <a:pt x="142" y="1073"/>
                  </a:cubicBezTo>
                  <a:cubicBezTo>
                    <a:pt x="145" y="1082"/>
                    <a:pt x="148" y="1091"/>
                    <a:pt x="147" y="1101"/>
                  </a:cubicBezTo>
                  <a:cubicBezTo>
                    <a:pt x="147" y="1102"/>
                    <a:pt x="148" y="1103"/>
                    <a:pt x="149" y="1103"/>
                  </a:cubicBezTo>
                  <a:cubicBezTo>
                    <a:pt x="149" y="1103"/>
                    <a:pt x="150" y="1102"/>
                    <a:pt x="150" y="1101"/>
                  </a:cubicBezTo>
                  <a:cubicBezTo>
                    <a:pt x="151" y="1091"/>
                    <a:pt x="147" y="1081"/>
                    <a:pt x="144" y="1072"/>
                  </a:cubicBezTo>
                  <a:cubicBezTo>
                    <a:pt x="142" y="1067"/>
                    <a:pt x="140" y="1061"/>
                    <a:pt x="139" y="1055"/>
                  </a:cubicBezTo>
                  <a:cubicBezTo>
                    <a:pt x="138" y="1048"/>
                    <a:pt x="138" y="1040"/>
                    <a:pt x="138" y="1033"/>
                  </a:cubicBezTo>
                  <a:cubicBezTo>
                    <a:pt x="138" y="1032"/>
                    <a:pt x="138" y="1032"/>
                    <a:pt x="138" y="1031"/>
                  </a:cubicBezTo>
                  <a:cubicBezTo>
                    <a:pt x="139" y="1034"/>
                    <a:pt x="140" y="1038"/>
                    <a:pt x="142" y="1040"/>
                  </a:cubicBezTo>
                  <a:cubicBezTo>
                    <a:pt x="144" y="1043"/>
                    <a:pt x="146" y="1046"/>
                    <a:pt x="149" y="1048"/>
                  </a:cubicBezTo>
                  <a:cubicBezTo>
                    <a:pt x="153" y="1052"/>
                    <a:pt x="156" y="1055"/>
                    <a:pt x="156" y="1060"/>
                  </a:cubicBezTo>
                  <a:cubicBezTo>
                    <a:pt x="156" y="1061"/>
                    <a:pt x="157" y="1061"/>
                    <a:pt x="158" y="1061"/>
                  </a:cubicBezTo>
                  <a:cubicBezTo>
                    <a:pt x="159" y="1061"/>
                    <a:pt x="159" y="1061"/>
                    <a:pt x="159" y="1060"/>
                  </a:cubicBezTo>
                  <a:cubicBezTo>
                    <a:pt x="159" y="1053"/>
                    <a:pt x="155" y="1050"/>
                    <a:pt x="151" y="1046"/>
                  </a:cubicBezTo>
                  <a:cubicBezTo>
                    <a:pt x="149" y="1044"/>
                    <a:pt x="146" y="1042"/>
                    <a:pt x="144" y="1039"/>
                  </a:cubicBezTo>
                  <a:cubicBezTo>
                    <a:pt x="142" y="1034"/>
                    <a:pt x="141" y="1028"/>
                    <a:pt x="140" y="1022"/>
                  </a:cubicBezTo>
                  <a:cubicBezTo>
                    <a:pt x="138" y="1015"/>
                    <a:pt x="138" y="1015"/>
                    <a:pt x="138" y="1015"/>
                  </a:cubicBezTo>
                  <a:cubicBezTo>
                    <a:pt x="138" y="1015"/>
                    <a:pt x="138" y="1015"/>
                    <a:pt x="138" y="1015"/>
                  </a:cubicBezTo>
                  <a:cubicBezTo>
                    <a:pt x="138" y="1013"/>
                    <a:pt x="138" y="1011"/>
                    <a:pt x="137" y="1009"/>
                  </a:cubicBezTo>
                  <a:cubicBezTo>
                    <a:pt x="132" y="986"/>
                    <a:pt x="132" y="986"/>
                    <a:pt x="132" y="986"/>
                  </a:cubicBezTo>
                  <a:cubicBezTo>
                    <a:pt x="129" y="975"/>
                    <a:pt x="126" y="964"/>
                    <a:pt x="124" y="953"/>
                  </a:cubicBezTo>
                  <a:cubicBezTo>
                    <a:pt x="124" y="948"/>
                    <a:pt x="125" y="944"/>
                    <a:pt x="126" y="940"/>
                  </a:cubicBezTo>
                  <a:cubicBezTo>
                    <a:pt x="128" y="935"/>
                    <a:pt x="129" y="931"/>
                    <a:pt x="127" y="925"/>
                  </a:cubicBezTo>
                  <a:cubicBezTo>
                    <a:pt x="127" y="924"/>
                    <a:pt x="127" y="924"/>
                    <a:pt x="127" y="924"/>
                  </a:cubicBezTo>
                  <a:cubicBezTo>
                    <a:pt x="128" y="921"/>
                    <a:pt x="130" y="917"/>
                    <a:pt x="131" y="913"/>
                  </a:cubicBezTo>
                  <a:cubicBezTo>
                    <a:pt x="143" y="882"/>
                    <a:pt x="158" y="842"/>
                    <a:pt x="169" y="803"/>
                  </a:cubicBezTo>
                  <a:cubicBezTo>
                    <a:pt x="178" y="768"/>
                    <a:pt x="189" y="711"/>
                    <a:pt x="194" y="680"/>
                  </a:cubicBezTo>
                  <a:cubicBezTo>
                    <a:pt x="196" y="669"/>
                    <a:pt x="197" y="662"/>
                    <a:pt x="198" y="660"/>
                  </a:cubicBezTo>
                  <a:cubicBezTo>
                    <a:pt x="220" y="581"/>
                    <a:pt x="214" y="448"/>
                    <a:pt x="209" y="406"/>
                  </a:cubicBezTo>
                  <a:cubicBezTo>
                    <a:pt x="202" y="360"/>
                    <a:pt x="210" y="320"/>
                    <a:pt x="233" y="270"/>
                  </a:cubicBezTo>
                  <a:cubicBezTo>
                    <a:pt x="238" y="260"/>
                    <a:pt x="252" y="231"/>
                    <a:pt x="263" y="223"/>
                  </a:cubicBezTo>
                  <a:cubicBezTo>
                    <a:pt x="264" y="222"/>
                    <a:pt x="264" y="222"/>
                    <a:pt x="265" y="221"/>
                  </a:cubicBezTo>
                  <a:cubicBezTo>
                    <a:pt x="284" y="216"/>
                    <a:pt x="328" y="166"/>
                    <a:pt x="335" y="154"/>
                  </a:cubicBezTo>
                  <a:cubicBezTo>
                    <a:pt x="339" y="149"/>
                    <a:pt x="349" y="140"/>
                    <a:pt x="360" y="132"/>
                  </a:cubicBezTo>
                  <a:cubicBezTo>
                    <a:pt x="360" y="132"/>
                    <a:pt x="361" y="132"/>
                    <a:pt x="361" y="132"/>
                  </a:cubicBezTo>
                  <a:cubicBezTo>
                    <a:pt x="371" y="126"/>
                    <a:pt x="400" y="127"/>
                    <a:pt x="422" y="128"/>
                  </a:cubicBezTo>
                  <a:cubicBezTo>
                    <a:pt x="434" y="128"/>
                    <a:pt x="444" y="129"/>
                    <a:pt x="449" y="128"/>
                  </a:cubicBezTo>
                  <a:cubicBezTo>
                    <a:pt x="450" y="128"/>
                    <a:pt x="450" y="127"/>
                    <a:pt x="450" y="126"/>
                  </a:cubicBezTo>
                  <a:close/>
                  <a:moveTo>
                    <a:pt x="359" y="112"/>
                  </a:moveTo>
                  <a:cubicBezTo>
                    <a:pt x="356" y="115"/>
                    <a:pt x="352" y="118"/>
                    <a:pt x="349" y="120"/>
                  </a:cubicBezTo>
                  <a:cubicBezTo>
                    <a:pt x="338" y="128"/>
                    <a:pt x="328" y="136"/>
                    <a:pt x="319" y="143"/>
                  </a:cubicBezTo>
                  <a:cubicBezTo>
                    <a:pt x="325" y="136"/>
                    <a:pt x="333" y="126"/>
                    <a:pt x="339" y="118"/>
                  </a:cubicBezTo>
                  <a:cubicBezTo>
                    <a:pt x="346" y="115"/>
                    <a:pt x="354" y="113"/>
                    <a:pt x="359" y="112"/>
                  </a:cubicBezTo>
                  <a:close/>
                  <a:moveTo>
                    <a:pt x="345" y="103"/>
                  </a:moveTo>
                  <a:cubicBezTo>
                    <a:pt x="343" y="106"/>
                    <a:pt x="340" y="111"/>
                    <a:pt x="337" y="115"/>
                  </a:cubicBezTo>
                  <a:cubicBezTo>
                    <a:pt x="337" y="115"/>
                    <a:pt x="336" y="116"/>
                    <a:pt x="336" y="116"/>
                  </a:cubicBezTo>
                  <a:cubicBezTo>
                    <a:pt x="335" y="116"/>
                    <a:pt x="335" y="117"/>
                    <a:pt x="335" y="118"/>
                  </a:cubicBezTo>
                  <a:cubicBezTo>
                    <a:pt x="335" y="117"/>
                    <a:pt x="334" y="117"/>
                    <a:pt x="333" y="117"/>
                  </a:cubicBezTo>
                  <a:cubicBezTo>
                    <a:pt x="327" y="120"/>
                    <a:pt x="314" y="125"/>
                    <a:pt x="303" y="128"/>
                  </a:cubicBezTo>
                  <a:cubicBezTo>
                    <a:pt x="318" y="120"/>
                    <a:pt x="332" y="111"/>
                    <a:pt x="345" y="103"/>
                  </a:cubicBezTo>
                  <a:close/>
                  <a:moveTo>
                    <a:pt x="230" y="166"/>
                  </a:moveTo>
                  <a:cubicBezTo>
                    <a:pt x="230" y="166"/>
                    <a:pt x="230" y="166"/>
                    <a:pt x="230" y="165"/>
                  </a:cubicBezTo>
                  <a:cubicBezTo>
                    <a:pt x="246" y="158"/>
                    <a:pt x="268" y="147"/>
                    <a:pt x="290" y="135"/>
                  </a:cubicBezTo>
                  <a:cubicBezTo>
                    <a:pt x="298" y="133"/>
                    <a:pt x="322" y="126"/>
                    <a:pt x="333" y="120"/>
                  </a:cubicBezTo>
                  <a:cubicBezTo>
                    <a:pt x="324" y="132"/>
                    <a:pt x="314" y="146"/>
                    <a:pt x="308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298" y="159"/>
                    <a:pt x="290" y="165"/>
                    <a:pt x="284" y="168"/>
                  </a:cubicBezTo>
                  <a:cubicBezTo>
                    <a:pt x="270" y="177"/>
                    <a:pt x="258" y="184"/>
                    <a:pt x="249" y="189"/>
                  </a:cubicBezTo>
                  <a:cubicBezTo>
                    <a:pt x="243" y="193"/>
                    <a:pt x="238" y="195"/>
                    <a:pt x="235" y="198"/>
                  </a:cubicBezTo>
                  <a:cubicBezTo>
                    <a:pt x="230" y="200"/>
                    <a:pt x="214" y="210"/>
                    <a:pt x="199" y="230"/>
                  </a:cubicBezTo>
                  <a:cubicBezTo>
                    <a:pt x="208" y="200"/>
                    <a:pt x="221" y="173"/>
                    <a:pt x="230" y="166"/>
                  </a:cubicBezTo>
                  <a:close/>
                  <a:moveTo>
                    <a:pt x="197" y="239"/>
                  </a:moveTo>
                  <a:cubicBezTo>
                    <a:pt x="213" y="214"/>
                    <a:pt x="231" y="203"/>
                    <a:pt x="236" y="200"/>
                  </a:cubicBezTo>
                  <a:cubicBezTo>
                    <a:pt x="240" y="198"/>
                    <a:pt x="245" y="195"/>
                    <a:pt x="251" y="192"/>
                  </a:cubicBezTo>
                  <a:cubicBezTo>
                    <a:pt x="257" y="188"/>
                    <a:pt x="264" y="184"/>
                    <a:pt x="272" y="180"/>
                  </a:cubicBezTo>
                  <a:cubicBezTo>
                    <a:pt x="265" y="189"/>
                    <a:pt x="265" y="189"/>
                    <a:pt x="265" y="189"/>
                  </a:cubicBezTo>
                  <a:cubicBezTo>
                    <a:pt x="261" y="195"/>
                    <a:pt x="257" y="201"/>
                    <a:pt x="252" y="207"/>
                  </a:cubicBezTo>
                  <a:cubicBezTo>
                    <a:pt x="245" y="214"/>
                    <a:pt x="245" y="214"/>
                    <a:pt x="245" y="214"/>
                  </a:cubicBezTo>
                  <a:cubicBezTo>
                    <a:pt x="235" y="224"/>
                    <a:pt x="222" y="236"/>
                    <a:pt x="223" y="251"/>
                  </a:cubicBezTo>
                  <a:cubicBezTo>
                    <a:pt x="218" y="257"/>
                    <a:pt x="213" y="263"/>
                    <a:pt x="209" y="270"/>
                  </a:cubicBezTo>
                  <a:cubicBezTo>
                    <a:pt x="201" y="281"/>
                    <a:pt x="195" y="290"/>
                    <a:pt x="191" y="299"/>
                  </a:cubicBezTo>
                  <a:cubicBezTo>
                    <a:pt x="188" y="282"/>
                    <a:pt x="191" y="260"/>
                    <a:pt x="197" y="239"/>
                  </a:cubicBezTo>
                  <a:close/>
                  <a:moveTo>
                    <a:pt x="143" y="627"/>
                  </a:moveTo>
                  <a:cubicBezTo>
                    <a:pt x="142" y="621"/>
                    <a:pt x="141" y="615"/>
                    <a:pt x="141" y="609"/>
                  </a:cubicBezTo>
                  <a:cubicBezTo>
                    <a:pt x="141" y="609"/>
                    <a:pt x="141" y="609"/>
                    <a:pt x="141" y="608"/>
                  </a:cubicBezTo>
                  <a:cubicBezTo>
                    <a:pt x="145" y="584"/>
                    <a:pt x="147" y="558"/>
                    <a:pt x="149" y="535"/>
                  </a:cubicBezTo>
                  <a:cubicBezTo>
                    <a:pt x="151" y="515"/>
                    <a:pt x="153" y="497"/>
                    <a:pt x="155" y="483"/>
                  </a:cubicBezTo>
                  <a:cubicBezTo>
                    <a:pt x="163" y="441"/>
                    <a:pt x="166" y="382"/>
                    <a:pt x="168" y="347"/>
                  </a:cubicBezTo>
                  <a:cubicBezTo>
                    <a:pt x="169" y="333"/>
                    <a:pt x="169" y="333"/>
                    <a:pt x="169" y="333"/>
                  </a:cubicBezTo>
                  <a:cubicBezTo>
                    <a:pt x="171" y="296"/>
                    <a:pt x="180" y="268"/>
                    <a:pt x="192" y="248"/>
                  </a:cubicBezTo>
                  <a:cubicBezTo>
                    <a:pt x="187" y="268"/>
                    <a:pt x="185" y="289"/>
                    <a:pt x="189" y="304"/>
                  </a:cubicBezTo>
                  <a:cubicBezTo>
                    <a:pt x="183" y="319"/>
                    <a:pt x="179" y="338"/>
                    <a:pt x="176" y="377"/>
                  </a:cubicBezTo>
                  <a:cubicBezTo>
                    <a:pt x="175" y="394"/>
                    <a:pt x="174" y="419"/>
                    <a:pt x="173" y="447"/>
                  </a:cubicBezTo>
                  <a:cubicBezTo>
                    <a:pt x="170" y="521"/>
                    <a:pt x="166" y="622"/>
                    <a:pt x="152" y="663"/>
                  </a:cubicBezTo>
                  <a:cubicBezTo>
                    <a:pt x="150" y="669"/>
                    <a:pt x="148" y="676"/>
                    <a:pt x="146" y="684"/>
                  </a:cubicBezTo>
                  <a:cubicBezTo>
                    <a:pt x="146" y="681"/>
                    <a:pt x="146" y="677"/>
                    <a:pt x="146" y="674"/>
                  </a:cubicBezTo>
                  <a:cubicBezTo>
                    <a:pt x="147" y="664"/>
                    <a:pt x="147" y="655"/>
                    <a:pt x="146" y="645"/>
                  </a:cubicBezTo>
                  <a:cubicBezTo>
                    <a:pt x="146" y="639"/>
                    <a:pt x="144" y="633"/>
                    <a:pt x="143" y="627"/>
                  </a:cubicBezTo>
                  <a:close/>
                  <a:moveTo>
                    <a:pt x="86" y="972"/>
                  </a:moveTo>
                  <a:cubicBezTo>
                    <a:pt x="86" y="972"/>
                    <a:pt x="86" y="972"/>
                    <a:pt x="86" y="972"/>
                  </a:cubicBezTo>
                  <a:cubicBezTo>
                    <a:pt x="85" y="972"/>
                    <a:pt x="85" y="972"/>
                    <a:pt x="85" y="972"/>
                  </a:cubicBezTo>
                  <a:cubicBezTo>
                    <a:pt x="85" y="972"/>
                    <a:pt x="85" y="972"/>
                    <a:pt x="86" y="972"/>
                  </a:cubicBezTo>
                  <a:close/>
                  <a:moveTo>
                    <a:pt x="85" y="971"/>
                  </a:moveTo>
                  <a:cubicBezTo>
                    <a:pt x="85" y="971"/>
                    <a:pt x="84" y="970"/>
                    <a:pt x="85" y="970"/>
                  </a:cubicBezTo>
                  <a:cubicBezTo>
                    <a:pt x="84" y="970"/>
                    <a:pt x="85" y="971"/>
                    <a:pt x="85" y="971"/>
                  </a:cubicBezTo>
                  <a:close/>
                  <a:moveTo>
                    <a:pt x="112" y="1088"/>
                  </a:moveTo>
                  <a:cubicBezTo>
                    <a:pt x="109" y="1099"/>
                    <a:pt x="109" y="1099"/>
                    <a:pt x="109" y="1099"/>
                  </a:cubicBezTo>
                  <a:cubicBezTo>
                    <a:pt x="108" y="1100"/>
                    <a:pt x="108" y="1100"/>
                    <a:pt x="108" y="1100"/>
                  </a:cubicBezTo>
                  <a:cubicBezTo>
                    <a:pt x="106" y="1108"/>
                    <a:pt x="104" y="1116"/>
                    <a:pt x="103" y="1125"/>
                  </a:cubicBezTo>
                  <a:cubicBezTo>
                    <a:pt x="102" y="1125"/>
                    <a:pt x="102" y="1125"/>
                    <a:pt x="102" y="1125"/>
                  </a:cubicBezTo>
                  <a:cubicBezTo>
                    <a:pt x="95" y="1132"/>
                    <a:pt x="92" y="1141"/>
                    <a:pt x="90" y="1150"/>
                  </a:cubicBezTo>
                  <a:cubicBezTo>
                    <a:pt x="88" y="1154"/>
                    <a:pt x="88" y="1154"/>
                    <a:pt x="88" y="1154"/>
                  </a:cubicBezTo>
                  <a:cubicBezTo>
                    <a:pt x="88" y="1152"/>
                    <a:pt x="88" y="1150"/>
                    <a:pt x="87" y="1148"/>
                  </a:cubicBezTo>
                  <a:cubicBezTo>
                    <a:pt x="86" y="1142"/>
                    <a:pt x="86" y="1142"/>
                    <a:pt x="86" y="1142"/>
                  </a:cubicBezTo>
                  <a:cubicBezTo>
                    <a:pt x="83" y="1131"/>
                    <a:pt x="80" y="1120"/>
                    <a:pt x="78" y="1108"/>
                  </a:cubicBezTo>
                  <a:cubicBezTo>
                    <a:pt x="77" y="1102"/>
                    <a:pt x="75" y="1097"/>
                    <a:pt x="74" y="1091"/>
                  </a:cubicBezTo>
                  <a:cubicBezTo>
                    <a:pt x="76" y="1093"/>
                    <a:pt x="79" y="1095"/>
                    <a:pt x="82" y="1097"/>
                  </a:cubicBezTo>
                  <a:cubicBezTo>
                    <a:pt x="89" y="1100"/>
                    <a:pt x="97" y="1099"/>
                    <a:pt x="104" y="1095"/>
                  </a:cubicBezTo>
                  <a:cubicBezTo>
                    <a:pt x="107" y="1094"/>
                    <a:pt x="110" y="1090"/>
                    <a:pt x="113" y="1085"/>
                  </a:cubicBezTo>
                  <a:cubicBezTo>
                    <a:pt x="113" y="1086"/>
                    <a:pt x="112" y="1087"/>
                    <a:pt x="112" y="1088"/>
                  </a:cubicBezTo>
                  <a:close/>
                  <a:moveTo>
                    <a:pt x="123" y="939"/>
                  </a:moveTo>
                  <a:cubicBezTo>
                    <a:pt x="122" y="943"/>
                    <a:pt x="121" y="947"/>
                    <a:pt x="121" y="953"/>
                  </a:cubicBezTo>
                  <a:cubicBezTo>
                    <a:pt x="123" y="964"/>
                    <a:pt x="126" y="976"/>
                    <a:pt x="129" y="986"/>
                  </a:cubicBezTo>
                  <a:cubicBezTo>
                    <a:pt x="134" y="1010"/>
                    <a:pt x="134" y="1010"/>
                    <a:pt x="134" y="1010"/>
                  </a:cubicBezTo>
                  <a:cubicBezTo>
                    <a:pt x="136" y="1017"/>
                    <a:pt x="136" y="1025"/>
                    <a:pt x="135" y="1033"/>
                  </a:cubicBezTo>
                  <a:cubicBezTo>
                    <a:pt x="135" y="1036"/>
                    <a:pt x="135" y="1039"/>
                    <a:pt x="135" y="1042"/>
                  </a:cubicBezTo>
                  <a:cubicBezTo>
                    <a:pt x="135" y="1042"/>
                    <a:pt x="135" y="1042"/>
                    <a:pt x="135" y="1043"/>
                  </a:cubicBezTo>
                  <a:cubicBezTo>
                    <a:pt x="132" y="1051"/>
                    <a:pt x="132" y="1051"/>
                    <a:pt x="132" y="1051"/>
                  </a:cubicBezTo>
                  <a:cubicBezTo>
                    <a:pt x="130" y="1058"/>
                    <a:pt x="127" y="1066"/>
                    <a:pt x="121" y="1069"/>
                  </a:cubicBezTo>
                  <a:cubicBezTo>
                    <a:pt x="116" y="1054"/>
                    <a:pt x="116" y="1054"/>
                    <a:pt x="116" y="1054"/>
                  </a:cubicBezTo>
                  <a:cubicBezTo>
                    <a:pt x="107" y="1023"/>
                    <a:pt x="104" y="1008"/>
                    <a:pt x="113" y="966"/>
                  </a:cubicBezTo>
                  <a:cubicBezTo>
                    <a:pt x="115" y="958"/>
                    <a:pt x="119" y="945"/>
                    <a:pt x="125" y="929"/>
                  </a:cubicBezTo>
                  <a:cubicBezTo>
                    <a:pt x="125" y="933"/>
                    <a:pt x="124" y="936"/>
                    <a:pt x="123" y="939"/>
                  </a:cubicBezTo>
                  <a:close/>
                  <a:moveTo>
                    <a:pt x="230" y="268"/>
                  </a:moveTo>
                  <a:cubicBezTo>
                    <a:pt x="207" y="319"/>
                    <a:pt x="199" y="360"/>
                    <a:pt x="206" y="406"/>
                  </a:cubicBezTo>
                  <a:cubicBezTo>
                    <a:pt x="211" y="448"/>
                    <a:pt x="217" y="581"/>
                    <a:pt x="195" y="659"/>
                  </a:cubicBezTo>
                  <a:cubicBezTo>
                    <a:pt x="194" y="661"/>
                    <a:pt x="193" y="668"/>
                    <a:pt x="191" y="679"/>
                  </a:cubicBezTo>
                  <a:cubicBezTo>
                    <a:pt x="186" y="710"/>
                    <a:pt x="175" y="767"/>
                    <a:pt x="166" y="802"/>
                  </a:cubicBezTo>
                  <a:cubicBezTo>
                    <a:pt x="155" y="841"/>
                    <a:pt x="140" y="881"/>
                    <a:pt x="128" y="912"/>
                  </a:cubicBezTo>
                  <a:cubicBezTo>
                    <a:pt x="119" y="936"/>
                    <a:pt x="112" y="955"/>
                    <a:pt x="110" y="966"/>
                  </a:cubicBezTo>
                  <a:cubicBezTo>
                    <a:pt x="101" y="1008"/>
                    <a:pt x="104" y="1024"/>
                    <a:pt x="113" y="1055"/>
                  </a:cubicBezTo>
                  <a:cubicBezTo>
                    <a:pt x="118" y="1071"/>
                    <a:pt x="118" y="1071"/>
                    <a:pt x="118" y="1071"/>
                  </a:cubicBezTo>
                  <a:cubicBezTo>
                    <a:pt x="117" y="1071"/>
                    <a:pt x="117" y="1071"/>
                    <a:pt x="117" y="1072"/>
                  </a:cubicBezTo>
                  <a:cubicBezTo>
                    <a:pt x="117" y="1072"/>
                    <a:pt x="117" y="1072"/>
                    <a:pt x="117" y="1072"/>
                  </a:cubicBezTo>
                  <a:cubicBezTo>
                    <a:pt x="117" y="1072"/>
                    <a:pt x="117" y="1072"/>
                    <a:pt x="117" y="1072"/>
                  </a:cubicBezTo>
                  <a:cubicBezTo>
                    <a:pt x="116" y="1074"/>
                    <a:pt x="116" y="1074"/>
                    <a:pt x="116" y="1074"/>
                  </a:cubicBezTo>
                  <a:cubicBezTo>
                    <a:pt x="112" y="1080"/>
                    <a:pt x="107" y="1090"/>
                    <a:pt x="102" y="1093"/>
                  </a:cubicBezTo>
                  <a:cubicBezTo>
                    <a:pt x="97" y="1096"/>
                    <a:pt x="90" y="1096"/>
                    <a:pt x="83" y="1094"/>
                  </a:cubicBezTo>
                  <a:cubicBezTo>
                    <a:pt x="78" y="1092"/>
                    <a:pt x="74" y="1087"/>
                    <a:pt x="72" y="1082"/>
                  </a:cubicBezTo>
                  <a:cubicBezTo>
                    <a:pt x="70" y="1076"/>
                    <a:pt x="69" y="1070"/>
                    <a:pt x="69" y="1064"/>
                  </a:cubicBezTo>
                  <a:cubicBezTo>
                    <a:pt x="69" y="1057"/>
                    <a:pt x="69" y="1051"/>
                    <a:pt x="70" y="1046"/>
                  </a:cubicBezTo>
                  <a:cubicBezTo>
                    <a:pt x="71" y="1033"/>
                    <a:pt x="71" y="1033"/>
                    <a:pt x="71" y="1033"/>
                  </a:cubicBezTo>
                  <a:cubicBezTo>
                    <a:pt x="74" y="1020"/>
                    <a:pt x="77" y="1007"/>
                    <a:pt x="81" y="992"/>
                  </a:cubicBezTo>
                  <a:cubicBezTo>
                    <a:pt x="81" y="992"/>
                    <a:pt x="82" y="992"/>
                    <a:pt x="82" y="990"/>
                  </a:cubicBezTo>
                  <a:cubicBezTo>
                    <a:pt x="82" y="990"/>
                    <a:pt x="82" y="990"/>
                    <a:pt x="82" y="990"/>
                  </a:cubicBezTo>
                  <a:cubicBezTo>
                    <a:pt x="82" y="989"/>
                    <a:pt x="82" y="989"/>
                    <a:pt x="82" y="989"/>
                  </a:cubicBezTo>
                  <a:cubicBezTo>
                    <a:pt x="84" y="982"/>
                    <a:pt x="87" y="971"/>
                    <a:pt x="87" y="971"/>
                  </a:cubicBezTo>
                  <a:cubicBezTo>
                    <a:pt x="87" y="971"/>
                    <a:pt x="87" y="971"/>
                    <a:pt x="87" y="971"/>
                  </a:cubicBezTo>
                  <a:cubicBezTo>
                    <a:pt x="97" y="934"/>
                    <a:pt x="109" y="875"/>
                    <a:pt x="121" y="818"/>
                  </a:cubicBezTo>
                  <a:cubicBezTo>
                    <a:pt x="129" y="775"/>
                    <a:pt x="137" y="734"/>
                    <a:pt x="145" y="703"/>
                  </a:cubicBezTo>
                  <a:cubicBezTo>
                    <a:pt x="145" y="706"/>
                    <a:pt x="145" y="706"/>
                    <a:pt x="145" y="706"/>
                  </a:cubicBezTo>
                  <a:cubicBezTo>
                    <a:pt x="145" y="726"/>
                    <a:pt x="145" y="747"/>
                    <a:pt x="142" y="766"/>
                  </a:cubicBezTo>
                  <a:cubicBezTo>
                    <a:pt x="141" y="773"/>
                    <a:pt x="139" y="780"/>
                    <a:pt x="137" y="787"/>
                  </a:cubicBezTo>
                  <a:cubicBezTo>
                    <a:pt x="135" y="796"/>
                    <a:pt x="132" y="806"/>
                    <a:pt x="131" y="816"/>
                  </a:cubicBezTo>
                  <a:cubicBezTo>
                    <a:pt x="129" y="828"/>
                    <a:pt x="129" y="828"/>
                    <a:pt x="129" y="828"/>
                  </a:cubicBezTo>
                  <a:cubicBezTo>
                    <a:pt x="128" y="837"/>
                    <a:pt x="127" y="846"/>
                    <a:pt x="127" y="853"/>
                  </a:cubicBezTo>
                  <a:cubicBezTo>
                    <a:pt x="127" y="854"/>
                    <a:pt x="128" y="855"/>
                    <a:pt x="129" y="855"/>
                  </a:cubicBezTo>
                  <a:cubicBezTo>
                    <a:pt x="129" y="855"/>
                    <a:pt x="130" y="854"/>
                    <a:pt x="130" y="853"/>
                  </a:cubicBezTo>
                  <a:cubicBezTo>
                    <a:pt x="130" y="846"/>
                    <a:pt x="131" y="837"/>
                    <a:pt x="132" y="829"/>
                  </a:cubicBezTo>
                  <a:cubicBezTo>
                    <a:pt x="134" y="816"/>
                    <a:pt x="134" y="816"/>
                    <a:pt x="134" y="816"/>
                  </a:cubicBezTo>
                  <a:cubicBezTo>
                    <a:pt x="135" y="806"/>
                    <a:pt x="138" y="797"/>
                    <a:pt x="140" y="788"/>
                  </a:cubicBezTo>
                  <a:cubicBezTo>
                    <a:pt x="142" y="781"/>
                    <a:pt x="144" y="774"/>
                    <a:pt x="145" y="767"/>
                  </a:cubicBezTo>
                  <a:cubicBezTo>
                    <a:pt x="145" y="766"/>
                    <a:pt x="145" y="765"/>
                    <a:pt x="145" y="764"/>
                  </a:cubicBezTo>
                  <a:cubicBezTo>
                    <a:pt x="152" y="780"/>
                    <a:pt x="150" y="812"/>
                    <a:pt x="148" y="825"/>
                  </a:cubicBezTo>
                  <a:cubicBezTo>
                    <a:pt x="148" y="826"/>
                    <a:pt x="149" y="827"/>
                    <a:pt x="150" y="827"/>
                  </a:cubicBezTo>
                  <a:cubicBezTo>
                    <a:pt x="151" y="827"/>
                    <a:pt x="151" y="826"/>
                    <a:pt x="151" y="825"/>
                  </a:cubicBezTo>
                  <a:cubicBezTo>
                    <a:pt x="153" y="811"/>
                    <a:pt x="155" y="777"/>
                    <a:pt x="147" y="762"/>
                  </a:cubicBezTo>
                  <a:cubicBezTo>
                    <a:pt x="147" y="761"/>
                    <a:pt x="146" y="761"/>
                    <a:pt x="146" y="761"/>
                  </a:cubicBezTo>
                  <a:cubicBezTo>
                    <a:pt x="148" y="743"/>
                    <a:pt x="148" y="724"/>
                    <a:pt x="148" y="706"/>
                  </a:cubicBezTo>
                  <a:cubicBezTo>
                    <a:pt x="147" y="691"/>
                    <a:pt x="147" y="691"/>
                    <a:pt x="147" y="691"/>
                  </a:cubicBezTo>
                  <a:cubicBezTo>
                    <a:pt x="150" y="680"/>
                    <a:pt x="153" y="671"/>
                    <a:pt x="155" y="664"/>
                  </a:cubicBezTo>
                  <a:cubicBezTo>
                    <a:pt x="165" y="634"/>
                    <a:pt x="170" y="575"/>
                    <a:pt x="173" y="515"/>
                  </a:cubicBezTo>
                  <a:cubicBezTo>
                    <a:pt x="174" y="519"/>
                    <a:pt x="175" y="524"/>
                    <a:pt x="176" y="528"/>
                  </a:cubicBezTo>
                  <a:cubicBezTo>
                    <a:pt x="178" y="535"/>
                    <a:pt x="178" y="535"/>
                    <a:pt x="178" y="535"/>
                  </a:cubicBezTo>
                  <a:cubicBezTo>
                    <a:pt x="183" y="556"/>
                    <a:pt x="183" y="574"/>
                    <a:pt x="184" y="595"/>
                  </a:cubicBezTo>
                  <a:cubicBezTo>
                    <a:pt x="184" y="604"/>
                    <a:pt x="184" y="604"/>
                    <a:pt x="184" y="604"/>
                  </a:cubicBezTo>
                  <a:cubicBezTo>
                    <a:pt x="184" y="605"/>
                    <a:pt x="185" y="605"/>
                    <a:pt x="186" y="605"/>
                  </a:cubicBezTo>
                  <a:cubicBezTo>
                    <a:pt x="187" y="605"/>
                    <a:pt x="187" y="605"/>
                    <a:pt x="187" y="604"/>
                  </a:cubicBezTo>
                  <a:cubicBezTo>
                    <a:pt x="187" y="595"/>
                    <a:pt x="187" y="595"/>
                    <a:pt x="187" y="595"/>
                  </a:cubicBezTo>
                  <a:cubicBezTo>
                    <a:pt x="186" y="574"/>
                    <a:pt x="186" y="556"/>
                    <a:pt x="181" y="534"/>
                  </a:cubicBezTo>
                  <a:cubicBezTo>
                    <a:pt x="179" y="527"/>
                    <a:pt x="179" y="527"/>
                    <a:pt x="179" y="527"/>
                  </a:cubicBezTo>
                  <a:cubicBezTo>
                    <a:pt x="177" y="519"/>
                    <a:pt x="175" y="511"/>
                    <a:pt x="175" y="503"/>
                  </a:cubicBezTo>
                  <a:cubicBezTo>
                    <a:pt x="174" y="499"/>
                    <a:pt x="175" y="488"/>
                    <a:pt x="174" y="488"/>
                  </a:cubicBezTo>
                  <a:cubicBezTo>
                    <a:pt x="175" y="474"/>
                    <a:pt x="176" y="460"/>
                    <a:pt x="176" y="447"/>
                  </a:cubicBezTo>
                  <a:cubicBezTo>
                    <a:pt x="177" y="419"/>
                    <a:pt x="178" y="394"/>
                    <a:pt x="179" y="377"/>
                  </a:cubicBezTo>
                  <a:cubicBezTo>
                    <a:pt x="184" y="311"/>
                    <a:pt x="191" y="302"/>
                    <a:pt x="211" y="272"/>
                  </a:cubicBezTo>
                  <a:cubicBezTo>
                    <a:pt x="216" y="265"/>
                    <a:pt x="220" y="259"/>
                    <a:pt x="225" y="253"/>
                  </a:cubicBezTo>
                  <a:cubicBezTo>
                    <a:pt x="226" y="253"/>
                    <a:pt x="226" y="253"/>
                    <a:pt x="226" y="252"/>
                  </a:cubicBezTo>
                  <a:cubicBezTo>
                    <a:pt x="232" y="245"/>
                    <a:pt x="240" y="238"/>
                    <a:pt x="253" y="230"/>
                  </a:cubicBezTo>
                  <a:cubicBezTo>
                    <a:pt x="245" y="240"/>
                    <a:pt x="236" y="256"/>
                    <a:pt x="230" y="268"/>
                  </a:cubicBezTo>
                  <a:close/>
                  <a:moveTo>
                    <a:pt x="333" y="153"/>
                  </a:moveTo>
                  <a:cubicBezTo>
                    <a:pt x="323" y="167"/>
                    <a:pt x="280" y="215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3" y="219"/>
                    <a:pt x="262" y="220"/>
                    <a:pt x="261" y="220"/>
                  </a:cubicBezTo>
                  <a:cubicBezTo>
                    <a:pt x="244" y="231"/>
                    <a:pt x="234" y="239"/>
                    <a:pt x="226" y="247"/>
                  </a:cubicBezTo>
                  <a:cubicBezTo>
                    <a:pt x="227" y="235"/>
                    <a:pt x="238" y="225"/>
                    <a:pt x="247" y="216"/>
                  </a:cubicBezTo>
                  <a:cubicBezTo>
                    <a:pt x="254" y="209"/>
                    <a:pt x="254" y="209"/>
                    <a:pt x="254" y="209"/>
                  </a:cubicBezTo>
                  <a:cubicBezTo>
                    <a:pt x="259" y="203"/>
                    <a:pt x="263" y="197"/>
                    <a:pt x="268" y="190"/>
                  </a:cubicBezTo>
                  <a:cubicBezTo>
                    <a:pt x="276" y="178"/>
                    <a:pt x="276" y="178"/>
                    <a:pt x="276" y="178"/>
                  </a:cubicBezTo>
                  <a:cubicBezTo>
                    <a:pt x="277" y="178"/>
                    <a:pt x="277" y="177"/>
                    <a:pt x="277" y="177"/>
                  </a:cubicBezTo>
                  <a:cubicBezTo>
                    <a:pt x="279" y="175"/>
                    <a:pt x="282" y="173"/>
                    <a:pt x="285" y="171"/>
                  </a:cubicBezTo>
                  <a:cubicBezTo>
                    <a:pt x="292" y="167"/>
                    <a:pt x="301" y="161"/>
                    <a:pt x="311" y="153"/>
                  </a:cubicBezTo>
                  <a:cubicBezTo>
                    <a:pt x="312" y="153"/>
                    <a:pt x="312" y="153"/>
                    <a:pt x="312" y="153"/>
                  </a:cubicBezTo>
                  <a:cubicBezTo>
                    <a:pt x="315" y="153"/>
                    <a:pt x="315" y="153"/>
                    <a:pt x="315" y="153"/>
                  </a:cubicBezTo>
                  <a:cubicBezTo>
                    <a:pt x="322" y="152"/>
                    <a:pt x="329" y="151"/>
                    <a:pt x="336" y="149"/>
                  </a:cubicBezTo>
                  <a:cubicBezTo>
                    <a:pt x="335" y="150"/>
                    <a:pt x="334" y="151"/>
                    <a:pt x="333" y="153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45"/>
            <p:cNvSpPr/>
            <p:nvPr>
              <p:custDataLst>
                <p:tags r:id="rId56"/>
              </p:custDataLst>
            </p:nvPr>
          </p:nvSpPr>
          <p:spPr bwMode="auto">
            <a:xfrm>
              <a:off x="1382" y="1069"/>
              <a:ext cx="52" cy="31"/>
            </a:xfrm>
            <a:custGeom>
              <a:avLst/>
              <a:gdLst>
                <a:gd name="T0" fmla="*/ 85 w 39"/>
                <a:gd name="T1" fmla="*/ 0 h 23"/>
                <a:gd name="T2" fmla="*/ 71 w 39"/>
                <a:gd name="T3" fmla="*/ 16 h 23"/>
                <a:gd name="T4" fmla="*/ 1 w 39"/>
                <a:gd name="T5" fmla="*/ 49 h 23"/>
                <a:gd name="T6" fmla="*/ 0 w 39"/>
                <a:gd name="T7" fmla="*/ 54 h 23"/>
                <a:gd name="T8" fmla="*/ 5 w 39"/>
                <a:gd name="T9" fmla="*/ 57 h 23"/>
                <a:gd name="T10" fmla="*/ 76 w 39"/>
                <a:gd name="T11" fmla="*/ 22 h 23"/>
                <a:gd name="T12" fmla="*/ 91 w 39"/>
                <a:gd name="T13" fmla="*/ 7 h 23"/>
                <a:gd name="T14" fmla="*/ 92 w 39"/>
                <a:gd name="T15" fmla="*/ 1 h 23"/>
                <a:gd name="T16" fmla="*/ 85 w 39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" h="23">
                  <a:moveTo>
                    <a:pt x="36" y="0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21" y="15"/>
                    <a:pt x="16" y="20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2"/>
                    <a:pt x="1" y="23"/>
                    <a:pt x="2" y="23"/>
                  </a:cubicBezTo>
                  <a:cubicBezTo>
                    <a:pt x="18" y="22"/>
                    <a:pt x="23" y="17"/>
                    <a:pt x="32" y="9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9" y="1"/>
                  </a:cubicBezTo>
                  <a:cubicBezTo>
                    <a:pt x="38" y="0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46"/>
            <p:cNvSpPr/>
            <p:nvPr>
              <p:custDataLst>
                <p:tags r:id="rId57"/>
              </p:custDataLst>
            </p:nvPr>
          </p:nvSpPr>
          <p:spPr bwMode="auto">
            <a:xfrm>
              <a:off x="1389" y="1048"/>
              <a:ext cx="44" cy="21"/>
            </a:xfrm>
            <a:custGeom>
              <a:avLst/>
              <a:gdLst>
                <a:gd name="T0" fmla="*/ 73 w 33"/>
                <a:gd name="T1" fmla="*/ 0 h 16"/>
                <a:gd name="T2" fmla="*/ 44 w 33"/>
                <a:gd name="T3" fmla="*/ 14 h 16"/>
                <a:gd name="T4" fmla="*/ 5 w 33"/>
                <a:gd name="T5" fmla="*/ 28 h 16"/>
                <a:gd name="T6" fmla="*/ 0 w 33"/>
                <a:gd name="T7" fmla="*/ 32 h 16"/>
                <a:gd name="T8" fmla="*/ 1 w 33"/>
                <a:gd name="T9" fmla="*/ 34 h 16"/>
                <a:gd name="T10" fmla="*/ 49 w 33"/>
                <a:gd name="T11" fmla="*/ 21 h 16"/>
                <a:gd name="T12" fmla="*/ 73 w 33"/>
                <a:gd name="T13" fmla="*/ 7 h 16"/>
                <a:gd name="T14" fmla="*/ 76 w 33"/>
                <a:gd name="T15" fmla="*/ 1 h 16"/>
                <a:gd name="T16" fmla="*/ 73 w 3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16">
                  <a:moveTo>
                    <a:pt x="31" y="0"/>
                  </a:moveTo>
                  <a:cubicBezTo>
                    <a:pt x="26" y="2"/>
                    <a:pt x="23" y="4"/>
                    <a:pt x="19" y="6"/>
                  </a:cubicBezTo>
                  <a:cubicBezTo>
                    <a:pt x="14" y="10"/>
                    <a:pt x="8" y="13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9" y="16"/>
                    <a:pt x="15" y="12"/>
                    <a:pt x="21" y="9"/>
                  </a:cubicBezTo>
                  <a:cubicBezTo>
                    <a:pt x="24" y="6"/>
                    <a:pt x="28" y="4"/>
                    <a:pt x="31" y="3"/>
                  </a:cubicBezTo>
                  <a:cubicBezTo>
                    <a:pt x="32" y="3"/>
                    <a:pt x="33" y="2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47"/>
            <p:cNvSpPr/>
            <p:nvPr>
              <p:custDataLst>
                <p:tags r:id="rId58"/>
              </p:custDataLst>
            </p:nvPr>
          </p:nvSpPr>
          <p:spPr bwMode="auto">
            <a:xfrm>
              <a:off x="1441" y="2249"/>
              <a:ext cx="21" cy="146"/>
            </a:xfrm>
            <a:custGeom>
              <a:avLst/>
              <a:gdLst>
                <a:gd name="T0" fmla="*/ 32 w 16"/>
                <a:gd name="T1" fmla="*/ 0 h 109"/>
                <a:gd name="T2" fmla="*/ 28 w 16"/>
                <a:gd name="T3" fmla="*/ 1 h 109"/>
                <a:gd name="T4" fmla="*/ 1 w 16"/>
                <a:gd name="T5" fmla="*/ 257 h 109"/>
                <a:gd name="T6" fmla="*/ 1 w 16"/>
                <a:gd name="T7" fmla="*/ 263 h 109"/>
                <a:gd name="T8" fmla="*/ 7 w 16"/>
                <a:gd name="T9" fmla="*/ 260 h 109"/>
                <a:gd name="T10" fmla="*/ 34 w 16"/>
                <a:gd name="T11" fmla="*/ 1 h 109"/>
                <a:gd name="T12" fmla="*/ 32 w 16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109">
                  <a:moveTo>
                    <a:pt x="14" y="0"/>
                  </a:moveTo>
                  <a:cubicBezTo>
                    <a:pt x="13" y="0"/>
                    <a:pt x="12" y="1"/>
                    <a:pt x="12" y="1"/>
                  </a:cubicBezTo>
                  <a:cubicBezTo>
                    <a:pt x="13" y="34"/>
                    <a:pt x="8" y="89"/>
                    <a:pt x="1" y="107"/>
                  </a:cubicBezTo>
                  <a:cubicBezTo>
                    <a:pt x="0" y="108"/>
                    <a:pt x="1" y="108"/>
                    <a:pt x="1" y="109"/>
                  </a:cubicBezTo>
                  <a:cubicBezTo>
                    <a:pt x="2" y="109"/>
                    <a:pt x="3" y="109"/>
                    <a:pt x="3" y="108"/>
                  </a:cubicBezTo>
                  <a:cubicBezTo>
                    <a:pt x="11" y="90"/>
                    <a:pt x="16" y="34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48"/>
            <p:cNvSpPr/>
            <p:nvPr>
              <p:custDataLst>
                <p:tags r:id="rId59"/>
              </p:custDataLst>
            </p:nvPr>
          </p:nvSpPr>
          <p:spPr bwMode="auto">
            <a:xfrm>
              <a:off x="1406" y="2185"/>
              <a:ext cx="62" cy="146"/>
            </a:xfrm>
            <a:custGeom>
              <a:avLst/>
              <a:gdLst>
                <a:gd name="T0" fmla="*/ 89 w 46"/>
                <a:gd name="T1" fmla="*/ 0 h 109"/>
                <a:gd name="T2" fmla="*/ 85 w 46"/>
                <a:gd name="T3" fmla="*/ 5 h 109"/>
                <a:gd name="T4" fmla="*/ 1 w 46"/>
                <a:gd name="T5" fmla="*/ 257 h 109"/>
                <a:gd name="T6" fmla="*/ 1 w 46"/>
                <a:gd name="T7" fmla="*/ 263 h 109"/>
                <a:gd name="T8" fmla="*/ 7 w 46"/>
                <a:gd name="T9" fmla="*/ 260 h 109"/>
                <a:gd name="T10" fmla="*/ 90 w 46"/>
                <a:gd name="T11" fmla="*/ 1 h 109"/>
                <a:gd name="T12" fmla="*/ 89 w 46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109">
                  <a:moveTo>
                    <a:pt x="36" y="0"/>
                  </a:moveTo>
                  <a:cubicBezTo>
                    <a:pt x="35" y="0"/>
                    <a:pt x="34" y="1"/>
                    <a:pt x="35" y="2"/>
                  </a:cubicBezTo>
                  <a:cubicBezTo>
                    <a:pt x="42" y="29"/>
                    <a:pt x="9" y="96"/>
                    <a:pt x="1" y="107"/>
                  </a:cubicBezTo>
                  <a:cubicBezTo>
                    <a:pt x="0" y="107"/>
                    <a:pt x="0" y="108"/>
                    <a:pt x="1" y="109"/>
                  </a:cubicBezTo>
                  <a:cubicBezTo>
                    <a:pt x="2" y="109"/>
                    <a:pt x="3" y="109"/>
                    <a:pt x="3" y="108"/>
                  </a:cubicBezTo>
                  <a:cubicBezTo>
                    <a:pt x="10" y="99"/>
                    <a:pt x="46" y="31"/>
                    <a:pt x="37" y="1"/>
                  </a:cubicBezTo>
                  <a:cubicBezTo>
                    <a:pt x="37" y="0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249"/>
            <p:cNvSpPr/>
            <p:nvPr>
              <p:custDataLst>
                <p:tags r:id="rId60"/>
              </p:custDataLst>
            </p:nvPr>
          </p:nvSpPr>
          <p:spPr bwMode="auto">
            <a:xfrm>
              <a:off x="1422" y="2247"/>
              <a:ext cx="38" cy="121"/>
            </a:xfrm>
            <a:custGeom>
              <a:avLst/>
              <a:gdLst>
                <a:gd name="T0" fmla="*/ 61 w 28"/>
                <a:gd name="T1" fmla="*/ 1 h 91"/>
                <a:gd name="T2" fmla="*/ 1 w 28"/>
                <a:gd name="T3" fmla="*/ 209 h 91"/>
                <a:gd name="T4" fmla="*/ 1 w 28"/>
                <a:gd name="T5" fmla="*/ 214 h 91"/>
                <a:gd name="T6" fmla="*/ 7 w 28"/>
                <a:gd name="T7" fmla="*/ 213 h 91"/>
                <a:gd name="T8" fmla="*/ 68 w 28"/>
                <a:gd name="T9" fmla="*/ 5 h 91"/>
                <a:gd name="T10" fmla="*/ 65 w 28"/>
                <a:gd name="T11" fmla="*/ 0 h 91"/>
                <a:gd name="T12" fmla="*/ 61 w 28"/>
                <a:gd name="T13" fmla="*/ 1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91">
                  <a:moveTo>
                    <a:pt x="24" y="1"/>
                  </a:moveTo>
                  <a:cubicBezTo>
                    <a:pt x="23" y="23"/>
                    <a:pt x="11" y="73"/>
                    <a:pt x="1" y="89"/>
                  </a:cubicBezTo>
                  <a:cubicBezTo>
                    <a:pt x="0" y="89"/>
                    <a:pt x="0" y="90"/>
                    <a:pt x="1" y="91"/>
                  </a:cubicBezTo>
                  <a:cubicBezTo>
                    <a:pt x="2" y="91"/>
                    <a:pt x="3" y="91"/>
                    <a:pt x="3" y="90"/>
                  </a:cubicBezTo>
                  <a:cubicBezTo>
                    <a:pt x="14" y="74"/>
                    <a:pt x="25" y="24"/>
                    <a:pt x="27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5" y="0"/>
                    <a:pt x="24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250"/>
            <p:cNvSpPr/>
            <p:nvPr>
              <p:custDataLst>
                <p:tags r:id="rId61"/>
              </p:custDataLst>
            </p:nvPr>
          </p:nvSpPr>
          <p:spPr bwMode="auto">
            <a:xfrm>
              <a:off x="1430" y="967"/>
              <a:ext cx="44" cy="1301"/>
            </a:xfrm>
            <a:custGeom>
              <a:avLst/>
              <a:gdLst>
                <a:gd name="T0" fmla="*/ 44 w 33"/>
                <a:gd name="T1" fmla="*/ 148 h 976"/>
                <a:gd name="T2" fmla="*/ 52 w 33"/>
                <a:gd name="T3" fmla="*/ 73 h 976"/>
                <a:gd name="T4" fmla="*/ 55 w 33"/>
                <a:gd name="T5" fmla="*/ 31 h 976"/>
                <a:gd name="T6" fmla="*/ 79 w 33"/>
                <a:gd name="T7" fmla="*/ 5 h 976"/>
                <a:gd name="T8" fmla="*/ 69 w 33"/>
                <a:gd name="T9" fmla="*/ 1 h 976"/>
                <a:gd name="T10" fmla="*/ 37 w 33"/>
                <a:gd name="T11" fmla="*/ 0 h 976"/>
                <a:gd name="T12" fmla="*/ 37 w 33"/>
                <a:gd name="T13" fmla="*/ 0 h 976"/>
                <a:gd name="T14" fmla="*/ 36 w 33"/>
                <a:gd name="T15" fmla="*/ 7 h 976"/>
                <a:gd name="T16" fmla="*/ 33 w 33"/>
                <a:gd name="T17" fmla="*/ 9 h 976"/>
                <a:gd name="T18" fmla="*/ 28 w 33"/>
                <a:gd name="T19" fmla="*/ 12 h 976"/>
                <a:gd name="T20" fmla="*/ 23 w 33"/>
                <a:gd name="T21" fmla="*/ 15 h 976"/>
                <a:gd name="T22" fmla="*/ 16 w 33"/>
                <a:gd name="T23" fmla="*/ 31 h 976"/>
                <a:gd name="T24" fmla="*/ 12 w 33"/>
                <a:gd name="T25" fmla="*/ 49 h 976"/>
                <a:gd name="T26" fmla="*/ 5 w 33"/>
                <a:gd name="T27" fmla="*/ 59 h 976"/>
                <a:gd name="T28" fmla="*/ 1 w 33"/>
                <a:gd name="T29" fmla="*/ 65 h 976"/>
                <a:gd name="T30" fmla="*/ 0 w 33"/>
                <a:gd name="T31" fmla="*/ 172 h 976"/>
                <a:gd name="T32" fmla="*/ 36 w 33"/>
                <a:gd name="T33" fmla="*/ 1208 h 976"/>
                <a:gd name="T34" fmla="*/ 49 w 33"/>
                <a:gd name="T35" fmla="*/ 2305 h 976"/>
                <a:gd name="T36" fmla="*/ 69 w 33"/>
                <a:gd name="T37" fmla="*/ 1205 h 976"/>
                <a:gd name="T38" fmla="*/ 44 w 33"/>
                <a:gd name="T39" fmla="*/ 148 h 9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" h="976">
                  <a:moveTo>
                    <a:pt x="19" y="62"/>
                  </a:moveTo>
                  <a:cubicBezTo>
                    <a:pt x="19" y="50"/>
                    <a:pt x="21" y="36"/>
                    <a:pt x="22" y="31"/>
                  </a:cubicBezTo>
                  <a:cubicBezTo>
                    <a:pt x="26" y="20"/>
                    <a:pt x="25" y="15"/>
                    <a:pt x="23" y="13"/>
                  </a:cubicBezTo>
                  <a:cubicBezTo>
                    <a:pt x="28" y="13"/>
                    <a:pt x="31" y="8"/>
                    <a:pt x="33" y="2"/>
                  </a:cubicBezTo>
                  <a:cubicBezTo>
                    <a:pt x="32" y="1"/>
                    <a:pt x="30" y="1"/>
                    <a:pt x="29" y="1"/>
                  </a:cubicBezTo>
                  <a:cubicBezTo>
                    <a:pt x="27" y="2"/>
                    <a:pt x="22" y="1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2"/>
                    <a:pt x="15" y="3"/>
                  </a:cubicBezTo>
                  <a:cubicBezTo>
                    <a:pt x="15" y="3"/>
                    <a:pt x="14" y="3"/>
                    <a:pt x="14" y="4"/>
                  </a:cubicBezTo>
                  <a:cubicBezTo>
                    <a:pt x="13" y="4"/>
                    <a:pt x="13" y="5"/>
                    <a:pt x="12" y="5"/>
                  </a:cubicBezTo>
                  <a:cubicBezTo>
                    <a:pt x="12" y="5"/>
                    <a:pt x="11" y="5"/>
                    <a:pt x="10" y="6"/>
                  </a:cubicBezTo>
                  <a:cubicBezTo>
                    <a:pt x="10" y="8"/>
                    <a:pt x="11" y="11"/>
                    <a:pt x="7" y="13"/>
                  </a:cubicBezTo>
                  <a:cubicBezTo>
                    <a:pt x="8" y="17"/>
                    <a:pt x="8" y="20"/>
                    <a:pt x="5" y="21"/>
                  </a:cubicBezTo>
                  <a:cubicBezTo>
                    <a:pt x="4" y="22"/>
                    <a:pt x="4" y="24"/>
                    <a:pt x="2" y="25"/>
                  </a:cubicBezTo>
                  <a:cubicBezTo>
                    <a:pt x="2" y="26"/>
                    <a:pt x="1" y="27"/>
                    <a:pt x="1" y="28"/>
                  </a:cubicBezTo>
                  <a:cubicBezTo>
                    <a:pt x="0" y="37"/>
                    <a:pt x="0" y="68"/>
                    <a:pt x="0" y="73"/>
                  </a:cubicBezTo>
                  <a:cubicBezTo>
                    <a:pt x="2" y="186"/>
                    <a:pt x="13" y="397"/>
                    <a:pt x="15" y="510"/>
                  </a:cubicBezTo>
                  <a:cubicBezTo>
                    <a:pt x="18" y="548"/>
                    <a:pt x="10" y="976"/>
                    <a:pt x="21" y="973"/>
                  </a:cubicBezTo>
                  <a:cubicBezTo>
                    <a:pt x="31" y="965"/>
                    <a:pt x="29" y="556"/>
                    <a:pt x="29" y="509"/>
                  </a:cubicBezTo>
                  <a:cubicBezTo>
                    <a:pt x="26" y="410"/>
                    <a:pt x="20" y="144"/>
                    <a:pt x="19" y="62"/>
                  </a:cubicBezTo>
                  <a:close/>
                </a:path>
              </a:pathLst>
            </a:custGeom>
            <a:solidFill>
              <a:srgbClr val="FBB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251"/>
            <p:cNvSpPr>
              <a:spLocks noEditPoints="1"/>
            </p:cNvSpPr>
            <p:nvPr>
              <p:custDataLst>
                <p:tags r:id="rId62"/>
              </p:custDataLst>
            </p:nvPr>
          </p:nvSpPr>
          <p:spPr bwMode="auto">
            <a:xfrm>
              <a:off x="1158" y="1783"/>
              <a:ext cx="310" cy="2254"/>
            </a:xfrm>
            <a:custGeom>
              <a:avLst/>
              <a:gdLst>
                <a:gd name="T0" fmla="*/ 534 w 232"/>
                <a:gd name="T1" fmla="*/ 503 h 1691"/>
                <a:gd name="T2" fmla="*/ 477 w 232"/>
                <a:gd name="T3" fmla="*/ 412 h 1691"/>
                <a:gd name="T4" fmla="*/ 426 w 232"/>
                <a:gd name="T5" fmla="*/ 417 h 1691"/>
                <a:gd name="T6" fmla="*/ 474 w 232"/>
                <a:gd name="T7" fmla="*/ 308 h 1691"/>
                <a:gd name="T8" fmla="*/ 473 w 232"/>
                <a:gd name="T9" fmla="*/ 225 h 1691"/>
                <a:gd name="T10" fmla="*/ 440 w 232"/>
                <a:gd name="T11" fmla="*/ 172 h 1691"/>
                <a:gd name="T12" fmla="*/ 357 w 232"/>
                <a:gd name="T13" fmla="*/ 165 h 1691"/>
                <a:gd name="T14" fmla="*/ 386 w 232"/>
                <a:gd name="T15" fmla="*/ 123 h 1691"/>
                <a:gd name="T16" fmla="*/ 250 w 232"/>
                <a:gd name="T17" fmla="*/ 255 h 1691"/>
                <a:gd name="T18" fmla="*/ 182 w 232"/>
                <a:gd name="T19" fmla="*/ 353 h 1691"/>
                <a:gd name="T20" fmla="*/ 349 w 232"/>
                <a:gd name="T21" fmla="*/ 213 h 1691"/>
                <a:gd name="T22" fmla="*/ 191 w 232"/>
                <a:gd name="T23" fmla="*/ 533 h 1691"/>
                <a:gd name="T24" fmla="*/ 73 w 232"/>
                <a:gd name="T25" fmla="*/ 1137 h 1691"/>
                <a:gd name="T26" fmla="*/ 123 w 232"/>
                <a:gd name="T27" fmla="*/ 1116 h 1691"/>
                <a:gd name="T28" fmla="*/ 271 w 232"/>
                <a:gd name="T29" fmla="*/ 420 h 1691"/>
                <a:gd name="T30" fmla="*/ 191 w 232"/>
                <a:gd name="T31" fmla="*/ 1208 h 1691"/>
                <a:gd name="T32" fmla="*/ 28 w 232"/>
                <a:gd name="T33" fmla="*/ 1644 h 1691"/>
                <a:gd name="T34" fmla="*/ 55 w 232"/>
                <a:gd name="T35" fmla="*/ 1702 h 1691"/>
                <a:gd name="T36" fmla="*/ 136 w 232"/>
                <a:gd name="T37" fmla="*/ 1496 h 1691"/>
                <a:gd name="T38" fmla="*/ 128 w 232"/>
                <a:gd name="T39" fmla="*/ 2015 h 1691"/>
                <a:gd name="T40" fmla="*/ 191 w 232"/>
                <a:gd name="T41" fmla="*/ 2978 h 1691"/>
                <a:gd name="T42" fmla="*/ 241 w 232"/>
                <a:gd name="T43" fmla="*/ 3796 h 1691"/>
                <a:gd name="T44" fmla="*/ 196 w 232"/>
                <a:gd name="T45" fmla="*/ 3890 h 1691"/>
                <a:gd name="T46" fmla="*/ 207 w 232"/>
                <a:gd name="T47" fmla="*/ 3876 h 1691"/>
                <a:gd name="T48" fmla="*/ 267 w 232"/>
                <a:gd name="T49" fmla="*/ 3806 h 1691"/>
                <a:gd name="T50" fmla="*/ 192 w 232"/>
                <a:gd name="T51" fmla="*/ 3988 h 1691"/>
                <a:gd name="T52" fmla="*/ 283 w 232"/>
                <a:gd name="T53" fmla="*/ 3755 h 1691"/>
                <a:gd name="T54" fmla="*/ 228 w 232"/>
                <a:gd name="T55" fmla="*/ 2850 h 1691"/>
                <a:gd name="T56" fmla="*/ 343 w 232"/>
                <a:gd name="T57" fmla="*/ 3815 h 1691"/>
                <a:gd name="T58" fmla="*/ 283 w 232"/>
                <a:gd name="T59" fmla="*/ 3940 h 1691"/>
                <a:gd name="T60" fmla="*/ 341 w 232"/>
                <a:gd name="T61" fmla="*/ 3955 h 1691"/>
                <a:gd name="T62" fmla="*/ 441 w 232"/>
                <a:gd name="T63" fmla="*/ 3719 h 1691"/>
                <a:gd name="T64" fmla="*/ 446 w 232"/>
                <a:gd name="T65" fmla="*/ 2930 h 1691"/>
                <a:gd name="T66" fmla="*/ 392 w 232"/>
                <a:gd name="T67" fmla="*/ 1985 h 1691"/>
                <a:gd name="T68" fmla="*/ 224 w 232"/>
                <a:gd name="T69" fmla="*/ 1061 h 1691"/>
                <a:gd name="T70" fmla="*/ 400 w 232"/>
                <a:gd name="T71" fmla="*/ 1546 h 1691"/>
                <a:gd name="T72" fmla="*/ 456 w 232"/>
                <a:gd name="T73" fmla="*/ 1735 h 1691"/>
                <a:gd name="T74" fmla="*/ 361 w 232"/>
                <a:gd name="T75" fmla="*/ 865 h 1691"/>
                <a:gd name="T76" fmla="*/ 432 w 232"/>
                <a:gd name="T77" fmla="*/ 734 h 1691"/>
                <a:gd name="T78" fmla="*/ 410 w 232"/>
                <a:gd name="T79" fmla="*/ 187 h 1691"/>
                <a:gd name="T80" fmla="*/ 441 w 232"/>
                <a:gd name="T81" fmla="*/ 3666 h 1691"/>
                <a:gd name="T82" fmla="*/ 289 w 232"/>
                <a:gd name="T83" fmla="*/ 3136 h 1691"/>
                <a:gd name="T84" fmla="*/ 134 w 232"/>
                <a:gd name="T85" fmla="*/ 2001 h 1691"/>
                <a:gd name="T86" fmla="*/ 278 w 232"/>
                <a:gd name="T87" fmla="*/ 2241 h 1691"/>
                <a:gd name="T88" fmla="*/ 339 w 232"/>
                <a:gd name="T89" fmla="*/ 1738 h 1691"/>
                <a:gd name="T90" fmla="*/ 355 w 232"/>
                <a:gd name="T91" fmla="*/ 2197 h 1691"/>
                <a:gd name="T92" fmla="*/ 392 w 232"/>
                <a:gd name="T93" fmla="*/ 2047 h 1691"/>
                <a:gd name="T94" fmla="*/ 420 w 232"/>
                <a:gd name="T95" fmla="*/ 2782 h 1691"/>
                <a:gd name="T96" fmla="*/ 378 w 232"/>
                <a:gd name="T97" fmla="*/ 2972 h 1691"/>
                <a:gd name="T98" fmla="*/ 446 w 232"/>
                <a:gd name="T99" fmla="*/ 2864 h 1691"/>
                <a:gd name="T100" fmla="*/ 265 w 232"/>
                <a:gd name="T101" fmla="*/ 1986 h 1691"/>
                <a:gd name="T102" fmla="*/ 432 w 232"/>
                <a:gd name="T103" fmla="*/ 596 h 1691"/>
                <a:gd name="T104" fmla="*/ 392 w 232"/>
                <a:gd name="T105" fmla="*/ 645 h 1691"/>
                <a:gd name="T106" fmla="*/ 375 w 232"/>
                <a:gd name="T107" fmla="*/ 661 h 1691"/>
                <a:gd name="T108" fmla="*/ 413 w 232"/>
                <a:gd name="T109" fmla="*/ 500 h 1691"/>
                <a:gd name="T110" fmla="*/ 430 w 232"/>
                <a:gd name="T111" fmla="*/ 425 h 1691"/>
                <a:gd name="T112" fmla="*/ 371 w 232"/>
                <a:gd name="T113" fmla="*/ 348 h 1691"/>
                <a:gd name="T114" fmla="*/ 329 w 232"/>
                <a:gd name="T115" fmla="*/ 292 h 1691"/>
                <a:gd name="T116" fmla="*/ 350 w 232"/>
                <a:gd name="T117" fmla="*/ 357 h 1691"/>
                <a:gd name="T118" fmla="*/ 408 w 232"/>
                <a:gd name="T119" fmla="*/ 432 h 1691"/>
                <a:gd name="T120" fmla="*/ 354 w 232"/>
                <a:gd name="T121" fmla="*/ 826 h 1691"/>
                <a:gd name="T122" fmla="*/ 410 w 232"/>
                <a:gd name="T123" fmla="*/ 758 h 1691"/>
                <a:gd name="T124" fmla="*/ 424 w 232"/>
                <a:gd name="T125" fmla="*/ 682 h 16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31" h="1691">
                  <a:moveTo>
                    <a:pt x="229" y="232"/>
                  </a:moveTo>
                  <a:cubicBezTo>
                    <a:pt x="228" y="232"/>
                    <a:pt x="227" y="232"/>
                    <a:pt x="227" y="233"/>
                  </a:cubicBezTo>
                  <a:cubicBezTo>
                    <a:pt x="217" y="252"/>
                    <a:pt x="193" y="272"/>
                    <a:pt x="178" y="284"/>
                  </a:cubicBezTo>
                  <a:cubicBezTo>
                    <a:pt x="180" y="274"/>
                    <a:pt x="187" y="263"/>
                    <a:pt x="194" y="253"/>
                  </a:cubicBezTo>
                  <a:cubicBezTo>
                    <a:pt x="199" y="244"/>
                    <a:pt x="204" y="237"/>
                    <a:pt x="207" y="230"/>
                  </a:cubicBezTo>
                  <a:cubicBezTo>
                    <a:pt x="207" y="230"/>
                    <a:pt x="207" y="229"/>
                    <a:pt x="207" y="229"/>
                  </a:cubicBezTo>
                  <a:cubicBezTo>
                    <a:pt x="214" y="223"/>
                    <a:pt x="221" y="218"/>
                    <a:pt x="226" y="215"/>
                  </a:cubicBezTo>
                  <a:cubicBezTo>
                    <a:pt x="227" y="214"/>
                    <a:pt x="227" y="213"/>
                    <a:pt x="227" y="213"/>
                  </a:cubicBezTo>
                  <a:cubicBezTo>
                    <a:pt x="226" y="212"/>
                    <a:pt x="225" y="212"/>
                    <a:pt x="224" y="212"/>
                  </a:cubicBezTo>
                  <a:cubicBezTo>
                    <a:pt x="215" y="218"/>
                    <a:pt x="196" y="233"/>
                    <a:pt x="182" y="247"/>
                  </a:cubicBezTo>
                  <a:cubicBezTo>
                    <a:pt x="187" y="230"/>
                    <a:pt x="197" y="210"/>
                    <a:pt x="205" y="199"/>
                  </a:cubicBezTo>
                  <a:cubicBezTo>
                    <a:pt x="206" y="199"/>
                    <a:pt x="206" y="199"/>
                    <a:pt x="206" y="199"/>
                  </a:cubicBezTo>
                  <a:cubicBezTo>
                    <a:pt x="214" y="191"/>
                    <a:pt x="224" y="184"/>
                    <a:pt x="229" y="180"/>
                  </a:cubicBezTo>
                  <a:cubicBezTo>
                    <a:pt x="230" y="179"/>
                    <a:pt x="230" y="179"/>
                    <a:pt x="229" y="178"/>
                  </a:cubicBezTo>
                  <a:cubicBezTo>
                    <a:pt x="229" y="177"/>
                    <a:pt x="228" y="177"/>
                    <a:pt x="227" y="178"/>
                  </a:cubicBezTo>
                  <a:cubicBezTo>
                    <a:pt x="227" y="178"/>
                    <a:pt x="201" y="198"/>
                    <a:pt x="189" y="212"/>
                  </a:cubicBezTo>
                  <a:cubicBezTo>
                    <a:pt x="193" y="194"/>
                    <a:pt x="198" y="180"/>
                    <a:pt x="200" y="174"/>
                  </a:cubicBezTo>
                  <a:cubicBezTo>
                    <a:pt x="200" y="174"/>
                    <a:pt x="200" y="174"/>
                    <a:pt x="200" y="174"/>
                  </a:cubicBezTo>
                  <a:cubicBezTo>
                    <a:pt x="200" y="174"/>
                    <a:pt x="200" y="174"/>
                    <a:pt x="201" y="173"/>
                  </a:cubicBezTo>
                  <a:cubicBezTo>
                    <a:pt x="201" y="173"/>
                    <a:pt x="211" y="164"/>
                    <a:pt x="211" y="164"/>
                  </a:cubicBezTo>
                  <a:cubicBezTo>
                    <a:pt x="221" y="156"/>
                    <a:pt x="228" y="150"/>
                    <a:pt x="229" y="136"/>
                  </a:cubicBezTo>
                  <a:cubicBezTo>
                    <a:pt x="230" y="135"/>
                    <a:pt x="229" y="135"/>
                    <a:pt x="228" y="135"/>
                  </a:cubicBezTo>
                  <a:cubicBezTo>
                    <a:pt x="227" y="135"/>
                    <a:pt x="227" y="135"/>
                    <a:pt x="226" y="136"/>
                  </a:cubicBezTo>
                  <a:cubicBezTo>
                    <a:pt x="225" y="149"/>
                    <a:pt x="219" y="154"/>
                    <a:pt x="209" y="162"/>
                  </a:cubicBezTo>
                  <a:cubicBezTo>
                    <a:pt x="199" y="171"/>
                    <a:pt x="199" y="171"/>
                    <a:pt x="199" y="171"/>
                  </a:cubicBezTo>
                  <a:cubicBezTo>
                    <a:pt x="199" y="171"/>
                    <a:pt x="199" y="171"/>
                    <a:pt x="199" y="171"/>
                  </a:cubicBezTo>
                  <a:cubicBezTo>
                    <a:pt x="194" y="171"/>
                    <a:pt x="186" y="173"/>
                    <a:pt x="179" y="176"/>
                  </a:cubicBezTo>
                  <a:cubicBezTo>
                    <a:pt x="179" y="176"/>
                    <a:pt x="178" y="176"/>
                    <a:pt x="177" y="177"/>
                  </a:cubicBezTo>
                  <a:cubicBezTo>
                    <a:pt x="178" y="174"/>
                    <a:pt x="178" y="171"/>
                    <a:pt x="179" y="168"/>
                  </a:cubicBezTo>
                  <a:cubicBezTo>
                    <a:pt x="182" y="156"/>
                    <a:pt x="190" y="142"/>
                    <a:pt x="201" y="132"/>
                  </a:cubicBezTo>
                  <a:cubicBezTo>
                    <a:pt x="209" y="126"/>
                    <a:pt x="209" y="126"/>
                    <a:pt x="209" y="126"/>
                  </a:cubicBezTo>
                  <a:cubicBezTo>
                    <a:pt x="220" y="118"/>
                    <a:pt x="231" y="109"/>
                    <a:pt x="232" y="95"/>
                  </a:cubicBezTo>
                  <a:cubicBezTo>
                    <a:pt x="232" y="94"/>
                    <a:pt x="232" y="93"/>
                    <a:pt x="231" y="93"/>
                  </a:cubicBezTo>
                  <a:cubicBezTo>
                    <a:pt x="230" y="93"/>
                    <a:pt x="229" y="94"/>
                    <a:pt x="229" y="95"/>
                  </a:cubicBezTo>
                  <a:cubicBezTo>
                    <a:pt x="228" y="108"/>
                    <a:pt x="218" y="116"/>
                    <a:pt x="208" y="123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193" y="132"/>
                    <a:pt x="193" y="132"/>
                    <a:pt x="193" y="132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90" y="118"/>
                    <a:pt x="195" y="104"/>
                    <a:pt x="201" y="97"/>
                  </a:cubicBezTo>
                  <a:cubicBezTo>
                    <a:pt x="212" y="89"/>
                    <a:pt x="227" y="69"/>
                    <a:pt x="228" y="68"/>
                  </a:cubicBezTo>
                  <a:cubicBezTo>
                    <a:pt x="228" y="67"/>
                    <a:pt x="228" y="66"/>
                    <a:pt x="228" y="66"/>
                  </a:cubicBezTo>
                  <a:cubicBezTo>
                    <a:pt x="227" y="65"/>
                    <a:pt x="226" y="65"/>
                    <a:pt x="225" y="66"/>
                  </a:cubicBezTo>
                  <a:cubicBezTo>
                    <a:pt x="225" y="66"/>
                    <a:pt x="209" y="87"/>
                    <a:pt x="199" y="94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190" y="101"/>
                    <a:pt x="178" y="110"/>
                    <a:pt x="165" y="121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65" y="121"/>
                    <a:pt x="164" y="121"/>
                    <a:pt x="164" y="121"/>
                  </a:cubicBezTo>
                  <a:cubicBezTo>
                    <a:pt x="155" y="129"/>
                    <a:pt x="145" y="138"/>
                    <a:pt x="135" y="148"/>
                  </a:cubicBezTo>
                  <a:cubicBezTo>
                    <a:pt x="133" y="140"/>
                    <a:pt x="138" y="132"/>
                    <a:pt x="142" y="123"/>
                  </a:cubicBezTo>
                  <a:cubicBezTo>
                    <a:pt x="144" y="120"/>
                    <a:pt x="146" y="117"/>
                    <a:pt x="147" y="113"/>
                  </a:cubicBezTo>
                  <a:cubicBezTo>
                    <a:pt x="154" y="106"/>
                    <a:pt x="160" y="98"/>
                    <a:pt x="167" y="90"/>
                  </a:cubicBezTo>
                  <a:cubicBezTo>
                    <a:pt x="178" y="76"/>
                    <a:pt x="178" y="76"/>
                    <a:pt x="178" y="76"/>
                  </a:cubicBezTo>
                  <a:cubicBezTo>
                    <a:pt x="180" y="75"/>
                    <a:pt x="182" y="74"/>
                    <a:pt x="184" y="73"/>
                  </a:cubicBezTo>
                  <a:cubicBezTo>
                    <a:pt x="189" y="70"/>
                    <a:pt x="224" y="47"/>
                    <a:pt x="225" y="38"/>
                  </a:cubicBezTo>
                  <a:cubicBezTo>
                    <a:pt x="226" y="37"/>
                    <a:pt x="225" y="36"/>
                    <a:pt x="224" y="36"/>
                  </a:cubicBezTo>
                  <a:cubicBezTo>
                    <a:pt x="223" y="36"/>
                    <a:pt x="223" y="36"/>
                    <a:pt x="222" y="37"/>
                  </a:cubicBezTo>
                  <a:cubicBezTo>
                    <a:pt x="221" y="44"/>
                    <a:pt x="190" y="66"/>
                    <a:pt x="182" y="70"/>
                  </a:cubicBezTo>
                  <a:cubicBezTo>
                    <a:pt x="175" y="75"/>
                    <a:pt x="166" y="78"/>
                    <a:pt x="159" y="81"/>
                  </a:cubicBezTo>
                  <a:cubicBezTo>
                    <a:pt x="155" y="83"/>
                    <a:pt x="151" y="85"/>
                    <a:pt x="149" y="86"/>
                  </a:cubicBezTo>
                  <a:cubicBezTo>
                    <a:pt x="148" y="82"/>
                    <a:pt x="147" y="78"/>
                    <a:pt x="148" y="74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72"/>
                    <a:pt x="149" y="71"/>
                    <a:pt x="150" y="70"/>
                  </a:cubicBezTo>
                  <a:cubicBezTo>
                    <a:pt x="153" y="66"/>
                    <a:pt x="156" y="62"/>
                    <a:pt x="158" y="60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67" y="50"/>
                    <a:pt x="181" y="41"/>
                    <a:pt x="194" y="31"/>
                  </a:cubicBezTo>
                  <a:cubicBezTo>
                    <a:pt x="208" y="21"/>
                    <a:pt x="222" y="11"/>
                    <a:pt x="227" y="4"/>
                  </a:cubicBezTo>
                  <a:cubicBezTo>
                    <a:pt x="227" y="3"/>
                    <a:pt x="227" y="2"/>
                    <a:pt x="226" y="2"/>
                  </a:cubicBezTo>
                  <a:cubicBezTo>
                    <a:pt x="225" y="1"/>
                    <a:pt x="224" y="1"/>
                    <a:pt x="224" y="2"/>
                  </a:cubicBezTo>
                  <a:cubicBezTo>
                    <a:pt x="219" y="9"/>
                    <a:pt x="206" y="19"/>
                    <a:pt x="192" y="29"/>
                  </a:cubicBezTo>
                  <a:cubicBezTo>
                    <a:pt x="182" y="36"/>
                    <a:pt x="171" y="44"/>
                    <a:pt x="162" y="52"/>
                  </a:cubicBezTo>
                  <a:cubicBezTo>
                    <a:pt x="166" y="43"/>
                    <a:pt x="166" y="35"/>
                    <a:pt x="166" y="28"/>
                  </a:cubicBezTo>
                  <a:cubicBezTo>
                    <a:pt x="166" y="18"/>
                    <a:pt x="167" y="9"/>
                    <a:pt x="173" y="2"/>
                  </a:cubicBezTo>
                  <a:cubicBezTo>
                    <a:pt x="173" y="2"/>
                    <a:pt x="173" y="2"/>
                    <a:pt x="173" y="1"/>
                  </a:cubicBezTo>
                  <a:cubicBezTo>
                    <a:pt x="173" y="1"/>
                    <a:pt x="173" y="1"/>
                    <a:pt x="173" y="0"/>
                  </a:cubicBezTo>
                  <a:cubicBezTo>
                    <a:pt x="172" y="0"/>
                    <a:pt x="171" y="0"/>
                    <a:pt x="171" y="0"/>
                  </a:cubicBezTo>
                  <a:cubicBezTo>
                    <a:pt x="164" y="8"/>
                    <a:pt x="163" y="18"/>
                    <a:pt x="163" y="28"/>
                  </a:cubicBezTo>
                  <a:cubicBezTo>
                    <a:pt x="163" y="37"/>
                    <a:pt x="162" y="48"/>
                    <a:pt x="156" y="58"/>
                  </a:cubicBezTo>
                  <a:cubicBezTo>
                    <a:pt x="154" y="60"/>
                    <a:pt x="151" y="64"/>
                    <a:pt x="148" y="68"/>
                  </a:cubicBezTo>
                  <a:cubicBezTo>
                    <a:pt x="138" y="81"/>
                    <a:pt x="125" y="99"/>
                    <a:pt x="105" y="107"/>
                  </a:cubicBezTo>
                  <a:cubicBezTo>
                    <a:pt x="104" y="107"/>
                    <a:pt x="103" y="108"/>
                    <a:pt x="101" y="108"/>
                  </a:cubicBezTo>
                  <a:cubicBezTo>
                    <a:pt x="101" y="108"/>
                    <a:pt x="101" y="108"/>
                    <a:pt x="100" y="108"/>
                  </a:cubicBezTo>
                  <a:cubicBezTo>
                    <a:pt x="100" y="108"/>
                    <a:pt x="100" y="109"/>
                    <a:pt x="100" y="109"/>
                  </a:cubicBezTo>
                  <a:cubicBezTo>
                    <a:pt x="75" y="119"/>
                    <a:pt x="68" y="133"/>
                    <a:pt x="61" y="144"/>
                  </a:cubicBezTo>
                  <a:cubicBezTo>
                    <a:pt x="61" y="145"/>
                    <a:pt x="61" y="146"/>
                    <a:pt x="62" y="147"/>
                  </a:cubicBezTo>
                  <a:cubicBezTo>
                    <a:pt x="63" y="147"/>
                    <a:pt x="64" y="147"/>
                    <a:pt x="64" y="146"/>
                  </a:cubicBezTo>
                  <a:cubicBezTo>
                    <a:pt x="70" y="136"/>
                    <a:pt x="76" y="124"/>
                    <a:pt x="95" y="115"/>
                  </a:cubicBezTo>
                  <a:cubicBezTo>
                    <a:pt x="87" y="123"/>
                    <a:pt x="84" y="131"/>
                    <a:pt x="80" y="141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50"/>
                    <a:pt x="76" y="150"/>
                    <a:pt x="77" y="151"/>
                  </a:cubicBezTo>
                  <a:cubicBezTo>
                    <a:pt x="77" y="151"/>
                    <a:pt x="78" y="151"/>
                    <a:pt x="79" y="150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8" y="130"/>
                    <a:pt x="91" y="122"/>
                    <a:pt x="102" y="111"/>
                  </a:cubicBezTo>
                  <a:cubicBezTo>
                    <a:pt x="103" y="111"/>
                    <a:pt x="104" y="110"/>
                    <a:pt x="106" y="110"/>
                  </a:cubicBezTo>
                  <a:cubicBezTo>
                    <a:pt x="123" y="103"/>
                    <a:pt x="136" y="89"/>
                    <a:pt x="145" y="77"/>
                  </a:cubicBezTo>
                  <a:cubicBezTo>
                    <a:pt x="145" y="81"/>
                    <a:pt x="145" y="84"/>
                    <a:pt x="146" y="88"/>
                  </a:cubicBezTo>
                  <a:cubicBezTo>
                    <a:pt x="146" y="88"/>
                    <a:pt x="146" y="88"/>
                    <a:pt x="146" y="89"/>
                  </a:cubicBezTo>
                  <a:cubicBezTo>
                    <a:pt x="146" y="89"/>
                    <a:pt x="146" y="89"/>
                    <a:pt x="146" y="90"/>
                  </a:cubicBezTo>
                  <a:cubicBezTo>
                    <a:pt x="147" y="95"/>
                    <a:pt x="147" y="100"/>
                    <a:pt x="147" y="104"/>
                  </a:cubicBezTo>
                  <a:cubicBezTo>
                    <a:pt x="146" y="107"/>
                    <a:pt x="145" y="109"/>
                    <a:pt x="144" y="112"/>
                  </a:cubicBezTo>
                  <a:cubicBezTo>
                    <a:pt x="143" y="113"/>
                    <a:pt x="142" y="114"/>
                    <a:pt x="141" y="115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27" y="129"/>
                    <a:pt x="120" y="136"/>
                    <a:pt x="114" y="147"/>
                  </a:cubicBezTo>
                  <a:cubicBezTo>
                    <a:pt x="110" y="153"/>
                    <a:pt x="108" y="162"/>
                    <a:pt x="105" y="170"/>
                  </a:cubicBezTo>
                  <a:cubicBezTo>
                    <a:pt x="103" y="178"/>
                    <a:pt x="101" y="187"/>
                    <a:pt x="97" y="193"/>
                  </a:cubicBezTo>
                  <a:cubicBezTo>
                    <a:pt x="97" y="193"/>
                    <a:pt x="97" y="194"/>
                    <a:pt x="97" y="194"/>
                  </a:cubicBezTo>
                  <a:cubicBezTo>
                    <a:pt x="91" y="204"/>
                    <a:pt x="84" y="214"/>
                    <a:pt x="80" y="225"/>
                  </a:cubicBezTo>
                  <a:cubicBezTo>
                    <a:pt x="59" y="260"/>
                    <a:pt x="49" y="290"/>
                    <a:pt x="45" y="323"/>
                  </a:cubicBezTo>
                  <a:cubicBezTo>
                    <a:pt x="45" y="322"/>
                    <a:pt x="44" y="331"/>
                    <a:pt x="44" y="331"/>
                  </a:cubicBezTo>
                  <a:cubicBezTo>
                    <a:pt x="33" y="387"/>
                    <a:pt x="25" y="424"/>
                    <a:pt x="28" y="480"/>
                  </a:cubicBezTo>
                  <a:cubicBezTo>
                    <a:pt x="30" y="530"/>
                    <a:pt x="29" y="537"/>
                    <a:pt x="21" y="571"/>
                  </a:cubicBezTo>
                  <a:cubicBezTo>
                    <a:pt x="17" y="592"/>
                    <a:pt x="17" y="592"/>
                    <a:pt x="17" y="592"/>
                  </a:cubicBezTo>
                  <a:cubicBezTo>
                    <a:pt x="17" y="593"/>
                    <a:pt x="18" y="593"/>
                    <a:pt x="18" y="594"/>
                  </a:cubicBezTo>
                  <a:cubicBezTo>
                    <a:pt x="19" y="594"/>
                    <a:pt x="20" y="593"/>
                    <a:pt x="20" y="592"/>
                  </a:cubicBezTo>
                  <a:cubicBezTo>
                    <a:pt x="24" y="571"/>
                    <a:pt x="24" y="571"/>
                    <a:pt x="24" y="571"/>
                  </a:cubicBezTo>
                  <a:cubicBezTo>
                    <a:pt x="31" y="538"/>
                    <a:pt x="33" y="530"/>
                    <a:pt x="31" y="480"/>
                  </a:cubicBezTo>
                  <a:cubicBezTo>
                    <a:pt x="29" y="450"/>
                    <a:pt x="31" y="425"/>
                    <a:pt x="34" y="400"/>
                  </a:cubicBezTo>
                  <a:cubicBezTo>
                    <a:pt x="35" y="406"/>
                    <a:pt x="36" y="411"/>
                    <a:pt x="37" y="417"/>
                  </a:cubicBezTo>
                  <a:cubicBezTo>
                    <a:pt x="39" y="424"/>
                    <a:pt x="41" y="432"/>
                    <a:pt x="43" y="439"/>
                  </a:cubicBezTo>
                  <a:cubicBezTo>
                    <a:pt x="48" y="454"/>
                    <a:pt x="48" y="454"/>
                    <a:pt x="48" y="454"/>
                  </a:cubicBezTo>
                  <a:cubicBezTo>
                    <a:pt x="49" y="459"/>
                    <a:pt x="49" y="465"/>
                    <a:pt x="49" y="471"/>
                  </a:cubicBezTo>
                  <a:cubicBezTo>
                    <a:pt x="49" y="476"/>
                    <a:pt x="49" y="482"/>
                    <a:pt x="50" y="487"/>
                  </a:cubicBezTo>
                  <a:cubicBezTo>
                    <a:pt x="51" y="488"/>
                    <a:pt x="51" y="489"/>
                    <a:pt x="52" y="489"/>
                  </a:cubicBezTo>
                  <a:cubicBezTo>
                    <a:pt x="53" y="488"/>
                    <a:pt x="54" y="488"/>
                    <a:pt x="53" y="487"/>
                  </a:cubicBezTo>
                  <a:cubicBezTo>
                    <a:pt x="52" y="482"/>
                    <a:pt x="52" y="476"/>
                    <a:pt x="52" y="471"/>
                  </a:cubicBezTo>
                  <a:cubicBezTo>
                    <a:pt x="52" y="465"/>
                    <a:pt x="52" y="459"/>
                    <a:pt x="51" y="453"/>
                  </a:cubicBezTo>
                  <a:cubicBezTo>
                    <a:pt x="46" y="438"/>
                    <a:pt x="46" y="438"/>
                    <a:pt x="46" y="438"/>
                  </a:cubicBezTo>
                  <a:cubicBezTo>
                    <a:pt x="44" y="431"/>
                    <a:pt x="41" y="424"/>
                    <a:pt x="40" y="416"/>
                  </a:cubicBezTo>
                  <a:cubicBezTo>
                    <a:pt x="36" y="400"/>
                    <a:pt x="36" y="384"/>
                    <a:pt x="40" y="367"/>
                  </a:cubicBezTo>
                  <a:cubicBezTo>
                    <a:pt x="40" y="367"/>
                    <a:pt x="40" y="366"/>
                    <a:pt x="40" y="366"/>
                  </a:cubicBezTo>
                  <a:cubicBezTo>
                    <a:pt x="42" y="355"/>
                    <a:pt x="44" y="344"/>
                    <a:pt x="46" y="331"/>
                  </a:cubicBezTo>
                  <a:cubicBezTo>
                    <a:pt x="48" y="323"/>
                    <a:pt x="48" y="323"/>
                    <a:pt x="48" y="323"/>
                  </a:cubicBezTo>
                  <a:cubicBezTo>
                    <a:pt x="52" y="291"/>
                    <a:pt x="62" y="261"/>
                    <a:pt x="82" y="227"/>
                  </a:cubicBezTo>
                  <a:cubicBezTo>
                    <a:pt x="90" y="209"/>
                    <a:pt x="102" y="192"/>
                    <a:pt x="114" y="177"/>
                  </a:cubicBezTo>
                  <a:cubicBezTo>
                    <a:pt x="124" y="167"/>
                    <a:pt x="139" y="159"/>
                    <a:pt x="149" y="154"/>
                  </a:cubicBezTo>
                  <a:cubicBezTo>
                    <a:pt x="151" y="153"/>
                    <a:pt x="151" y="153"/>
                    <a:pt x="151" y="153"/>
                  </a:cubicBezTo>
                  <a:cubicBezTo>
                    <a:pt x="145" y="172"/>
                    <a:pt x="127" y="229"/>
                    <a:pt x="126" y="230"/>
                  </a:cubicBezTo>
                  <a:cubicBezTo>
                    <a:pt x="101" y="286"/>
                    <a:pt x="93" y="355"/>
                    <a:pt x="90" y="402"/>
                  </a:cubicBezTo>
                  <a:cubicBezTo>
                    <a:pt x="90" y="406"/>
                    <a:pt x="90" y="410"/>
                    <a:pt x="90" y="414"/>
                  </a:cubicBezTo>
                  <a:cubicBezTo>
                    <a:pt x="89" y="416"/>
                    <a:pt x="89" y="418"/>
                    <a:pt x="89" y="419"/>
                  </a:cubicBezTo>
                  <a:cubicBezTo>
                    <a:pt x="89" y="420"/>
                    <a:pt x="89" y="420"/>
                    <a:pt x="89" y="421"/>
                  </a:cubicBezTo>
                  <a:cubicBezTo>
                    <a:pt x="88" y="432"/>
                    <a:pt x="87" y="443"/>
                    <a:pt x="86" y="453"/>
                  </a:cubicBezTo>
                  <a:cubicBezTo>
                    <a:pt x="83" y="471"/>
                    <a:pt x="81" y="488"/>
                    <a:pt x="80" y="510"/>
                  </a:cubicBezTo>
                  <a:cubicBezTo>
                    <a:pt x="79" y="523"/>
                    <a:pt x="75" y="540"/>
                    <a:pt x="71" y="560"/>
                  </a:cubicBezTo>
                  <a:cubicBezTo>
                    <a:pt x="68" y="576"/>
                    <a:pt x="64" y="594"/>
                    <a:pt x="61" y="614"/>
                  </a:cubicBezTo>
                  <a:cubicBezTo>
                    <a:pt x="61" y="614"/>
                    <a:pt x="61" y="614"/>
                    <a:pt x="61" y="614"/>
                  </a:cubicBezTo>
                  <a:cubicBezTo>
                    <a:pt x="57" y="624"/>
                    <a:pt x="57" y="624"/>
                    <a:pt x="57" y="624"/>
                  </a:cubicBezTo>
                  <a:cubicBezTo>
                    <a:pt x="51" y="641"/>
                    <a:pt x="45" y="659"/>
                    <a:pt x="36" y="673"/>
                  </a:cubicBezTo>
                  <a:cubicBezTo>
                    <a:pt x="36" y="673"/>
                    <a:pt x="35" y="673"/>
                    <a:pt x="35" y="674"/>
                  </a:cubicBezTo>
                  <a:cubicBezTo>
                    <a:pt x="28" y="678"/>
                    <a:pt x="28" y="678"/>
                    <a:pt x="28" y="678"/>
                  </a:cubicBezTo>
                  <a:cubicBezTo>
                    <a:pt x="25" y="680"/>
                    <a:pt x="21" y="683"/>
                    <a:pt x="19" y="685"/>
                  </a:cubicBezTo>
                  <a:cubicBezTo>
                    <a:pt x="16" y="688"/>
                    <a:pt x="14" y="691"/>
                    <a:pt x="12" y="694"/>
                  </a:cubicBezTo>
                  <a:cubicBezTo>
                    <a:pt x="9" y="700"/>
                    <a:pt x="6" y="705"/>
                    <a:pt x="1" y="707"/>
                  </a:cubicBezTo>
                  <a:cubicBezTo>
                    <a:pt x="0" y="707"/>
                    <a:pt x="0" y="708"/>
                    <a:pt x="0" y="709"/>
                  </a:cubicBezTo>
                  <a:cubicBezTo>
                    <a:pt x="0" y="709"/>
                    <a:pt x="1" y="710"/>
                    <a:pt x="2" y="710"/>
                  </a:cubicBezTo>
                  <a:cubicBezTo>
                    <a:pt x="8" y="707"/>
                    <a:pt x="12" y="701"/>
                    <a:pt x="15" y="696"/>
                  </a:cubicBezTo>
                  <a:cubicBezTo>
                    <a:pt x="17" y="693"/>
                    <a:pt x="19" y="690"/>
                    <a:pt x="21" y="687"/>
                  </a:cubicBezTo>
                  <a:cubicBezTo>
                    <a:pt x="23" y="685"/>
                    <a:pt x="27" y="683"/>
                    <a:pt x="30" y="681"/>
                  </a:cubicBezTo>
                  <a:cubicBezTo>
                    <a:pt x="33" y="679"/>
                    <a:pt x="33" y="679"/>
                    <a:pt x="33" y="679"/>
                  </a:cubicBezTo>
                  <a:cubicBezTo>
                    <a:pt x="29" y="686"/>
                    <a:pt x="28" y="693"/>
                    <a:pt x="27" y="699"/>
                  </a:cubicBezTo>
                  <a:cubicBezTo>
                    <a:pt x="27" y="706"/>
                    <a:pt x="26" y="712"/>
                    <a:pt x="23" y="719"/>
                  </a:cubicBezTo>
                  <a:cubicBezTo>
                    <a:pt x="19" y="726"/>
                    <a:pt x="19" y="726"/>
                    <a:pt x="19" y="726"/>
                  </a:cubicBezTo>
                  <a:cubicBezTo>
                    <a:pt x="13" y="737"/>
                    <a:pt x="7" y="748"/>
                    <a:pt x="8" y="763"/>
                  </a:cubicBezTo>
                  <a:cubicBezTo>
                    <a:pt x="8" y="764"/>
                    <a:pt x="9" y="764"/>
                    <a:pt x="9" y="764"/>
                  </a:cubicBezTo>
                  <a:cubicBezTo>
                    <a:pt x="10" y="764"/>
                    <a:pt x="11" y="764"/>
                    <a:pt x="11" y="763"/>
                  </a:cubicBezTo>
                  <a:cubicBezTo>
                    <a:pt x="10" y="749"/>
                    <a:pt x="15" y="739"/>
                    <a:pt x="21" y="728"/>
                  </a:cubicBezTo>
                  <a:cubicBezTo>
                    <a:pt x="25" y="720"/>
                    <a:pt x="25" y="720"/>
                    <a:pt x="25" y="720"/>
                  </a:cubicBezTo>
                  <a:cubicBezTo>
                    <a:pt x="29" y="713"/>
                    <a:pt x="30" y="706"/>
                    <a:pt x="30" y="700"/>
                  </a:cubicBezTo>
                  <a:cubicBezTo>
                    <a:pt x="31" y="692"/>
                    <a:pt x="32" y="685"/>
                    <a:pt x="37" y="677"/>
                  </a:cubicBezTo>
                  <a:cubicBezTo>
                    <a:pt x="46" y="664"/>
                    <a:pt x="52" y="648"/>
                    <a:pt x="57" y="632"/>
                  </a:cubicBezTo>
                  <a:cubicBezTo>
                    <a:pt x="52" y="665"/>
                    <a:pt x="48" y="699"/>
                    <a:pt x="47" y="731"/>
                  </a:cubicBezTo>
                  <a:cubicBezTo>
                    <a:pt x="46" y="772"/>
                    <a:pt x="49" y="795"/>
                    <a:pt x="51" y="813"/>
                  </a:cubicBezTo>
                  <a:cubicBezTo>
                    <a:pt x="52" y="824"/>
                    <a:pt x="53" y="833"/>
                    <a:pt x="53" y="845"/>
                  </a:cubicBezTo>
                  <a:cubicBezTo>
                    <a:pt x="49" y="854"/>
                    <a:pt x="49" y="854"/>
                    <a:pt x="49" y="854"/>
                  </a:cubicBezTo>
                  <a:cubicBezTo>
                    <a:pt x="42" y="866"/>
                    <a:pt x="39" y="873"/>
                    <a:pt x="37" y="887"/>
                  </a:cubicBezTo>
                  <a:cubicBezTo>
                    <a:pt x="37" y="888"/>
                    <a:pt x="38" y="888"/>
                    <a:pt x="39" y="889"/>
                  </a:cubicBezTo>
                  <a:cubicBezTo>
                    <a:pt x="39" y="889"/>
                    <a:pt x="40" y="888"/>
                    <a:pt x="40" y="887"/>
                  </a:cubicBezTo>
                  <a:cubicBezTo>
                    <a:pt x="42" y="874"/>
                    <a:pt x="45" y="868"/>
                    <a:pt x="52" y="855"/>
                  </a:cubicBezTo>
                  <a:cubicBezTo>
                    <a:pt x="54" y="851"/>
                    <a:pt x="54" y="851"/>
                    <a:pt x="54" y="851"/>
                  </a:cubicBezTo>
                  <a:cubicBezTo>
                    <a:pt x="54" y="871"/>
                    <a:pt x="56" y="885"/>
                    <a:pt x="57" y="898"/>
                  </a:cubicBezTo>
                  <a:cubicBezTo>
                    <a:pt x="59" y="906"/>
                    <a:pt x="60" y="914"/>
                    <a:pt x="60" y="923"/>
                  </a:cubicBezTo>
                  <a:cubicBezTo>
                    <a:pt x="67" y="962"/>
                    <a:pt x="69" y="996"/>
                    <a:pt x="70" y="1026"/>
                  </a:cubicBezTo>
                  <a:cubicBezTo>
                    <a:pt x="71" y="1048"/>
                    <a:pt x="71" y="1048"/>
                    <a:pt x="71" y="1048"/>
                  </a:cubicBezTo>
                  <a:cubicBezTo>
                    <a:pt x="71" y="1048"/>
                    <a:pt x="71" y="1049"/>
                    <a:pt x="71" y="1049"/>
                  </a:cubicBezTo>
                  <a:cubicBezTo>
                    <a:pt x="71" y="1053"/>
                    <a:pt x="72" y="1058"/>
                    <a:pt x="72" y="1062"/>
                  </a:cubicBezTo>
                  <a:cubicBezTo>
                    <a:pt x="73" y="1079"/>
                    <a:pt x="73" y="1095"/>
                    <a:pt x="72" y="1111"/>
                  </a:cubicBezTo>
                  <a:cubicBezTo>
                    <a:pt x="72" y="1133"/>
                    <a:pt x="71" y="1156"/>
                    <a:pt x="75" y="1180"/>
                  </a:cubicBezTo>
                  <a:cubicBezTo>
                    <a:pt x="79" y="1205"/>
                    <a:pt x="79" y="1231"/>
                    <a:pt x="80" y="1257"/>
                  </a:cubicBezTo>
                  <a:cubicBezTo>
                    <a:pt x="81" y="1285"/>
                    <a:pt x="81" y="1314"/>
                    <a:pt x="87" y="1342"/>
                  </a:cubicBezTo>
                  <a:cubicBezTo>
                    <a:pt x="90" y="1360"/>
                    <a:pt x="95" y="1379"/>
                    <a:pt x="100" y="1399"/>
                  </a:cubicBezTo>
                  <a:cubicBezTo>
                    <a:pt x="112" y="1450"/>
                    <a:pt x="125" y="1503"/>
                    <a:pt x="118" y="1551"/>
                  </a:cubicBezTo>
                  <a:cubicBezTo>
                    <a:pt x="118" y="1555"/>
                    <a:pt x="118" y="1559"/>
                    <a:pt x="118" y="1564"/>
                  </a:cubicBezTo>
                  <a:cubicBezTo>
                    <a:pt x="118" y="1570"/>
                    <a:pt x="118" y="1577"/>
                    <a:pt x="117" y="1582"/>
                  </a:cubicBezTo>
                  <a:cubicBezTo>
                    <a:pt x="117" y="1582"/>
                    <a:pt x="116" y="1582"/>
                    <a:pt x="116" y="1583"/>
                  </a:cubicBezTo>
                  <a:cubicBezTo>
                    <a:pt x="116" y="1583"/>
                    <a:pt x="116" y="1584"/>
                    <a:pt x="116" y="1584"/>
                  </a:cubicBezTo>
                  <a:cubicBezTo>
                    <a:pt x="116" y="1584"/>
                    <a:pt x="116" y="1585"/>
                    <a:pt x="116" y="1585"/>
                  </a:cubicBezTo>
                  <a:cubicBezTo>
                    <a:pt x="114" y="1591"/>
                    <a:pt x="107" y="1597"/>
                    <a:pt x="101" y="1603"/>
                  </a:cubicBezTo>
                  <a:cubicBezTo>
                    <a:pt x="97" y="1607"/>
                    <a:pt x="93" y="1611"/>
                    <a:pt x="91" y="1614"/>
                  </a:cubicBezTo>
                  <a:cubicBezTo>
                    <a:pt x="80" y="1627"/>
                    <a:pt x="60" y="1647"/>
                    <a:pt x="46" y="1650"/>
                  </a:cubicBezTo>
                  <a:cubicBezTo>
                    <a:pt x="45" y="1650"/>
                    <a:pt x="44" y="1651"/>
                    <a:pt x="44" y="1652"/>
                  </a:cubicBezTo>
                  <a:cubicBezTo>
                    <a:pt x="45" y="1653"/>
                    <a:pt x="45" y="1653"/>
                    <a:pt x="46" y="1653"/>
                  </a:cubicBezTo>
                  <a:cubicBezTo>
                    <a:pt x="58" y="1651"/>
                    <a:pt x="75" y="1637"/>
                    <a:pt x="86" y="1624"/>
                  </a:cubicBezTo>
                  <a:cubicBezTo>
                    <a:pt x="86" y="1624"/>
                    <a:pt x="86" y="1624"/>
                    <a:pt x="86" y="1624"/>
                  </a:cubicBezTo>
                  <a:cubicBezTo>
                    <a:pt x="86" y="1628"/>
                    <a:pt x="86" y="1628"/>
                    <a:pt x="86" y="1628"/>
                  </a:cubicBezTo>
                  <a:cubicBezTo>
                    <a:pt x="86" y="1631"/>
                    <a:pt x="85" y="1633"/>
                    <a:pt x="84" y="1636"/>
                  </a:cubicBezTo>
                  <a:cubicBezTo>
                    <a:pt x="82" y="1642"/>
                    <a:pt x="82" y="1642"/>
                    <a:pt x="82" y="1642"/>
                  </a:cubicBezTo>
                  <a:cubicBezTo>
                    <a:pt x="81" y="1646"/>
                    <a:pt x="80" y="1649"/>
                    <a:pt x="78" y="1652"/>
                  </a:cubicBezTo>
                  <a:cubicBezTo>
                    <a:pt x="76" y="1655"/>
                    <a:pt x="73" y="1658"/>
                    <a:pt x="70" y="1660"/>
                  </a:cubicBezTo>
                  <a:cubicBezTo>
                    <a:pt x="67" y="1662"/>
                    <a:pt x="64" y="1665"/>
                    <a:pt x="62" y="1667"/>
                  </a:cubicBezTo>
                  <a:cubicBezTo>
                    <a:pt x="61" y="1668"/>
                    <a:pt x="61" y="1669"/>
                    <a:pt x="62" y="1669"/>
                  </a:cubicBezTo>
                  <a:cubicBezTo>
                    <a:pt x="63" y="1670"/>
                    <a:pt x="64" y="1670"/>
                    <a:pt x="64" y="1669"/>
                  </a:cubicBezTo>
                  <a:cubicBezTo>
                    <a:pt x="66" y="1667"/>
                    <a:pt x="69" y="1664"/>
                    <a:pt x="72" y="1662"/>
                  </a:cubicBezTo>
                  <a:cubicBezTo>
                    <a:pt x="75" y="1660"/>
                    <a:pt x="78" y="1657"/>
                    <a:pt x="81" y="1654"/>
                  </a:cubicBezTo>
                  <a:cubicBezTo>
                    <a:pt x="83" y="1650"/>
                    <a:pt x="84" y="1647"/>
                    <a:pt x="85" y="1643"/>
                  </a:cubicBezTo>
                  <a:cubicBezTo>
                    <a:pt x="87" y="1637"/>
                    <a:pt x="87" y="1637"/>
                    <a:pt x="87" y="1637"/>
                  </a:cubicBezTo>
                  <a:cubicBezTo>
                    <a:pt x="88" y="1634"/>
                    <a:pt x="89" y="1631"/>
                    <a:pt x="89" y="1628"/>
                  </a:cubicBezTo>
                  <a:cubicBezTo>
                    <a:pt x="89" y="1625"/>
                    <a:pt x="89" y="1625"/>
                    <a:pt x="89" y="1625"/>
                  </a:cubicBezTo>
                  <a:cubicBezTo>
                    <a:pt x="90" y="1622"/>
                    <a:pt x="90" y="1620"/>
                    <a:pt x="92" y="1619"/>
                  </a:cubicBezTo>
                  <a:cubicBezTo>
                    <a:pt x="92" y="1619"/>
                    <a:pt x="92" y="1618"/>
                    <a:pt x="92" y="1617"/>
                  </a:cubicBezTo>
                  <a:cubicBezTo>
                    <a:pt x="92" y="1617"/>
                    <a:pt x="93" y="1616"/>
                    <a:pt x="93" y="1616"/>
                  </a:cubicBezTo>
                  <a:cubicBezTo>
                    <a:pt x="96" y="1613"/>
                    <a:pt x="99" y="1609"/>
                    <a:pt x="103" y="1605"/>
                  </a:cubicBezTo>
                  <a:cubicBezTo>
                    <a:pt x="108" y="1601"/>
                    <a:pt x="112" y="1596"/>
                    <a:pt x="116" y="1592"/>
                  </a:cubicBezTo>
                  <a:cubicBezTo>
                    <a:pt x="115" y="1595"/>
                    <a:pt x="114" y="1599"/>
                    <a:pt x="113" y="1603"/>
                  </a:cubicBezTo>
                  <a:cubicBezTo>
                    <a:pt x="112" y="1607"/>
                    <a:pt x="112" y="1607"/>
                    <a:pt x="112" y="1607"/>
                  </a:cubicBezTo>
                  <a:cubicBezTo>
                    <a:pt x="111" y="1616"/>
                    <a:pt x="111" y="1616"/>
                    <a:pt x="111" y="1616"/>
                  </a:cubicBezTo>
                  <a:cubicBezTo>
                    <a:pt x="110" y="1625"/>
                    <a:pt x="110" y="1625"/>
                    <a:pt x="110" y="1625"/>
                  </a:cubicBezTo>
                  <a:cubicBezTo>
                    <a:pt x="108" y="1630"/>
                    <a:pt x="106" y="1634"/>
                    <a:pt x="104" y="1638"/>
                  </a:cubicBezTo>
                  <a:cubicBezTo>
                    <a:pt x="102" y="1641"/>
                    <a:pt x="102" y="1641"/>
                    <a:pt x="102" y="1641"/>
                  </a:cubicBezTo>
                  <a:cubicBezTo>
                    <a:pt x="99" y="1645"/>
                    <a:pt x="98" y="1650"/>
                    <a:pt x="97" y="1655"/>
                  </a:cubicBezTo>
                  <a:cubicBezTo>
                    <a:pt x="97" y="1658"/>
                    <a:pt x="96" y="1661"/>
                    <a:pt x="95" y="1664"/>
                  </a:cubicBezTo>
                  <a:cubicBezTo>
                    <a:pt x="93" y="1668"/>
                    <a:pt x="88" y="1681"/>
                    <a:pt x="81" y="1681"/>
                  </a:cubicBezTo>
                  <a:cubicBezTo>
                    <a:pt x="80" y="1681"/>
                    <a:pt x="80" y="1682"/>
                    <a:pt x="80" y="1682"/>
                  </a:cubicBezTo>
                  <a:cubicBezTo>
                    <a:pt x="80" y="1683"/>
                    <a:pt x="80" y="1684"/>
                    <a:pt x="81" y="1684"/>
                  </a:cubicBezTo>
                  <a:cubicBezTo>
                    <a:pt x="90" y="1684"/>
                    <a:pt x="95" y="1670"/>
                    <a:pt x="97" y="1665"/>
                  </a:cubicBezTo>
                  <a:cubicBezTo>
                    <a:pt x="99" y="1662"/>
                    <a:pt x="99" y="1658"/>
                    <a:pt x="100" y="1655"/>
                  </a:cubicBezTo>
                  <a:cubicBezTo>
                    <a:pt x="101" y="1651"/>
                    <a:pt x="102" y="1646"/>
                    <a:pt x="104" y="1642"/>
                  </a:cubicBezTo>
                  <a:cubicBezTo>
                    <a:pt x="106" y="1639"/>
                    <a:pt x="106" y="1639"/>
                    <a:pt x="106" y="1639"/>
                  </a:cubicBezTo>
                  <a:cubicBezTo>
                    <a:pt x="109" y="1635"/>
                    <a:pt x="111" y="1631"/>
                    <a:pt x="112" y="1626"/>
                  </a:cubicBezTo>
                  <a:cubicBezTo>
                    <a:pt x="114" y="1616"/>
                    <a:pt x="114" y="1616"/>
                    <a:pt x="114" y="1616"/>
                  </a:cubicBezTo>
                  <a:cubicBezTo>
                    <a:pt x="115" y="1608"/>
                    <a:pt x="115" y="1608"/>
                    <a:pt x="115" y="1608"/>
                  </a:cubicBezTo>
                  <a:cubicBezTo>
                    <a:pt x="116" y="1603"/>
                    <a:pt x="116" y="1603"/>
                    <a:pt x="116" y="1603"/>
                  </a:cubicBezTo>
                  <a:cubicBezTo>
                    <a:pt x="118" y="1597"/>
                    <a:pt x="119" y="1591"/>
                    <a:pt x="119" y="1585"/>
                  </a:cubicBezTo>
                  <a:cubicBezTo>
                    <a:pt x="121" y="1579"/>
                    <a:pt x="121" y="1572"/>
                    <a:pt x="121" y="1564"/>
                  </a:cubicBezTo>
                  <a:cubicBezTo>
                    <a:pt x="121" y="1559"/>
                    <a:pt x="121" y="1555"/>
                    <a:pt x="121" y="1552"/>
                  </a:cubicBezTo>
                  <a:cubicBezTo>
                    <a:pt x="128" y="1503"/>
                    <a:pt x="115" y="1450"/>
                    <a:pt x="102" y="1399"/>
                  </a:cubicBezTo>
                  <a:cubicBezTo>
                    <a:pt x="98" y="1379"/>
                    <a:pt x="93" y="1360"/>
                    <a:pt x="89" y="1341"/>
                  </a:cubicBezTo>
                  <a:cubicBezTo>
                    <a:pt x="84" y="1313"/>
                    <a:pt x="84" y="1285"/>
                    <a:pt x="83" y="1257"/>
                  </a:cubicBezTo>
                  <a:cubicBezTo>
                    <a:pt x="82" y="1231"/>
                    <a:pt x="82" y="1205"/>
                    <a:pt x="77" y="1179"/>
                  </a:cubicBezTo>
                  <a:cubicBezTo>
                    <a:pt x="74" y="1156"/>
                    <a:pt x="75" y="1133"/>
                    <a:pt x="75" y="1111"/>
                  </a:cubicBezTo>
                  <a:cubicBezTo>
                    <a:pt x="75" y="1106"/>
                    <a:pt x="76" y="1100"/>
                    <a:pt x="76" y="1095"/>
                  </a:cubicBezTo>
                  <a:cubicBezTo>
                    <a:pt x="81" y="1132"/>
                    <a:pt x="88" y="1168"/>
                    <a:pt x="96" y="1203"/>
                  </a:cubicBezTo>
                  <a:cubicBezTo>
                    <a:pt x="103" y="1237"/>
                    <a:pt x="111" y="1274"/>
                    <a:pt x="116" y="1310"/>
                  </a:cubicBezTo>
                  <a:cubicBezTo>
                    <a:pt x="118" y="1324"/>
                    <a:pt x="118" y="1324"/>
                    <a:pt x="118" y="1324"/>
                  </a:cubicBezTo>
                  <a:cubicBezTo>
                    <a:pt x="121" y="1351"/>
                    <a:pt x="125" y="1377"/>
                    <a:pt x="133" y="1404"/>
                  </a:cubicBezTo>
                  <a:cubicBezTo>
                    <a:pt x="139" y="1426"/>
                    <a:pt x="146" y="1449"/>
                    <a:pt x="149" y="1472"/>
                  </a:cubicBezTo>
                  <a:cubicBezTo>
                    <a:pt x="151" y="1493"/>
                    <a:pt x="149" y="1513"/>
                    <a:pt x="147" y="1533"/>
                  </a:cubicBezTo>
                  <a:cubicBezTo>
                    <a:pt x="146" y="1546"/>
                    <a:pt x="144" y="1559"/>
                    <a:pt x="144" y="1573"/>
                  </a:cubicBezTo>
                  <a:cubicBezTo>
                    <a:pt x="144" y="1576"/>
                    <a:pt x="146" y="1584"/>
                    <a:pt x="147" y="1593"/>
                  </a:cubicBezTo>
                  <a:cubicBezTo>
                    <a:pt x="147" y="1593"/>
                    <a:pt x="147" y="1593"/>
                    <a:pt x="147" y="1594"/>
                  </a:cubicBezTo>
                  <a:cubicBezTo>
                    <a:pt x="147" y="1599"/>
                    <a:pt x="145" y="1605"/>
                    <a:pt x="144" y="1611"/>
                  </a:cubicBezTo>
                  <a:cubicBezTo>
                    <a:pt x="143" y="1614"/>
                    <a:pt x="143" y="1614"/>
                    <a:pt x="143" y="1614"/>
                  </a:cubicBezTo>
                  <a:cubicBezTo>
                    <a:pt x="141" y="1622"/>
                    <a:pt x="136" y="1628"/>
                    <a:pt x="130" y="1634"/>
                  </a:cubicBezTo>
                  <a:cubicBezTo>
                    <a:pt x="126" y="1640"/>
                    <a:pt x="126" y="1640"/>
                    <a:pt x="126" y="1640"/>
                  </a:cubicBezTo>
                  <a:cubicBezTo>
                    <a:pt x="121" y="1646"/>
                    <a:pt x="119" y="1651"/>
                    <a:pt x="117" y="1658"/>
                  </a:cubicBezTo>
                  <a:cubicBezTo>
                    <a:pt x="116" y="1663"/>
                    <a:pt x="116" y="1663"/>
                    <a:pt x="116" y="1663"/>
                  </a:cubicBezTo>
                  <a:cubicBezTo>
                    <a:pt x="114" y="1669"/>
                    <a:pt x="110" y="1677"/>
                    <a:pt x="103" y="1678"/>
                  </a:cubicBezTo>
                  <a:cubicBezTo>
                    <a:pt x="102" y="1678"/>
                    <a:pt x="102" y="1679"/>
                    <a:pt x="102" y="1680"/>
                  </a:cubicBezTo>
                  <a:cubicBezTo>
                    <a:pt x="102" y="1681"/>
                    <a:pt x="103" y="1681"/>
                    <a:pt x="104" y="1681"/>
                  </a:cubicBezTo>
                  <a:cubicBezTo>
                    <a:pt x="110" y="1680"/>
                    <a:pt x="115" y="1674"/>
                    <a:pt x="119" y="1664"/>
                  </a:cubicBezTo>
                  <a:cubicBezTo>
                    <a:pt x="120" y="1658"/>
                    <a:pt x="120" y="1658"/>
                    <a:pt x="120" y="1658"/>
                  </a:cubicBezTo>
                  <a:cubicBezTo>
                    <a:pt x="122" y="1652"/>
                    <a:pt x="124" y="1647"/>
                    <a:pt x="128" y="1642"/>
                  </a:cubicBezTo>
                  <a:cubicBezTo>
                    <a:pt x="132" y="1636"/>
                    <a:pt x="132" y="1636"/>
                    <a:pt x="132" y="1636"/>
                  </a:cubicBezTo>
                  <a:cubicBezTo>
                    <a:pt x="138" y="1630"/>
                    <a:pt x="143" y="1623"/>
                    <a:pt x="146" y="1615"/>
                  </a:cubicBezTo>
                  <a:cubicBezTo>
                    <a:pt x="147" y="1612"/>
                    <a:pt x="147" y="1612"/>
                    <a:pt x="147" y="1612"/>
                  </a:cubicBezTo>
                  <a:cubicBezTo>
                    <a:pt x="147" y="1609"/>
                    <a:pt x="148" y="1607"/>
                    <a:pt x="149" y="1604"/>
                  </a:cubicBezTo>
                  <a:cubicBezTo>
                    <a:pt x="152" y="1628"/>
                    <a:pt x="155" y="1658"/>
                    <a:pt x="149" y="1664"/>
                  </a:cubicBezTo>
                  <a:cubicBezTo>
                    <a:pt x="149" y="1664"/>
                    <a:pt x="149" y="1664"/>
                    <a:pt x="149" y="1664"/>
                  </a:cubicBezTo>
                  <a:cubicBezTo>
                    <a:pt x="147" y="1666"/>
                    <a:pt x="145" y="1668"/>
                    <a:pt x="143" y="1670"/>
                  </a:cubicBezTo>
                  <a:cubicBezTo>
                    <a:pt x="135" y="1678"/>
                    <a:pt x="133" y="1689"/>
                    <a:pt x="133" y="1689"/>
                  </a:cubicBezTo>
                  <a:cubicBezTo>
                    <a:pt x="133" y="1690"/>
                    <a:pt x="134" y="1691"/>
                    <a:pt x="135" y="1691"/>
                  </a:cubicBezTo>
                  <a:cubicBezTo>
                    <a:pt x="136" y="1691"/>
                    <a:pt x="136" y="1690"/>
                    <a:pt x="136" y="1690"/>
                  </a:cubicBezTo>
                  <a:cubicBezTo>
                    <a:pt x="136" y="1689"/>
                    <a:pt x="138" y="1679"/>
                    <a:pt x="145" y="1673"/>
                  </a:cubicBezTo>
                  <a:cubicBezTo>
                    <a:pt x="170" y="1650"/>
                    <a:pt x="180" y="1607"/>
                    <a:pt x="185" y="1576"/>
                  </a:cubicBezTo>
                  <a:cubicBezTo>
                    <a:pt x="192" y="1594"/>
                    <a:pt x="195" y="1609"/>
                    <a:pt x="193" y="1616"/>
                  </a:cubicBezTo>
                  <a:cubicBezTo>
                    <a:pt x="193" y="1617"/>
                    <a:pt x="193" y="1618"/>
                    <a:pt x="194" y="1618"/>
                  </a:cubicBezTo>
                  <a:cubicBezTo>
                    <a:pt x="195" y="1618"/>
                    <a:pt x="196" y="1618"/>
                    <a:pt x="196" y="1617"/>
                  </a:cubicBezTo>
                  <a:cubicBezTo>
                    <a:pt x="200" y="1605"/>
                    <a:pt x="191" y="1583"/>
                    <a:pt x="185" y="1570"/>
                  </a:cubicBezTo>
                  <a:cubicBezTo>
                    <a:pt x="186" y="1561"/>
                    <a:pt x="187" y="1553"/>
                    <a:pt x="188" y="1548"/>
                  </a:cubicBezTo>
                  <a:cubicBezTo>
                    <a:pt x="188" y="1545"/>
                    <a:pt x="188" y="1545"/>
                    <a:pt x="188" y="1545"/>
                  </a:cubicBezTo>
                  <a:cubicBezTo>
                    <a:pt x="188" y="1545"/>
                    <a:pt x="188" y="1545"/>
                    <a:pt x="188" y="1545"/>
                  </a:cubicBezTo>
                  <a:cubicBezTo>
                    <a:pt x="188" y="1545"/>
                    <a:pt x="188" y="1545"/>
                    <a:pt x="188" y="1545"/>
                  </a:cubicBezTo>
                  <a:cubicBezTo>
                    <a:pt x="188" y="1542"/>
                    <a:pt x="184" y="1494"/>
                    <a:pt x="178" y="1468"/>
                  </a:cubicBezTo>
                  <a:cubicBezTo>
                    <a:pt x="174" y="1441"/>
                    <a:pt x="171" y="1414"/>
                    <a:pt x="172" y="1396"/>
                  </a:cubicBezTo>
                  <a:cubicBezTo>
                    <a:pt x="173" y="1380"/>
                    <a:pt x="176" y="1355"/>
                    <a:pt x="180" y="1328"/>
                  </a:cubicBezTo>
                  <a:cubicBezTo>
                    <a:pt x="184" y="1296"/>
                    <a:pt x="188" y="1263"/>
                    <a:pt x="189" y="1239"/>
                  </a:cubicBezTo>
                  <a:cubicBezTo>
                    <a:pt x="189" y="1238"/>
                    <a:pt x="188" y="1237"/>
                    <a:pt x="187" y="1237"/>
                  </a:cubicBezTo>
                  <a:cubicBezTo>
                    <a:pt x="187" y="1237"/>
                    <a:pt x="187" y="1237"/>
                    <a:pt x="187" y="1237"/>
                  </a:cubicBezTo>
                  <a:cubicBezTo>
                    <a:pt x="188" y="1237"/>
                    <a:pt x="189" y="1238"/>
                    <a:pt x="189" y="1239"/>
                  </a:cubicBezTo>
                  <a:cubicBezTo>
                    <a:pt x="189" y="1223"/>
                    <a:pt x="189" y="1223"/>
                    <a:pt x="189" y="1223"/>
                  </a:cubicBezTo>
                  <a:cubicBezTo>
                    <a:pt x="190" y="1209"/>
                    <a:pt x="190" y="1209"/>
                    <a:pt x="190" y="1209"/>
                  </a:cubicBezTo>
                  <a:cubicBezTo>
                    <a:pt x="191" y="1184"/>
                    <a:pt x="191" y="1182"/>
                    <a:pt x="183" y="1141"/>
                  </a:cubicBezTo>
                  <a:cubicBezTo>
                    <a:pt x="177" y="1115"/>
                    <a:pt x="177" y="1115"/>
                    <a:pt x="177" y="1115"/>
                  </a:cubicBezTo>
                  <a:cubicBezTo>
                    <a:pt x="167" y="1077"/>
                    <a:pt x="158" y="1039"/>
                    <a:pt x="172" y="980"/>
                  </a:cubicBezTo>
                  <a:cubicBezTo>
                    <a:pt x="181" y="942"/>
                    <a:pt x="178" y="905"/>
                    <a:pt x="172" y="873"/>
                  </a:cubicBezTo>
                  <a:cubicBezTo>
                    <a:pt x="169" y="861"/>
                    <a:pt x="164" y="839"/>
                    <a:pt x="164" y="838"/>
                  </a:cubicBezTo>
                  <a:cubicBezTo>
                    <a:pt x="157" y="817"/>
                    <a:pt x="157" y="817"/>
                    <a:pt x="157" y="817"/>
                  </a:cubicBezTo>
                  <a:cubicBezTo>
                    <a:pt x="152" y="798"/>
                    <a:pt x="152" y="798"/>
                    <a:pt x="152" y="798"/>
                  </a:cubicBezTo>
                  <a:cubicBezTo>
                    <a:pt x="147" y="782"/>
                    <a:pt x="147" y="759"/>
                    <a:pt x="146" y="734"/>
                  </a:cubicBezTo>
                  <a:cubicBezTo>
                    <a:pt x="146" y="696"/>
                    <a:pt x="145" y="657"/>
                    <a:pt x="130" y="636"/>
                  </a:cubicBezTo>
                  <a:cubicBezTo>
                    <a:pt x="113" y="612"/>
                    <a:pt x="107" y="559"/>
                    <a:pt x="103" y="527"/>
                  </a:cubicBezTo>
                  <a:cubicBezTo>
                    <a:pt x="102" y="514"/>
                    <a:pt x="102" y="514"/>
                    <a:pt x="102" y="514"/>
                  </a:cubicBezTo>
                  <a:cubicBezTo>
                    <a:pt x="102" y="513"/>
                    <a:pt x="100" y="489"/>
                    <a:pt x="98" y="478"/>
                  </a:cubicBezTo>
                  <a:cubicBezTo>
                    <a:pt x="95" y="468"/>
                    <a:pt x="93" y="458"/>
                    <a:pt x="94" y="448"/>
                  </a:cubicBezTo>
                  <a:cubicBezTo>
                    <a:pt x="94" y="448"/>
                    <a:pt x="94" y="448"/>
                    <a:pt x="94" y="448"/>
                  </a:cubicBezTo>
                  <a:cubicBezTo>
                    <a:pt x="95" y="442"/>
                    <a:pt x="97" y="439"/>
                    <a:pt x="97" y="433"/>
                  </a:cubicBezTo>
                  <a:cubicBezTo>
                    <a:pt x="107" y="405"/>
                    <a:pt x="126" y="383"/>
                    <a:pt x="146" y="360"/>
                  </a:cubicBezTo>
                  <a:cubicBezTo>
                    <a:pt x="147" y="359"/>
                    <a:pt x="148" y="361"/>
                    <a:pt x="148" y="365"/>
                  </a:cubicBezTo>
                  <a:cubicBezTo>
                    <a:pt x="146" y="389"/>
                    <a:pt x="146" y="426"/>
                    <a:pt x="148" y="437"/>
                  </a:cubicBezTo>
                  <a:cubicBezTo>
                    <a:pt x="149" y="483"/>
                    <a:pt x="155" y="517"/>
                    <a:pt x="161" y="544"/>
                  </a:cubicBezTo>
                  <a:cubicBezTo>
                    <a:pt x="161" y="544"/>
                    <a:pt x="160" y="544"/>
                    <a:pt x="160" y="545"/>
                  </a:cubicBezTo>
                  <a:cubicBezTo>
                    <a:pt x="161" y="553"/>
                    <a:pt x="160" y="566"/>
                    <a:pt x="159" y="579"/>
                  </a:cubicBezTo>
                  <a:cubicBezTo>
                    <a:pt x="157" y="608"/>
                    <a:pt x="155" y="641"/>
                    <a:pt x="166" y="652"/>
                  </a:cubicBezTo>
                  <a:cubicBezTo>
                    <a:pt x="167" y="653"/>
                    <a:pt x="168" y="653"/>
                    <a:pt x="168" y="653"/>
                  </a:cubicBezTo>
                  <a:cubicBezTo>
                    <a:pt x="169" y="652"/>
                    <a:pt x="169" y="651"/>
                    <a:pt x="168" y="650"/>
                  </a:cubicBezTo>
                  <a:cubicBezTo>
                    <a:pt x="158" y="640"/>
                    <a:pt x="161" y="606"/>
                    <a:pt x="162" y="579"/>
                  </a:cubicBezTo>
                  <a:cubicBezTo>
                    <a:pt x="163" y="570"/>
                    <a:pt x="164" y="561"/>
                    <a:pt x="164" y="554"/>
                  </a:cubicBezTo>
                  <a:cubicBezTo>
                    <a:pt x="168" y="572"/>
                    <a:pt x="173" y="586"/>
                    <a:pt x="177" y="599"/>
                  </a:cubicBezTo>
                  <a:cubicBezTo>
                    <a:pt x="180" y="606"/>
                    <a:pt x="180" y="606"/>
                    <a:pt x="180" y="606"/>
                  </a:cubicBezTo>
                  <a:cubicBezTo>
                    <a:pt x="187" y="627"/>
                    <a:pt x="187" y="672"/>
                    <a:pt x="187" y="702"/>
                  </a:cubicBezTo>
                  <a:cubicBezTo>
                    <a:pt x="187" y="722"/>
                    <a:pt x="187" y="732"/>
                    <a:pt x="188" y="734"/>
                  </a:cubicBezTo>
                  <a:cubicBezTo>
                    <a:pt x="188" y="735"/>
                    <a:pt x="189" y="735"/>
                    <a:pt x="190" y="735"/>
                  </a:cubicBezTo>
                  <a:cubicBezTo>
                    <a:pt x="191" y="734"/>
                    <a:pt x="191" y="734"/>
                    <a:pt x="191" y="733"/>
                  </a:cubicBezTo>
                  <a:cubicBezTo>
                    <a:pt x="190" y="731"/>
                    <a:pt x="190" y="717"/>
                    <a:pt x="190" y="702"/>
                  </a:cubicBezTo>
                  <a:cubicBezTo>
                    <a:pt x="190" y="672"/>
                    <a:pt x="190" y="626"/>
                    <a:pt x="183" y="605"/>
                  </a:cubicBezTo>
                  <a:cubicBezTo>
                    <a:pt x="180" y="598"/>
                    <a:pt x="180" y="598"/>
                    <a:pt x="180" y="598"/>
                  </a:cubicBezTo>
                  <a:cubicBezTo>
                    <a:pt x="170" y="568"/>
                    <a:pt x="156" y="527"/>
                    <a:pt x="152" y="456"/>
                  </a:cubicBezTo>
                  <a:cubicBezTo>
                    <a:pt x="158" y="480"/>
                    <a:pt x="169" y="505"/>
                    <a:pt x="183" y="514"/>
                  </a:cubicBezTo>
                  <a:cubicBezTo>
                    <a:pt x="184" y="515"/>
                    <a:pt x="185" y="514"/>
                    <a:pt x="185" y="514"/>
                  </a:cubicBezTo>
                  <a:cubicBezTo>
                    <a:pt x="186" y="513"/>
                    <a:pt x="185" y="512"/>
                    <a:pt x="185" y="512"/>
                  </a:cubicBezTo>
                  <a:cubicBezTo>
                    <a:pt x="168" y="500"/>
                    <a:pt x="156" y="466"/>
                    <a:pt x="151" y="438"/>
                  </a:cubicBezTo>
                  <a:cubicBezTo>
                    <a:pt x="150" y="416"/>
                    <a:pt x="150" y="392"/>
                    <a:pt x="151" y="365"/>
                  </a:cubicBezTo>
                  <a:cubicBezTo>
                    <a:pt x="151" y="360"/>
                    <a:pt x="153" y="358"/>
                    <a:pt x="153" y="351"/>
                  </a:cubicBezTo>
                  <a:cubicBezTo>
                    <a:pt x="161" y="343"/>
                    <a:pt x="167" y="334"/>
                    <a:pt x="174" y="326"/>
                  </a:cubicBezTo>
                  <a:cubicBezTo>
                    <a:pt x="174" y="326"/>
                    <a:pt x="180" y="319"/>
                    <a:pt x="185" y="315"/>
                  </a:cubicBezTo>
                  <a:cubicBezTo>
                    <a:pt x="196" y="306"/>
                    <a:pt x="214" y="293"/>
                    <a:pt x="219" y="289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1"/>
                    <a:pt x="229" y="280"/>
                    <a:pt x="229" y="279"/>
                  </a:cubicBezTo>
                  <a:cubicBezTo>
                    <a:pt x="228" y="279"/>
                    <a:pt x="227" y="278"/>
                    <a:pt x="226" y="279"/>
                  </a:cubicBezTo>
                  <a:cubicBezTo>
                    <a:pt x="217" y="285"/>
                    <a:pt x="217" y="285"/>
                    <a:pt x="217" y="285"/>
                  </a:cubicBezTo>
                  <a:cubicBezTo>
                    <a:pt x="207" y="291"/>
                    <a:pt x="191" y="300"/>
                    <a:pt x="181" y="310"/>
                  </a:cubicBezTo>
                  <a:cubicBezTo>
                    <a:pt x="182" y="309"/>
                    <a:pt x="182" y="308"/>
                    <a:pt x="183" y="307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8" y="294"/>
                    <a:pt x="191" y="289"/>
                    <a:pt x="195" y="284"/>
                  </a:cubicBezTo>
                  <a:cubicBezTo>
                    <a:pt x="199" y="278"/>
                    <a:pt x="203" y="273"/>
                    <a:pt x="206" y="264"/>
                  </a:cubicBezTo>
                  <a:cubicBezTo>
                    <a:pt x="206" y="264"/>
                    <a:pt x="206" y="264"/>
                    <a:pt x="206" y="264"/>
                  </a:cubicBezTo>
                  <a:cubicBezTo>
                    <a:pt x="215" y="255"/>
                    <a:pt x="224" y="244"/>
                    <a:pt x="229" y="234"/>
                  </a:cubicBezTo>
                  <a:cubicBezTo>
                    <a:pt x="230" y="233"/>
                    <a:pt x="229" y="232"/>
                    <a:pt x="229" y="232"/>
                  </a:cubicBezTo>
                  <a:close/>
                  <a:moveTo>
                    <a:pt x="160" y="84"/>
                  </a:moveTo>
                  <a:cubicBezTo>
                    <a:pt x="164" y="83"/>
                    <a:pt x="168" y="81"/>
                    <a:pt x="172" y="79"/>
                  </a:cubicBezTo>
                  <a:cubicBezTo>
                    <a:pt x="165" y="88"/>
                    <a:pt x="165" y="88"/>
                    <a:pt x="165" y="88"/>
                  </a:cubicBezTo>
                  <a:cubicBezTo>
                    <a:pt x="159" y="95"/>
                    <a:pt x="155" y="101"/>
                    <a:pt x="149" y="107"/>
                  </a:cubicBezTo>
                  <a:cubicBezTo>
                    <a:pt x="149" y="106"/>
                    <a:pt x="149" y="105"/>
                    <a:pt x="150" y="105"/>
                  </a:cubicBezTo>
                  <a:cubicBezTo>
                    <a:pt x="150" y="100"/>
                    <a:pt x="150" y="95"/>
                    <a:pt x="149" y="90"/>
                  </a:cubicBezTo>
                  <a:cubicBezTo>
                    <a:pt x="151" y="88"/>
                    <a:pt x="156" y="86"/>
                    <a:pt x="160" y="84"/>
                  </a:cubicBezTo>
                  <a:close/>
                  <a:moveTo>
                    <a:pt x="180" y="1503"/>
                  </a:moveTo>
                  <a:cubicBezTo>
                    <a:pt x="181" y="1513"/>
                    <a:pt x="183" y="1530"/>
                    <a:pt x="184" y="1531"/>
                  </a:cubicBezTo>
                  <a:cubicBezTo>
                    <a:pt x="184" y="1537"/>
                    <a:pt x="185" y="1542"/>
                    <a:pt x="185" y="1545"/>
                  </a:cubicBezTo>
                  <a:cubicBezTo>
                    <a:pt x="185" y="1548"/>
                    <a:pt x="185" y="1548"/>
                    <a:pt x="185" y="1548"/>
                  </a:cubicBezTo>
                  <a:cubicBezTo>
                    <a:pt x="184" y="1553"/>
                    <a:pt x="183" y="1560"/>
                    <a:pt x="182" y="1569"/>
                  </a:cubicBezTo>
                  <a:cubicBezTo>
                    <a:pt x="182" y="1569"/>
                    <a:pt x="182" y="1570"/>
                    <a:pt x="182" y="1570"/>
                  </a:cubicBezTo>
                  <a:cubicBezTo>
                    <a:pt x="179" y="1596"/>
                    <a:pt x="172" y="1632"/>
                    <a:pt x="155" y="1656"/>
                  </a:cubicBezTo>
                  <a:cubicBezTo>
                    <a:pt x="157" y="1643"/>
                    <a:pt x="154" y="1619"/>
                    <a:pt x="150" y="1593"/>
                  </a:cubicBezTo>
                  <a:cubicBezTo>
                    <a:pt x="149" y="1584"/>
                    <a:pt x="147" y="1576"/>
                    <a:pt x="147" y="1573"/>
                  </a:cubicBezTo>
                  <a:cubicBezTo>
                    <a:pt x="147" y="1560"/>
                    <a:pt x="149" y="1546"/>
                    <a:pt x="150" y="1533"/>
                  </a:cubicBezTo>
                  <a:cubicBezTo>
                    <a:pt x="152" y="1514"/>
                    <a:pt x="154" y="1493"/>
                    <a:pt x="151" y="1472"/>
                  </a:cubicBezTo>
                  <a:cubicBezTo>
                    <a:pt x="148" y="1449"/>
                    <a:pt x="142" y="1425"/>
                    <a:pt x="135" y="1403"/>
                  </a:cubicBezTo>
                  <a:cubicBezTo>
                    <a:pt x="127" y="1376"/>
                    <a:pt x="124" y="1351"/>
                    <a:pt x="121" y="1324"/>
                  </a:cubicBezTo>
                  <a:cubicBezTo>
                    <a:pt x="119" y="1310"/>
                    <a:pt x="119" y="1310"/>
                    <a:pt x="119" y="1310"/>
                  </a:cubicBezTo>
                  <a:cubicBezTo>
                    <a:pt x="114" y="1273"/>
                    <a:pt x="106" y="1237"/>
                    <a:pt x="99" y="1202"/>
                  </a:cubicBezTo>
                  <a:cubicBezTo>
                    <a:pt x="89" y="1157"/>
                    <a:pt x="79" y="1110"/>
                    <a:pt x="75" y="1062"/>
                  </a:cubicBezTo>
                  <a:cubicBezTo>
                    <a:pt x="75" y="1061"/>
                    <a:pt x="75" y="1060"/>
                    <a:pt x="75" y="1059"/>
                  </a:cubicBezTo>
                  <a:cubicBezTo>
                    <a:pt x="73" y="1026"/>
                    <a:pt x="73" y="1026"/>
                    <a:pt x="73" y="1026"/>
                  </a:cubicBezTo>
                  <a:cubicBezTo>
                    <a:pt x="72" y="996"/>
                    <a:pt x="70" y="962"/>
                    <a:pt x="63" y="923"/>
                  </a:cubicBezTo>
                  <a:cubicBezTo>
                    <a:pt x="63" y="913"/>
                    <a:pt x="61" y="906"/>
                    <a:pt x="60" y="897"/>
                  </a:cubicBezTo>
                  <a:cubicBezTo>
                    <a:pt x="58" y="884"/>
                    <a:pt x="57" y="871"/>
                    <a:pt x="57" y="850"/>
                  </a:cubicBezTo>
                  <a:cubicBezTo>
                    <a:pt x="57" y="848"/>
                    <a:pt x="57" y="847"/>
                    <a:pt x="56" y="845"/>
                  </a:cubicBezTo>
                  <a:cubicBezTo>
                    <a:pt x="57" y="845"/>
                    <a:pt x="57" y="845"/>
                    <a:pt x="56" y="844"/>
                  </a:cubicBezTo>
                  <a:cubicBezTo>
                    <a:pt x="56" y="833"/>
                    <a:pt x="55" y="824"/>
                    <a:pt x="54" y="813"/>
                  </a:cubicBezTo>
                  <a:cubicBezTo>
                    <a:pt x="52" y="794"/>
                    <a:pt x="51" y="770"/>
                    <a:pt x="52" y="730"/>
                  </a:cubicBezTo>
                  <a:cubicBezTo>
                    <a:pt x="53" y="672"/>
                    <a:pt x="66" y="608"/>
                    <a:pt x="75" y="561"/>
                  </a:cubicBezTo>
                  <a:cubicBezTo>
                    <a:pt x="77" y="551"/>
                    <a:pt x="79" y="542"/>
                    <a:pt x="81" y="533"/>
                  </a:cubicBezTo>
                  <a:cubicBezTo>
                    <a:pt x="80" y="551"/>
                    <a:pt x="79" y="572"/>
                    <a:pt x="80" y="596"/>
                  </a:cubicBezTo>
                  <a:cubicBezTo>
                    <a:pt x="82" y="654"/>
                    <a:pt x="88" y="703"/>
                    <a:pt x="94" y="745"/>
                  </a:cubicBezTo>
                  <a:cubicBezTo>
                    <a:pt x="97" y="774"/>
                    <a:pt x="100" y="799"/>
                    <a:pt x="102" y="822"/>
                  </a:cubicBezTo>
                  <a:cubicBezTo>
                    <a:pt x="101" y="836"/>
                    <a:pt x="110" y="907"/>
                    <a:pt x="117" y="946"/>
                  </a:cubicBezTo>
                  <a:cubicBezTo>
                    <a:pt x="124" y="992"/>
                    <a:pt x="131" y="1038"/>
                    <a:pt x="132" y="1077"/>
                  </a:cubicBezTo>
                  <a:cubicBezTo>
                    <a:pt x="133" y="1144"/>
                    <a:pt x="138" y="1265"/>
                    <a:pt x="149" y="1342"/>
                  </a:cubicBezTo>
                  <a:cubicBezTo>
                    <a:pt x="155" y="1378"/>
                    <a:pt x="163" y="1416"/>
                    <a:pt x="170" y="1449"/>
                  </a:cubicBezTo>
                  <a:cubicBezTo>
                    <a:pt x="174" y="1469"/>
                    <a:pt x="178" y="1488"/>
                    <a:pt x="180" y="1503"/>
                  </a:cubicBezTo>
                  <a:close/>
                  <a:moveTo>
                    <a:pt x="96" y="514"/>
                  </a:moveTo>
                  <a:cubicBezTo>
                    <a:pt x="96" y="515"/>
                    <a:pt x="96" y="515"/>
                    <a:pt x="96" y="515"/>
                  </a:cubicBezTo>
                  <a:cubicBezTo>
                    <a:pt x="97" y="528"/>
                    <a:pt x="97" y="528"/>
                    <a:pt x="97" y="528"/>
                  </a:cubicBezTo>
                  <a:cubicBezTo>
                    <a:pt x="101" y="562"/>
                    <a:pt x="106" y="615"/>
                    <a:pt x="123" y="640"/>
                  </a:cubicBezTo>
                  <a:cubicBezTo>
                    <a:pt x="138" y="660"/>
                    <a:pt x="141" y="697"/>
                    <a:pt x="142" y="734"/>
                  </a:cubicBezTo>
                  <a:cubicBezTo>
                    <a:pt x="142" y="759"/>
                    <a:pt x="143" y="783"/>
                    <a:pt x="147" y="799"/>
                  </a:cubicBezTo>
                  <a:cubicBezTo>
                    <a:pt x="153" y="818"/>
                    <a:pt x="153" y="818"/>
                    <a:pt x="153" y="818"/>
                  </a:cubicBezTo>
                  <a:cubicBezTo>
                    <a:pt x="157" y="830"/>
                    <a:pt x="157" y="830"/>
                    <a:pt x="157" y="830"/>
                  </a:cubicBezTo>
                  <a:cubicBezTo>
                    <a:pt x="157" y="830"/>
                    <a:pt x="157" y="836"/>
                    <a:pt x="157" y="837"/>
                  </a:cubicBezTo>
                  <a:cubicBezTo>
                    <a:pt x="157" y="843"/>
                    <a:pt x="158" y="849"/>
                    <a:pt x="159" y="854"/>
                  </a:cubicBezTo>
                  <a:cubicBezTo>
                    <a:pt x="161" y="864"/>
                    <a:pt x="161" y="864"/>
                    <a:pt x="161" y="864"/>
                  </a:cubicBezTo>
                  <a:cubicBezTo>
                    <a:pt x="163" y="878"/>
                    <a:pt x="161" y="893"/>
                    <a:pt x="156" y="907"/>
                  </a:cubicBezTo>
                  <a:cubicBezTo>
                    <a:pt x="156" y="907"/>
                    <a:pt x="153" y="913"/>
                    <a:pt x="153" y="913"/>
                  </a:cubicBezTo>
                  <a:cubicBezTo>
                    <a:pt x="152" y="917"/>
                    <a:pt x="150" y="922"/>
                    <a:pt x="149" y="927"/>
                  </a:cubicBezTo>
                  <a:cubicBezTo>
                    <a:pt x="149" y="930"/>
                    <a:pt x="149" y="933"/>
                    <a:pt x="149" y="936"/>
                  </a:cubicBezTo>
                  <a:cubicBezTo>
                    <a:pt x="150" y="940"/>
                    <a:pt x="150" y="944"/>
                    <a:pt x="148" y="949"/>
                  </a:cubicBezTo>
                  <a:cubicBezTo>
                    <a:pt x="148" y="950"/>
                    <a:pt x="148" y="950"/>
                    <a:pt x="149" y="951"/>
                  </a:cubicBezTo>
                  <a:cubicBezTo>
                    <a:pt x="149" y="951"/>
                    <a:pt x="150" y="951"/>
                    <a:pt x="151" y="950"/>
                  </a:cubicBezTo>
                  <a:cubicBezTo>
                    <a:pt x="153" y="945"/>
                    <a:pt x="153" y="940"/>
                    <a:pt x="152" y="936"/>
                  </a:cubicBezTo>
                  <a:cubicBezTo>
                    <a:pt x="152" y="933"/>
                    <a:pt x="152" y="930"/>
                    <a:pt x="152" y="927"/>
                  </a:cubicBezTo>
                  <a:cubicBezTo>
                    <a:pt x="153" y="922"/>
                    <a:pt x="154" y="918"/>
                    <a:pt x="156" y="914"/>
                  </a:cubicBezTo>
                  <a:cubicBezTo>
                    <a:pt x="159" y="908"/>
                    <a:pt x="159" y="908"/>
                    <a:pt x="159" y="908"/>
                  </a:cubicBezTo>
                  <a:cubicBezTo>
                    <a:pt x="164" y="894"/>
                    <a:pt x="166" y="879"/>
                    <a:pt x="164" y="864"/>
                  </a:cubicBezTo>
                  <a:cubicBezTo>
                    <a:pt x="162" y="853"/>
                    <a:pt x="162" y="853"/>
                    <a:pt x="162" y="853"/>
                  </a:cubicBezTo>
                  <a:cubicBezTo>
                    <a:pt x="161" y="849"/>
                    <a:pt x="160" y="844"/>
                    <a:pt x="160" y="840"/>
                  </a:cubicBezTo>
                  <a:cubicBezTo>
                    <a:pt x="160" y="840"/>
                    <a:pt x="160" y="840"/>
                    <a:pt x="161" y="841"/>
                  </a:cubicBezTo>
                  <a:cubicBezTo>
                    <a:pt x="171" y="878"/>
                    <a:pt x="182" y="928"/>
                    <a:pt x="169" y="980"/>
                  </a:cubicBezTo>
                  <a:cubicBezTo>
                    <a:pt x="155" y="1038"/>
                    <a:pt x="164" y="1077"/>
                    <a:pt x="173" y="1114"/>
                  </a:cubicBezTo>
                  <a:cubicBezTo>
                    <a:pt x="174" y="1114"/>
                    <a:pt x="174" y="1115"/>
                    <a:pt x="174" y="1115"/>
                  </a:cubicBezTo>
                  <a:cubicBezTo>
                    <a:pt x="173" y="1115"/>
                    <a:pt x="173" y="1116"/>
                    <a:pt x="173" y="1116"/>
                  </a:cubicBezTo>
                  <a:cubicBezTo>
                    <a:pt x="173" y="1122"/>
                    <a:pt x="174" y="1130"/>
                    <a:pt x="175" y="1138"/>
                  </a:cubicBezTo>
                  <a:cubicBezTo>
                    <a:pt x="176" y="1152"/>
                    <a:pt x="178" y="1167"/>
                    <a:pt x="176" y="1175"/>
                  </a:cubicBezTo>
                  <a:cubicBezTo>
                    <a:pt x="172" y="1187"/>
                    <a:pt x="172" y="1187"/>
                    <a:pt x="172" y="1187"/>
                  </a:cubicBezTo>
                  <a:cubicBezTo>
                    <a:pt x="169" y="1196"/>
                    <a:pt x="166" y="1205"/>
                    <a:pt x="166" y="1208"/>
                  </a:cubicBezTo>
                  <a:cubicBezTo>
                    <a:pt x="166" y="1215"/>
                    <a:pt x="164" y="1221"/>
                    <a:pt x="161" y="1227"/>
                  </a:cubicBezTo>
                  <a:cubicBezTo>
                    <a:pt x="159" y="1232"/>
                    <a:pt x="157" y="1238"/>
                    <a:pt x="156" y="1244"/>
                  </a:cubicBezTo>
                  <a:cubicBezTo>
                    <a:pt x="156" y="1248"/>
                    <a:pt x="156" y="1252"/>
                    <a:pt x="156" y="1255"/>
                  </a:cubicBezTo>
                  <a:cubicBezTo>
                    <a:pt x="156" y="1262"/>
                    <a:pt x="157" y="1268"/>
                    <a:pt x="152" y="1277"/>
                  </a:cubicBezTo>
                  <a:cubicBezTo>
                    <a:pt x="152" y="1277"/>
                    <a:pt x="152" y="1278"/>
                    <a:pt x="153" y="1279"/>
                  </a:cubicBezTo>
                  <a:cubicBezTo>
                    <a:pt x="153" y="1279"/>
                    <a:pt x="154" y="1279"/>
                    <a:pt x="155" y="1278"/>
                  </a:cubicBezTo>
                  <a:cubicBezTo>
                    <a:pt x="160" y="1269"/>
                    <a:pt x="159" y="1262"/>
                    <a:pt x="159" y="1255"/>
                  </a:cubicBezTo>
                  <a:cubicBezTo>
                    <a:pt x="159" y="1252"/>
                    <a:pt x="159" y="1248"/>
                    <a:pt x="159" y="1244"/>
                  </a:cubicBezTo>
                  <a:cubicBezTo>
                    <a:pt x="160" y="1239"/>
                    <a:pt x="162" y="1233"/>
                    <a:pt x="164" y="1228"/>
                  </a:cubicBezTo>
                  <a:cubicBezTo>
                    <a:pt x="166" y="1222"/>
                    <a:pt x="169" y="1215"/>
                    <a:pt x="169" y="1208"/>
                  </a:cubicBezTo>
                  <a:cubicBezTo>
                    <a:pt x="169" y="1205"/>
                    <a:pt x="172" y="1196"/>
                    <a:pt x="175" y="1188"/>
                  </a:cubicBezTo>
                  <a:cubicBezTo>
                    <a:pt x="178" y="1176"/>
                    <a:pt x="178" y="1176"/>
                    <a:pt x="178" y="1176"/>
                  </a:cubicBezTo>
                  <a:cubicBezTo>
                    <a:pt x="181" y="1167"/>
                    <a:pt x="179" y="1152"/>
                    <a:pt x="178" y="1138"/>
                  </a:cubicBezTo>
                  <a:cubicBezTo>
                    <a:pt x="177" y="1134"/>
                    <a:pt x="177" y="1131"/>
                    <a:pt x="177" y="1127"/>
                  </a:cubicBezTo>
                  <a:cubicBezTo>
                    <a:pt x="180" y="1142"/>
                    <a:pt x="180" y="1142"/>
                    <a:pt x="180" y="1142"/>
                  </a:cubicBezTo>
                  <a:cubicBezTo>
                    <a:pt x="188" y="1182"/>
                    <a:pt x="188" y="1184"/>
                    <a:pt x="187" y="1209"/>
                  </a:cubicBezTo>
                  <a:cubicBezTo>
                    <a:pt x="186" y="1222"/>
                    <a:pt x="186" y="1222"/>
                    <a:pt x="186" y="1222"/>
                  </a:cubicBezTo>
                  <a:cubicBezTo>
                    <a:pt x="186" y="1239"/>
                    <a:pt x="186" y="1239"/>
                    <a:pt x="186" y="1239"/>
                  </a:cubicBezTo>
                  <a:cubicBezTo>
                    <a:pt x="185" y="1262"/>
                    <a:pt x="181" y="1296"/>
                    <a:pt x="177" y="1328"/>
                  </a:cubicBezTo>
                  <a:cubicBezTo>
                    <a:pt x="173" y="1355"/>
                    <a:pt x="170" y="1380"/>
                    <a:pt x="169" y="1396"/>
                  </a:cubicBezTo>
                  <a:cubicBezTo>
                    <a:pt x="169" y="1407"/>
                    <a:pt x="170" y="1421"/>
                    <a:pt x="171" y="1436"/>
                  </a:cubicBezTo>
                  <a:cubicBezTo>
                    <a:pt x="165" y="1406"/>
                    <a:pt x="158" y="1374"/>
                    <a:pt x="154" y="1342"/>
                  </a:cubicBezTo>
                  <a:cubicBezTo>
                    <a:pt x="142" y="1266"/>
                    <a:pt x="139" y="1143"/>
                    <a:pt x="138" y="1077"/>
                  </a:cubicBezTo>
                  <a:cubicBezTo>
                    <a:pt x="137" y="1038"/>
                    <a:pt x="130" y="991"/>
                    <a:pt x="122" y="945"/>
                  </a:cubicBezTo>
                  <a:cubicBezTo>
                    <a:pt x="116" y="906"/>
                    <a:pt x="111" y="840"/>
                    <a:pt x="111" y="839"/>
                  </a:cubicBezTo>
                  <a:cubicBezTo>
                    <a:pt x="110" y="811"/>
                    <a:pt x="106" y="780"/>
                    <a:pt x="102" y="744"/>
                  </a:cubicBezTo>
                  <a:cubicBezTo>
                    <a:pt x="96" y="702"/>
                    <a:pt x="90" y="653"/>
                    <a:pt x="88" y="596"/>
                  </a:cubicBezTo>
                  <a:cubicBezTo>
                    <a:pt x="86" y="536"/>
                    <a:pt x="88" y="501"/>
                    <a:pt x="92" y="471"/>
                  </a:cubicBezTo>
                  <a:cubicBezTo>
                    <a:pt x="92" y="474"/>
                    <a:pt x="93" y="477"/>
                    <a:pt x="93" y="479"/>
                  </a:cubicBezTo>
                  <a:cubicBezTo>
                    <a:pt x="96" y="490"/>
                    <a:pt x="95" y="514"/>
                    <a:pt x="96" y="514"/>
                  </a:cubicBezTo>
                  <a:close/>
                  <a:moveTo>
                    <a:pt x="202" y="232"/>
                  </a:moveTo>
                  <a:cubicBezTo>
                    <a:pt x="200" y="238"/>
                    <a:pt x="196" y="244"/>
                    <a:pt x="191" y="251"/>
                  </a:cubicBezTo>
                  <a:cubicBezTo>
                    <a:pt x="186" y="259"/>
                    <a:pt x="181" y="267"/>
                    <a:pt x="178" y="275"/>
                  </a:cubicBezTo>
                  <a:cubicBezTo>
                    <a:pt x="178" y="267"/>
                    <a:pt x="179" y="259"/>
                    <a:pt x="181" y="251"/>
                  </a:cubicBezTo>
                  <a:cubicBezTo>
                    <a:pt x="187" y="245"/>
                    <a:pt x="195" y="238"/>
                    <a:pt x="202" y="232"/>
                  </a:cubicBezTo>
                  <a:close/>
                  <a:moveTo>
                    <a:pt x="179" y="246"/>
                  </a:moveTo>
                  <a:cubicBezTo>
                    <a:pt x="178" y="247"/>
                    <a:pt x="178" y="249"/>
                    <a:pt x="177" y="250"/>
                  </a:cubicBezTo>
                  <a:cubicBezTo>
                    <a:pt x="177" y="250"/>
                    <a:pt x="177" y="251"/>
                    <a:pt x="177" y="251"/>
                  </a:cubicBezTo>
                  <a:cubicBezTo>
                    <a:pt x="173" y="255"/>
                    <a:pt x="169" y="259"/>
                    <a:pt x="166" y="262"/>
                  </a:cubicBezTo>
                  <a:cubicBezTo>
                    <a:pt x="169" y="248"/>
                    <a:pt x="173" y="235"/>
                    <a:pt x="183" y="224"/>
                  </a:cubicBezTo>
                  <a:cubicBezTo>
                    <a:pt x="182" y="231"/>
                    <a:pt x="180" y="238"/>
                    <a:pt x="179" y="246"/>
                  </a:cubicBezTo>
                  <a:close/>
                  <a:moveTo>
                    <a:pt x="164" y="274"/>
                  </a:moveTo>
                  <a:cubicBezTo>
                    <a:pt x="164" y="272"/>
                    <a:pt x="164" y="272"/>
                    <a:pt x="164" y="272"/>
                  </a:cubicBezTo>
                  <a:cubicBezTo>
                    <a:pt x="164" y="272"/>
                    <a:pt x="165" y="271"/>
                    <a:pt x="165" y="270"/>
                  </a:cubicBezTo>
                  <a:cubicBezTo>
                    <a:pt x="166" y="269"/>
                    <a:pt x="177" y="257"/>
                    <a:pt x="177" y="258"/>
                  </a:cubicBezTo>
                  <a:cubicBezTo>
                    <a:pt x="175" y="267"/>
                    <a:pt x="174" y="277"/>
                    <a:pt x="173" y="286"/>
                  </a:cubicBezTo>
                  <a:cubicBezTo>
                    <a:pt x="173" y="287"/>
                    <a:pt x="164" y="297"/>
                    <a:pt x="159" y="301"/>
                  </a:cubicBezTo>
                  <a:cubicBezTo>
                    <a:pt x="159" y="301"/>
                    <a:pt x="162" y="282"/>
                    <a:pt x="164" y="274"/>
                  </a:cubicBezTo>
                  <a:close/>
                  <a:moveTo>
                    <a:pt x="153" y="304"/>
                  </a:moveTo>
                  <a:cubicBezTo>
                    <a:pt x="153" y="304"/>
                    <a:pt x="148" y="310"/>
                    <a:pt x="140" y="319"/>
                  </a:cubicBezTo>
                  <a:cubicBezTo>
                    <a:pt x="132" y="329"/>
                    <a:pt x="123" y="341"/>
                    <a:pt x="123" y="341"/>
                  </a:cubicBezTo>
                  <a:cubicBezTo>
                    <a:pt x="134" y="318"/>
                    <a:pt x="145" y="298"/>
                    <a:pt x="157" y="279"/>
                  </a:cubicBezTo>
                  <a:cubicBezTo>
                    <a:pt x="156" y="288"/>
                    <a:pt x="155" y="296"/>
                    <a:pt x="153" y="304"/>
                  </a:cubicBezTo>
                  <a:close/>
                  <a:moveTo>
                    <a:pt x="195" y="209"/>
                  </a:moveTo>
                  <a:cubicBezTo>
                    <a:pt x="191" y="216"/>
                    <a:pt x="188" y="223"/>
                    <a:pt x="185" y="230"/>
                  </a:cubicBezTo>
                  <a:cubicBezTo>
                    <a:pt x="185" y="227"/>
                    <a:pt x="186" y="223"/>
                    <a:pt x="187" y="220"/>
                  </a:cubicBezTo>
                  <a:cubicBezTo>
                    <a:pt x="188" y="217"/>
                    <a:pt x="191" y="213"/>
                    <a:pt x="195" y="209"/>
                  </a:cubicBezTo>
                  <a:close/>
                  <a:moveTo>
                    <a:pt x="184" y="218"/>
                  </a:moveTo>
                  <a:cubicBezTo>
                    <a:pt x="177" y="225"/>
                    <a:pt x="172" y="233"/>
                    <a:pt x="169" y="242"/>
                  </a:cubicBezTo>
                  <a:cubicBezTo>
                    <a:pt x="172" y="226"/>
                    <a:pt x="172" y="226"/>
                    <a:pt x="172" y="226"/>
                  </a:cubicBezTo>
                  <a:cubicBezTo>
                    <a:pt x="172" y="223"/>
                    <a:pt x="172" y="217"/>
                    <a:pt x="173" y="211"/>
                  </a:cubicBezTo>
                  <a:cubicBezTo>
                    <a:pt x="173" y="211"/>
                    <a:pt x="173" y="211"/>
                    <a:pt x="173" y="211"/>
                  </a:cubicBezTo>
                  <a:cubicBezTo>
                    <a:pt x="174" y="208"/>
                    <a:pt x="174" y="208"/>
                    <a:pt x="174" y="208"/>
                  </a:cubicBezTo>
                  <a:cubicBezTo>
                    <a:pt x="178" y="199"/>
                    <a:pt x="184" y="186"/>
                    <a:pt x="196" y="177"/>
                  </a:cubicBezTo>
                  <a:cubicBezTo>
                    <a:pt x="193" y="185"/>
                    <a:pt x="189" y="199"/>
                    <a:pt x="184" y="218"/>
                  </a:cubicBezTo>
                  <a:close/>
                  <a:moveTo>
                    <a:pt x="180" y="179"/>
                  </a:moveTo>
                  <a:cubicBezTo>
                    <a:pt x="185" y="176"/>
                    <a:pt x="190" y="175"/>
                    <a:pt x="194" y="174"/>
                  </a:cubicBezTo>
                  <a:cubicBezTo>
                    <a:pt x="184" y="182"/>
                    <a:pt x="178" y="192"/>
                    <a:pt x="174" y="202"/>
                  </a:cubicBezTo>
                  <a:cubicBezTo>
                    <a:pt x="175" y="195"/>
                    <a:pt x="176" y="188"/>
                    <a:pt x="177" y="181"/>
                  </a:cubicBezTo>
                  <a:cubicBezTo>
                    <a:pt x="178" y="180"/>
                    <a:pt x="179" y="179"/>
                    <a:pt x="180" y="179"/>
                  </a:cubicBezTo>
                  <a:close/>
                  <a:moveTo>
                    <a:pt x="187" y="138"/>
                  </a:moveTo>
                  <a:cubicBezTo>
                    <a:pt x="187" y="138"/>
                    <a:pt x="193" y="136"/>
                    <a:pt x="194" y="135"/>
                  </a:cubicBezTo>
                  <a:cubicBezTo>
                    <a:pt x="189" y="140"/>
                    <a:pt x="185" y="147"/>
                    <a:pt x="182" y="153"/>
                  </a:cubicBezTo>
                  <a:cubicBezTo>
                    <a:pt x="183" y="148"/>
                    <a:pt x="184" y="143"/>
                    <a:pt x="185" y="139"/>
                  </a:cubicBezTo>
                  <a:lnTo>
                    <a:pt x="187" y="138"/>
                  </a:lnTo>
                  <a:close/>
                  <a:moveTo>
                    <a:pt x="167" y="123"/>
                  </a:moveTo>
                  <a:cubicBezTo>
                    <a:pt x="177" y="115"/>
                    <a:pt x="187" y="107"/>
                    <a:pt x="194" y="102"/>
                  </a:cubicBezTo>
                  <a:cubicBezTo>
                    <a:pt x="189" y="110"/>
                    <a:pt x="185" y="123"/>
                    <a:pt x="182" y="136"/>
                  </a:cubicBezTo>
                  <a:cubicBezTo>
                    <a:pt x="174" y="140"/>
                    <a:pt x="156" y="147"/>
                    <a:pt x="156" y="147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60" y="137"/>
                    <a:pt x="163" y="128"/>
                    <a:pt x="167" y="123"/>
                  </a:cubicBezTo>
                  <a:close/>
                  <a:moveTo>
                    <a:pt x="112" y="175"/>
                  </a:moveTo>
                  <a:cubicBezTo>
                    <a:pt x="109" y="177"/>
                    <a:pt x="106" y="180"/>
                    <a:pt x="105" y="183"/>
                  </a:cubicBezTo>
                  <a:cubicBezTo>
                    <a:pt x="105" y="183"/>
                    <a:pt x="105" y="183"/>
                    <a:pt x="105" y="184"/>
                  </a:cubicBezTo>
                  <a:cubicBezTo>
                    <a:pt x="104" y="184"/>
                    <a:pt x="104" y="184"/>
                    <a:pt x="104" y="185"/>
                  </a:cubicBezTo>
                  <a:cubicBezTo>
                    <a:pt x="106" y="180"/>
                    <a:pt x="107" y="176"/>
                    <a:pt x="108" y="171"/>
                  </a:cubicBezTo>
                  <a:cubicBezTo>
                    <a:pt x="110" y="163"/>
                    <a:pt x="113" y="155"/>
                    <a:pt x="116" y="148"/>
                  </a:cubicBezTo>
                  <a:cubicBezTo>
                    <a:pt x="122" y="138"/>
                    <a:pt x="130" y="131"/>
                    <a:pt x="138" y="123"/>
                  </a:cubicBezTo>
                  <a:cubicBezTo>
                    <a:pt x="141" y="120"/>
                    <a:pt x="141" y="120"/>
                    <a:pt x="141" y="120"/>
                  </a:cubicBezTo>
                  <a:cubicBezTo>
                    <a:pt x="140" y="121"/>
                    <a:pt x="140" y="121"/>
                    <a:pt x="139" y="122"/>
                  </a:cubicBezTo>
                  <a:cubicBezTo>
                    <a:pt x="135" y="131"/>
                    <a:pt x="130" y="141"/>
                    <a:pt x="133" y="151"/>
                  </a:cubicBezTo>
                  <a:cubicBezTo>
                    <a:pt x="126" y="158"/>
                    <a:pt x="118" y="166"/>
                    <a:pt x="112" y="175"/>
                  </a:cubicBezTo>
                  <a:close/>
                  <a:moveTo>
                    <a:pt x="147" y="151"/>
                  </a:moveTo>
                  <a:cubicBezTo>
                    <a:pt x="141" y="155"/>
                    <a:pt x="132" y="159"/>
                    <a:pt x="124" y="165"/>
                  </a:cubicBezTo>
                  <a:cubicBezTo>
                    <a:pt x="135" y="152"/>
                    <a:pt x="148" y="140"/>
                    <a:pt x="160" y="129"/>
                  </a:cubicBezTo>
                  <a:cubicBezTo>
                    <a:pt x="157" y="135"/>
                    <a:pt x="155" y="141"/>
                    <a:pt x="152" y="149"/>
                  </a:cubicBezTo>
                  <a:lnTo>
                    <a:pt x="147" y="151"/>
                  </a:lnTo>
                  <a:close/>
                  <a:moveTo>
                    <a:pt x="136" y="214"/>
                  </a:moveTo>
                  <a:cubicBezTo>
                    <a:pt x="142" y="194"/>
                    <a:pt x="150" y="169"/>
                    <a:pt x="156" y="150"/>
                  </a:cubicBezTo>
                  <a:cubicBezTo>
                    <a:pt x="159" y="149"/>
                    <a:pt x="159" y="149"/>
                    <a:pt x="159" y="149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79" y="149"/>
                    <a:pt x="177" y="158"/>
                    <a:pt x="176" y="167"/>
                  </a:cubicBezTo>
                  <a:cubicBezTo>
                    <a:pt x="175" y="169"/>
                    <a:pt x="175" y="171"/>
                    <a:pt x="175" y="173"/>
                  </a:cubicBezTo>
                  <a:cubicBezTo>
                    <a:pt x="174" y="173"/>
                    <a:pt x="175" y="173"/>
                    <a:pt x="175" y="174"/>
                  </a:cubicBezTo>
                  <a:cubicBezTo>
                    <a:pt x="175" y="176"/>
                    <a:pt x="174" y="177"/>
                    <a:pt x="174" y="179"/>
                  </a:cubicBezTo>
                  <a:cubicBezTo>
                    <a:pt x="172" y="180"/>
                    <a:pt x="171" y="181"/>
                    <a:pt x="171" y="182"/>
                  </a:cubicBezTo>
                  <a:cubicBezTo>
                    <a:pt x="159" y="189"/>
                    <a:pt x="144" y="208"/>
                    <a:pt x="135" y="221"/>
                  </a:cubicBezTo>
                  <a:lnTo>
                    <a:pt x="136" y="214"/>
                  </a:lnTo>
                  <a:close/>
                  <a:moveTo>
                    <a:pt x="134" y="234"/>
                  </a:moveTo>
                  <a:cubicBezTo>
                    <a:pt x="134" y="232"/>
                    <a:pt x="159" y="193"/>
                    <a:pt x="173" y="184"/>
                  </a:cubicBezTo>
                  <a:cubicBezTo>
                    <a:pt x="173" y="184"/>
                    <a:pt x="173" y="184"/>
                    <a:pt x="173" y="183"/>
                  </a:cubicBezTo>
                  <a:cubicBezTo>
                    <a:pt x="170" y="207"/>
                    <a:pt x="160" y="264"/>
                    <a:pt x="159" y="265"/>
                  </a:cubicBezTo>
                  <a:cubicBezTo>
                    <a:pt x="137" y="295"/>
                    <a:pt x="115" y="335"/>
                    <a:pt x="101" y="373"/>
                  </a:cubicBezTo>
                  <a:cubicBezTo>
                    <a:pt x="105" y="330"/>
                    <a:pt x="114" y="278"/>
                    <a:pt x="134" y="234"/>
                  </a:cubicBezTo>
                  <a:close/>
                  <a:moveTo>
                    <a:pt x="148" y="349"/>
                  </a:moveTo>
                  <a:cubicBezTo>
                    <a:pt x="128" y="371"/>
                    <a:pt x="109" y="393"/>
                    <a:pt x="97" y="420"/>
                  </a:cubicBezTo>
                  <a:cubicBezTo>
                    <a:pt x="97" y="418"/>
                    <a:pt x="97" y="417"/>
                    <a:pt x="98" y="415"/>
                  </a:cubicBezTo>
                  <a:cubicBezTo>
                    <a:pt x="100" y="399"/>
                    <a:pt x="106" y="381"/>
                    <a:pt x="113" y="362"/>
                  </a:cubicBezTo>
                  <a:cubicBezTo>
                    <a:pt x="125" y="342"/>
                    <a:pt x="138" y="327"/>
                    <a:pt x="154" y="311"/>
                  </a:cubicBezTo>
                  <a:cubicBezTo>
                    <a:pt x="151" y="325"/>
                    <a:pt x="149" y="337"/>
                    <a:pt x="148" y="349"/>
                  </a:cubicBezTo>
                  <a:close/>
                  <a:moveTo>
                    <a:pt x="190" y="284"/>
                  </a:moveTo>
                  <a:cubicBezTo>
                    <a:pt x="187" y="289"/>
                    <a:pt x="184" y="293"/>
                    <a:pt x="181" y="29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76" y="312"/>
                    <a:pt x="176" y="315"/>
                    <a:pt x="172" y="320"/>
                  </a:cubicBezTo>
                  <a:cubicBezTo>
                    <a:pt x="172" y="320"/>
                    <a:pt x="172" y="320"/>
                    <a:pt x="172" y="321"/>
                  </a:cubicBezTo>
                  <a:cubicBezTo>
                    <a:pt x="166" y="328"/>
                    <a:pt x="162" y="334"/>
                    <a:pt x="155" y="341"/>
                  </a:cubicBezTo>
                  <a:cubicBezTo>
                    <a:pt x="156" y="330"/>
                    <a:pt x="157" y="319"/>
                    <a:pt x="159" y="305"/>
                  </a:cubicBezTo>
                  <a:cubicBezTo>
                    <a:pt x="165" y="300"/>
                    <a:pt x="169" y="295"/>
                    <a:pt x="176" y="290"/>
                  </a:cubicBezTo>
                  <a:cubicBezTo>
                    <a:pt x="176" y="290"/>
                    <a:pt x="176" y="290"/>
                    <a:pt x="176" y="290"/>
                  </a:cubicBezTo>
                  <a:cubicBezTo>
                    <a:pt x="176" y="290"/>
                    <a:pt x="176" y="290"/>
                    <a:pt x="176" y="290"/>
                  </a:cubicBezTo>
                  <a:cubicBezTo>
                    <a:pt x="176" y="290"/>
                    <a:pt x="176" y="290"/>
                    <a:pt x="176" y="290"/>
                  </a:cubicBezTo>
                  <a:cubicBezTo>
                    <a:pt x="177" y="290"/>
                    <a:pt x="177" y="289"/>
                    <a:pt x="177" y="288"/>
                  </a:cubicBezTo>
                  <a:cubicBezTo>
                    <a:pt x="177" y="288"/>
                    <a:pt x="177" y="288"/>
                    <a:pt x="177" y="288"/>
                  </a:cubicBezTo>
                  <a:cubicBezTo>
                    <a:pt x="179" y="287"/>
                    <a:pt x="179" y="287"/>
                    <a:pt x="179" y="287"/>
                  </a:cubicBezTo>
                  <a:cubicBezTo>
                    <a:pt x="185" y="282"/>
                    <a:pt x="190" y="278"/>
                    <a:pt x="197" y="271"/>
                  </a:cubicBezTo>
                  <a:cubicBezTo>
                    <a:pt x="195" y="277"/>
                    <a:pt x="194" y="279"/>
                    <a:pt x="190" y="284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252"/>
            <p:cNvSpPr/>
            <p:nvPr>
              <p:custDataLst>
                <p:tags r:id="rId63"/>
              </p:custDataLst>
            </p:nvPr>
          </p:nvSpPr>
          <p:spPr bwMode="auto">
            <a:xfrm>
              <a:off x="1388" y="1024"/>
              <a:ext cx="44" cy="17"/>
            </a:xfrm>
            <a:custGeom>
              <a:avLst/>
              <a:gdLst>
                <a:gd name="T0" fmla="*/ 76 w 33"/>
                <a:gd name="T1" fmla="*/ 0 h 13"/>
                <a:gd name="T2" fmla="*/ 44 w 33"/>
                <a:gd name="T3" fmla="*/ 9 h 13"/>
                <a:gd name="T4" fmla="*/ 5 w 33"/>
                <a:gd name="T5" fmla="*/ 17 h 13"/>
                <a:gd name="T6" fmla="*/ 0 w 33"/>
                <a:gd name="T7" fmla="*/ 21 h 13"/>
                <a:gd name="T8" fmla="*/ 1 w 33"/>
                <a:gd name="T9" fmla="*/ 24 h 13"/>
                <a:gd name="T10" fmla="*/ 48 w 33"/>
                <a:gd name="T11" fmla="*/ 16 h 13"/>
                <a:gd name="T12" fmla="*/ 76 w 33"/>
                <a:gd name="T13" fmla="*/ 7 h 13"/>
                <a:gd name="T14" fmla="*/ 79 w 33"/>
                <a:gd name="T15" fmla="*/ 1 h 13"/>
                <a:gd name="T16" fmla="*/ 76 w 33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13">
                  <a:moveTo>
                    <a:pt x="32" y="0"/>
                  </a:moveTo>
                  <a:cubicBezTo>
                    <a:pt x="27" y="0"/>
                    <a:pt x="23" y="2"/>
                    <a:pt x="19" y="4"/>
                  </a:cubicBezTo>
                  <a:cubicBezTo>
                    <a:pt x="14" y="7"/>
                    <a:pt x="9" y="10"/>
                    <a:pt x="2" y="8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9" y="13"/>
                    <a:pt x="15" y="10"/>
                    <a:pt x="20" y="7"/>
                  </a:cubicBezTo>
                  <a:cubicBezTo>
                    <a:pt x="24" y="5"/>
                    <a:pt x="28" y="3"/>
                    <a:pt x="32" y="3"/>
                  </a:cubicBezTo>
                  <a:cubicBezTo>
                    <a:pt x="33" y="3"/>
                    <a:pt x="33" y="2"/>
                    <a:pt x="33" y="1"/>
                  </a:cubicBezTo>
                  <a:cubicBezTo>
                    <a:pt x="33" y="0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253"/>
            <p:cNvSpPr/>
            <p:nvPr>
              <p:custDataLst>
                <p:tags r:id="rId64"/>
              </p:custDataLst>
            </p:nvPr>
          </p:nvSpPr>
          <p:spPr bwMode="auto">
            <a:xfrm>
              <a:off x="1494" y="3840"/>
              <a:ext cx="22" cy="91"/>
            </a:xfrm>
            <a:custGeom>
              <a:avLst/>
              <a:gdLst>
                <a:gd name="T0" fmla="*/ 40 w 16"/>
                <a:gd name="T1" fmla="*/ 1 h 68"/>
                <a:gd name="T2" fmla="*/ 41 w 16"/>
                <a:gd name="T3" fmla="*/ 7 h 68"/>
                <a:gd name="T4" fmla="*/ 8 w 16"/>
                <a:gd name="T5" fmla="*/ 161 h 68"/>
                <a:gd name="T6" fmla="*/ 1 w 16"/>
                <a:gd name="T7" fmla="*/ 163 h 68"/>
                <a:gd name="T8" fmla="*/ 0 w 16"/>
                <a:gd name="T9" fmla="*/ 161 h 68"/>
                <a:gd name="T10" fmla="*/ 34 w 16"/>
                <a:gd name="T11" fmla="*/ 1 h 68"/>
                <a:gd name="T12" fmla="*/ 40 w 16"/>
                <a:gd name="T13" fmla="*/ 1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68">
                  <a:moveTo>
                    <a:pt x="15" y="1"/>
                  </a:moveTo>
                  <a:cubicBezTo>
                    <a:pt x="16" y="1"/>
                    <a:pt x="16" y="2"/>
                    <a:pt x="16" y="3"/>
                  </a:cubicBezTo>
                  <a:cubicBezTo>
                    <a:pt x="8" y="15"/>
                    <a:pt x="3" y="40"/>
                    <a:pt x="3" y="67"/>
                  </a:cubicBezTo>
                  <a:cubicBezTo>
                    <a:pt x="3" y="68"/>
                    <a:pt x="2" y="68"/>
                    <a:pt x="1" y="68"/>
                  </a:cubicBezTo>
                  <a:cubicBezTo>
                    <a:pt x="1" y="68"/>
                    <a:pt x="0" y="68"/>
                    <a:pt x="0" y="67"/>
                  </a:cubicBezTo>
                  <a:cubicBezTo>
                    <a:pt x="0" y="40"/>
                    <a:pt x="5" y="14"/>
                    <a:pt x="13" y="1"/>
                  </a:cubicBezTo>
                  <a:cubicBezTo>
                    <a:pt x="14" y="1"/>
                    <a:pt x="14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254"/>
            <p:cNvSpPr/>
            <p:nvPr>
              <p:custDataLst>
                <p:tags r:id="rId65"/>
              </p:custDataLst>
            </p:nvPr>
          </p:nvSpPr>
          <p:spPr bwMode="auto">
            <a:xfrm>
              <a:off x="1460" y="1541"/>
              <a:ext cx="280" cy="222"/>
            </a:xfrm>
            <a:custGeom>
              <a:avLst/>
              <a:gdLst>
                <a:gd name="T0" fmla="*/ 7 w 210"/>
                <a:gd name="T1" fmla="*/ 1 h 166"/>
                <a:gd name="T2" fmla="*/ 244 w 210"/>
                <a:gd name="T3" fmla="*/ 100 h 166"/>
                <a:gd name="T4" fmla="*/ 497 w 210"/>
                <a:gd name="T5" fmla="*/ 292 h 166"/>
                <a:gd name="T6" fmla="*/ 471 w 210"/>
                <a:gd name="T7" fmla="*/ 356 h 166"/>
                <a:gd name="T8" fmla="*/ 348 w 210"/>
                <a:gd name="T9" fmla="*/ 397 h 166"/>
                <a:gd name="T10" fmla="*/ 343 w 210"/>
                <a:gd name="T11" fmla="*/ 392 h 166"/>
                <a:gd name="T12" fmla="*/ 348 w 210"/>
                <a:gd name="T13" fmla="*/ 391 h 166"/>
                <a:gd name="T14" fmla="*/ 468 w 210"/>
                <a:gd name="T15" fmla="*/ 352 h 166"/>
                <a:gd name="T16" fmla="*/ 491 w 210"/>
                <a:gd name="T17" fmla="*/ 292 h 166"/>
                <a:gd name="T18" fmla="*/ 241 w 210"/>
                <a:gd name="T19" fmla="*/ 107 h 166"/>
                <a:gd name="T20" fmla="*/ 1 w 210"/>
                <a:gd name="T21" fmla="*/ 7 h 166"/>
                <a:gd name="T22" fmla="*/ 1 w 210"/>
                <a:gd name="T23" fmla="*/ 1 h 166"/>
                <a:gd name="T24" fmla="*/ 7 w 210"/>
                <a:gd name="T25" fmla="*/ 1 h 1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0" h="166">
                  <a:moveTo>
                    <a:pt x="3" y="1"/>
                  </a:moveTo>
                  <a:cubicBezTo>
                    <a:pt x="19" y="20"/>
                    <a:pt x="60" y="30"/>
                    <a:pt x="103" y="42"/>
                  </a:cubicBezTo>
                  <a:cubicBezTo>
                    <a:pt x="173" y="60"/>
                    <a:pt x="208" y="87"/>
                    <a:pt x="210" y="122"/>
                  </a:cubicBezTo>
                  <a:cubicBezTo>
                    <a:pt x="210" y="133"/>
                    <a:pt x="206" y="142"/>
                    <a:pt x="199" y="149"/>
                  </a:cubicBezTo>
                  <a:cubicBezTo>
                    <a:pt x="182" y="166"/>
                    <a:pt x="148" y="166"/>
                    <a:pt x="147" y="166"/>
                  </a:cubicBezTo>
                  <a:cubicBezTo>
                    <a:pt x="146" y="166"/>
                    <a:pt x="145" y="165"/>
                    <a:pt x="145" y="164"/>
                  </a:cubicBezTo>
                  <a:cubicBezTo>
                    <a:pt x="145" y="164"/>
                    <a:pt x="146" y="163"/>
                    <a:pt x="147" y="163"/>
                  </a:cubicBezTo>
                  <a:cubicBezTo>
                    <a:pt x="147" y="163"/>
                    <a:pt x="181" y="163"/>
                    <a:pt x="197" y="147"/>
                  </a:cubicBezTo>
                  <a:cubicBezTo>
                    <a:pt x="204" y="140"/>
                    <a:pt x="207" y="132"/>
                    <a:pt x="207" y="122"/>
                  </a:cubicBezTo>
                  <a:cubicBezTo>
                    <a:pt x="206" y="89"/>
                    <a:pt x="170" y="63"/>
                    <a:pt x="102" y="45"/>
                  </a:cubicBezTo>
                  <a:cubicBezTo>
                    <a:pt x="59" y="33"/>
                    <a:pt x="17" y="22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255"/>
            <p:cNvSpPr/>
            <p:nvPr>
              <p:custDataLst>
                <p:tags r:id="rId66"/>
              </p:custDataLst>
            </p:nvPr>
          </p:nvSpPr>
          <p:spPr bwMode="auto">
            <a:xfrm>
              <a:off x="1462" y="1599"/>
              <a:ext cx="269" cy="216"/>
            </a:xfrm>
            <a:custGeom>
              <a:avLst/>
              <a:gdLst>
                <a:gd name="T0" fmla="*/ 7 w 201"/>
                <a:gd name="T1" fmla="*/ 0 h 162"/>
                <a:gd name="T2" fmla="*/ 242 w 201"/>
                <a:gd name="T3" fmla="*/ 97 h 162"/>
                <a:gd name="T4" fmla="*/ 482 w 201"/>
                <a:gd name="T5" fmla="*/ 277 h 162"/>
                <a:gd name="T6" fmla="*/ 459 w 201"/>
                <a:gd name="T7" fmla="*/ 341 h 162"/>
                <a:gd name="T8" fmla="*/ 324 w 201"/>
                <a:gd name="T9" fmla="*/ 379 h 162"/>
                <a:gd name="T10" fmla="*/ 321 w 201"/>
                <a:gd name="T11" fmla="*/ 377 h 162"/>
                <a:gd name="T12" fmla="*/ 324 w 201"/>
                <a:gd name="T13" fmla="*/ 372 h 162"/>
                <a:gd name="T14" fmla="*/ 454 w 201"/>
                <a:gd name="T15" fmla="*/ 336 h 162"/>
                <a:gd name="T16" fmla="*/ 475 w 201"/>
                <a:gd name="T17" fmla="*/ 277 h 162"/>
                <a:gd name="T18" fmla="*/ 240 w 201"/>
                <a:gd name="T19" fmla="*/ 105 h 162"/>
                <a:gd name="T20" fmla="*/ 0 w 201"/>
                <a:gd name="T21" fmla="*/ 5 h 162"/>
                <a:gd name="T22" fmla="*/ 0 w 201"/>
                <a:gd name="T23" fmla="*/ 0 h 162"/>
                <a:gd name="T24" fmla="*/ 7 w 201"/>
                <a:gd name="T25" fmla="*/ 0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162">
                  <a:moveTo>
                    <a:pt x="3" y="0"/>
                  </a:moveTo>
                  <a:cubicBezTo>
                    <a:pt x="19" y="19"/>
                    <a:pt x="58" y="30"/>
                    <a:pt x="101" y="41"/>
                  </a:cubicBezTo>
                  <a:cubicBezTo>
                    <a:pt x="150" y="54"/>
                    <a:pt x="200" y="73"/>
                    <a:pt x="201" y="117"/>
                  </a:cubicBezTo>
                  <a:cubicBezTo>
                    <a:pt x="201" y="128"/>
                    <a:pt x="198" y="137"/>
                    <a:pt x="191" y="144"/>
                  </a:cubicBezTo>
                  <a:cubicBezTo>
                    <a:pt x="173" y="162"/>
                    <a:pt x="137" y="160"/>
                    <a:pt x="135" y="160"/>
                  </a:cubicBezTo>
                  <a:cubicBezTo>
                    <a:pt x="134" y="160"/>
                    <a:pt x="134" y="160"/>
                    <a:pt x="134" y="159"/>
                  </a:cubicBezTo>
                  <a:cubicBezTo>
                    <a:pt x="134" y="158"/>
                    <a:pt x="135" y="157"/>
                    <a:pt x="135" y="157"/>
                  </a:cubicBezTo>
                  <a:cubicBezTo>
                    <a:pt x="136" y="157"/>
                    <a:pt x="172" y="159"/>
                    <a:pt x="189" y="142"/>
                  </a:cubicBezTo>
                  <a:cubicBezTo>
                    <a:pt x="195" y="135"/>
                    <a:pt x="198" y="127"/>
                    <a:pt x="198" y="117"/>
                  </a:cubicBezTo>
                  <a:cubicBezTo>
                    <a:pt x="197" y="75"/>
                    <a:pt x="148" y="57"/>
                    <a:pt x="100" y="44"/>
                  </a:cubicBezTo>
                  <a:cubicBezTo>
                    <a:pt x="57" y="33"/>
                    <a:pt x="17" y="2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256"/>
            <p:cNvSpPr/>
            <p:nvPr>
              <p:custDataLst>
                <p:tags r:id="rId67"/>
              </p:custDataLst>
            </p:nvPr>
          </p:nvSpPr>
          <p:spPr bwMode="auto">
            <a:xfrm>
              <a:off x="1466" y="1652"/>
              <a:ext cx="254" cy="213"/>
            </a:xfrm>
            <a:custGeom>
              <a:avLst/>
              <a:gdLst>
                <a:gd name="T0" fmla="*/ 7 w 190"/>
                <a:gd name="T1" fmla="*/ 0 h 160"/>
                <a:gd name="T2" fmla="*/ 234 w 190"/>
                <a:gd name="T3" fmla="*/ 97 h 160"/>
                <a:gd name="T4" fmla="*/ 455 w 190"/>
                <a:gd name="T5" fmla="*/ 277 h 160"/>
                <a:gd name="T6" fmla="*/ 430 w 190"/>
                <a:gd name="T7" fmla="*/ 337 h 160"/>
                <a:gd name="T8" fmla="*/ 301 w 190"/>
                <a:gd name="T9" fmla="*/ 373 h 160"/>
                <a:gd name="T10" fmla="*/ 297 w 190"/>
                <a:gd name="T11" fmla="*/ 369 h 160"/>
                <a:gd name="T12" fmla="*/ 301 w 190"/>
                <a:gd name="T13" fmla="*/ 365 h 160"/>
                <a:gd name="T14" fmla="*/ 425 w 190"/>
                <a:gd name="T15" fmla="*/ 333 h 160"/>
                <a:gd name="T16" fmla="*/ 447 w 190"/>
                <a:gd name="T17" fmla="*/ 277 h 160"/>
                <a:gd name="T18" fmla="*/ 233 w 190"/>
                <a:gd name="T19" fmla="*/ 105 h 160"/>
                <a:gd name="T20" fmla="*/ 1 w 190"/>
                <a:gd name="T21" fmla="*/ 5 h 160"/>
                <a:gd name="T22" fmla="*/ 1 w 190"/>
                <a:gd name="T23" fmla="*/ 0 h 160"/>
                <a:gd name="T24" fmla="*/ 7 w 190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0" h="160">
                  <a:moveTo>
                    <a:pt x="3" y="0"/>
                  </a:moveTo>
                  <a:cubicBezTo>
                    <a:pt x="19" y="19"/>
                    <a:pt x="55" y="30"/>
                    <a:pt x="98" y="41"/>
                  </a:cubicBezTo>
                  <a:cubicBezTo>
                    <a:pt x="140" y="52"/>
                    <a:pt x="188" y="71"/>
                    <a:pt x="190" y="117"/>
                  </a:cubicBezTo>
                  <a:cubicBezTo>
                    <a:pt x="190" y="128"/>
                    <a:pt x="187" y="137"/>
                    <a:pt x="180" y="143"/>
                  </a:cubicBezTo>
                  <a:cubicBezTo>
                    <a:pt x="162" y="160"/>
                    <a:pt x="127" y="158"/>
                    <a:pt x="126" y="158"/>
                  </a:cubicBezTo>
                  <a:cubicBezTo>
                    <a:pt x="125" y="158"/>
                    <a:pt x="124" y="157"/>
                    <a:pt x="124" y="156"/>
                  </a:cubicBezTo>
                  <a:cubicBezTo>
                    <a:pt x="124" y="155"/>
                    <a:pt x="125" y="155"/>
                    <a:pt x="126" y="155"/>
                  </a:cubicBezTo>
                  <a:cubicBezTo>
                    <a:pt x="126" y="155"/>
                    <a:pt x="161" y="157"/>
                    <a:pt x="178" y="141"/>
                  </a:cubicBezTo>
                  <a:cubicBezTo>
                    <a:pt x="184" y="135"/>
                    <a:pt x="187" y="127"/>
                    <a:pt x="187" y="117"/>
                  </a:cubicBezTo>
                  <a:cubicBezTo>
                    <a:pt x="186" y="73"/>
                    <a:pt x="141" y="56"/>
                    <a:pt x="97" y="44"/>
                  </a:cubicBezTo>
                  <a:cubicBezTo>
                    <a:pt x="54" y="33"/>
                    <a:pt x="17" y="2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257"/>
            <p:cNvSpPr/>
            <p:nvPr>
              <p:custDataLst>
                <p:tags r:id="rId68"/>
              </p:custDataLst>
            </p:nvPr>
          </p:nvSpPr>
          <p:spPr bwMode="auto">
            <a:xfrm>
              <a:off x="1466" y="1705"/>
              <a:ext cx="245" cy="179"/>
            </a:xfrm>
            <a:custGeom>
              <a:avLst/>
              <a:gdLst>
                <a:gd name="T0" fmla="*/ 7 w 183"/>
                <a:gd name="T1" fmla="*/ 0 h 134"/>
                <a:gd name="T2" fmla="*/ 234 w 183"/>
                <a:gd name="T3" fmla="*/ 98 h 134"/>
                <a:gd name="T4" fmla="*/ 439 w 183"/>
                <a:gd name="T5" fmla="*/ 246 h 134"/>
                <a:gd name="T6" fmla="*/ 391 w 183"/>
                <a:gd name="T7" fmla="*/ 319 h 134"/>
                <a:gd name="T8" fmla="*/ 390 w 183"/>
                <a:gd name="T9" fmla="*/ 314 h 134"/>
                <a:gd name="T10" fmla="*/ 391 w 183"/>
                <a:gd name="T11" fmla="*/ 313 h 134"/>
                <a:gd name="T12" fmla="*/ 432 w 183"/>
                <a:gd name="T13" fmla="*/ 246 h 134"/>
                <a:gd name="T14" fmla="*/ 233 w 183"/>
                <a:gd name="T15" fmla="*/ 106 h 134"/>
                <a:gd name="T16" fmla="*/ 1 w 183"/>
                <a:gd name="T17" fmla="*/ 5 h 134"/>
                <a:gd name="T18" fmla="*/ 1 w 183"/>
                <a:gd name="T19" fmla="*/ 0 h 134"/>
                <a:gd name="T20" fmla="*/ 7 w 183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3" h="134">
                  <a:moveTo>
                    <a:pt x="3" y="0"/>
                  </a:moveTo>
                  <a:cubicBezTo>
                    <a:pt x="19" y="19"/>
                    <a:pt x="55" y="30"/>
                    <a:pt x="98" y="41"/>
                  </a:cubicBezTo>
                  <a:cubicBezTo>
                    <a:pt x="137" y="52"/>
                    <a:pt x="183" y="74"/>
                    <a:pt x="183" y="103"/>
                  </a:cubicBezTo>
                  <a:cubicBezTo>
                    <a:pt x="183" y="130"/>
                    <a:pt x="163" y="134"/>
                    <a:pt x="163" y="134"/>
                  </a:cubicBezTo>
                  <a:cubicBezTo>
                    <a:pt x="162" y="134"/>
                    <a:pt x="162" y="133"/>
                    <a:pt x="162" y="132"/>
                  </a:cubicBezTo>
                  <a:cubicBezTo>
                    <a:pt x="161" y="132"/>
                    <a:pt x="162" y="131"/>
                    <a:pt x="163" y="131"/>
                  </a:cubicBezTo>
                  <a:cubicBezTo>
                    <a:pt x="164" y="131"/>
                    <a:pt x="180" y="128"/>
                    <a:pt x="180" y="103"/>
                  </a:cubicBezTo>
                  <a:cubicBezTo>
                    <a:pt x="180" y="77"/>
                    <a:pt x="138" y="55"/>
                    <a:pt x="97" y="44"/>
                  </a:cubicBezTo>
                  <a:cubicBezTo>
                    <a:pt x="54" y="33"/>
                    <a:pt x="17" y="2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258"/>
            <p:cNvSpPr/>
            <p:nvPr>
              <p:custDataLst>
                <p:tags r:id="rId69"/>
              </p:custDataLst>
            </p:nvPr>
          </p:nvSpPr>
          <p:spPr bwMode="auto">
            <a:xfrm>
              <a:off x="1457" y="1485"/>
              <a:ext cx="283" cy="218"/>
            </a:xfrm>
            <a:custGeom>
              <a:avLst/>
              <a:gdLst>
                <a:gd name="T0" fmla="*/ 7 w 212"/>
                <a:gd name="T1" fmla="*/ 1 h 163"/>
                <a:gd name="T2" fmla="*/ 180 w 212"/>
                <a:gd name="T3" fmla="*/ 78 h 163"/>
                <a:gd name="T4" fmla="*/ 250 w 212"/>
                <a:gd name="T5" fmla="*/ 91 h 163"/>
                <a:gd name="T6" fmla="*/ 505 w 212"/>
                <a:gd name="T7" fmla="*/ 282 h 163"/>
                <a:gd name="T8" fmla="*/ 478 w 212"/>
                <a:gd name="T9" fmla="*/ 346 h 163"/>
                <a:gd name="T10" fmla="*/ 355 w 212"/>
                <a:gd name="T11" fmla="*/ 391 h 163"/>
                <a:gd name="T12" fmla="*/ 350 w 212"/>
                <a:gd name="T13" fmla="*/ 385 h 163"/>
                <a:gd name="T14" fmla="*/ 355 w 212"/>
                <a:gd name="T15" fmla="*/ 383 h 163"/>
                <a:gd name="T16" fmla="*/ 474 w 212"/>
                <a:gd name="T17" fmla="*/ 341 h 163"/>
                <a:gd name="T18" fmla="*/ 497 w 212"/>
                <a:gd name="T19" fmla="*/ 282 h 163"/>
                <a:gd name="T20" fmla="*/ 248 w 212"/>
                <a:gd name="T21" fmla="*/ 99 h 163"/>
                <a:gd name="T22" fmla="*/ 180 w 212"/>
                <a:gd name="T23" fmla="*/ 84 h 163"/>
                <a:gd name="T24" fmla="*/ 0 w 212"/>
                <a:gd name="T25" fmla="*/ 7 h 163"/>
                <a:gd name="T26" fmla="*/ 0 w 212"/>
                <a:gd name="T27" fmla="*/ 1 h 163"/>
                <a:gd name="T28" fmla="*/ 7 w 212"/>
                <a:gd name="T29" fmla="*/ 1 h 1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1" h="163">
                  <a:moveTo>
                    <a:pt x="3" y="1"/>
                  </a:moveTo>
                  <a:cubicBezTo>
                    <a:pt x="20" y="25"/>
                    <a:pt x="48" y="26"/>
                    <a:pt x="76" y="32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75" y="57"/>
                    <a:pt x="210" y="84"/>
                    <a:pt x="212" y="118"/>
                  </a:cubicBezTo>
                  <a:cubicBezTo>
                    <a:pt x="212" y="129"/>
                    <a:pt x="208" y="138"/>
                    <a:pt x="201" y="145"/>
                  </a:cubicBezTo>
                  <a:cubicBezTo>
                    <a:pt x="184" y="163"/>
                    <a:pt x="150" y="163"/>
                    <a:pt x="149" y="163"/>
                  </a:cubicBezTo>
                  <a:cubicBezTo>
                    <a:pt x="148" y="163"/>
                    <a:pt x="147" y="162"/>
                    <a:pt x="147" y="161"/>
                  </a:cubicBezTo>
                  <a:cubicBezTo>
                    <a:pt x="147" y="160"/>
                    <a:pt x="148" y="160"/>
                    <a:pt x="149" y="160"/>
                  </a:cubicBezTo>
                  <a:cubicBezTo>
                    <a:pt x="149" y="160"/>
                    <a:pt x="183" y="160"/>
                    <a:pt x="199" y="143"/>
                  </a:cubicBezTo>
                  <a:cubicBezTo>
                    <a:pt x="206" y="137"/>
                    <a:pt x="209" y="128"/>
                    <a:pt x="209" y="118"/>
                  </a:cubicBezTo>
                  <a:cubicBezTo>
                    <a:pt x="208" y="85"/>
                    <a:pt x="172" y="59"/>
                    <a:pt x="104" y="41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46" y="28"/>
                    <a:pt x="18" y="27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259"/>
            <p:cNvSpPr/>
            <p:nvPr>
              <p:custDataLst>
                <p:tags r:id="rId70"/>
              </p:custDataLst>
            </p:nvPr>
          </p:nvSpPr>
          <p:spPr bwMode="auto">
            <a:xfrm>
              <a:off x="1457" y="1447"/>
              <a:ext cx="283" cy="201"/>
            </a:xfrm>
            <a:custGeom>
              <a:avLst/>
              <a:gdLst>
                <a:gd name="T0" fmla="*/ 7 w 212"/>
                <a:gd name="T1" fmla="*/ 1 h 151"/>
                <a:gd name="T2" fmla="*/ 128 w 212"/>
                <a:gd name="T3" fmla="*/ 48 h 151"/>
                <a:gd name="T4" fmla="*/ 250 w 212"/>
                <a:gd name="T5" fmla="*/ 69 h 151"/>
                <a:gd name="T6" fmla="*/ 499 w 212"/>
                <a:gd name="T7" fmla="*/ 237 h 151"/>
                <a:gd name="T8" fmla="*/ 340 w 212"/>
                <a:gd name="T9" fmla="*/ 357 h 151"/>
                <a:gd name="T10" fmla="*/ 339 w 212"/>
                <a:gd name="T11" fmla="*/ 354 h 151"/>
                <a:gd name="T12" fmla="*/ 340 w 212"/>
                <a:gd name="T13" fmla="*/ 349 h 151"/>
                <a:gd name="T14" fmla="*/ 491 w 212"/>
                <a:gd name="T15" fmla="*/ 237 h 151"/>
                <a:gd name="T16" fmla="*/ 248 w 212"/>
                <a:gd name="T17" fmla="*/ 76 h 151"/>
                <a:gd name="T18" fmla="*/ 127 w 212"/>
                <a:gd name="T19" fmla="*/ 55 h 151"/>
                <a:gd name="T20" fmla="*/ 0 w 212"/>
                <a:gd name="T21" fmla="*/ 7 h 151"/>
                <a:gd name="T22" fmla="*/ 0 w 212"/>
                <a:gd name="T23" fmla="*/ 1 h 151"/>
                <a:gd name="T24" fmla="*/ 7 w 212"/>
                <a:gd name="T25" fmla="*/ 1 h 1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1" h="151">
                  <a:moveTo>
                    <a:pt x="3" y="1"/>
                  </a:moveTo>
                  <a:cubicBezTo>
                    <a:pt x="13" y="13"/>
                    <a:pt x="30" y="16"/>
                    <a:pt x="54" y="20"/>
                  </a:cubicBezTo>
                  <a:cubicBezTo>
                    <a:pt x="66" y="22"/>
                    <a:pt x="90" y="25"/>
                    <a:pt x="105" y="29"/>
                  </a:cubicBezTo>
                  <a:cubicBezTo>
                    <a:pt x="151" y="41"/>
                    <a:pt x="209" y="56"/>
                    <a:pt x="210" y="101"/>
                  </a:cubicBezTo>
                  <a:cubicBezTo>
                    <a:pt x="212" y="146"/>
                    <a:pt x="144" y="151"/>
                    <a:pt x="143" y="151"/>
                  </a:cubicBezTo>
                  <a:cubicBezTo>
                    <a:pt x="143" y="151"/>
                    <a:pt x="142" y="150"/>
                    <a:pt x="142" y="150"/>
                  </a:cubicBezTo>
                  <a:cubicBezTo>
                    <a:pt x="142" y="149"/>
                    <a:pt x="142" y="148"/>
                    <a:pt x="143" y="148"/>
                  </a:cubicBezTo>
                  <a:cubicBezTo>
                    <a:pt x="144" y="148"/>
                    <a:pt x="208" y="144"/>
                    <a:pt x="207" y="101"/>
                  </a:cubicBezTo>
                  <a:cubicBezTo>
                    <a:pt x="206" y="58"/>
                    <a:pt x="150" y="44"/>
                    <a:pt x="104" y="32"/>
                  </a:cubicBezTo>
                  <a:cubicBezTo>
                    <a:pt x="89" y="28"/>
                    <a:pt x="65" y="25"/>
                    <a:pt x="53" y="23"/>
                  </a:cubicBezTo>
                  <a:cubicBezTo>
                    <a:pt x="29" y="19"/>
                    <a:pt x="11" y="16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260"/>
            <p:cNvSpPr/>
            <p:nvPr>
              <p:custDataLst>
                <p:tags r:id="rId71"/>
              </p:custDataLst>
            </p:nvPr>
          </p:nvSpPr>
          <p:spPr bwMode="auto">
            <a:xfrm>
              <a:off x="1457" y="1403"/>
              <a:ext cx="278" cy="190"/>
            </a:xfrm>
            <a:custGeom>
              <a:avLst/>
              <a:gdLst>
                <a:gd name="T0" fmla="*/ 7 w 208"/>
                <a:gd name="T1" fmla="*/ 1 h 143"/>
                <a:gd name="T2" fmla="*/ 128 w 208"/>
                <a:gd name="T3" fmla="*/ 48 h 143"/>
                <a:gd name="T4" fmla="*/ 250 w 208"/>
                <a:gd name="T5" fmla="*/ 64 h 143"/>
                <a:gd name="T6" fmla="*/ 286 w 208"/>
                <a:gd name="T7" fmla="*/ 72 h 143"/>
                <a:gd name="T8" fmla="*/ 492 w 208"/>
                <a:gd name="T9" fmla="*/ 215 h 143"/>
                <a:gd name="T10" fmla="*/ 339 w 208"/>
                <a:gd name="T11" fmla="*/ 335 h 143"/>
                <a:gd name="T12" fmla="*/ 335 w 208"/>
                <a:gd name="T13" fmla="*/ 333 h 143"/>
                <a:gd name="T14" fmla="*/ 339 w 208"/>
                <a:gd name="T15" fmla="*/ 328 h 143"/>
                <a:gd name="T16" fmla="*/ 484 w 208"/>
                <a:gd name="T17" fmla="*/ 215 h 143"/>
                <a:gd name="T18" fmla="*/ 285 w 208"/>
                <a:gd name="T19" fmla="*/ 80 h 143"/>
                <a:gd name="T20" fmla="*/ 249 w 208"/>
                <a:gd name="T21" fmla="*/ 70 h 143"/>
                <a:gd name="T22" fmla="*/ 127 w 208"/>
                <a:gd name="T23" fmla="*/ 54 h 143"/>
                <a:gd name="T24" fmla="*/ 0 w 208"/>
                <a:gd name="T25" fmla="*/ 7 h 143"/>
                <a:gd name="T26" fmla="*/ 0 w 208"/>
                <a:gd name="T27" fmla="*/ 1 h 143"/>
                <a:gd name="T28" fmla="*/ 7 w 208"/>
                <a:gd name="T29" fmla="*/ 1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8" h="143">
                  <a:moveTo>
                    <a:pt x="3" y="1"/>
                  </a:moveTo>
                  <a:cubicBezTo>
                    <a:pt x="13" y="13"/>
                    <a:pt x="30" y="16"/>
                    <a:pt x="54" y="20"/>
                  </a:cubicBezTo>
                  <a:cubicBezTo>
                    <a:pt x="66" y="22"/>
                    <a:pt x="90" y="23"/>
                    <a:pt x="105" y="27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62" y="41"/>
                    <a:pt x="205" y="52"/>
                    <a:pt x="206" y="92"/>
                  </a:cubicBezTo>
                  <a:cubicBezTo>
                    <a:pt x="208" y="137"/>
                    <a:pt x="143" y="143"/>
                    <a:pt x="142" y="143"/>
                  </a:cubicBezTo>
                  <a:cubicBezTo>
                    <a:pt x="141" y="143"/>
                    <a:pt x="141" y="143"/>
                    <a:pt x="141" y="142"/>
                  </a:cubicBezTo>
                  <a:cubicBezTo>
                    <a:pt x="140" y="141"/>
                    <a:pt x="141" y="140"/>
                    <a:pt x="142" y="140"/>
                  </a:cubicBezTo>
                  <a:cubicBezTo>
                    <a:pt x="143" y="140"/>
                    <a:pt x="204" y="135"/>
                    <a:pt x="203" y="92"/>
                  </a:cubicBezTo>
                  <a:cubicBezTo>
                    <a:pt x="202" y="54"/>
                    <a:pt x="160" y="44"/>
                    <a:pt x="119" y="34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89" y="26"/>
                    <a:pt x="65" y="25"/>
                    <a:pt x="53" y="23"/>
                  </a:cubicBezTo>
                  <a:cubicBezTo>
                    <a:pt x="29" y="19"/>
                    <a:pt x="11" y="1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261"/>
            <p:cNvSpPr/>
            <p:nvPr>
              <p:custDataLst>
                <p:tags r:id="rId72"/>
              </p:custDataLst>
            </p:nvPr>
          </p:nvSpPr>
          <p:spPr bwMode="auto">
            <a:xfrm>
              <a:off x="1460" y="1740"/>
              <a:ext cx="223" cy="173"/>
            </a:xfrm>
            <a:custGeom>
              <a:avLst/>
              <a:gdLst>
                <a:gd name="T0" fmla="*/ 7 w 167"/>
                <a:gd name="T1" fmla="*/ 1 h 130"/>
                <a:gd name="T2" fmla="*/ 112 w 167"/>
                <a:gd name="T3" fmla="*/ 71 h 130"/>
                <a:gd name="T4" fmla="*/ 222 w 167"/>
                <a:gd name="T5" fmla="*/ 112 h 130"/>
                <a:gd name="T6" fmla="*/ 393 w 167"/>
                <a:gd name="T7" fmla="*/ 241 h 130"/>
                <a:gd name="T8" fmla="*/ 390 w 167"/>
                <a:gd name="T9" fmla="*/ 283 h 130"/>
                <a:gd name="T10" fmla="*/ 367 w 167"/>
                <a:gd name="T11" fmla="*/ 299 h 130"/>
                <a:gd name="T12" fmla="*/ 282 w 167"/>
                <a:gd name="T13" fmla="*/ 271 h 130"/>
                <a:gd name="T14" fmla="*/ 278 w 167"/>
                <a:gd name="T15" fmla="*/ 266 h 130"/>
                <a:gd name="T16" fmla="*/ 286 w 167"/>
                <a:gd name="T17" fmla="*/ 263 h 130"/>
                <a:gd name="T18" fmla="*/ 363 w 167"/>
                <a:gd name="T19" fmla="*/ 293 h 130"/>
                <a:gd name="T20" fmla="*/ 383 w 167"/>
                <a:gd name="T21" fmla="*/ 278 h 130"/>
                <a:gd name="T22" fmla="*/ 385 w 167"/>
                <a:gd name="T23" fmla="*/ 242 h 130"/>
                <a:gd name="T24" fmla="*/ 218 w 167"/>
                <a:gd name="T25" fmla="*/ 116 h 130"/>
                <a:gd name="T26" fmla="*/ 108 w 167"/>
                <a:gd name="T27" fmla="*/ 76 h 130"/>
                <a:gd name="T28" fmla="*/ 0 w 167"/>
                <a:gd name="T29" fmla="*/ 5 h 130"/>
                <a:gd name="T30" fmla="*/ 1 w 167"/>
                <a:gd name="T31" fmla="*/ 0 h 130"/>
                <a:gd name="T32" fmla="*/ 7 w 167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" h="130">
                  <a:moveTo>
                    <a:pt x="3" y="1"/>
                  </a:moveTo>
                  <a:cubicBezTo>
                    <a:pt x="8" y="16"/>
                    <a:pt x="22" y="21"/>
                    <a:pt x="47" y="30"/>
                  </a:cubicBezTo>
                  <a:cubicBezTo>
                    <a:pt x="60" y="34"/>
                    <a:pt x="75" y="39"/>
                    <a:pt x="93" y="47"/>
                  </a:cubicBezTo>
                  <a:cubicBezTo>
                    <a:pt x="133" y="64"/>
                    <a:pt x="159" y="84"/>
                    <a:pt x="165" y="102"/>
                  </a:cubicBezTo>
                  <a:cubicBezTo>
                    <a:pt x="167" y="109"/>
                    <a:pt x="167" y="114"/>
                    <a:pt x="164" y="120"/>
                  </a:cubicBezTo>
                  <a:cubicBezTo>
                    <a:pt x="162" y="123"/>
                    <a:pt x="158" y="126"/>
                    <a:pt x="154" y="127"/>
                  </a:cubicBezTo>
                  <a:cubicBezTo>
                    <a:pt x="139" y="130"/>
                    <a:pt x="119" y="115"/>
                    <a:pt x="118" y="115"/>
                  </a:cubicBezTo>
                  <a:cubicBezTo>
                    <a:pt x="117" y="114"/>
                    <a:pt x="117" y="113"/>
                    <a:pt x="117" y="113"/>
                  </a:cubicBezTo>
                  <a:cubicBezTo>
                    <a:pt x="118" y="112"/>
                    <a:pt x="119" y="112"/>
                    <a:pt x="120" y="112"/>
                  </a:cubicBezTo>
                  <a:cubicBezTo>
                    <a:pt x="120" y="112"/>
                    <a:pt x="140" y="127"/>
                    <a:pt x="153" y="124"/>
                  </a:cubicBezTo>
                  <a:cubicBezTo>
                    <a:pt x="157" y="123"/>
                    <a:pt x="160" y="121"/>
                    <a:pt x="161" y="118"/>
                  </a:cubicBezTo>
                  <a:cubicBezTo>
                    <a:pt x="164" y="114"/>
                    <a:pt x="164" y="109"/>
                    <a:pt x="162" y="103"/>
                  </a:cubicBezTo>
                  <a:cubicBezTo>
                    <a:pt x="157" y="86"/>
                    <a:pt x="131" y="66"/>
                    <a:pt x="91" y="49"/>
                  </a:cubicBezTo>
                  <a:cubicBezTo>
                    <a:pt x="74" y="42"/>
                    <a:pt x="59" y="37"/>
                    <a:pt x="46" y="32"/>
                  </a:cubicBezTo>
                  <a:cubicBezTo>
                    <a:pt x="20" y="23"/>
                    <a:pt x="6" y="18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262"/>
            <p:cNvSpPr/>
            <p:nvPr>
              <p:custDataLst>
                <p:tags r:id="rId73"/>
              </p:custDataLst>
            </p:nvPr>
          </p:nvSpPr>
          <p:spPr bwMode="auto">
            <a:xfrm>
              <a:off x="1457" y="1371"/>
              <a:ext cx="258" cy="161"/>
            </a:xfrm>
            <a:custGeom>
              <a:avLst/>
              <a:gdLst>
                <a:gd name="T0" fmla="*/ 7 w 193"/>
                <a:gd name="T1" fmla="*/ 1 h 121"/>
                <a:gd name="T2" fmla="*/ 139 w 193"/>
                <a:gd name="T3" fmla="*/ 36 h 121"/>
                <a:gd name="T4" fmla="*/ 286 w 193"/>
                <a:gd name="T5" fmla="*/ 52 h 121"/>
                <a:gd name="T6" fmla="*/ 460 w 193"/>
                <a:gd name="T7" fmla="*/ 173 h 121"/>
                <a:gd name="T8" fmla="*/ 319 w 193"/>
                <a:gd name="T9" fmla="*/ 285 h 121"/>
                <a:gd name="T10" fmla="*/ 318 w 193"/>
                <a:gd name="T11" fmla="*/ 283 h 121"/>
                <a:gd name="T12" fmla="*/ 319 w 193"/>
                <a:gd name="T13" fmla="*/ 278 h 121"/>
                <a:gd name="T14" fmla="*/ 452 w 193"/>
                <a:gd name="T15" fmla="*/ 173 h 121"/>
                <a:gd name="T16" fmla="*/ 285 w 193"/>
                <a:gd name="T17" fmla="*/ 59 h 121"/>
                <a:gd name="T18" fmla="*/ 139 w 193"/>
                <a:gd name="T19" fmla="*/ 43 h 121"/>
                <a:gd name="T20" fmla="*/ 1 w 193"/>
                <a:gd name="T21" fmla="*/ 7 h 121"/>
                <a:gd name="T22" fmla="*/ 1 w 193"/>
                <a:gd name="T23" fmla="*/ 1 h 121"/>
                <a:gd name="T24" fmla="*/ 7 w 193"/>
                <a:gd name="T25" fmla="*/ 1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3" h="120">
                  <a:moveTo>
                    <a:pt x="3" y="1"/>
                  </a:moveTo>
                  <a:cubicBezTo>
                    <a:pt x="12" y="12"/>
                    <a:pt x="34" y="14"/>
                    <a:pt x="58" y="15"/>
                  </a:cubicBezTo>
                  <a:cubicBezTo>
                    <a:pt x="74" y="16"/>
                    <a:pt x="103" y="17"/>
                    <a:pt x="120" y="22"/>
                  </a:cubicBezTo>
                  <a:cubicBezTo>
                    <a:pt x="163" y="33"/>
                    <a:pt x="190" y="41"/>
                    <a:pt x="192" y="74"/>
                  </a:cubicBezTo>
                  <a:cubicBezTo>
                    <a:pt x="193" y="108"/>
                    <a:pt x="146" y="120"/>
                    <a:pt x="134" y="121"/>
                  </a:cubicBezTo>
                  <a:cubicBezTo>
                    <a:pt x="133" y="121"/>
                    <a:pt x="133" y="121"/>
                    <a:pt x="133" y="120"/>
                  </a:cubicBezTo>
                  <a:cubicBezTo>
                    <a:pt x="132" y="119"/>
                    <a:pt x="133" y="118"/>
                    <a:pt x="134" y="118"/>
                  </a:cubicBezTo>
                  <a:cubicBezTo>
                    <a:pt x="149" y="117"/>
                    <a:pt x="190" y="103"/>
                    <a:pt x="189" y="74"/>
                  </a:cubicBezTo>
                  <a:cubicBezTo>
                    <a:pt x="187" y="43"/>
                    <a:pt x="163" y="35"/>
                    <a:pt x="119" y="25"/>
                  </a:cubicBezTo>
                  <a:cubicBezTo>
                    <a:pt x="102" y="20"/>
                    <a:pt x="74" y="19"/>
                    <a:pt x="58" y="18"/>
                  </a:cubicBezTo>
                  <a:cubicBezTo>
                    <a:pt x="33" y="17"/>
                    <a:pt x="11" y="1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263"/>
            <p:cNvSpPr/>
            <p:nvPr>
              <p:custDataLst>
                <p:tags r:id="rId74"/>
              </p:custDataLst>
            </p:nvPr>
          </p:nvSpPr>
          <p:spPr bwMode="auto">
            <a:xfrm>
              <a:off x="1454" y="1328"/>
              <a:ext cx="233" cy="148"/>
            </a:xfrm>
            <a:custGeom>
              <a:avLst/>
              <a:gdLst>
                <a:gd name="T0" fmla="*/ 7 w 174"/>
                <a:gd name="T1" fmla="*/ 1 h 111"/>
                <a:gd name="T2" fmla="*/ 122 w 174"/>
                <a:gd name="T3" fmla="*/ 31 h 111"/>
                <a:gd name="T4" fmla="*/ 275 w 174"/>
                <a:gd name="T5" fmla="*/ 44 h 111"/>
                <a:gd name="T6" fmla="*/ 412 w 174"/>
                <a:gd name="T7" fmla="*/ 144 h 111"/>
                <a:gd name="T8" fmla="*/ 396 w 174"/>
                <a:gd name="T9" fmla="*/ 201 h 111"/>
                <a:gd name="T10" fmla="*/ 303 w 174"/>
                <a:gd name="T11" fmla="*/ 263 h 111"/>
                <a:gd name="T12" fmla="*/ 297 w 174"/>
                <a:gd name="T13" fmla="*/ 257 h 111"/>
                <a:gd name="T14" fmla="*/ 300 w 174"/>
                <a:gd name="T15" fmla="*/ 256 h 111"/>
                <a:gd name="T16" fmla="*/ 391 w 174"/>
                <a:gd name="T17" fmla="*/ 197 h 111"/>
                <a:gd name="T18" fmla="*/ 406 w 174"/>
                <a:gd name="T19" fmla="*/ 144 h 111"/>
                <a:gd name="T20" fmla="*/ 270 w 174"/>
                <a:gd name="T21" fmla="*/ 52 h 111"/>
                <a:gd name="T22" fmla="*/ 122 w 174"/>
                <a:gd name="T23" fmla="*/ 37 h 111"/>
                <a:gd name="T24" fmla="*/ 0 w 174"/>
                <a:gd name="T25" fmla="*/ 7 h 111"/>
                <a:gd name="T26" fmla="*/ 0 w 174"/>
                <a:gd name="T27" fmla="*/ 1 h 111"/>
                <a:gd name="T28" fmla="*/ 7 w 174"/>
                <a:gd name="T29" fmla="*/ 1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4" h="110">
                  <a:moveTo>
                    <a:pt x="3" y="1"/>
                  </a:moveTo>
                  <a:cubicBezTo>
                    <a:pt x="12" y="12"/>
                    <a:pt x="29" y="13"/>
                    <a:pt x="51" y="13"/>
                  </a:cubicBezTo>
                  <a:cubicBezTo>
                    <a:pt x="66" y="14"/>
                    <a:pt x="96" y="15"/>
                    <a:pt x="114" y="19"/>
                  </a:cubicBezTo>
                  <a:cubicBezTo>
                    <a:pt x="151" y="28"/>
                    <a:pt x="167" y="36"/>
                    <a:pt x="172" y="61"/>
                  </a:cubicBezTo>
                  <a:cubicBezTo>
                    <a:pt x="174" y="69"/>
                    <a:pt x="171" y="77"/>
                    <a:pt x="165" y="85"/>
                  </a:cubicBezTo>
                  <a:cubicBezTo>
                    <a:pt x="155" y="99"/>
                    <a:pt x="135" y="110"/>
                    <a:pt x="126" y="111"/>
                  </a:cubicBezTo>
                  <a:cubicBezTo>
                    <a:pt x="125" y="111"/>
                    <a:pt x="124" y="110"/>
                    <a:pt x="124" y="109"/>
                  </a:cubicBezTo>
                  <a:cubicBezTo>
                    <a:pt x="124" y="108"/>
                    <a:pt x="124" y="108"/>
                    <a:pt x="125" y="108"/>
                  </a:cubicBezTo>
                  <a:cubicBezTo>
                    <a:pt x="134" y="107"/>
                    <a:pt x="153" y="97"/>
                    <a:pt x="163" y="83"/>
                  </a:cubicBezTo>
                  <a:cubicBezTo>
                    <a:pt x="168" y="76"/>
                    <a:pt x="171" y="68"/>
                    <a:pt x="169" y="61"/>
                  </a:cubicBezTo>
                  <a:cubicBezTo>
                    <a:pt x="165" y="39"/>
                    <a:pt x="151" y="31"/>
                    <a:pt x="113" y="22"/>
                  </a:cubicBezTo>
                  <a:cubicBezTo>
                    <a:pt x="96" y="18"/>
                    <a:pt x="66" y="17"/>
                    <a:pt x="51" y="16"/>
                  </a:cubicBezTo>
                  <a:cubicBezTo>
                    <a:pt x="29" y="16"/>
                    <a:pt x="10" y="1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264"/>
            <p:cNvSpPr/>
            <p:nvPr>
              <p:custDataLst>
                <p:tags r:id="rId75"/>
              </p:custDataLst>
            </p:nvPr>
          </p:nvSpPr>
          <p:spPr bwMode="auto">
            <a:xfrm>
              <a:off x="1454" y="1292"/>
              <a:ext cx="206" cy="127"/>
            </a:xfrm>
            <a:custGeom>
              <a:avLst/>
              <a:gdLst>
                <a:gd name="T0" fmla="*/ 7 w 154"/>
                <a:gd name="T1" fmla="*/ 1 h 95"/>
                <a:gd name="T2" fmla="*/ 112 w 154"/>
                <a:gd name="T3" fmla="*/ 36 h 95"/>
                <a:gd name="T4" fmla="*/ 254 w 154"/>
                <a:gd name="T5" fmla="*/ 49 h 95"/>
                <a:gd name="T6" fmla="*/ 364 w 154"/>
                <a:gd name="T7" fmla="*/ 136 h 95"/>
                <a:gd name="T8" fmla="*/ 247 w 154"/>
                <a:gd name="T9" fmla="*/ 227 h 95"/>
                <a:gd name="T10" fmla="*/ 242 w 154"/>
                <a:gd name="T11" fmla="*/ 225 h 95"/>
                <a:gd name="T12" fmla="*/ 247 w 154"/>
                <a:gd name="T13" fmla="*/ 219 h 95"/>
                <a:gd name="T14" fmla="*/ 356 w 154"/>
                <a:gd name="T15" fmla="*/ 139 h 95"/>
                <a:gd name="T16" fmla="*/ 250 w 154"/>
                <a:gd name="T17" fmla="*/ 57 h 95"/>
                <a:gd name="T18" fmla="*/ 112 w 154"/>
                <a:gd name="T19" fmla="*/ 43 h 95"/>
                <a:gd name="T20" fmla="*/ 0 w 154"/>
                <a:gd name="T21" fmla="*/ 7 h 95"/>
                <a:gd name="T22" fmla="*/ 0 w 154"/>
                <a:gd name="T23" fmla="*/ 1 h 95"/>
                <a:gd name="T24" fmla="*/ 7 w 154"/>
                <a:gd name="T25" fmla="*/ 1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95">
                  <a:moveTo>
                    <a:pt x="3" y="1"/>
                  </a:moveTo>
                  <a:cubicBezTo>
                    <a:pt x="12" y="13"/>
                    <a:pt x="27" y="14"/>
                    <a:pt x="47" y="15"/>
                  </a:cubicBezTo>
                  <a:cubicBezTo>
                    <a:pt x="61" y="16"/>
                    <a:pt x="89" y="17"/>
                    <a:pt x="106" y="21"/>
                  </a:cubicBezTo>
                  <a:cubicBezTo>
                    <a:pt x="134" y="28"/>
                    <a:pt x="151" y="37"/>
                    <a:pt x="152" y="57"/>
                  </a:cubicBezTo>
                  <a:cubicBezTo>
                    <a:pt x="154" y="80"/>
                    <a:pt x="115" y="94"/>
                    <a:pt x="103" y="95"/>
                  </a:cubicBezTo>
                  <a:cubicBezTo>
                    <a:pt x="102" y="95"/>
                    <a:pt x="101" y="94"/>
                    <a:pt x="101" y="94"/>
                  </a:cubicBezTo>
                  <a:cubicBezTo>
                    <a:pt x="101" y="93"/>
                    <a:pt x="102" y="92"/>
                    <a:pt x="103" y="92"/>
                  </a:cubicBezTo>
                  <a:cubicBezTo>
                    <a:pt x="115" y="91"/>
                    <a:pt x="151" y="77"/>
                    <a:pt x="149" y="58"/>
                  </a:cubicBezTo>
                  <a:cubicBezTo>
                    <a:pt x="148" y="39"/>
                    <a:pt x="132" y="31"/>
                    <a:pt x="105" y="24"/>
                  </a:cubicBezTo>
                  <a:cubicBezTo>
                    <a:pt x="88" y="20"/>
                    <a:pt x="60" y="19"/>
                    <a:pt x="47" y="18"/>
                  </a:cubicBezTo>
                  <a:cubicBezTo>
                    <a:pt x="27" y="17"/>
                    <a:pt x="10" y="16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265"/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auto">
            <a:xfrm>
              <a:off x="1452" y="1104"/>
              <a:ext cx="629" cy="1579"/>
            </a:xfrm>
            <a:custGeom>
              <a:avLst/>
              <a:gdLst>
                <a:gd name="T0" fmla="*/ 495 w 471"/>
                <a:gd name="T1" fmla="*/ 528 h 1184"/>
                <a:gd name="T2" fmla="*/ 819 w 471"/>
                <a:gd name="T3" fmla="*/ 2191 h 1184"/>
                <a:gd name="T4" fmla="*/ 793 w 471"/>
                <a:gd name="T5" fmla="*/ 2409 h 1184"/>
                <a:gd name="T6" fmla="*/ 767 w 471"/>
                <a:gd name="T7" fmla="*/ 2486 h 1184"/>
                <a:gd name="T8" fmla="*/ 767 w 471"/>
                <a:gd name="T9" fmla="*/ 2617 h 1184"/>
                <a:gd name="T10" fmla="*/ 831 w 471"/>
                <a:gd name="T11" fmla="*/ 2543 h 1184"/>
                <a:gd name="T12" fmla="*/ 815 w 471"/>
                <a:gd name="T13" fmla="*/ 2630 h 1184"/>
                <a:gd name="T14" fmla="*/ 825 w 471"/>
                <a:gd name="T15" fmla="*/ 2586 h 1184"/>
                <a:gd name="T16" fmla="*/ 868 w 471"/>
                <a:gd name="T17" fmla="*/ 2789 h 1184"/>
                <a:gd name="T18" fmla="*/ 909 w 471"/>
                <a:gd name="T19" fmla="*/ 2763 h 1184"/>
                <a:gd name="T20" fmla="*/ 916 w 471"/>
                <a:gd name="T21" fmla="*/ 2757 h 1184"/>
                <a:gd name="T22" fmla="*/ 958 w 471"/>
                <a:gd name="T23" fmla="*/ 2565 h 1184"/>
                <a:gd name="T24" fmla="*/ 958 w 471"/>
                <a:gd name="T25" fmla="*/ 2799 h 1184"/>
                <a:gd name="T26" fmla="*/ 1000 w 471"/>
                <a:gd name="T27" fmla="*/ 2431 h 1184"/>
                <a:gd name="T28" fmla="*/ 1051 w 471"/>
                <a:gd name="T29" fmla="*/ 2467 h 1184"/>
                <a:gd name="T30" fmla="*/ 781 w 471"/>
                <a:gd name="T31" fmla="*/ 1651 h 1184"/>
                <a:gd name="T32" fmla="*/ 855 w 471"/>
                <a:gd name="T33" fmla="*/ 1651 h 1184"/>
                <a:gd name="T34" fmla="*/ 936 w 471"/>
                <a:gd name="T35" fmla="*/ 2104 h 1184"/>
                <a:gd name="T36" fmla="*/ 1022 w 471"/>
                <a:gd name="T37" fmla="*/ 2358 h 1184"/>
                <a:gd name="T38" fmla="*/ 772 w 471"/>
                <a:gd name="T39" fmla="*/ 1268 h 1184"/>
                <a:gd name="T40" fmla="*/ 767 w 471"/>
                <a:gd name="T41" fmla="*/ 753 h 1184"/>
                <a:gd name="T42" fmla="*/ 819 w 471"/>
                <a:gd name="T43" fmla="*/ 1211 h 1184"/>
                <a:gd name="T44" fmla="*/ 921 w 471"/>
                <a:gd name="T45" fmla="*/ 1590 h 1184"/>
                <a:gd name="T46" fmla="*/ 815 w 471"/>
                <a:gd name="T47" fmla="*/ 1060 h 1184"/>
                <a:gd name="T48" fmla="*/ 829 w 471"/>
                <a:gd name="T49" fmla="*/ 1098 h 1184"/>
                <a:gd name="T50" fmla="*/ 612 w 471"/>
                <a:gd name="T51" fmla="*/ 400 h 1184"/>
                <a:gd name="T52" fmla="*/ 5 w 471"/>
                <a:gd name="T53" fmla="*/ 0 h 1184"/>
                <a:gd name="T54" fmla="*/ 9 w 471"/>
                <a:gd name="T55" fmla="*/ 76 h 1184"/>
                <a:gd name="T56" fmla="*/ 307 w 471"/>
                <a:gd name="T57" fmla="*/ 268 h 1184"/>
                <a:gd name="T58" fmla="*/ 255 w 471"/>
                <a:gd name="T59" fmla="*/ 268 h 1184"/>
                <a:gd name="T60" fmla="*/ 123 w 471"/>
                <a:gd name="T61" fmla="*/ 251 h 1184"/>
                <a:gd name="T62" fmla="*/ 100 w 471"/>
                <a:gd name="T63" fmla="*/ 244 h 1184"/>
                <a:gd name="T64" fmla="*/ 5 w 471"/>
                <a:gd name="T65" fmla="*/ 297 h 1184"/>
                <a:gd name="T66" fmla="*/ 314 w 471"/>
                <a:gd name="T67" fmla="*/ 279 h 1184"/>
                <a:gd name="T68" fmla="*/ 645 w 471"/>
                <a:gd name="T69" fmla="*/ 545 h 1184"/>
                <a:gd name="T70" fmla="*/ 431 w 471"/>
                <a:gd name="T71" fmla="*/ 320 h 1184"/>
                <a:gd name="T72" fmla="*/ 538 w 471"/>
                <a:gd name="T73" fmla="*/ 507 h 1184"/>
                <a:gd name="T74" fmla="*/ 666 w 471"/>
                <a:gd name="T75" fmla="*/ 709 h 1184"/>
                <a:gd name="T76" fmla="*/ 672 w 471"/>
                <a:gd name="T77" fmla="*/ 720 h 1184"/>
                <a:gd name="T78" fmla="*/ 787 w 471"/>
                <a:gd name="T79" fmla="*/ 1444 h 1184"/>
                <a:gd name="T80" fmla="*/ 919 w 471"/>
                <a:gd name="T81" fmla="*/ 2302 h 1184"/>
                <a:gd name="T82" fmla="*/ 936 w 471"/>
                <a:gd name="T83" fmla="*/ 2629 h 1184"/>
                <a:gd name="T84" fmla="*/ 861 w 471"/>
                <a:gd name="T85" fmla="*/ 2609 h 1184"/>
                <a:gd name="T86" fmla="*/ 833 w 471"/>
                <a:gd name="T87" fmla="*/ 2537 h 1184"/>
                <a:gd name="T88" fmla="*/ 831 w 471"/>
                <a:gd name="T89" fmla="*/ 2260 h 1184"/>
                <a:gd name="T90" fmla="*/ 693 w 471"/>
                <a:gd name="T91" fmla="*/ 895 h 1184"/>
                <a:gd name="T92" fmla="*/ 680 w 471"/>
                <a:gd name="T93" fmla="*/ 1435 h 1184"/>
                <a:gd name="T94" fmla="*/ 769 w 471"/>
                <a:gd name="T95" fmla="*/ 1640 h 1184"/>
                <a:gd name="T96" fmla="*/ 775 w 471"/>
                <a:gd name="T97" fmla="*/ 1812 h 1184"/>
                <a:gd name="T98" fmla="*/ 819 w 471"/>
                <a:gd name="T99" fmla="*/ 2024 h 1184"/>
                <a:gd name="T100" fmla="*/ 833 w 471"/>
                <a:gd name="T101" fmla="*/ 1940 h 1184"/>
                <a:gd name="T102" fmla="*/ 952 w 471"/>
                <a:gd name="T103" fmla="*/ 2451 h 1184"/>
                <a:gd name="T104" fmla="*/ 844 w 471"/>
                <a:gd name="T105" fmla="*/ 2543 h 1184"/>
                <a:gd name="T106" fmla="*/ 726 w 471"/>
                <a:gd name="T107" fmla="*/ 1903 h 1184"/>
                <a:gd name="T108" fmla="*/ 369 w 471"/>
                <a:gd name="T109" fmla="*/ 363 h 1184"/>
                <a:gd name="T110" fmla="*/ 517 w 471"/>
                <a:gd name="T111" fmla="*/ 496 h 1184"/>
                <a:gd name="T112" fmla="*/ 493 w 471"/>
                <a:gd name="T113" fmla="*/ 519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71" h="1184">
                  <a:moveTo>
                    <a:pt x="1" y="128"/>
                  </a:moveTo>
                  <a:cubicBezTo>
                    <a:pt x="6" y="129"/>
                    <a:pt x="16" y="128"/>
                    <a:pt x="28" y="128"/>
                  </a:cubicBezTo>
                  <a:cubicBezTo>
                    <a:pt x="50" y="127"/>
                    <a:pt x="98" y="126"/>
                    <a:pt x="107" y="132"/>
                  </a:cubicBezTo>
                  <a:cubicBezTo>
                    <a:pt x="108" y="132"/>
                    <a:pt x="111" y="135"/>
                    <a:pt x="112" y="134"/>
                  </a:cubicBezTo>
                  <a:cubicBezTo>
                    <a:pt x="123" y="143"/>
                    <a:pt x="131" y="149"/>
                    <a:pt x="135" y="154"/>
                  </a:cubicBezTo>
                  <a:cubicBezTo>
                    <a:pt x="143" y="166"/>
                    <a:pt x="187" y="216"/>
                    <a:pt x="205" y="221"/>
                  </a:cubicBezTo>
                  <a:cubicBezTo>
                    <a:pt x="206" y="222"/>
                    <a:pt x="207" y="222"/>
                    <a:pt x="208" y="223"/>
                  </a:cubicBezTo>
                  <a:cubicBezTo>
                    <a:pt x="218" y="231"/>
                    <a:pt x="233" y="260"/>
                    <a:pt x="238" y="270"/>
                  </a:cubicBezTo>
                  <a:cubicBezTo>
                    <a:pt x="261" y="320"/>
                    <a:pt x="268" y="360"/>
                    <a:pt x="262" y="406"/>
                  </a:cubicBezTo>
                  <a:cubicBezTo>
                    <a:pt x="256" y="448"/>
                    <a:pt x="251" y="581"/>
                    <a:pt x="273" y="660"/>
                  </a:cubicBezTo>
                  <a:cubicBezTo>
                    <a:pt x="273" y="662"/>
                    <a:pt x="275" y="669"/>
                    <a:pt x="277" y="680"/>
                  </a:cubicBezTo>
                  <a:cubicBezTo>
                    <a:pt x="282" y="711"/>
                    <a:pt x="292" y="768"/>
                    <a:pt x="302" y="803"/>
                  </a:cubicBezTo>
                  <a:cubicBezTo>
                    <a:pt x="313" y="842"/>
                    <a:pt x="328" y="882"/>
                    <a:pt x="340" y="913"/>
                  </a:cubicBezTo>
                  <a:cubicBezTo>
                    <a:pt x="341" y="917"/>
                    <a:pt x="342" y="921"/>
                    <a:pt x="344" y="924"/>
                  </a:cubicBezTo>
                  <a:cubicBezTo>
                    <a:pt x="343" y="924"/>
                    <a:pt x="343" y="924"/>
                    <a:pt x="343" y="925"/>
                  </a:cubicBezTo>
                  <a:cubicBezTo>
                    <a:pt x="342" y="931"/>
                    <a:pt x="343" y="935"/>
                    <a:pt x="344" y="940"/>
                  </a:cubicBezTo>
                  <a:cubicBezTo>
                    <a:pt x="346" y="944"/>
                    <a:pt x="347" y="948"/>
                    <a:pt x="346" y="953"/>
                  </a:cubicBezTo>
                  <a:cubicBezTo>
                    <a:pt x="345" y="964"/>
                    <a:pt x="342" y="975"/>
                    <a:pt x="339" y="986"/>
                  </a:cubicBezTo>
                  <a:cubicBezTo>
                    <a:pt x="334" y="1009"/>
                    <a:pt x="334" y="1009"/>
                    <a:pt x="334" y="1009"/>
                  </a:cubicBezTo>
                  <a:cubicBezTo>
                    <a:pt x="333" y="1011"/>
                    <a:pt x="333" y="1013"/>
                    <a:pt x="333" y="1015"/>
                  </a:cubicBezTo>
                  <a:cubicBezTo>
                    <a:pt x="333" y="1015"/>
                    <a:pt x="333" y="1015"/>
                    <a:pt x="333" y="1015"/>
                  </a:cubicBezTo>
                  <a:cubicBezTo>
                    <a:pt x="331" y="1022"/>
                    <a:pt x="331" y="1022"/>
                    <a:pt x="331" y="1022"/>
                  </a:cubicBezTo>
                  <a:cubicBezTo>
                    <a:pt x="330" y="1028"/>
                    <a:pt x="329" y="1034"/>
                    <a:pt x="326" y="1039"/>
                  </a:cubicBezTo>
                  <a:cubicBezTo>
                    <a:pt x="325" y="1042"/>
                    <a:pt x="322" y="1044"/>
                    <a:pt x="320" y="1046"/>
                  </a:cubicBezTo>
                  <a:cubicBezTo>
                    <a:pt x="316" y="1050"/>
                    <a:pt x="311" y="1053"/>
                    <a:pt x="311" y="1060"/>
                  </a:cubicBezTo>
                  <a:cubicBezTo>
                    <a:pt x="311" y="1061"/>
                    <a:pt x="312" y="1061"/>
                    <a:pt x="313" y="1061"/>
                  </a:cubicBezTo>
                  <a:cubicBezTo>
                    <a:pt x="313" y="1061"/>
                    <a:pt x="314" y="1061"/>
                    <a:pt x="314" y="1060"/>
                  </a:cubicBezTo>
                  <a:cubicBezTo>
                    <a:pt x="314" y="1055"/>
                    <a:pt x="318" y="1052"/>
                    <a:pt x="322" y="1048"/>
                  </a:cubicBezTo>
                  <a:cubicBezTo>
                    <a:pt x="324" y="1046"/>
                    <a:pt x="327" y="1043"/>
                    <a:pt x="329" y="1040"/>
                  </a:cubicBezTo>
                  <a:cubicBezTo>
                    <a:pt x="330" y="1038"/>
                    <a:pt x="331" y="1034"/>
                    <a:pt x="332" y="1031"/>
                  </a:cubicBezTo>
                  <a:cubicBezTo>
                    <a:pt x="332" y="1032"/>
                    <a:pt x="332" y="1032"/>
                    <a:pt x="332" y="1033"/>
                  </a:cubicBezTo>
                  <a:cubicBezTo>
                    <a:pt x="332" y="1040"/>
                    <a:pt x="333" y="1048"/>
                    <a:pt x="331" y="1055"/>
                  </a:cubicBezTo>
                  <a:cubicBezTo>
                    <a:pt x="330" y="1061"/>
                    <a:pt x="328" y="1067"/>
                    <a:pt x="326" y="1072"/>
                  </a:cubicBezTo>
                  <a:cubicBezTo>
                    <a:pt x="323" y="1081"/>
                    <a:pt x="320" y="1091"/>
                    <a:pt x="321" y="1101"/>
                  </a:cubicBezTo>
                  <a:cubicBezTo>
                    <a:pt x="321" y="1102"/>
                    <a:pt x="321" y="1103"/>
                    <a:pt x="322" y="1103"/>
                  </a:cubicBezTo>
                  <a:cubicBezTo>
                    <a:pt x="323" y="1103"/>
                    <a:pt x="324" y="1102"/>
                    <a:pt x="324" y="1101"/>
                  </a:cubicBezTo>
                  <a:cubicBezTo>
                    <a:pt x="323" y="1091"/>
                    <a:pt x="326" y="1082"/>
                    <a:pt x="329" y="1073"/>
                  </a:cubicBezTo>
                  <a:cubicBezTo>
                    <a:pt x="331" y="1068"/>
                    <a:pt x="333" y="1062"/>
                    <a:pt x="334" y="1056"/>
                  </a:cubicBezTo>
                  <a:cubicBezTo>
                    <a:pt x="335" y="1054"/>
                    <a:pt x="335" y="1052"/>
                    <a:pt x="335" y="1049"/>
                  </a:cubicBezTo>
                  <a:cubicBezTo>
                    <a:pt x="336" y="1052"/>
                    <a:pt x="336" y="1052"/>
                    <a:pt x="336" y="1052"/>
                  </a:cubicBezTo>
                  <a:cubicBezTo>
                    <a:pt x="338" y="1060"/>
                    <a:pt x="341" y="1068"/>
                    <a:pt x="349" y="1072"/>
                  </a:cubicBezTo>
                  <a:cubicBezTo>
                    <a:pt x="349" y="1072"/>
                    <a:pt x="349" y="1072"/>
                    <a:pt x="349" y="1072"/>
                  </a:cubicBezTo>
                  <a:cubicBezTo>
                    <a:pt x="349" y="1072"/>
                    <a:pt x="349" y="1072"/>
                    <a:pt x="349" y="1072"/>
                  </a:cubicBezTo>
                  <a:cubicBezTo>
                    <a:pt x="348" y="1077"/>
                    <a:pt x="346" y="1083"/>
                    <a:pt x="344" y="1089"/>
                  </a:cubicBezTo>
                  <a:cubicBezTo>
                    <a:pt x="344" y="1091"/>
                    <a:pt x="343" y="1094"/>
                    <a:pt x="343" y="1096"/>
                  </a:cubicBezTo>
                  <a:cubicBezTo>
                    <a:pt x="337" y="1119"/>
                    <a:pt x="331" y="1145"/>
                    <a:pt x="334" y="1157"/>
                  </a:cubicBezTo>
                  <a:cubicBezTo>
                    <a:pt x="334" y="1158"/>
                    <a:pt x="335" y="1159"/>
                    <a:pt x="336" y="1159"/>
                  </a:cubicBezTo>
                  <a:cubicBezTo>
                    <a:pt x="336" y="1158"/>
                    <a:pt x="337" y="1158"/>
                    <a:pt x="337" y="1157"/>
                  </a:cubicBezTo>
                  <a:cubicBezTo>
                    <a:pt x="335" y="1147"/>
                    <a:pt x="338" y="1129"/>
                    <a:pt x="342" y="1109"/>
                  </a:cubicBezTo>
                  <a:cubicBezTo>
                    <a:pt x="343" y="1117"/>
                    <a:pt x="345" y="1124"/>
                    <a:pt x="347" y="1131"/>
                  </a:cubicBezTo>
                  <a:cubicBezTo>
                    <a:pt x="350" y="1144"/>
                    <a:pt x="353" y="1157"/>
                    <a:pt x="350" y="1169"/>
                  </a:cubicBezTo>
                  <a:cubicBezTo>
                    <a:pt x="350" y="1169"/>
                    <a:pt x="350" y="1170"/>
                    <a:pt x="351" y="1171"/>
                  </a:cubicBezTo>
                  <a:cubicBezTo>
                    <a:pt x="352" y="1171"/>
                    <a:pt x="353" y="1170"/>
                    <a:pt x="353" y="1170"/>
                  </a:cubicBezTo>
                  <a:cubicBezTo>
                    <a:pt x="357" y="1158"/>
                    <a:pt x="353" y="1144"/>
                    <a:pt x="350" y="1130"/>
                  </a:cubicBezTo>
                  <a:cubicBezTo>
                    <a:pt x="347" y="1119"/>
                    <a:pt x="344" y="1107"/>
                    <a:pt x="346" y="1096"/>
                  </a:cubicBezTo>
                  <a:cubicBezTo>
                    <a:pt x="346" y="1094"/>
                    <a:pt x="347" y="1092"/>
                    <a:pt x="347" y="1090"/>
                  </a:cubicBezTo>
                  <a:cubicBezTo>
                    <a:pt x="347" y="1090"/>
                    <a:pt x="347" y="1090"/>
                    <a:pt x="347" y="1090"/>
                  </a:cubicBezTo>
                  <a:cubicBezTo>
                    <a:pt x="347" y="1090"/>
                    <a:pt x="347" y="1090"/>
                    <a:pt x="347" y="1090"/>
                  </a:cubicBezTo>
                  <a:cubicBezTo>
                    <a:pt x="349" y="1084"/>
                    <a:pt x="350" y="1079"/>
                    <a:pt x="351" y="1075"/>
                  </a:cubicBezTo>
                  <a:cubicBezTo>
                    <a:pt x="352" y="1077"/>
                    <a:pt x="353" y="1080"/>
                    <a:pt x="354" y="1083"/>
                  </a:cubicBezTo>
                  <a:cubicBezTo>
                    <a:pt x="355" y="1088"/>
                    <a:pt x="357" y="1093"/>
                    <a:pt x="358" y="1097"/>
                  </a:cubicBezTo>
                  <a:cubicBezTo>
                    <a:pt x="362" y="1109"/>
                    <a:pt x="366" y="1122"/>
                    <a:pt x="365" y="1135"/>
                  </a:cubicBezTo>
                  <a:cubicBezTo>
                    <a:pt x="365" y="1160"/>
                    <a:pt x="364" y="1170"/>
                    <a:pt x="365" y="1176"/>
                  </a:cubicBezTo>
                  <a:cubicBezTo>
                    <a:pt x="365" y="1177"/>
                    <a:pt x="366" y="1178"/>
                    <a:pt x="367" y="1178"/>
                  </a:cubicBezTo>
                  <a:cubicBezTo>
                    <a:pt x="368" y="1178"/>
                    <a:pt x="368" y="1177"/>
                    <a:pt x="368" y="1176"/>
                  </a:cubicBezTo>
                  <a:cubicBezTo>
                    <a:pt x="367" y="1170"/>
                    <a:pt x="368" y="1160"/>
                    <a:pt x="368" y="1135"/>
                  </a:cubicBezTo>
                  <a:cubicBezTo>
                    <a:pt x="369" y="1133"/>
                    <a:pt x="369" y="1131"/>
                    <a:pt x="368" y="1130"/>
                  </a:cubicBezTo>
                  <a:cubicBezTo>
                    <a:pt x="374" y="1135"/>
                    <a:pt x="376" y="1143"/>
                    <a:pt x="378" y="1151"/>
                  </a:cubicBezTo>
                  <a:cubicBezTo>
                    <a:pt x="382" y="1162"/>
                    <a:pt x="382" y="1162"/>
                    <a:pt x="382" y="1162"/>
                  </a:cubicBezTo>
                  <a:cubicBezTo>
                    <a:pt x="382" y="1163"/>
                    <a:pt x="382" y="1164"/>
                    <a:pt x="382" y="1165"/>
                  </a:cubicBezTo>
                  <a:cubicBezTo>
                    <a:pt x="381" y="1171"/>
                    <a:pt x="381" y="1177"/>
                    <a:pt x="379" y="1182"/>
                  </a:cubicBezTo>
                  <a:cubicBezTo>
                    <a:pt x="379" y="1183"/>
                    <a:pt x="379" y="1183"/>
                    <a:pt x="380" y="1184"/>
                  </a:cubicBezTo>
                  <a:cubicBezTo>
                    <a:pt x="381" y="1184"/>
                    <a:pt x="382" y="1184"/>
                    <a:pt x="382" y="1183"/>
                  </a:cubicBezTo>
                  <a:cubicBezTo>
                    <a:pt x="384" y="1178"/>
                    <a:pt x="384" y="1172"/>
                    <a:pt x="385" y="1165"/>
                  </a:cubicBezTo>
                  <a:cubicBezTo>
                    <a:pt x="385" y="1164"/>
                    <a:pt x="385" y="1164"/>
                    <a:pt x="385" y="1163"/>
                  </a:cubicBezTo>
                  <a:cubicBezTo>
                    <a:pt x="385" y="1163"/>
                    <a:pt x="385" y="1162"/>
                    <a:pt x="385" y="1162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85" y="1157"/>
                    <a:pt x="385" y="1153"/>
                    <a:pt x="386" y="1149"/>
                  </a:cubicBezTo>
                  <a:cubicBezTo>
                    <a:pt x="388" y="1143"/>
                    <a:pt x="388" y="1143"/>
                    <a:pt x="388" y="1143"/>
                  </a:cubicBezTo>
                  <a:cubicBezTo>
                    <a:pt x="391" y="1131"/>
                    <a:pt x="394" y="1121"/>
                    <a:pt x="396" y="1108"/>
                  </a:cubicBezTo>
                  <a:cubicBezTo>
                    <a:pt x="397" y="1102"/>
                    <a:pt x="398" y="1096"/>
                    <a:pt x="400" y="1091"/>
                  </a:cubicBezTo>
                  <a:cubicBezTo>
                    <a:pt x="400" y="1088"/>
                    <a:pt x="401" y="1085"/>
                    <a:pt x="402" y="1083"/>
                  </a:cubicBezTo>
                  <a:cubicBezTo>
                    <a:pt x="402" y="1082"/>
                    <a:pt x="402" y="1082"/>
                    <a:pt x="402" y="1082"/>
                  </a:cubicBezTo>
                  <a:cubicBezTo>
                    <a:pt x="402" y="1082"/>
                    <a:pt x="402" y="1081"/>
                    <a:pt x="402" y="1081"/>
                  </a:cubicBezTo>
                  <a:cubicBezTo>
                    <a:pt x="403" y="1075"/>
                    <a:pt x="404" y="1070"/>
                    <a:pt x="405" y="1064"/>
                  </a:cubicBezTo>
                  <a:cubicBezTo>
                    <a:pt x="405" y="1062"/>
                    <a:pt x="405" y="1061"/>
                    <a:pt x="405" y="1060"/>
                  </a:cubicBezTo>
                  <a:cubicBezTo>
                    <a:pt x="407" y="1075"/>
                    <a:pt x="408" y="1089"/>
                    <a:pt x="409" y="1104"/>
                  </a:cubicBezTo>
                  <a:cubicBezTo>
                    <a:pt x="409" y="1112"/>
                    <a:pt x="406" y="1129"/>
                    <a:pt x="404" y="1146"/>
                  </a:cubicBezTo>
                  <a:cubicBezTo>
                    <a:pt x="401" y="1160"/>
                    <a:pt x="400" y="1172"/>
                    <a:pt x="399" y="1180"/>
                  </a:cubicBezTo>
                  <a:cubicBezTo>
                    <a:pt x="399" y="1181"/>
                    <a:pt x="400" y="1181"/>
                    <a:pt x="401" y="1181"/>
                  </a:cubicBezTo>
                  <a:cubicBezTo>
                    <a:pt x="401" y="1181"/>
                    <a:pt x="402" y="1181"/>
                    <a:pt x="402" y="1180"/>
                  </a:cubicBezTo>
                  <a:cubicBezTo>
                    <a:pt x="403" y="1173"/>
                    <a:pt x="404" y="1160"/>
                    <a:pt x="407" y="1146"/>
                  </a:cubicBezTo>
                  <a:cubicBezTo>
                    <a:pt x="409" y="1129"/>
                    <a:pt x="412" y="1112"/>
                    <a:pt x="412" y="1104"/>
                  </a:cubicBezTo>
                  <a:cubicBezTo>
                    <a:pt x="411" y="1080"/>
                    <a:pt x="408" y="1057"/>
                    <a:pt x="403" y="1033"/>
                  </a:cubicBezTo>
                  <a:cubicBezTo>
                    <a:pt x="403" y="1031"/>
                    <a:pt x="403" y="1031"/>
                    <a:pt x="403" y="1031"/>
                  </a:cubicBezTo>
                  <a:cubicBezTo>
                    <a:pt x="403" y="1031"/>
                    <a:pt x="402" y="1031"/>
                    <a:pt x="402" y="1030"/>
                  </a:cubicBezTo>
                  <a:cubicBezTo>
                    <a:pt x="400" y="1020"/>
                    <a:pt x="398" y="1010"/>
                    <a:pt x="394" y="999"/>
                  </a:cubicBezTo>
                  <a:cubicBezTo>
                    <a:pt x="402" y="1010"/>
                    <a:pt x="412" y="1018"/>
                    <a:pt x="420" y="1025"/>
                  </a:cubicBezTo>
                  <a:cubicBezTo>
                    <a:pt x="427" y="1031"/>
                    <a:pt x="433" y="1036"/>
                    <a:pt x="438" y="1042"/>
                  </a:cubicBezTo>
                  <a:cubicBezTo>
                    <a:pt x="452" y="1058"/>
                    <a:pt x="459" y="1077"/>
                    <a:pt x="464" y="1091"/>
                  </a:cubicBezTo>
                  <a:cubicBezTo>
                    <a:pt x="468" y="1101"/>
                    <a:pt x="468" y="1101"/>
                    <a:pt x="468" y="1101"/>
                  </a:cubicBezTo>
                  <a:cubicBezTo>
                    <a:pt x="468" y="1102"/>
                    <a:pt x="469" y="1102"/>
                    <a:pt x="470" y="1102"/>
                  </a:cubicBezTo>
                  <a:cubicBezTo>
                    <a:pt x="471" y="1102"/>
                    <a:pt x="471" y="1101"/>
                    <a:pt x="471" y="1100"/>
                  </a:cubicBezTo>
                  <a:cubicBezTo>
                    <a:pt x="467" y="1090"/>
                    <a:pt x="467" y="1090"/>
                    <a:pt x="467" y="1090"/>
                  </a:cubicBezTo>
                  <a:cubicBezTo>
                    <a:pt x="461" y="1075"/>
                    <a:pt x="454" y="1057"/>
                    <a:pt x="441" y="1040"/>
                  </a:cubicBezTo>
                  <a:cubicBezTo>
                    <a:pt x="435" y="1034"/>
                    <a:pt x="429" y="1029"/>
                    <a:pt x="422" y="1023"/>
                  </a:cubicBezTo>
                  <a:cubicBezTo>
                    <a:pt x="411" y="1013"/>
                    <a:pt x="399" y="1004"/>
                    <a:pt x="392" y="989"/>
                  </a:cubicBezTo>
                  <a:cubicBezTo>
                    <a:pt x="386" y="970"/>
                    <a:pt x="386" y="970"/>
                    <a:pt x="386" y="970"/>
                  </a:cubicBezTo>
                  <a:cubicBezTo>
                    <a:pt x="386" y="970"/>
                    <a:pt x="386" y="970"/>
                    <a:pt x="386" y="970"/>
                  </a:cubicBezTo>
                  <a:cubicBezTo>
                    <a:pt x="376" y="933"/>
                    <a:pt x="364" y="874"/>
                    <a:pt x="353" y="817"/>
                  </a:cubicBezTo>
                  <a:cubicBezTo>
                    <a:pt x="344" y="772"/>
                    <a:pt x="335" y="727"/>
                    <a:pt x="328" y="696"/>
                  </a:cubicBezTo>
                  <a:cubicBezTo>
                    <a:pt x="328" y="696"/>
                    <a:pt x="328" y="696"/>
                    <a:pt x="328" y="696"/>
                  </a:cubicBezTo>
                  <a:cubicBezTo>
                    <a:pt x="328" y="688"/>
                    <a:pt x="328" y="681"/>
                    <a:pt x="327" y="674"/>
                  </a:cubicBezTo>
                  <a:cubicBezTo>
                    <a:pt x="327" y="664"/>
                    <a:pt x="327" y="655"/>
                    <a:pt x="327" y="646"/>
                  </a:cubicBezTo>
                  <a:cubicBezTo>
                    <a:pt x="328" y="639"/>
                    <a:pt x="329" y="633"/>
                    <a:pt x="330" y="628"/>
                  </a:cubicBezTo>
                  <a:cubicBezTo>
                    <a:pt x="331" y="624"/>
                    <a:pt x="331" y="621"/>
                    <a:pt x="332" y="618"/>
                  </a:cubicBezTo>
                  <a:cubicBezTo>
                    <a:pt x="336" y="638"/>
                    <a:pt x="341" y="656"/>
                    <a:pt x="348" y="671"/>
                  </a:cubicBezTo>
                  <a:cubicBezTo>
                    <a:pt x="351" y="679"/>
                    <a:pt x="355" y="687"/>
                    <a:pt x="358" y="696"/>
                  </a:cubicBezTo>
                  <a:cubicBezTo>
                    <a:pt x="359" y="696"/>
                    <a:pt x="359" y="696"/>
                    <a:pt x="359" y="696"/>
                  </a:cubicBezTo>
                  <a:cubicBezTo>
                    <a:pt x="362" y="712"/>
                    <a:pt x="362" y="725"/>
                    <a:pt x="362" y="738"/>
                  </a:cubicBezTo>
                  <a:cubicBezTo>
                    <a:pt x="361" y="751"/>
                    <a:pt x="361" y="763"/>
                    <a:pt x="364" y="776"/>
                  </a:cubicBezTo>
                  <a:cubicBezTo>
                    <a:pt x="364" y="777"/>
                    <a:pt x="365" y="777"/>
                    <a:pt x="366" y="777"/>
                  </a:cubicBezTo>
                  <a:cubicBezTo>
                    <a:pt x="366" y="777"/>
                    <a:pt x="367" y="776"/>
                    <a:pt x="367" y="775"/>
                  </a:cubicBezTo>
                  <a:cubicBezTo>
                    <a:pt x="364" y="763"/>
                    <a:pt x="364" y="751"/>
                    <a:pt x="365" y="738"/>
                  </a:cubicBezTo>
                  <a:cubicBezTo>
                    <a:pt x="365" y="730"/>
                    <a:pt x="365" y="721"/>
                    <a:pt x="364" y="711"/>
                  </a:cubicBezTo>
                  <a:cubicBezTo>
                    <a:pt x="381" y="770"/>
                    <a:pt x="391" y="853"/>
                    <a:pt x="393" y="887"/>
                  </a:cubicBezTo>
                  <a:cubicBezTo>
                    <a:pt x="395" y="897"/>
                    <a:pt x="395" y="907"/>
                    <a:pt x="394" y="918"/>
                  </a:cubicBezTo>
                  <a:cubicBezTo>
                    <a:pt x="394" y="929"/>
                    <a:pt x="394" y="940"/>
                    <a:pt x="396" y="951"/>
                  </a:cubicBezTo>
                  <a:cubicBezTo>
                    <a:pt x="401" y="972"/>
                    <a:pt x="414" y="984"/>
                    <a:pt x="427" y="996"/>
                  </a:cubicBezTo>
                  <a:cubicBezTo>
                    <a:pt x="432" y="1001"/>
                    <a:pt x="437" y="1006"/>
                    <a:pt x="442" y="1011"/>
                  </a:cubicBezTo>
                  <a:cubicBezTo>
                    <a:pt x="443" y="1012"/>
                    <a:pt x="444" y="1012"/>
                    <a:pt x="444" y="1012"/>
                  </a:cubicBezTo>
                  <a:cubicBezTo>
                    <a:pt x="445" y="1011"/>
                    <a:pt x="445" y="1010"/>
                    <a:pt x="444" y="1009"/>
                  </a:cubicBezTo>
                  <a:cubicBezTo>
                    <a:pt x="440" y="1004"/>
                    <a:pt x="434" y="999"/>
                    <a:pt x="429" y="994"/>
                  </a:cubicBezTo>
                  <a:cubicBezTo>
                    <a:pt x="416" y="982"/>
                    <a:pt x="404" y="970"/>
                    <a:pt x="399" y="950"/>
                  </a:cubicBezTo>
                  <a:cubicBezTo>
                    <a:pt x="397" y="939"/>
                    <a:pt x="397" y="929"/>
                    <a:pt x="397" y="918"/>
                  </a:cubicBezTo>
                  <a:cubicBezTo>
                    <a:pt x="398" y="908"/>
                    <a:pt x="398" y="897"/>
                    <a:pt x="396" y="887"/>
                  </a:cubicBezTo>
                  <a:cubicBezTo>
                    <a:pt x="394" y="849"/>
                    <a:pt x="382" y="753"/>
                    <a:pt x="362" y="694"/>
                  </a:cubicBezTo>
                  <a:cubicBezTo>
                    <a:pt x="361" y="694"/>
                    <a:pt x="361" y="693"/>
                    <a:pt x="361" y="693"/>
                  </a:cubicBezTo>
                  <a:cubicBezTo>
                    <a:pt x="358" y="685"/>
                    <a:pt x="354" y="677"/>
                    <a:pt x="350" y="670"/>
                  </a:cubicBezTo>
                  <a:cubicBezTo>
                    <a:pt x="334" y="635"/>
                    <a:pt x="328" y="580"/>
                    <a:pt x="324" y="535"/>
                  </a:cubicBezTo>
                  <a:cubicBezTo>
                    <a:pt x="322" y="515"/>
                    <a:pt x="321" y="496"/>
                    <a:pt x="318" y="482"/>
                  </a:cubicBezTo>
                  <a:cubicBezTo>
                    <a:pt x="311" y="441"/>
                    <a:pt x="308" y="382"/>
                    <a:pt x="306" y="346"/>
                  </a:cubicBezTo>
                  <a:cubicBezTo>
                    <a:pt x="305" y="333"/>
                    <a:pt x="305" y="333"/>
                    <a:pt x="305" y="333"/>
                  </a:cubicBezTo>
                  <a:cubicBezTo>
                    <a:pt x="302" y="290"/>
                    <a:pt x="290" y="259"/>
                    <a:pt x="277" y="238"/>
                  </a:cubicBezTo>
                  <a:cubicBezTo>
                    <a:pt x="269" y="209"/>
                    <a:pt x="257" y="180"/>
                    <a:pt x="247" y="168"/>
                  </a:cubicBezTo>
                  <a:cubicBezTo>
                    <a:pt x="250" y="170"/>
                    <a:pt x="254" y="171"/>
                    <a:pt x="256" y="172"/>
                  </a:cubicBezTo>
                  <a:cubicBezTo>
                    <a:pt x="287" y="182"/>
                    <a:pt x="318" y="262"/>
                    <a:pt x="322" y="318"/>
                  </a:cubicBezTo>
                  <a:cubicBezTo>
                    <a:pt x="322" y="329"/>
                    <a:pt x="324" y="346"/>
                    <a:pt x="325" y="365"/>
                  </a:cubicBezTo>
                  <a:cubicBezTo>
                    <a:pt x="325" y="365"/>
                    <a:pt x="324" y="366"/>
                    <a:pt x="325" y="367"/>
                  </a:cubicBezTo>
                  <a:cubicBezTo>
                    <a:pt x="327" y="380"/>
                    <a:pt x="327" y="380"/>
                    <a:pt x="327" y="380"/>
                  </a:cubicBezTo>
                  <a:cubicBezTo>
                    <a:pt x="327" y="380"/>
                    <a:pt x="327" y="380"/>
                    <a:pt x="327" y="380"/>
                  </a:cubicBezTo>
                  <a:cubicBezTo>
                    <a:pt x="327" y="384"/>
                    <a:pt x="327" y="388"/>
                    <a:pt x="328" y="392"/>
                  </a:cubicBezTo>
                  <a:cubicBezTo>
                    <a:pt x="330" y="417"/>
                    <a:pt x="332" y="441"/>
                    <a:pt x="333" y="453"/>
                  </a:cubicBezTo>
                  <a:cubicBezTo>
                    <a:pt x="333" y="467"/>
                    <a:pt x="339" y="489"/>
                    <a:pt x="344" y="511"/>
                  </a:cubicBezTo>
                  <a:cubicBezTo>
                    <a:pt x="348" y="530"/>
                    <a:pt x="352" y="547"/>
                    <a:pt x="353" y="558"/>
                  </a:cubicBezTo>
                  <a:cubicBezTo>
                    <a:pt x="356" y="583"/>
                    <a:pt x="360" y="596"/>
                    <a:pt x="369" y="617"/>
                  </a:cubicBezTo>
                  <a:cubicBezTo>
                    <a:pt x="380" y="644"/>
                    <a:pt x="382" y="659"/>
                    <a:pt x="384" y="670"/>
                  </a:cubicBezTo>
                  <a:cubicBezTo>
                    <a:pt x="386" y="681"/>
                    <a:pt x="386" y="681"/>
                    <a:pt x="386" y="681"/>
                  </a:cubicBezTo>
                  <a:cubicBezTo>
                    <a:pt x="386" y="682"/>
                    <a:pt x="387" y="683"/>
                    <a:pt x="388" y="683"/>
                  </a:cubicBezTo>
                  <a:cubicBezTo>
                    <a:pt x="388" y="682"/>
                    <a:pt x="389" y="682"/>
                    <a:pt x="389" y="681"/>
                  </a:cubicBezTo>
                  <a:cubicBezTo>
                    <a:pt x="387" y="670"/>
                    <a:pt x="387" y="670"/>
                    <a:pt x="387" y="670"/>
                  </a:cubicBezTo>
                  <a:cubicBezTo>
                    <a:pt x="385" y="659"/>
                    <a:pt x="383" y="643"/>
                    <a:pt x="372" y="616"/>
                  </a:cubicBezTo>
                  <a:cubicBezTo>
                    <a:pt x="363" y="595"/>
                    <a:pt x="359" y="582"/>
                    <a:pt x="356" y="557"/>
                  </a:cubicBezTo>
                  <a:cubicBezTo>
                    <a:pt x="355" y="546"/>
                    <a:pt x="351" y="529"/>
                    <a:pt x="347" y="511"/>
                  </a:cubicBezTo>
                  <a:cubicBezTo>
                    <a:pt x="341" y="489"/>
                    <a:pt x="336" y="466"/>
                    <a:pt x="336" y="453"/>
                  </a:cubicBezTo>
                  <a:cubicBezTo>
                    <a:pt x="335" y="445"/>
                    <a:pt x="334" y="430"/>
                    <a:pt x="332" y="413"/>
                  </a:cubicBezTo>
                  <a:cubicBezTo>
                    <a:pt x="334" y="417"/>
                    <a:pt x="335" y="422"/>
                    <a:pt x="336" y="426"/>
                  </a:cubicBezTo>
                  <a:cubicBezTo>
                    <a:pt x="339" y="433"/>
                    <a:pt x="341" y="440"/>
                    <a:pt x="342" y="447"/>
                  </a:cubicBezTo>
                  <a:cubicBezTo>
                    <a:pt x="342" y="447"/>
                    <a:pt x="342" y="448"/>
                    <a:pt x="342" y="448"/>
                  </a:cubicBezTo>
                  <a:cubicBezTo>
                    <a:pt x="342" y="449"/>
                    <a:pt x="343" y="450"/>
                    <a:pt x="343" y="452"/>
                  </a:cubicBezTo>
                  <a:cubicBezTo>
                    <a:pt x="343" y="453"/>
                    <a:pt x="343" y="454"/>
                    <a:pt x="344" y="454"/>
                  </a:cubicBezTo>
                  <a:cubicBezTo>
                    <a:pt x="346" y="467"/>
                    <a:pt x="349" y="481"/>
                    <a:pt x="355" y="494"/>
                  </a:cubicBezTo>
                  <a:cubicBezTo>
                    <a:pt x="356" y="495"/>
                    <a:pt x="357" y="495"/>
                    <a:pt x="357" y="494"/>
                  </a:cubicBezTo>
                  <a:cubicBezTo>
                    <a:pt x="358" y="494"/>
                    <a:pt x="358" y="493"/>
                    <a:pt x="358" y="492"/>
                  </a:cubicBezTo>
                  <a:cubicBezTo>
                    <a:pt x="353" y="483"/>
                    <a:pt x="351" y="473"/>
                    <a:pt x="348" y="463"/>
                  </a:cubicBezTo>
                  <a:cubicBezTo>
                    <a:pt x="351" y="468"/>
                    <a:pt x="354" y="469"/>
                    <a:pt x="357" y="471"/>
                  </a:cubicBezTo>
                  <a:cubicBezTo>
                    <a:pt x="358" y="472"/>
                    <a:pt x="359" y="471"/>
                    <a:pt x="358" y="470"/>
                  </a:cubicBezTo>
                  <a:cubicBezTo>
                    <a:pt x="353" y="466"/>
                    <a:pt x="348" y="458"/>
                    <a:pt x="346" y="451"/>
                  </a:cubicBezTo>
                  <a:cubicBezTo>
                    <a:pt x="344" y="442"/>
                    <a:pt x="342" y="433"/>
                    <a:pt x="339" y="425"/>
                  </a:cubicBezTo>
                  <a:cubicBezTo>
                    <a:pt x="334" y="411"/>
                    <a:pt x="332" y="395"/>
                    <a:pt x="330" y="380"/>
                  </a:cubicBezTo>
                  <a:cubicBezTo>
                    <a:pt x="327" y="355"/>
                    <a:pt x="325" y="331"/>
                    <a:pt x="325" y="318"/>
                  </a:cubicBezTo>
                  <a:cubicBezTo>
                    <a:pt x="322" y="267"/>
                    <a:pt x="291" y="180"/>
                    <a:pt x="257" y="169"/>
                  </a:cubicBezTo>
                  <a:cubicBezTo>
                    <a:pt x="242" y="163"/>
                    <a:pt x="214" y="150"/>
                    <a:pt x="185" y="134"/>
                  </a:cubicBezTo>
                  <a:cubicBezTo>
                    <a:pt x="185" y="134"/>
                    <a:pt x="183" y="133"/>
                    <a:pt x="182" y="133"/>
                  </a:cubicBezTo>
                  <a:cubicBezTo>
                    <a:pt x="140" y="110"/>
                    <a:pt x="76" y="83"/>
                    <a:pt x="64" y="67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5"/>
                    <a:pt x="55" y="55"/>
                    <a:pt x="55" y="55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32" y="23"/>
                    <a:pt x="11" y="1"/>
                    <a:pt x="2" y="0"/>
                  </a:cubicBezTo>
                  <a:cubicBezTo>
                    <a:pt x="1" y="0"/>
                    <a:pt x="5" y="0"/>
                    <a:pt x="5" y="1"/>
                  </a:cubicBezTo>
                  <a:cubicBezTo>
                    <a:pt x="4" y="2"/>
                    <a:pt x="0" y="3"/>
                    <a:pt x="1" y="3"/>
                  </a:cubicBezTo>
                  <a:cubicBezTo>
                    <a:pt x="10" y="4"/>
                    <a:pt x="32" y="28"/>
                    <a:pt x="47" y="49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4" y="50"/>
                    <a:pt x="38" y="46"/>
                    <a:pt x="32" y="42"/>
                  </a:cubicBezTo>
                  <a:cubicBezTo>
                    <a:pt x="22" y="35"/>
                    <a:pt x="12" y="28"/>
                    <a:pt x="5" y="30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3"/>
                    <a:pt x="5" y="33"/>
                    <a:pt x="6" y="33"/>
                  </a:cubicBezTo>
                  <a:cubicBezTo>
                    <a:pt x="12" y="32"/>
                    <a:pt x="21" y="38"/>
                    <a:pt x="31" y="44"/>
                  </a:cubicBezTo>
                  <a:cubicBezTo>
                    <a:pt x="38" y="50"/>
                    <a:pt x="46" y="55"/>
                    <a:pt x="53" y="57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6" y="75"/>
                    <a:pt x="83" y="85"/>
                    <a:pt x="98" y="93"/>
                  </a:cubicBezTo>
                  <a:cubicBezTo>
                    <a:pt x="103" y="96"/>
                    <a:pt x="116" y="101"/>
                    <a:pt x="124" y="107"/>
                  </a:cubicBezTo>
                  <a:cubicBezTo>
                    <a:pt x="127" y="109"/>
                    <a:pt x="128" y="112"/>
                    <a:pt x="129" y="113"/>
                  </a:cubicBezTo>
                  <a:cubicBezTo>
                    <a:pt x="121" y="111"/>
                    <a:pt x="112" y="109"/>
                    <a:pt x="108" y="110"/>
                  </a:cubicBezTo>
                  <a:cubicBezTo>
                    <a:pt x="74" y="83"/>
                    <a:pt x="20" y="58"/>
                    <a:pt x="6" y="54"/>
                  </a:cubicBezTo>
                  <a:cubicBezTo>
                    <a:pt x="5" y="54"/>
                    <a:pt x="4" y="55"/>
                    <a:pt x="4" y="55"/>
                  </a:cubicBezTo>
                  <a:cubicBezTo>
                    <a:pt x="4" y="56"/>
                    <a:pt x="4" y="57"/>
                    <a:pt x="5" y="57"/>
                  </a:cubicBezTo>
                  <a:cubicBezTo>
                    <a:pt x="18" y="61"/>
                    <a:pt x="72" y="86"/>
                    <a:pt x="105" y="111"/>
                  </a:cubicBezTo>
                  <a:cubicBezTo>
                    <a:pt x="105" y="111"/>
                    <a:pt x="105" y="112"/>
                    <a:pt x="105" y="112"/>
                  </a:cubicBezTo>
                  <a:cubicBezTo>
                    <a:pt x="105" y="113"/>
                    <a:pt x="106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11" y="116"/>
                    <a:pt x="116" y="119"/>
                    <a:pt x="120" y="123"/>
                  </a:cubicBezTo>
                  <a:cubicBezTo>
                    <a:pt x="132" y="132"/>
                    <a:pt x="144" y="142"/>
                    <a:pt x="155" y="150"/>
                  </a:cubicBezTo>
                  <a:cubicBezTo>
                    <a:pt x="146" y="149"/>
                    <a:pt x="137" y="148"/>
                    <a:pt x="129" y="142"/>
                  </a:cubicBezTo>
                  <a:cubicBezTo>
                    <a:pt x="129" y="142"/>
                    <a:pt x="129" y="142"/>
                    <a:pt x="128" y="142"/>
                  </a:cubicBezTo>
                  <a:cubicBezTo>
                    <a:pt x="124" y="138"/>
                    <a:pt x="115" y="132"/>
                    <a:pt x="106" y="127"/>
                  </a:cubicBezTo>
                  <a:cubicBezTo>
                    <a:pt x="87" y="118"/>
                    <a:pt x="64" y="111"/>
                    <a:pt x="52" y="106"/>
                  </a:cubicBezTo>
                  <a:cubicBezTo>
                    <a:pt x="52" y="106"/>
                    <a:pt x="52" y="105"/>
                    <a:pt x="51" y="105"/>
                  </a:cubicBezTo>
                  <a:cubicBezTo>
                    <a:pt x="48" y="104"/>
                    <a:pt x="44" y="101"/>
                    <a:pt x="40" y="97"/>
                  </a:cubicBezTo>
                  <a:cubicBezTo>
                    <a:pt x="30" y="90"/>
                    <a:pt x="18" y="81"/>
                    <a:pt x="3" y="81"/>
                  </a:cubicBezTo>
                  <a:cubicBezTo>
                    <a:pt x="2" y="81"/>
                    <a:pt x="1" y="82"/>
                    <a:pt x="1" y="82"/>
                  </a:cubicBezTo>
                  <a:cubicBezTo>
                    <a:pt x="1" y="83"/>
                    <a:pt x="2" y="84"/>
                    <a:pt x="3" y="84"/>
                  </a:cubicBezTo>
                  <a:cubicBezTo>
                    <a:pt x="17" y="84"/>
                    <a:pt x="29" y="93"/>
                    <a:pt x="38" y="100"/>
                  </a:cubicBezTo>
                  <a:cubicBezTo>
                    <a:pt x="39" y="101"/>
                    <a:pt x="40" y="102"/>
                    <a:pt x="42" y="103"/>
                  </a:cubicBezTo>
                  <a:cubicBezTo>
                    <a:pt x="31" y="100"/>
                    <a:pt x="21" y="99"/>
                    <a:pt x="3" y="106"/>
                  </a:cubicBezTo>
                  <a:cubicBezTo>
                    <a:pt x="3" y="107"/>
                    <a:pt x="2" y="108"/>
                    <a:pt x="3" y="108"/>
                  </a:cubicBezTo>
                  <a:cubicBezTo>
                    <a:pt x="3" y="109"/>
                    <a:pt x="4" y="109"/>
                    <a:pt x="5" y="109"/>
                  </a:cubicBezTo>
                  <a:cubicBezTo>
                    <a:pt x="25" y="101"/>
                    <a:pt x="34" y="103"/>
                    <a:pt x="48" y="108"/>
                  </a:cubicBezTo>
                  <a:cubicBezTo>
                    <a:pt x="57" y="111"/>
                    <a:pt x="79" y="118"/>
                    <a:pt x="91" y="125"/>
                  </a:cubicBezTo>
                  <a:cubicBezTo>
                    <a:pt x="77" y="122"/>
                    <a:pt x="47" y="124"/>
                    <a:pt x="28" y="125"/>
                  </a:cubicBezTo>
                  <a:cubicBezTo>
                    <a:pt x="16" y="125"/>
                    <a:pt x="6" y="126"/>
                    <a:pt x="2" y="125"/>
                  </a:cubicBezTo>
                  <a:cubicBezTo>
                    <a:pt x="1" y="125"/>
                    <a:pt x="0" y="125"/>
                    <a:pt x="0" y="126"/>
                  </a:cubicBezTo>
                  <a:cubicBezTo>
                    <a:pt x="0" y="127"/>
                    <a:pt x="0" y="128"/>
                    <a:pt x="1" y="128"/>
                  </a:cubicBezTo>
                  <a:close/>
                  <a:moveTo>
                    <a:pt x="132" y="118"/>
                  </a:moveTo>
                  <a:cubicBezTo>
                    <a:pt x="138" y="126"/>
                    <a:pt x="145" y="136"/>
                    <a:pt x="152" y="143"/>
                  </a:cubicBezTo>
                  <a:cubicBezTo>
                    <a:pt x="142" y="136"/>
                    <a:pt x="132" y="128"/>
                    <a:pt x="122" y="120"/>
                  </a:cubicBezTo>
                  <a:cubicBezTo>
                    <a:pt x="118" y="118"/>
                    <a:pt x="115" y="115"/>
                    <a:pt x="112" y="112"/>
                  </a:cubicBezTo>
                  <a:cubicBezTo>
                    <a:pt x="117" y="113"/>
                    <a:pt x="124" y="115"/>
                    <a:pt x="132" y="118"/>
                  </a:cubicBezTo>
                  <a:close/>
                  <a:moveTo>
                    <a:pt x="168" y="128"/>
                  </a:moveTo>
                  <a:cubicBezTo>
                    <a:pt x="157" y="125"/>
                    <a:pt x="144" y="120"/>
                    <a:pt x="137" y="117"/>
                  </a:cubicBezTo>
                  <a:cubicBezTo>
                    <a:pt x="137" y="117"/>
                    <a:pt x="135" y="116"/>
                    <a:pt x="135" y="116"/>
                  </a:cubicBezTo>
                  <a:cubicBezTo>
                    <a:pt x="134" y="116"/>
                    <a:pt x="134" y="115"/>
                    <a:pt x="134" y="115"/>
                  </a:cubicBezTo>
                  <a:cubicBezTo>
                    <a:pt x="130" y="111"/>
                    <a:pt x="130" y="110"/>
                    <a:pt x="128" y="107"/>
                  </a:cubicBezTo>
                  <a:cubicBezTo>
                    <a:pt x="141" y="115"/>
                    <a:pt x="153" y="120"/>
                    <a:pt x="168" y="128"/>
                  </a:cubicBezTo>
                  <a:close/>
                  <a:moveTo>
                    <a:pt x="271" y="230"/>
                  </a:moveTo>
                  <a:cubicBezTo>
                    <a:pt x="256" y="210"/>
                    <a:pt x="241" y="200"/>
                    <a:pt x="236" y="198"/>
                  </a:cubicBezTo>
                  <a:cubicBezTo>
                    <a:pt x="233" y="195"/>
                    <a:pt x="228" y="193"/>
                    <a:pt x="221" y="189"/>
                  </a:cubicBezTo>
                  <a:cubicBezTo>
                    <a:pt x="212" y="184"/>
                    <a:pt x="200" y="177"/>
                    <a:pt x="187" y="168"/>
                  </a:cubicBezTo>
                  <a:cubicBezTo>
                    <a:pt x="181" y="165"/>
                    <a:pt x="173" y="159"/>
                    <a:pt x="163" y="152"/>
                  </a:cubicBezTo>
                  <a:cubicBezTo>
                    <a:pt x="163" y="152"/>
                    <a:pt x="163" y="152"/>
                    <a:pt x="163" y="152"/>
                  </a:cubicBezTo>
                  <a:cubicBezTo>
                    <a:pt x="157" y="146"/>
                    <a:pt x="146" y="132"/>
                    <a:pt x="137" y="120"/>
                  </a:cubicBezTo>
                  <a:cubicBezTo>
                    <a:pt x="149" y="126"/>
                    <a:pt x="172" y="133"/>
                    <a:pt x="181" y="135"/>
                  </a:cubicBezTo>
                  <a:cubicBezTo>
                    <a:pt x="203" y="147"/>
                    <a:pt x="224" y="158"/>
                    <a:pt x="241" y="165"/>
                  </a:cubicBezTo>
                  <a:cubicBezTo>
                    <a:pt x="241" y="166"/>
                    <a:pt x="241" y="166"/>
                    <a:pt x="241" y="166"/>
                  </a:cubicBezTo>
                  <a:cubicBezTo>
                    <a:pt x="250" y="173"/>
                    <a:pt x="263" y="200"/>
                    <a:pt x="271" y="230"/>
                  </a:cubicBezTo>
                  <a:close/>
                  <a:moveTo>
                    <a:pt x="280" y="299"/>
                  </a:moveTo>
                  <a:cubicBezTo>
                    <a:pt x="275" y="290"/>
                    <a:pt x="270" y="281"/>
                    <a:pt x="262" y="270"/>
                  </a:cubicBezTo>
                  <a:cubicBezTo>
                    <a:pt x="257" y="263"/>
                    <a:pt x="253" y="257"/>
                    <a:pt x="248" y="251"/>
                  </a:cubicBezTo>
                  <a:cubicBezTo>
                    <a:pt x="248" y="236"/>
                    <a:pt x="236" y="224"/>
                    <a:pt x="226" y="214"/>
                  </a:cubicBezTo>
                  <a:cubicBezTo>
                    <a:pt x="219" y="207"/>
                    <a:pt x="219" y="207"/>
                    <a:pt x="219" y="207"/>
                  </a:cubicBezTo>
                  <a:cubicBezTo>
                    <a:pt x="214" y="201"/>
                    <a:pt x="210" y="195"/>
                    <a:pt x="205" y="189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07" y="184"/>
                    <a:pt x="214" y="188"/>
                    <a:pt x="220" y="192"/>
                  </a:cubicBezTo>
                  <a:cubicBezTo>
                    <a:pt x="226" y="195"/>
                    <a:pt x="231" y="198"/>
                    <a:pt x="234" y="200"/>
                  </a:cubicBezTo>
                  <a:cubicBezTo>
                    <a:pt x="240" y="203"/>
                    <a:pt x="258" y="214"/>
                    <a:pt x="274" y="239"/>
                  </a:cubicBezTo>
                  <a:cubicBezTo>
                    <a:pt x="279" y="260"/>
                    <a:pt x="282" y="282"/>
                    <a:pt x="280" y="299"/>
                  </a:cubicBezTo>
                  <a:close/>
                  <a:moveTo>
                    <a:pt x="324" y="645"/>
                  </a:moveTo>
                  <a:cubicBezTo>
                    <a:pt x="324" y="655"/>
                    <a:pt x="324" y="664"/>
                    <a:pt x="324" y="674"/>
                  </a:cubicBezTo>
                  <a:cubicBezTo>
                    <a:pt x="324" y="677"/>
                    <a:pt x="325" y="681"/>
                    <a:pt x="325" y="684"/>
                  </a:cubicBezTo>
                  <a:cubicBezTo>
                    <a:pt x="322" y="676"/>
                    <a:pt x="320" y="669"/>
                    <a:pt x="318" y="663"/>
                  </a:cubicBezTo>
                  <a:cubicBezTo>
                    <a:pt x="304" y="622"/>
                    <a:pt x="300" y="521"/>
                    <a:pt x="298" y="447"/>
                  </a:cubicBezTo>
                  <a:cubicBezTo>
                    <a:pt x="296" y="419"/>
                    <a:pt x="296" y="394"/>
                    <a:pt x="294" y="377"/>
                  </a:cubicBezTo>
                  <a:cubicBezTo>
                    <a:pt x="291" y="338"/>
                    <a:pt x="288" y="319"/>
                    <a:pt x="282" y="304"/>
                  </a:cubicBezTo>
                  <a:cubicBezTo>
                    <a:pt x="285" y="289"/>
                    <a:pt x="284" y="268"/>
                    <a:pt x="279" y="248"/>
                  </a:cubicBezTo>
                  <a:cubicBezTo>
                    <a:pt x="290" y="268"/>
                    <a:pt x="300" y="296"/>
                    <a:pt x="302" y="333"/>
                  </a:cubicBezTo>
                  <a:cubicBezTo>
                    <a:pt x="303" y="347"/>
                    <a:pt x="303" y="347"/>
                    <a:pt x="303" y="347"/>
                  </a:cubicBezTo>
                  <a:cubicBezTo>
                    <a:pt x="305" y="382"/>
                    <a:pt x="308" y="441"/>
                    <a:pt x="315" y="483"/>
                  </a:cubicBezTo>
                  <a:cubicBezTo>
                    <a:pt x="318" y="497"/>
                    <a:pt x="319" y="515"/>
                    <a:pt x="321" y="535"/>
                  </a:cubicBezTo>
                  <a:cubicBezTo>
                    <a:pt x="323" y="558"/>
                    <a:pt x="326" y="584"/>
                    <a:pt x="330" y="608"/>
                  </a:cubicBezTo>
                  <a:cubicBezTo>
                    <a:pt x="330" y="609"/>
                    <a:pt x="330" y="609"/>
                    <a:pt x="330" y="609"/>
                  </a:cubicBezTo>
                  <a:cubicBezTo>
                    <a:pt x="329" y="615"/>
                    <a:pt x="328" y="621"/>
                    <a:pt x="327" y="627"/>
                  </a:cubicBezTo>
                  <a:cubicBezTo>
                    <a:pt x="326" y="633"/>
                    <a:pt x="325" y="639"/>
                    <a:pt x="324" y="645"/>
                  </a:cubicBezTo>
                  <a:close/>
                  <a:moveTo>
                    <a:pt x="385" y="972"/>
                  </a:moveTo>
                  <a:cubicBezTo>
                    <a:pt x="385" y="972"/>
                    <a:pt x="385" y="972"/>
                    <a:pt x="385" y="972"/>
                  </a:cubicBezTo>
                  <a:cubicBezTo>
                    <a:pt x="385" y="972"/>
                    <a:pt x="385" y="972"/>
                    <a:pt x="385" y="972"/>
                  </a:cubicBezTo>
                  <a:cubicBezTo>
                    <a:pt x="385" y="972"/>
                    <a:pt x="385" y="972"/>
                    <a:pt x="385" y="972"/>
                  </a:cubicBezTo>
                  <a:close/>
                  <a:moveTo>
                    <a:pt x="386" y="970"/>
                  </a:moveTo>
                  <a:cubicBezTo>
                    <a:pt x="386" y="970"/>
                    <a:pt x="386" y="971"/>
                    <a:pt x="386" y="971"/>
                  </a:cubicBezTo>
                  <a:cubicBezTo>
                    <a:pt x="386" y="971"/>
                    <a:pt x="386" y="970"/>
                    <a:pt x="386" y="970"/>
                  </a:cubicBezTo>
                  <a:close/>
                  <a:moveTo>
                    <a:pt x="358" y="1085"/>
                  </a:moveTo>
                  <a:cubicBezTo>
                    <a:pt x="360" y="1090"/>
                    <a:pt x="364" y="1094"/>
                    <a:pt x="367" y="1095"/>
                  </a:cubicBezTo>
                  <a:cubicBezTo>
                    <a:pt x="373" y="1099"/>
                    <a:pt x="381" y="1100"/>
                    <a:pt x="388" y="1097"/>
                  </a:cubicBezTo>
                  <a:cubicBezTo>
                    <a:pt x="392" y="1095"/>
                    <a:pt x="394" y="1093"/>
                    <a:pt x="397" y="1091"/>
                  </a:cubicBezTo>
                  <a:cubicBezTo>
                    <a:pt x="395" y="1097"/>
                    <a:pt x="394" y="1102"/>
                    <a:pt x="393" y="1108"/>
                  </a:cubicBezTo>
                  <a:cubicBezTo>
                    <a:pt x="391" y="1120"/>
                    <a:pt x="388" y="1131"/>
                    <a:pt x="385" y="1142"/>
                  </a:cubicBezTo>
                  <a:cubicBezTo>
                    <a:pt x="383" y="1148"/>
                    <a:pt x="383" y="1148"/>
                    <a:pt x="383" y="1148"/>
                  </a:cubicBezTo>
                  <a:cubicBezTo>
                    <a:pt x="383" y="1150"/>
                    <a:pt x="382" y="1152"/>
                    <a:pt x="382" y="1154"/>
                  </a:cubicBezTo>
                  <a:cubicBezTo>
                    <a:pt x="381" y="1150"/>
                    <a:pt x="381" y="1150"/>
                    <a:pt x="381" y="1150"/>
                  </a:cubicBezTo>
                  <a:cubicBezTo>
                    <a:pt x="378" y="1141"/>
                    <a:pt x="376" y="1132"/>
                    <a:pt x="368" y="1125"/>
                  </a:cubicBezTo>
                  <a:cubicBezTo>
                    <a:pt x="368" y="1125"/>
                    <a:pt x="368" y="1125"/>
                    <a:pt x="368" y="1125"/>
                  </a:cubicBezTo>
                  <a:cubicBezTo>
                    <a:pt x="367" y="1116"/>
                    <a:pt x="365" y="1108"/>
                    <a:pt x="362" y="1100"/>
                  </a:cubicBezTo>
                  <a:cubicBezTo>
                    <a:pt x="362" y="1100"/>
                    <a:pt x="362" y="1100"/>
                    <a:pt x="362" y="1099"/>
                  </a:cubicBezTo>
                  <a:cubicBezTo>
                    <a:pt x="359" y="1088"/>
                    <a:pt x="359" y="1088"/>
                    <a:pt x="359" y="1088"/>
                  </a:cubicBezTo>
                  <a:cubicBezTo>
                    <a:pt x="358" y="1087"/>
                    <a:pt x="358" y="1086"/>
                    <a:pt x="358" y="1085"/>
                  </a:cubicBezTo>
                  <a:close/>
                  <a:moveTo>
                    <a:pt x="346" y="929"/>
                  </a:moveTo>
                  <a:cubicBezTo>
                    <a:pt x="352" y="945"/>
                    <a:pt x="356" y="958"/>
                    <a:pt x="358" y="966"/>
                  </a:cubicBezTo>
                  <a:cubicBezTo>
                    <a:pt x="367" y="1008"/>
                    <a:pt x="364" y="1023"/>
                    <a:pt x="354" y="1054"/>
                  </a:cubicBezTo>
                  <a:cubicBezTo>
                    <a:pt x="350" y="1069"/>
                    <a:pt x="350" y="1069"/>
                    <a:pt x="350" y="1069"/>
                  </a:cubicBezTo>
                  <a:cubicBezTo>
                    <a:pt x="344" y="1066"/>
                    <a:pt x="341" y="1058"/>
                    <a:pt x="339" y="1051"/>
                  </a:cubicBezTo>
                  <a:cubicBezTo>
                    <a:pt x="336" y="1043"/>
                    <a:pt x="336" y="1043"/>
                    <a:pt x="336" y="1043"/>
                  </a:cubicBezTo>
                  <a:cubicBezTo>
                    <a:pt x="336" y="1042"/>
                    <a:pt x="335" y="1042"/>
                    <a:pt x="335" y="1042"/>
                  </a:cubicBezTo>
                  <a:cubicBezTo>
                    <a:pt x="335" y="1039"/>
                    <a:pt x="335" y="1036"/>
                    <a:pt x="335" y="1033"/>
                  </a:cubicBezTo>
                  <a:cubicBezTo>
                    <a:pt x="335" y="1025"/>
                    <a:pt x="335" y="1017"/>
                    <a:pt x="336" y="1010"/>
                  </a:cubicBezTo>
                  <a:cubicBezTo>
                    <a:pt x="342" y="986"/>
                    <a:pt x="342" y="986"/>
                    <a:pt x="342" y="986"/>
                  </a:cubicBezTo>
                  <a:cubicBezTo>
                    <a:pt x="345" y="976"/>
                    <a:pt x="348" y="964"/>
                    <a:pt x="349" y="953"/>
                  </a:cubicBezTo>
                  <a:cubicBezTo>
                    <a:pt x="350" y="947"/>
                    <a:pt x="348" y="943"/>
                    <a:pt x="347" y="939"/>
                  </a:cubicBezTo>
                  <a:cubicBezTo>
                    <a:pt x="346" y="936"/>
                    <a:pt x="345" y="933"/>
                    <a:pt x="346" y="929"/>
                  </a:cubicBezTo>
                  <a:close/>
                  <a:moveTo>
                    <a:pt x="218" y="230"/>
                  </a:moveTo>
                  <a:cubicBezTo>
                    <a:pt x="230" y="238"/>
                    <a:pt x="238" y="245"/>
                    <a:pt x="245" y="252"/>
                  </a:cubicBezTo>
                  <a:cubicBezTo>
                    <a:pt x="245" y="253"/>
                    <a:pt x="245" y="253"/>
                    <a:pt x="246" y="253"/>
                  </a:cubicBezTo>
                  <a:cubicBezTo>
                    <a:pt x="251" y="259"/>
                    <a:pt x="255" y="265"/>
                    <a:pt x="260" y="272"/>
                  </a:cubicBezTo>
                  <a:cubicBezTo>
                    <a:pt x="280" y="302"/>
                    <a:pt x="286" y="311"/>
                    <a:pt x="291" y="377"/>
                  </a:cubicBezTo>
                  <a:cubicBezTo>
                    <a:pt x="293" y="394"/>
                    <a:pt x="293" y="419"/>
                    <a:pt x="295" y="447"/>
                  </a:cubicBezTo>
                  <a:cubicBezTo>
                    <a:pt x="295" y="460"/>
                    <a:pt x="296" y="474"/>
                    <a:pt x="296" y="488"/>
                  </a:cubicBezTo>
                  <a:cubicBezTo>
                    <a:pt x="296" y="488"/>
                    <a:pt x="295" y="514"/>
                    <a:pt x="292" y="527"/>
                  </a:cubicBezTo>
                  <a:cubicBezTo>
                    <a:pt x="290" y="534"/>
                    <a:pt x="290" y="534"/>
                    <a:pt x="290" y="534"/>
                  </a:cubicBezTo>
                  <a:cubicBezTo>
                    <a:pt x="285" y="556"/>
                    <a:pt x="284" y="574"/>
                    <a:pt x="284" y="595"/>
                  </a:cubicBezTo>
                  <a:cubicBezTo>
                    <a:pt x="283" y="604"/>
                    <a:pt x="283" y="604"/>
                    <a:pt x="283" y="604"/>
                  </a:cubicBezTo>
                  <a:cubicBezTo>
                    <a:pt x="283" y="605"/>
                    <a:pt x="284" y="605"/>
                    <a:pt x="285" y="605"/>
                  </a:cubicBezTo>
                  <a:cubicBezTo>
                    <a:pt x="285" y="605"/>
                    <a:pt x="286" y="605"/>
                    <a:pt x="286" y="604"/>
                  </a:cubicBezTo>
                  <a:cubicBezTo>
                    <a:pt x="287" y="595"/>
                    <a:pt x="287" y="595"/>
                    <a:pt x="287" y="595"/>
                  </a:cubicBezTo>
                  <a:cubicBezTo>
                    <a:pt x="287" y="574"/>
                    <a:pt x="288" y="556"/>
                    <a:pt x="293" y="535"/>
                  </a:cubicBezTo>
                  <a:cubicBezTo>
                    <a:pt x="294" y="528"/>
                    <a:pt x="294" y="528"/>
                    <a:pt x="294" y="528"/>
                  </a:cubicBezTo>
                  <a:cubicBezTo>
                    <a:pt x="295" y="524"/>
                    <a:pt x="297" y="519"/>
                    <a:pt x="297" y="515"/>
                  </a:cubicBezTo>
                  <a:cubicBezTo>
                    <a:pt x="300" y="575"/>
                    <a:pt x="305" y="634"/>
                    <a:pt x="316" y="664"/>
                  </a:cubicBezTo>
                  <a:cubicBezTo>
                    <a:pt x="318" y="671"/>
                    <a:pt x="320" y="680"/>
                    <a:pt x="323" y="691"/>
                  </a:cubicBezTo>
                  <a:cubicBezTo>
                    <a:pt x="323" y="706"/>
                    <a:pt x="323" y="706"/>
                    <a:pt x="323" y="706"/>
                  </a:cubicBezTo>
                  <a:cubicBezTo>
                    <a:pt x="323" y="724"/>
                    <a:pt x="322" y="743"/>
                    <a:pt x="325" y="761"/>
                  </a:cubicBezTo>
                  <a:cubicBezTo>
                    <a:pt x="324" y="761"/>
                    <a:pt x="324" y="761"/>
                    <a:pt x="323" y="762"/>
                  </a:cubicBezTo>
                  <a:cubicBezTo>
                    <a:pt x="316" y="777"/>
                    <a:pt x="318" y="811"/>
                    <a:pt x="319" y="825"/>
                  </a:cubicBezTo>
                  <a:cubicBezTo>
                    <a:pt x="319" y="826"/>
                    <a:pt x="320" y="827"/>
                    <a:pt x="321" y="827"/>
                  </a:cubicBezTo>
                  <a:cubicBezTo>
                    <a:pt x="322" y="827"/>
                    <a:pt x="322" y="826"/>
                    <a:pt x="322" y="825"/>
                  </a:cubicBezTo>
                  <a:cubicBezTo>
                    <a:pt x="321" y="812"/>
                    <a:pt x="319" y="780"/>
                    <a:pt x="325" y="764"/>
                  </a:cubicBezTo>
                  <a:cubicBezTo>
                    <a:pt x="326" y="765"/>
                    <a:pt x="326" y="766"/>
                    <a:pt x="326" y="767"/>
                  </a:cubicBezTo>
                  <a:cubicBezTo>
                    <a:pt x="327" y="774"/>
                    <a:pt x="329" y="781"/>
                    <a:pt x="331" y="788"/>
                  </a:cubicBezTo>
                  <a:cubicBezTo>
                    <a:pt x="333" y="797"/>
                    <a:pt x="336" y="806"/>
                    <a:pt x="337" y="816"/>
                  </a:cubicBezTo>
                  <a:cubicBezTo>
                    <a:pt x="338" y="829"/>
                    <a:pt x="338" y="829"/>
                    <a:pt x="338" y="829"/>
                  </a:cubicBezTo>
                  <a:cubicBezTo>
                    <a:pt x="339" y="837"/>
                    <a:pt x="341" y="846"/>
                    <a:pt x="341" y="853"/>
                  </a:cubicBezTo>
                  <a:cubicBezTo>
                    <a:pt x="341" y="854"/>
                    <a:pt x="341" y="855"/>
                    <a:pt x="342" y="855"/>
                  </a:cubicBezTo>
                  <a:cubicBezTo>
                    <a:pt x="343" y="855"/>
                    <a:pt x="344" y="854"/>
                    <a:pt x="344" y="853"/>
                  </a:cubicBezTo>
                  <a:cubicBezTo>
                    <a:pt x="344" y="846"/>
                    <a:pt x="342" y="837"/>
                    <a:pt x="341" y="828"/>
                  </a:cubicBezTo>
                  <a:cubicBezTo>
                    <a:pt x="340" y="816"/>
                    <a:pt x="340" y="816"/>
                    <a:pt x="340" y="816"/>
                  </a:cubicBezTo>
                  <a:cubicBezTo>
                    <a:pt x="339" y="806"/>
                    <a:pt x="336" y="796"/>
                    <a:pt x="334" y="787"/>
                  </a:cubicBezTo>
                  <a:cubicBezTo>
                    <a:pt x="332" y="780"/>
                    <a:pt x="330" y="773"/>
                    <a:pt x="329" y="766"/>
                  </a:cubicBezTo>
                  <a:cubicBezTo>
                    <a:pt x="325" y="747"/>
                    <a:pt x="326" y="726"/>
                    <a:pt x="326" y="706"/>
                  </a:cubicBezTo>
                  <a:cubicBezTo>
                    <a:pt x="326" y="703"/>
                    <a:pt x="326" y="703"/>
                    <a:pt x="326" y="703"/>
                  </a:cubicBezTo>
                  <a:cubicBezTo>
                    <a:pt x="333" y="734"/>
                    <a:pt x="342" y="775"/>
                    <a:pt x="350" y="818"/>
                  </a:cubicBezTo>
                  <a:cubicBezTo>
                    <a:pt x="361" y="875"/>
                    <a:pt x="373" y="934"/>
                    <a:pt x="383" y="971"/>
                  </a:cubicBezTo>
                  <a:cubicBezTo>
                    <a:pt x="383" y="971"/>
                    <a:pt x="383" y="971"/>
                    <a:pt x="383" y="971"/>
                  </a:cubicBezTo>
                  <a:cubicBezTo>
                    <a:pt x="383" y="971"/>
                    <a:pt x="387" y="982"/>
                    <a:pt x="388" y="989"/>
                  </a:cubicBezTo>
                  <a:cubicBezTo>
                    <a:pt x="388" y="989"/>
                    <a:pt x="388" y="989"/>
                    <a:pt x="388" y="990"/>
                  </a:cubicBezTo>
                  <a:cubicBezTo>
                    <a:pt x="389" y="990"/>
                    <a:pt x="389" y="990"/>
                    <a:pt x="389" y="990"/>
                  </a:cubicBezTo>
                  <a:cubicBezTo>
                    <a:pt x="389" y="992"/>
                    <a:pt x="389" y="992"/>
                    <a:pt x="389" y="992"/>
                  </a:cubicBezTo>
                  <a:cubicBezTo>
                    <a:pt x="394" y="1007"/>
                    <a:pt x="397" y="1020"/>
                    <a:pt x="400" y="1033"/>
                  </a:cubicBezTo>
                  <a:cubicBezTo>
                    <a:pt x="401" y="1046"/>
                    <a:pt x="401" y="1046"/>
                    <a:pt x="401" y="1046"/>
                  </a:cubicBezTo>
                  <a:cubicBezTo>
                    <a:pt x="401" y="1051"/>
                    <a:pt x="402" y="1057"/>
                    <a:pt x="402" y="1064"/>
                  </a:cubicBezTo>
                  <a:cubicBezTo>
                    <a:pt x="401" y="1070"/>
                    <a:pt x="400" y="1076"/>
                    <a:pt x="399" y="1082"/>
                  </a:cubicBezTo>
                  <a:cubicBezTo>
                    <a:pt x="397" y="1087"/>
                    <a:pt x="393" y="1092"/>
                    <a:pt x="387" y="1094"/>
                  </a:cubicBezTo>
                  <a:cubicBezTo>
                    <a:pt x="381" y="1096"/>
                    <a:pt x="374" y="1096"/>
                    <a:pt x="368" y="1093"/>
                  </a:cubicBezTo>
                  <a:cubicBezTo>
                    <a:pt x="363" y="1090"/>
                    <a:pt x="358" y="1080"/>
                    <a:pt x="355" y="1074"/>
                  </a:cubicBezTo>
                  <a:cubicBezTo>
                    <a:pt x="354" y="1072"/>
                    <a:pt x="354" y="1072"/>
                    <a:pt x="354" y="1072"/>
                  </a:cubicBezTo>
                  <a:cubicBezTo>
                    <a:pt x="354" y="1072"/>
                    <a:pt x="354" y="1072"/>
                    <a:pt x="354" y="1072"/>
                  </a:cubicBezTo>
                  <a:cubicBezTo>
                    <a:pt x="354" y="1072"/>
                    <a:pt x="354" y="1072"/>
                    <a:pt x="354" y="1072"/>
                  </a:cubicBezTo>
                  <a:cubicBezTo>
                    <a:pt x="354" y="1071"/>
                    <a:pt x="353" y="1071"/>
                    <a:pt x="353" y="1071"/>
                  </a:cubicBezTo>
                  <a:cubicBezTo>
                    <a:pt x="357" y="1055"/>
                    <a:pt x="357" y="1055"/>
                    <a:pt x="357" y="1055"/>
                  </a:cubicBezTo>
                  <a:cubicBezTo>
                    <a:pt x="367" y="1024"/>
                    <a:pt x="370" y="1008"/>
                    <a:pt x="361" y="966"/>
                  </a:cubicBezTo>
                  <a:cubicBezTo>
                    <a:pt x="359" y="955"/>
                    <a:pt x="351" y="936"/>
                    <a:pt x="342" y="912"/>
                  </a:cubicBezTo>
                  <a:cubicBezTo>
                    <a:pt x="330" y="881"/>
                    <a:pt x="316" y="841"/>
                    <a:pt x="305" y="802"/>
                  </a:cubicBezTo>
                  <a:cubicBezTo>
                    <a:pt x="295" y="767"/>
                    <a:pt x="285" y="710"/>
                    <a:pt x="280" y="679"/>
                  </a:cubicBezTo>
                  <a:cubicBezTo>
                    <a:pt x="278" y="668"/>
                    <a:pt x="276" y="661"/>
                    <a:pt x="276" y="659"/>
                  </a:cubicBezTo>
                  <a:cubicBezTo>
                    <a:pt x="254" y="581"/>
                    <a:pt x="259" y="448"/>
                    <a:pt x="265" y="406"/>
                  </a:cubicBezTo>
                  <a:cubicBezTo>
                    <a:pt x="271" y="360"/>
                    <a:pt x="264" y="319"/>
                    <a:pt x="241" y="268"/>
                  </a:cubicBezTo>
                  <a:cubicBezTo>
                    <a:pt x="234" y="256"/>
                    <a:pt x="226" y="240"/>
                    <a:pt x="218" y="230"/>
                  </a:cubicBezTo>
                  <a:close/>
                  <a:moveTo>
                    <a:pt x="135" y="149"/>
                  </a:moveTo>
                  <a:cubicBezTo>
                    <a:pt x="141" y="151"/>
                    <a:pt x="148" y="152"/>
                    <a:pt x="155" y="153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70" y="161"/>
                    <a:pt x="179" y="167"/>
                    <a:pt x="185" y="171"/>
                  </a:cubicBezTo>
                  <a:cubicBezTo>
                    <a:pt x="188" y="173"/>
                    <a:pt x="191" y="175"/>
                    <a:pt x="194" y="177"/>
                  </a:cubicBezTo>
                  <a:cubicBezTo>
                    <a:pt x="194" y="177"/>
                    <a:pt x="194" y="178"/>
                    <a:pt x="194" y="178"/>
                  </a:cubicBezTo>
                  <a:cubicBezTo>
                    <a:pt x="203" y="190"/>
                    <a:pt x="203" y="190"/>
                    <a:pt x="203" y="190"/>
                  </a:cubicBezTo>
                  <a:cubicBezTo>
                    <a:pt x="207" y="197"/>
                    <a:pt x="212" y="203"/>
                    <a:pt x="217" y="209"/>
                  </a:cubicBezTo>
                  <a:cubicBezTo>
                    <a:pt x="224" y="216"/>
                    <a:pt x="224" y="216"/>
                    <a:pt x="224" y="216"/>
                  </a:cubicBezTo>
                  <a:cubicBezTo>
                    <a:pt x="233" y="225"/>
                    <a:pt x="243" y="235"/>
                    <a:pt x="245" y="247"/>
                  </a:cubicBezTo>
                  <a:cubicBezTo>
                    <a:pt x="237" y="239"/>
                    <a:pt x="226" y="231"/>
                    <a:pt x="209" y="220"/>
                  </a:cubicBezTo>
                  <a:cubicBezTo>
                    <a:pt x="208" y="220"/>
                    <a:pt x="208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190" y="215"/>
                    <a:pt x="147" y="167"/>
                    <a:pt x="138" y="153"/>
                  </a:cubicBezTo>
                  <a:cubicBezTo>
                    <a:pt x="137" y="151"/>
                    <a:pt x="136" y="150"/>
                    <a:pt x="135" y="149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266"/>
            <p:cNvSpPr/>
            <p:nvPr>
              <p:custDataLst>
                <p:tags r:id="rId77"/>
              </p:custDataLst>
            </p:nvPr>
          </p:nvSpPr>
          <p:spPr bwMode="auto">
            <a:xfrm>
              <a:off x="1450" y="1067"/>
              <a:ext cx="52" cy="30"/>
            </a:xfrm>
            <a:custGeom>
              <a:avLst/>
              <a:gdLst>
                <a:gd name="T0" fmla="*/ 7 w 39"/>
                <a:gd name="T1" fmla="*/ 0 h 23"/>
                <a:gd name="T2" fmla="*/ 21 w 39"/>
                <a:gd name="T3" fmla="*/ 16 h 23"/>
                <a:gd name="T4" fmla="*/ 91 w 39"/>
                <a:gd name="T5" fmla="*/ 44 h 23"/>
                <a:gd name="T6" fmla="*/ 92 w 39"/>
                <a:gd name="T7" fmla="*/ 50 h 23"/>
                <a:gd name="T8" fmla="*/ 91 w 39"/>
                <a:gd name="T9" fmla="*/ 51 h 23"/>
                <a:gd name="T10" fmla="*/ 16 w 39"/>
                <a:gd name="T11" fmla="*/ 21 h 23"/>
                <a:gd name="T12" fmla="*/ 1 w 39"/>
                <a:gd name="T13" fmla="*/ 7 h 23"/>
                <a:gd name="T14" fmla="*/ 1 w 39"/>
                <a:gd name="T15" fmla="*/ 1 h 23"/>
                <a:gd name="T16" fmla="*/ 7 w 39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" h="23">
                  <a:moveTo>
                    <a:pt x="3" y="0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18" y="15"/>
                    <a:pt x="23" y="19"/>
                    <a:pt x="38" y="20"/>
                  </a:cubicBezTo>
                  <a:cubicBezTo>
                    <a:pt x="39" y="20"/>
                    <a:pt x="39" y="21"/>
                    <a:pt x="39" y="22"/>
                  </a:cubicBezTo>
                  <a:cubicBezTo>
                    <a:pt x="39" y="22"/>
                    <a:pt x="38" y="23"/>
                    <a:pt x="38" y="23"/>
                  </a:cubicBezTo>
                  <a:cubicBezTo>
                    <a:pt x="22" y="22"/>
                    <a:pt x="16" y="17"/>
                    <a:pt x="7" y="9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267"/>
            <p:cNvSpPr/>
            <p:nvPr>
              <p:custDataLst>
                <p:tags r:id="rId78"/>
              </p:custDataLst>
            </p:nvPr>
          </p:nvSpPr>
          <p:spPr bwMode="auto">
            <a:xfrm>
              <a:off x="1453" y="1040"/>
              <a:ext cx="43" cy="21"/>
            </a:xfrm>
            <a:custGeom>
              <a:avLst/>
              <a:gdLst>
                <a:gd name="T0" fmla="*/ 5 w 32"/>
                <a:gd name="T1" fmla="*/ 0 h 16"/>
                <a:gd name="T2" fmla="*/ 31 w 32"/>
                <a:gd name="T3" fmla="*/ 14 h 16"/>
                <a:gd name="T4" fmla="*/ 75 w 32"/>
                <a:gd name="T5" fmla="*/ 28 h 16"/>
                <a:gd name="T6" fmla="*/ 78 w 32"/>
                <a:gd name="T7" fmla="*/ 29 h 16"/>
                <a:gd name="T8" fmla="*/ 75 w 32"/>
                <a:gd name="T9" fmla="*/ 34 h 16"/>
                <a:gd name="T10" fmla="*/ 30 w 32"/>
                <a:gd name="T11" fmla="*/ 18 h 16"/>
                <a:gd name="T12" fmla="*/ 1 w 32"/>
                <a:gd name="T13" fmla="*/ 7 h 16"/>
                <a:gd name="T14" fmla="*/ 0 w 32"/>
                <a:gd name="T15" fmla="*/ 1 h 16"/>
                <a:gd name="T16" fmla="*/ 5 w 32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2" y="0"/>
                  </a:moveTo>
                  <a:cubicBezTo>
                    <a:pt x="6" y="1"/>
                    <a:pt x="10" y="4"/>
                    <a:pt x="13" y="6"/>
                  </a:cubicBezTo>
                  <a:cubicBezTo>
                    <a:pt x="19" y="9"/>
                    <a:pt x="24" y="13"/>
                    <a:pt x="31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32" y="14"/>
                    <a:pt x="32" y="15"/>
                    <a:pt x="31" y="15"/>
                  </a:cubicBezTo>
                  <a:cubicBezTo>
                    <a:pt x="23" y="16"/>
                    <a:pt x="17" y="12"/>
                    <a:pt x="12" y="8"/>
                  </a:cubicBezTo>
                  <a:cubicBezTo>
                    <a:pt x="8" y="6"/>
                    <a:pt x="5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268"/>
            <p:cNvSpPr/>
            <p:nvPr>
              <p:custDataLst>
                <p:tags r:id="rId79"/>
              </p:custDataLst>
            </p:nvPr>
          </p:nvSpPr>
          <p:spPr bwMode="auto">
            <a:xfrm>
              <a:off x="1458" y="2249"/>
              <a:ext cx="20" cy="146"/>
            </a:xfrm>
            <a:custGeom>
              <a:avLst/>
              <a:gdLst>
                <a:gd name="T0" fmla="*/ 5 w 15"/>
                <a:gd name="T1" fmla="*/ 0 h 109"/>
                <a:gd name="T2" fmla="*/ 7 w 15"/>
                <a:gd name="T3" fmla="*/ 1 h 109"/>
                <a:gd name="T4" fmla="*/ 36 w 15"/>
                <a:gd name="T5" fmla="*/ 257 h 109"/>
                <a:gd name="T6" fmla="*/ 33 w 15"/>
                <a:gd name="T7" fmla="*/ 263 h 109"/>
                <a:gd name="T8" fmla="*/ 28 w 15"/>
                <a:gd name="T9" fmla="*/ 260 h 109"/>
                <a:gd name="T10" fmla="*/ 0 w 15"/>
                <a:gd name="T11" fmla="*/ 1 h 109"/>
                <a:gd name="T12" fmla="*/ 5 w 15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" h="109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34"/>
                    <a:pt x="7" y="89"/>
                    <a:pt x="15" y="107"/>
                  </a:cubicBezTo>
                  <a:cubicBezTo>
                    <a:pt x="15" y="108"/>
                    <a:pt x="15" y="108"/>
                    <a:pt x="14" y="109"/>
                  </a:cubicBezTo>
                  <a:cubicBezTo>
                    <a:pt x="14" y="109"/>
                    <a:pt x="13" y="109"/>
                    <a:pt x="12" y="108"/>
                  </a:cubicBezTo>
                  <a:cubicBezTo>
                    <a:pt x="4" y="90"/>
                    <a:pt x="0" y="34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269"/>
            <p:cNvSpPr/>
            <p:nvPr>
              <p:custDataLst>
                <p:tags r:id="rId80"/>
              </p:custDataLst>
            </p:nvPr>
          </p:nvSpPr>
          <p:spPr bwMode="auto">
            <a:xfrm>
              <a:off x="1449" y="2185"/>
              <a:ext cx="61" cy="146"/>
            </a:xfrm>
            <a:custGeom>
              <a:avLst/>
              <a:gdLst>
                <a:gd name="T0" fmla="*/ 27 w 46"/>
                <a:gd name="T1" fmla="*/ 0 h 109"/>
                <a:gd name="T2" fmla="*/ 28 w 46"/>
                <a:gd name="T3" fmla="*/ 5 h 109"/>
                <a:gd name="T4" fmla="*/ 106 w 46"/>
                <a:gd name="T5" fmla="*/ 257 h 109"/>
                <a:gd name="T6" fmla="*/ 106 w 46"/>
                <a:gd name="T7" fmla="*/ 263 h 109"/>
                <a:gd name="T8" fmla="*/ 101 w 46"/>
                <a:gd name="T9" fmla="*/ 260 h 109"/>
                <a:gd name="T10" fmla="*/ 21 w 46"/>
                <a:gd name="T11" fmla="*/ 1 h 109"/>
                <a:gd name="T12" fmla="*/ 27 w 46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109">
                  <a:moveTo>
                    <a:pt x="11" y="0"/>
                  </a:moveTo>
                  <a:cubicBezTo>
                    <a:pt x="11" y="0"/>
                    <a:pt x="12" y="1"/>
                    <a:pt x="12" y="2"/>
                  </a:cubicBezTo>
                  <a:cubicBezTo>
                    <a:pt x="4" y="29"/>
                    <a:pt x="37" y="96"/>
                    <a:pt x="45" y="107"/>
                  </a:cubicBezTo>
                  <a:cubicBezTo>
                    <a:pt x="46" y="107"/>
                    <a:pt x="46" y="108"/>
                    <a:pt x="45" y="109"/>
                  </a:cubicBezTo>
                  <a:cubicBezTo>
                    <a:pt x="44" y="109"/>
                    <a:pt x="43" y="109"/>
                    <a:pt x="43" y="108"/>
                  </a:cubicBezTo>
                  <a:cubicBezTo>
                    <a:pt x="36" y="99"/>
                    <a:pt x="0" y="31"/>
                    <a:pt x="9" y="1"/>
                  </a:cubicBezTo>
                  <a:cubicBezTo>
                    <a:pt x="9" y="0"/>
                    <a:pt x="10" y="0"/>
                    <a:pt x="11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270"/>
            <p:cNvSpPr/>
            <p:nvPr>
              <p:custDataLst>
                <p:tags r:id="rId81"/>
              </p:custDataLst>
            </p:nvPr>
          </p:nvSpPr>
          <p:spPr bwMode="auto">
            <a:xfrm>
              <a:off x="1458" y="2247"/>
              <a:ext cx="36" cy="121"/>
            </a:xfrm>
            <a:custGeom>
              <a:avLst/>
              <a:gdLst>
                <a:gd name="T0" fmla="*/ 7 w 27"/>
                <a:gd name="T1" fmla="*/ 1 h 91"/>
                <a:gd name="T2" fmla="*/ 63 w 27"/>
                <a:gd name="T3" fmla="*/ 209 h 91"/>
                <a:gd name="T4" fmla="*/ 63 w 27"/>
                <a:gd name="T5" fmla="*/ 214 h 91"/>
                <a:gd name="T6" fmla="*/ 57 w 27"/>
                <a:gd name="T7" fmla="*/ 213 h 91"/>
                <a:gd name="T8" fmla="*/ 0 w 27"/>
                <a:gd name="T9" fmla="*/ 5 h 91"/>
                <a:gd name="T10" fmla="*/ 1 w 27"/>
                <a:gd name="T11" fmla="*/ 0 h 91"/>
                <a:gd name="T12" fmla="*/ 7 w 27"/>
                <a:gd name="T13" fmla="*/ 1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91">
                  <a:moveTo>
                    <a:pt x="3" y="1"/>
                  </a:moveTo>
                  <a:cubicBezTo>
                    <a:pt x="5" y="23"/>
                    <a:pt x="16" y="73"/>
                    <a:pt x="26" y="89"/>
                  </a:cubicBezTo>
                  <a:cubicBezTo>
                    <a:pt x="27" y="89"/>
                    <a:pt x="27" y="90"/>
                    <a:pt x="26" y="91"/>
                  </a:cubicBezTo>
                  <a:cubicBezTo>
                    <a:pt x="25" y="91"/>
                    <a:pt x="24" y="91"/>
                    <a:pt x="24" y="90"/>
                  </a:cubicBezTo>
                  <a:cubicBezTo>
                    <a:pt x="14" y="74"/>
                    <a:pt x="2" y="24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271"/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1452" y="1783"/>
              <a:ext cx="311" cy="2254"/>
            </a:xfrm>
            <a:custGeom>
              <a:avLst/>
              <a:gdLst>
                <a:gd name="T0" fmla="*/ 15 w 233"/>
                <a:gd name="T1" fmla="*/ 661 h 1691"/>
                <a:gd name="T2" fmla="*/ 113 w 233"/>
                <a:gd name="T3" fmla="*/ 1212 h 1691"/>
                <a:gd name="T4" fmla="*/ 107 w 233"/>
                <a:gd name="T5" fmla="*/ 1738 h 1691"/>
                <a:gd name="T6" fmla="*/ 172 w 233"/>
                <a:gd name="T7" fmla="*/ 1372 h 1691"/>
                <a:gd name="T8" fmla="*/ 320 w 233"/>
                <a:gd name="T9" fmla="*/ 1132 h 1691"/>
                <a:gd name="T10" fmla="*/ 143 w 233"/>
                <a:gd name="T11" fmla="*/ 2321 h 1691"/>
                <a:gd name="T12" fmla="*/ 127 w 233"/>
                <a:gd name="T13" fmla="*/ 3144 h 1691"/>
                <a:gd name="T14" fmla="*/ 92 w 233"/>
                <a:gd name="T15" fmla="*/ 3832 h 1691"/>
                <a:gd name="T16" fmla="*/ 199 w 233"/>
                <a:gd name="T17" fmla="*/ 3940 h 1691"/>
                <a:gd name="T18" fmla="*/ 312 w 233"/>
                <a:gd name="T19" fmla="*/ 3977 h 1691"/>
                <a:gd name="T20" fmla="*/ 204 w 233"/>
                <a:gd name="T21" fmla="*/ 3772 h 1691"/>
                <a:gd name="T22" fmla="*/ 374 w 233"/>
                <a:gd name="T23" fmla="*/ 2631 h 1691"/>
                <a:gd name="T24" fmla="*/ 278 w 233"/>
                <a:gd name="T25" fmla="*/ 3807 h 1691"/>
                <a:gd name="T26" fmla="*/ 362 w 233"/>
                <a:gd name="T27" fmla="*/ 3981 h 1691"/>
                <a:gd name="T28" fmla="*/ 278 w 233"/>
                <a:gd name="T29" fmla="*/ 3770 h 1691"/>
                <a:gd name="T30" fmla="*/ 362 w 233"/>
                <a:gd name="T31" fmla="*/ 3918 h 1691"/>
                <a:gd name="T32" fmla="*/ 350 w 233"/>
                <a:gd name="T33" fmla="*/ 3855 h 1691"/>
                <a:gd name="T34" fmla="*/ 276 w 233"/>
                <a:gd name="T35" fmla="*/ 3751 h 1691"/>
                <a:gd name="T36" fmla="*/ 382 w 233"/>
                <a:gd name="T37" fmla="*/ 2631 h 1691"/>
                <a:gd name="T38" fmla="*/ 456 w 233"/>
                <a:gd name="T39" fmla="*/ 2101 h 1691"/>
                <a:gd name="T40" fmla="*/ 481 w 233"/>
                <a:gd name="T41" fmla="*/ 1658 h 1691"/>
                <a:gd name="T42" fmla="*/ 475 w 233"/>
                <a:gd name="T43" fmla="*/ 1608 h 1691"/>
                <a:gd name="T44" fmla="*/ 485 w 233"/>
                <a:gd name="T45" fmla="*/ 1606 h 1691"/>
                <a:gd name="T46" fmla="*/ 342 w 233"/>
                <a:gd name="T47" fmla="*/ 997 h 1691"/>
                <a:gd name="T48" fmla="*/ 440 w 233"/>
                <a:gd name="T49" fmla="*/ 765 h 1691"/>
                <a:gd name="T50" fmla="*/ 427 w 233"/>
                <a:gd name="T51" fmla="*/ 1158 h 1691"/>
                <a:gd name="T52" fmla="*/ 506 w 233"/>
                <a:gd name="T53" fmla="*/ 1402 h 1691"/>
                <a:gd name="T54" fmla="*/ 320 w 233"/>
                <a:gd name="T55" fmla="*/ 457 h 1691"/>
                <a:gd name="T56" fmla="*/ 207 w 233"/>
                <a:gd name="T57" fmla="*/ 208 h 1691"/>
                <a:gd name="T58" fmla="*/ 328 w 233"/>
                <a:gd name="T59" fmla="*/ 272 h 1691"/>
                <a:gd name="T60" fmla="*/ 183 w 233"/>
                <a:gd name="T61" fmla="*/ 137 h 1691"/>
                <a:gd name="T62" fmla="*/ 21 w 233"/>
                <a:gd name="T63" fmla="*/ 5 h 1691"/>
                <a:gd name="T64" fmla="*/ 202 w 233"/>
                <a:gd name="T65" fmla="*/ 176 h 1691"/>
                <a:gd name="T66" fmla="*/ 156 w 233"/>
                <a:gd name="T67" fmla="*/ 213 h 1691"/>
                <a:gd name="T68" fmla="*/ 16 w 233"/>
                <a:gd name="T69" fmla="*/ 156 h 1691"/>
                <a:gd name="T70" fmla="*/ 9 w 233"/>
                <a:gd name="T71" fmla="*/ 225 h 1691"/>
                <a:gd name="T72" fmla="*/ 79 w 233"/>
                <a:gd name="T73" fmla="*/ 405 h 1691"/>
                <a:gd name="T74" fmla="*/ 105 w 233"/>
                <a:gd name="T75" fmla="*/ 503 h 1691"/>
                <a:gd name="T76" fmla="*/ 16 w 233"/>
                <a:gd name="T77" fmla="*/ 511 h 1691"/>
                <a:gd name="T78" fmla="*/ 198 w 233"/>
                <a:gd name="T79" fmla="*/ 249 h 1691"/>
                <a:gd name="T80" fmla="*/ 276 w 233"/>
                <a:gd name="T81" fmla="*/ 2241 h 1691"/>
                <a:gd name="T82" fmla="*/ 419 w 233"/>
                <a:gd name="T83" fmla="*/ 2001 h 1691"/>
                <a:gd name="T84" fmla="*/ 266 w 233"/>
                <a:gd name="T85" fmla="*/ 3136 h 1691"/>
                <a:gd name="T86" fmla="*/ 113 w 233"/>
                <a:gd name="T87" fmla="*/ 3666 h 1691"/>
                <a:gd name="T88" fmla="*/ 291 w 233"/>
                <a:gd name="T89" fmla="*/ 1986 h 1691"/>
                <a:gd name="T90" fmla="*/ 108 w 233"/>
                <a:gd name="T91" fmla="*/ 2864 h 1691"/>
                <a:gd name="T92" fmla="*/ 156 w 233"/>
                <a:gd name="T93" fmla="*/ 2974 h 1691"/>
                <a:gd name="T94" fmla="*/ 140 w 233"/>
                <a:gd name="T95" fmla="*/ 2641 h 1691"/>
                <a:gd name="T96" fmla="*/ 192 w 233"/>
                <a:gd name="T97" fmla="*/ 2197 h 1691"/>
                <a:gd name="T98" fmla="*/ 170 w 233"/>
                <a:gd name="T99" fmla="*/ 2047 h 1691"/>
                <a:gd name="T100" fmla="*/ 326 w 233"/>
                <a:gd name="T101" fmla="*/ 1218 h 1691"/>
                <a:gd name="T102" fmla="*/ 159 w 233"/>
                <a:gd name="T103" fmla="*/ 620 h 1691"/>
                <a:gd name="T104" fmla="*/ 164 w 233"/>
                <a:gd name="T105" fmla="*/ 645 h 1691"/>
                <a:gd name="T106" fmla="*/ 113 w 233"/>
                <a:gd name="T107" fmla="*/ 545 h 1691"/>
                <a:gd name="T108" fmla="*/ 113 w 233"/>
                <a:gd name="T109" fmla="*/ 517 h 1691"/>
                <a:gd name="T110" fmla="*/ 92 w 233"/>
                <a:gd name="T111" fmla="*/ 320 h 1691"/>
                <a:gd name="T112" fmla="*/ 238 w 233"/>
                <a:gd name="T113" fmla="*/ 357 h 1691"/>
                <a:gd name="T114" fmla="*/ 288 w 233"/>
                <a:gd name="T115" fmla="*/ 415 h 1691"/>
                <a:gd name="T116" fmla="*/ 140 w 233"/>
                <a:gd name="T117" fmla="*/ 425 h 1691"/>
                <a:gd name="T118" fmla="*/ 314 w 233"/>
                <a:gd name="T119" fmla="*/ 882 h 1691"/>
                <a:gd name="T120" fmla="*/ 320 w 233"/>
                <a:gd name="T121" fmla="*/ 994 h 1691"/>
                <a:gd name="T122" fmla="*/ 135 w 233"/>
                <a:gd name="T123" fmla="*/ 688 h 1691"/>
                <a:gd name="T124" fmla="*/ 84 w 233"/>
                <a:gd name="T125" fmla="*/ 641 h 16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33" h="1691">
                  <a:moveTo>
                    <a:pt x="3" y="234"/>
                  </a:moveTo>
                  <a:cubicBezTo>
                    <a:pt x="8" y="244"/>
                    <a:pt x="17" y="255"/>
                    <a:pt x="27" y="264"/>
                  </a:cubicBezTo>
                  <a:cubicBezTo>
                    <a:pt x="27" y="264"/>
                    <a:pt x="27" y="264"/>
                    <a:pt x="27" y="264"/>
                  </a:cubicBezTo>
                  <a:cubicBezTo>
                    <a:pt x="30" y="273"/>
                    <a:pt x="34" y="278"/>
                    <a:pt x="38" y="284"/>
                  </a:cubicBezTo>
                  <a:cubicBezTo>
                    <a:pt x="41" y="289"/>
                    <a:pt x="45" y="294"/>
                    <a:pt x="47" y="300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8"/>
                    <a:pt x="51" y="309"/>
                    <a:pt x="51" y="310"/>
                  </a:cubicBezTo>
                  <a:cubicBezTo>
                    <a:pt x="41" y="300"/>
                    <a:pt x="26" y="291"/>
                    <a:pt x="16" y="285"/>
                  </a:cubicBezTo>
                  <a:cubicBezTo>
                    <a:pt x="6" y="279"/>
                    <a:pt x="6" y="279"/>
                    <a:pt x="6" y="279"/>
                  </a:cubicBezTo>
                  <a:cubicBezTo>
                    <a:pt x="6" y="278"/>
                    <a:pt x="5" y="279"/>
                    <a:pt x="4" y="279"/>
                  </a:cubicBezTo>
                  <a:cubicBezTo>
                    <a:pt x="4" y="280"/>
                    <a:pt x="4" y="281"/>
                    <a:pt x="4" y="281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19" y="293"/>
                    <a:pt x="37" y="306"/>
                    <a:pt x="48" y="315"/>
                  </a:cubicBezTo>
                  <a:cubicBezTo>
                    <a:pt x="52" y="319"/>
                    <a:pt x="59" y="326"/>
                    <a:pt x="59" y="326"/>
                  </a:cubicBezTo>
                  <a:cubicBezTo>
                    <a:pt x="66" y="334"/>
                    <a:pt x="72" y="343"/>
                    <a:pt x="79" y="351"/>
                  </a:cubicBezTo>
                  <a:cubicBezTo>
                    <a:pt x="80" y="358"/>
                    <a:pt x="82" y="360"/>
                    <a:pt x="82" y="365"/>
                  </a:cubicBezTo>
                  <a:cubicBezTo>
                    <a:pt x="83" y="392"/>
                    <a:pt x="83" y="416"/>
                    <a:pt x="82" y="438"/>
                  </a:cubicBezTo>
                  <a:cubicBezTo>
                    <a:pt x="77" y="466"/>
                    <a:pt x="65" y="500"/>
                    <a:pt x="48" y="512"/>
                  </a:cubicBezTo>
                  <a:cubicBezTo>
                    <a:pt x="47" y="512"/>
                    <a:pt x="47" y="513"/>
                    <a:pt x="47" y="514"/>
                  </a:cubicBezTo>
                  <a:cubicBezTo>
                    <a:pt x="48" y="514"/>
                    <a:pt x="49" y="515"/>
                    <a:pt x="50" y="514"/>
                  </a:cubicBezTo>
                  <a:cubicBezTo>
                    <a:pt x="64" y="505"/>
                    <a:pt x="75" y="480"/>
                    <a:pt x="81" y="456"/>
                  </a:cubicBezTo>
                  <a:cubicBezTo>
                    <a:pt x="76" y="527"/>
                    <a:pt x="62" y="568"/>
                    <a:pt x="52" y="598"/>
                  </a:cubicBezTo>
                  <a:cubicBezTo>
                    <a:pt x="50" y="605"/>
                    <a:pt x="50" y="605"/>
                    <a:pt x="50" y="605"/>
                  </a:cubicBezTo>
                  <a:cubicBezTo>
                    <a:pt x="43" y="626"/>
                    <a:pt x="43" y="672"/>
                    <a:pt x="43" y="702"/>
                  </a:cubicBezTo>
                  <a:cubicBezTo>
                    <a:pt x="43" y="717"/>
                    <a:pt x="43" y="731"/>
                    <a:pt x="42" y="733"/>
                  </a:cubicBezTo>
                  <a:cubicBezTo>
                    <a:pt x="42" y="734"/>
                    <a:pt x="42" y="734"/>
                    <a:pt x="43" y="735"/>
                  </a:cubicBezTo>
                  <a:cubicBezTo>
                    <a:pt x="43" y="735"/>
                    <a:pt x="44" y="735"/>
                    <a:pt x="45" y="734"/>
                  </a:cubicBezTo>
                  <a:cubicBezTo>
                    <a:pt x="46" y="732"/>
                    <a:pt x="46" y="722"/>
                    <a:pt x="46" y="702"/>
                  </a:cubicBezTo>
                  <a:cubicBezTo>
                    <a:pt x="46" y="672"/>
                    <a:pt x="46" y="627"/>
                    <a:pt x="53" y="606"/>
                  </a:cubicBezTo>
                  <a:cubicBezTo>
                    <a:pt x="55" y="599"/>
                    <a:pt x="55" y="599"/>
                    <a:pt x="55" y="599"/>
                  </a:cubicBezTo>
                  <a:cubicBezTo>
                    <a:pt x="59" y="586"/>
                    <a:pt x="64" y="572"/>
                    <a:pt x="69" y="554"/>
                  </a:cubicBezTo>
                  <a:cubicBezTo>
                    <a:pt x="69" y="561"/>
                    <a:pt x="70" y="570"/>
                    <a:pt x="70" y="579"/>
                  </a:cubicBezTo>
                  <a:cubicBezTo>
                    <a:pt x="72" y="606"/>
                    <a:pt x="74" y="640"/>
                    <a:pt x="64" y="650"/>
                  </a:cubicBezTo>
                  <a:cubicBezTo>
                    <a:pt x="64" y="651"/>
                    <a:pt x="64" y="652"/>
                    <a:pt x="64" y="653"/>
                  </a:cubicBezTo>
                  <a:cubicBezTo>
                    <a:pt x="65" y="653"/>
                    <a:pt x="66" y="653"/>
                    <a:pt x="66" y="652"/>
                  </a:cubicBezTo>
                  <a:cubicBezTo>
                    <a:pt x="77" y="641"/>
                    <a:pt x="75" y="608"/>
                    <a:pt x="73" y="579"/>
                  </a:cubicBezTo>
                  <a:cubicBezTo>
                    <a:pt x="72" y="566"/>
                    <a:pt x="71" y="553"/>
                    <a:pt x="72" y="545"/>
                  </a:cubicBezTo>
                  <a:cubicBezTo>
                    <a:pt x="72" y="544"/>
                    <a:pt x="72" y="544"/>
                    <a:pt x="72" y="544"/>
                  </a:cubicBezTo>
                  <a:cubicBezTo>
                    <a:pt x="78" y="517"/>
                    <a:pt x="83" y="483"/>
                    <a:pt x="85" y="437"/>
                  </a:cubicBezTo>
                  <a:cubicBezTo>
                    <a:pt x="87" y="426"/>
                    <a:pt x="87" y="389"/>
                    <a:pt x="85" y="365"/>
                  </a:cubicBezTo>
                  <a:cubicBezTo>
                    <a:pt x="85" y="361"/>
                    <a:pt x="86" y="359"/>
                    <a:pt x="87" y="360"/>
                  </a:cubicBezTo>
                  <a:cubicBezTo>
                    <a:pt x="107" y="383"/>
                    <a:pt x="125" y="405"/>
                    <a:pt x="135" y="433"/>
                  </a:cubicBezTo>
                  <a:cubicBezTo>
                    <a:pt x="136" y="439"/>
                    <a:pt x="138" y="442"/>
                    <a:pt x="138" y="448"/>
                  </a:cubicBezTo>
                  <a:cubicBezTo>
                    <a:pt x="138" y="448"/>
                    <a:pt x="138" y="448"/>
                    <a:pt x="138" y="448"/>
                  </a:cubicBezTo>
                  <a:cubicBezTo>
                    <a:pt x="139" y="458"/>
                    <a:pt x="137" y="468"/>
                    <a:pt x="135" y="478"/>
                  </a:cubicBezTo>
                  <a:cubicBezTo>
                    <a:pt x="133" y="489"/>
                    <a:pt x="131" y="513"/>
                    <a:pt x="131" y="514"/>
                  </a:cubicBezTo>
                  <a:cubicBezTo>
                    <a:pt x="129" y="527"/>
                    <a:pt x="129" y="527"/>
                    <a:pt x="129" y="527"/>
                  </a:cubicBezTo>
                  <a:cubicBezTo>
                    <a:pt x="126" y="559"/>
                    <a:pt x="120" y="612"/>
                    <a:pt x="103" y="636"/>
                  </a:cubicBezTo>
                  <a:cubicBezTo>
                    <a:pt x="88" y="657"/>
                    <a:pt x="87" y="696"/>
                    <a:pt x="86" y="734"/>
                  </a:cubicBezTo>
                  <a:cubicBezTo>
                    <a:pt x="86" y="759"/>
                    <a:pt x="85" y="782"/>
                    <a:pt x="81" y="798"/>
                  </a:cubicBezTo>
                  <a:cubicBezTo>
                    <a:pt x="75" y="817"/>
                    <a:pt x="75" y="817"/>
                    <a:pt x="75" y="817"/>
                  </a:cubicBezTo>
                  <a:cubicBezTo>
                    <a:pt x="69" y="838"/>
                    <a:pt x="69" y="838"/>
                    <a:pt x="69" y="838"/>
                  </a:cubicBezTo>
                  <a:cubicBezTo>
                    <a:pt x="69" y="839"/>
                    <a:pt x="63" y="861"/>
                    <a:pt x="61" y="873"/>
                  </a:cubicBezTo>
                  <a:cubicBezTo>
                    <a:pt x="54" y="905"/>
                    <a:pt x="51" y="942"/>
                    <a:pt x="60" y="980"/>
                  </a:cubicBezTo>
                  <a:cubicBezTo>
                    <a:pt x="75" y="1039"/>
                    <a:pt x="65" y="1077"/>
                    <a:pt x="56" y="1115"/>
                  </a:cubicBezTo>
                  <a:cubicBezTo>
                    <a:pt x="50" y="1141"/>
                    <a:pt x="50" y="1141"/>
                    <a:pt x="50" y="1141"/>
                  </a:cubicBezTo>
                  <a:cubicBezTo>
                    <a:pt x="41" y="1182"/>
                    <a:pt x="41" y="1184"/>
                    <a:pt x="43" y="1209"/>
                  </a:cubicBezTo>
                  <a:cubicBezTo>
                    <a:pt x="43" y="1223"/>
                    <a:pt x="43" y="1223"/>
                    <a:pt x="43" y="1223"/>
                  </a:cubicBezTo>
                  <a:cubicBezTo>
                    <a:pt x="44" y="1239"/>
                    <a:pt x="44" y="1239"/>
                    <a:pt x="44" y="1239"/>
                  </a:cubicBezTo>
                  <a:cubicBezTo>
                    <a:pt x="44" y="1238"/>
                    <a:pt x="44" y="1237"/>
                    <a:pt x="45" y="1237"/>
                  </a:cubicBezTo>
                  <a:cubicBezTo>
                    <a:pt x="45" y="1237"/>
                    <a:pt x="45" y="1237"/>
                    <a:pt x="45" y="1237"/>
                  </a:cubicBezTo>
                  <a:cubicBezTo>
                    <a:pt x="44" y="1237"/>
                    <a:pt x="44" y="1238"/>
                    <a:pt x="44" y="1239"/>
                  </a:cubicBezTo>
                  <a:cubicBezTo>
                    <a:pt x="44" y="1263"/>
                    <a:pt x="49" y="1296"/>
                    <a:pt x="53" y="1328"/>
                  </a:cubicBezTo>
                  <a:cubicBezTo>
                    <a:pt x="57" y="1355"/>
                    <a:pt x="60" y="1380"/>
                    <a:pt x="61" y="1396"/>
                  </a:cubicBezTo>
                  <a:cubicBezTo>
                    <a:pt x="61" y="1414"/>
                    <a:pt x="58" y="1441"/>
                    <a:pt x="55" y="1468"/>
                  </a:cubicBezTo>
                  <a:cubicBezTo>
                    <a:pt x="49" y="1494"/>
                    <a:pt x="45" y="1542"/>
                    <a:pt x="45" y="1545"/>
                  </a:cubicBezTo>
                  <a:cubicBezTo>
                    <a:pt x="45" y="1545"/>
                    <a:pt x="45" y="1545"/>
                    <a:pt x="45" y="1545"/>
                  </a:cubicBezTo>
                  <a:cubicBezTo>
                    <a:pt x="45" y="1545"/>
                    <a:pt x="45" y="1545"/>
                    <a:pt x="45" y="1545"/>
                  </a:cubicBezTo>
                  <a:cubicBezTo>
                    <a:pt x="45" y="1548"/>
                    <a:pt x="45" y="1548"/>
                    <a:pt x="45" y="1548"/>
                  </a:cubicBezTo>
                  <a:cubicBezTo>
                    <a:pt x="46" y="1553"/>
                    <a:pt x="46" y="1561"/>
                    <a:pt x="47" y="1570"/>
                  </a:cubicBezTo>
                  <a:cubicBezTo>
                    <a:pt x="42" y="1583"/>
                    <a:pt x="33" y="1605"/>
                    <a:pt x="37" y="1617"/>
                  </a:cubicBezTo>
                  <a:cubicBezTo>
                    <a:pt x="37" y="1618"/>
                    <a:pt x="38" y="1618"/>
                    <a:pt x="39" y="1618"/>
                  </a:cubicBezTo>
                  <a:cubicBezTo>
                    <a:pt x="39" y="1618"/>
                    <a:pt x="40" y="1617"/>
                    <a:pt x="40" y="1616"/>
                  </a:cubicBezTo>
                  <a:cubicBezTo>
                    <a:pt x="37" y="1609"/>
                    <a:pt x="40" y="1594"/>
                    <a:pt x="48" y="1576"/>
                  </a:cubicBezTo>
                  <a:cubicBezTo>
                    <a:pt x="52" y="1607"/>
                    <a:pt x="62" y="1650"/>
                    <a:pt x="88" y="1673"/>
                  </a:cubicBezTo>
                  <a:cubicBezTo>
                    <a:pt x="95" y="1679"/>
                    <a:pt x="96" y="1689"/>
                    <a:pt x="96" y="1690"/>
                  </a:cubicBezTo>
                  <a:cubicBezTo>
                    <a:pt x="96" y="1690"/>
                    <a:pt x="97" y="1691"/>
                    <a:pt x="98" y="1691"/>
                  </a:cubicBezTo>
                  <a:cubicBezTo>
                    <a:pt x="99" y="1691"/>
                    <a:pt x="99" y="1690"/>
                    <a:pt x="99" y="1689"/>
                  </a:cubicBezTo>
                  <a:cubicBezTo>
                    <a:pt x="99" y="1689"/>
                    <a:pt x="98" y="1678"/>
                    <a:pt x="89" y="1670"/>
                  </a:cubicBezTo>
                  <a:cubicBezTo>
                    <a:pt x="87" y="1668"/>
                    <a:pt x="86" y="1666"/>
                    <a:pt x="84" y="1664"/>
                  </a:cubicBezTo>
                  <a:cubicBezTo>
                    <a:pt x="84" y="1664"/>
                    <a:pt x="84" y="1664"/>
                    <a:pt x="84" y="1664"/>
                  </a:cubicBezTo>
                  <a:cubicBezTo>
                    <a:pt x="77" y="1658"/>
                    <a:pt x="81" y="1628"/>
                    <a:pt x="84" y="1604"/>
                  </a:cubicBezTo>
                  <a:cubicBezTo>
                    <a:pt x="85" y="1607"/>
                    <a:pt x="85" y="1609"/>
                    <a:pt x="86" y="1612"/>
                  </a:cubicBezTo>
                  <a:cubicBezTo>
                    <a:pt x="87" y="1615"/>
                    <a:pt x="87" y="1615"/>
                    <a:pt x="87" y="1615"/>
                  </a:cubicBezTo>
                  <a:cubicBezTo>
                    <a:pt x="89" y="1623"/>
                    <a:pt x="95" y="1630"/>
                    <a:pt x="100" y="1636"/>
                  </a:cubicBezTo>
                  <a:cubicBezTo>
                    <a:pt x="105" y="1642"/>
                    <a:pt x="105" y="1642"/>
                    <a:pt x="105" y="1642"/>
                  </a:cubicBezTo>
                  <a:cubicBezTo>
                    <a:pt x="109" y="1647"/>
                    <a:pt x="110" y="1652"/>
                    <a:pt x="112" y="1658"/>
                  </a:cubicBezTo>
                  <a:cubicBezTo>
                    <a:pt x="114" y="1664"/>
                    <a:pt x="114" y="1664"/>
                    <a:pt x="114" y="1664"/>
                  </a:cubicBezTo>
                  <a:cubicBezTo>
                    <a:pt x="117" y="1674"/>
                    <a:pt x="123" y="1680"/>
                    <a:pt x="129" y="1681"/>
                  </a:cubicBezTo>
                  <a:cubicBezTo>
                    <a:pt x="130" y="1681"/>
                    <a:pt x="131" y="1681"/>
                    <a:pt x="131" y="1680"/>
                  </a:cubicBezTo>
                  <a:cubicBezTo>
                    <a:pt x="131" y="1679"/>
                    <a:pt x="130" y="1678"/>
                    <a:pt x="129" y="1678"/>
                  </a:cubicBezTo>
                  <a:cubicBezTo>
                    <a:pt x="123" y="1677"/>
                    <a:pt x="119" y="1669"/>
                    <a:pt x="117" y="1663"/>
                  </a:cubicBezTo>
                  <a:cubicBezTo>
                    <a:pt x="115" y="1658"/>
                    <a:pt x="115" y="1658"/>
                    <a:pt x="115" y="1658"/>
                  </a:cubicBezTo>
                  <a:cubicBezTo>
                    <a:pt x="113" y="1651"/>
                    <a:pt x="112" y="1646"/>
                    <a:pt x="107" y="1640"/>
                  </a:cubicBezTo>
                  <a:cubicBezTo>
                    <a:pt x="102" y="1634"/>
                    <a:pt x="102" y="1634"/>
                    <a:pt x="102" y="1634"/>
                  </a:cubicBezTo>
                  <a:cubicBezTo>
                    <a:pt x="97" y="1628"/>
                    <a:pt x="92" y="1622"/>
                    <a:pt x="90" y="1614"/>
                  </a:cubicBezTo>
                  <a:cubicBezTo>
                    <a:pt x="89" y="1611"/>
                    <a:pt x="89" y="1611"/>
                    <a:pt x="89" y="1611"/>
                  </a:cubicBezTo>
                  <a:cubicBezTo>
                    <a:pt x="87" y="1605"/>
                    <a:pt x="86" y="1599"/>
                    <a:pt x="86" y="1594"/>
                  </a:cubicBezTo>
                  <a:cubicBezTo>
                    <a:pt x="86" y="1593"/>
                    <a:pt x="86" y="1593"/>
                    <a:pt x="86" y="1593"/>
                  </a:cubicBezTo>
                  <a:cubicBezTo>
                    <a:pt x="87" y="1584"/>
                    <a:pt x="88" y="1576"/>
                    <a:pt x="88" y="1573"/>
                  </a:cubicBezTo>
                  <a:cubicBezTo>
                    <a:pt x="88" y="1559"/>
                    <a:pt x="87" y="1546"/>
                    <a:pt x="86" y="1533"/>
                  </a:cubicBezTo>
                  <a:cubicBezTo>
                    <a:pt x="83" y="1513"/>
                    <a:pt x="81" y="1493"/>
                    <a:pt x="84" y="1472"/>
                  </a:cubicBezTo>
                  <a:cubicBezTo>
                    <a:pt x="87" y="1449"/>
                    <a:pt x="94" y="1426"/>
                    <a:pt x="100" y="1404"/>
                  </a:cubicBezTo>
                  <a:cubicBezTo>
                    <a:pt x="108" y="1377"/>
                    <a:pt x="111" y="1351"/>
                    <a:pt x="115" y="1324"/>
                  </a:cubicBezTo>
                  <a:cubicBezTo>
                    <a:pt x="117" y="1310"/>
                    <a:pt x="117" y="1310"/>
                    <a:pt x="117" y="1310"/>
                  </a:cubicBezTo>
                  <a:cubicBezTo>
                    <a:pt x="121" y="1274"/>
                    <a:pt x="129" y="1237"/>
                    <a:pt x="137" y="1203"/>
                  </a:cubicBezTo>
                  <a:cubicBezTo>
                    <a:pt x="144" y="1168"/>
                    <a:pt x="152" y="1132"/>
                    <a:pt x="157" y="1095"/>
                  </a:cubicBezTo>
                  <a:cubicBezTo>
                    <a:pt x="157" y="1100"/>
                    <a:pt x="157" y="1106"/>
                    <a:pt x="157" y="1111"/>
                  </a:cubicBezTo>
                  <a:cubicBezTo>
                    <a:pt x="158" y="1133"/>
                    <a:pt x="159" y="1156"/>
                    <a:pt x="155" y="1179"/>
                  </a:cubicBezTo>
                  <a:cubicBezTo>
                    <a:pt x="151" y="1205"/>
                    <a:pt x="150" y="1231"/>
                    <a:pt x="150" y="1257"/>
                  </a:cubicBezTo>
                  <a:cubicBezTo>
                    <a:pt x="149" y="1285"/>
                    <a:pt x="148" y="1313"/>
                    <a:pt x="143" y="1341"/>
                  </a:cubicBezTo>
                  <a:cubicBezTo>
                    <a:pt x="140" y="1360"/>
                    <a:pt x="135" y="1379"/>
                    <a:pt x="130" y="1399"/>
                  </a:cubicBezTo>
                  <a:cubicBezTo>
                    <a:pt x="118" y="1450"/>
                    <a:pt x="105" y="1503"/>
                    <a:pt x="111" y="1552"/>
                  </a:cubicBezTo>
                  <a:cubicBezTo>
                    <a:pt x="112" y="1555"/>
                    <a:pt x="112" y="1559"/>
                    <a:pt x="112" y="1564"/>
                  </a:cubicBezTo>
                  <a:cubicBezTo>
                    <a:pt x="111" y="1572"/>
                    <a:pt x="111" y="1579"/>
                    <a:pt x="113" y="1585"/>
                  </a:cubicBezTo>
                  <a:cubicBezTo>
                    <a:pt x="113" y="1591"/>
                    <a:pt x="115" y="1597"/>
                    <a:pt x="116" y="1603"/>
                  </a:cubicBezTo>
                  <a:cubicBezTo>
                    <a:pt x="117" y="1608"/>
                    <a:pt x="117" y="1608"/>
                    <a:pt x="117" y="1608"/>
                  </a:cubicBezTo>
                  <a:cubicBezTo>
                    <a:pt x="119" y="1616"/>
                    <a:pt x="119" y="1616"/>
                    <a:pt x="119" y="1616"/>
                  </a:cubicBezTo>
                  <a:cubicBezTo>
                    <a:pt x="120" y="1626"/>
                    <a:pt x="120" y="1626"/>
                    <a:pt x="120" y="1626"/>
                  </a:cubicBezTo>
                  <a:cubicBezTo>
                    <a:pt x="121" y="1631"/>
                    <a:pt x="124" y="1635"/>
                    <a:pt x="127" y="1639"/>
                  </a:cubicBezTo>
                  <a:cubicBezTo>
                    <a:pt x="128" y="1642"/>
                    <a:pt x="128" y="1642"/>
                    <a:pt x="128" y="1642"/>
                  </a:cubicBezTo>
                  <a:cubicBezTo>
                    <a:pt x="131" y="1646"/>
                    <a:pt x="132" y="1651"/>
                    <a:pt x="133" y="1655"/>
                  </a:cubicBezTo>
                  <a:cubicBezTo>
                    <a:pt x="133" y="1658"/>
                    <a:pt x="134" y="1662"/>
                    <a:pt x="135" y="1665"/>
                  </a:cubicBezTo>
                  <a:cubicBezTo>
                    <a:pt x="137" y="1670"/>
                    <a:pt x="143" y="1684"/>
                    <a:pt x="152" y="1684"/>
                  </a:cubicBezTo>
                  <a:cubicBezTo>
                    <a:pt x="152" y="1684"/>
                    <a:pt x="153" y="1683"/>
                    <a:pt x="153" y="1682"/>
                  </a:cubicBezTo>
                  <a:cubicBezTo>
                    <a:pt x="153" y="1682"/>
                    <a:pt x="152" y="1681"/>
                    <a:pt x="152" y="1681"/>
                  </a:cubicBezTo>
                  <a:cubicBezTo>
                    <a:pt x="145" y="1681"/>
                    <a:pt x="140" y="1668"/>
                    <a:pt x="138" y="1664"/>
                  </a:cubicBezTo>
                  <a:cubicBezTo>
                    <a:pt x="137" y="1661"/>
                    <a:pt x="136" y="1658"/>
                    <a:pt x="135" y="1655"/>
                  </a:cubicBezTo>
                  <a:cubicBezTo>
                    <a:pt x="135" y="1650"/>
                    <a:pt x="134" y="1645"/>
                    <a:pt x="131" y="1641"/>
                  </a:cubicBezTo>
                  <a:cubicBezTo>
                    <a:pt x="129" y="1638"/>
                    <a:pt x="129" y="1638"/>
                    <a:pt x="129" y="1638"/>
                  </a:cubicBezTo>
                  <a:cubicBezTo>
                    <a:pt x="127" y="1634"/>
                    <a:pt x="124" y="1630"/>
                    <a:pt x="123" y="1625"/>
                  </a:cubicBezTo>
                  <a:cubicBezTo>
                    <a:pt x="122" y="1616"/>
                    <a:pt x="122" y="1616"/>
                    <a:pt x="122" y="1616"/>
                  </a:cubicBezTo>
                  <a:cubicBezTo>
                    <a:pt x="120" y="1607"/>
                    <a:pt x="120" y="1607"/>
                    <a:pt x="120" y="1607"/>
                  </a:cubicBezTo>
                  <a:cubicBezTo>
                    <a:pt x="119" y="1603"/>
                    <a:pt x="119" y="1603"/>
                    <a:pt x="119" y="1603"/>
                  </a:cubicBezTo>
                  <a:cubicBezTo>
                    <a:pt x="118" y="1599"/>
                    <a:pt x="117" y="1595"/>
                    <a:pt x="117" y="1592"/>
                  </a:cubicBezTo>
                  <a:cubicBezTo>
                    <a:pt x="120" y="1596"/>
                    <a:pt x="125" y="1601"/>
                    <a:pt x="130" y="1605"/>
                  </a:cubicBezTo>
                  <a:cubicBezTo>
                    <a:pt x="133" y="1609"/>
                    <a:pt x="137" y="1613"/>
                    <a:pt x="140" y="1616"/>
                  </a:cubicBezTo>
                  <a:cubicBezTo>
                    <a:pt x="140" y="1616"/>
                    <a:pt x="140" y="1617"/>
                    <a:pt x="141" y="1617"/>
                  </a:cubicBezTo>
                  <a:cubicBezTo>
                    <a:pt x="140" y="1618"/>
                    <a:pt x="141" y="1619"/>
                    <a:pt x="141" y="1619"/>
                  </a:cubicBezTo>
                  <a:cubicBezTo>
                    <a:pt x="143" y="1620"/>
                    <a:pt x="143" y="1622"/>
                    <a:pt x="143" y="1625"/>
                  </a:cubicBezTo>
                  <a:cubicBezTo>
                    <a:pt x="144" y="1628"/>
                    <a:pt x="144" y="1628"/>
                    <a:pt x="144" y="1628"/>
                  </a:cubicBezTo>
                  <a:cubicBezTo>
                    <a:pt x="144" y="1631"/>
                    <a:pt x="144" y="1634"/>
                    <a:pt x="146" y="1637"/>
                  </a:cubicBezTo>
                  <a:cubicBezTo>
                    <a:pt x="148" y="1643"/>
                    <a:pt x="148" y="1643"/>
                    <a:pt x="148" y="1643"/>
                  </a:cubicBezTo>
                  <a:cubicBezTo>
                    <a:pt x="149" y="1647"/>
                    <a:pt x="150" y="1650"/>
                    <a:pt x="152" y="1654"/>
                  </a:cubicBezTo>
                  <a:cubicBezTo>
                    <a:pt x="155" y="1657"/>
                    <a:pt x="158" y="1660"/>
                    <a:pt x="161" y="1662"/>
                  </a:cubicBezTo>
                  <a:cubicBezTo>
                    <a:pt x="164" y="1664"/>
                    <a:pt x="166" y="1667"/>
                    <a:pt x="168" y="1669"/>
                  </a:cubicBezTo>
                  <a:cubicBezTo>
                    <a:pt x="169" y="1670"/>
                    <a:pt x="170" y="1670"/>
                    <a:pt x="171" y="1669"/>
                  </a:cubicBezTo>
                  <a:cubicBezTo>
                    <a:pt x="171" y="1669"/>
                    <a:pt x="171" y="1668"/>
                    <a:pt x="171" y="1667"/>
                  </a:cubicBezTo>
                  <a:cubicBezTo>
                    <a:pt x="169" y="1665"/>
                    <a:pt x="166" y="1662"/>
                    <a:pt x="163" y="1660"/>
                  </a:cubicBezTo>
                  <a:cubicBezTo>
                    <a:pt x="160" y="1658"/>
                    <a:pt x="157" y="1655"/>
                    <a:pt x="155" y="1652"/>
                  </a:cubicBezTo>
                  <a:cubicBezTo>
                    <a:pt x="153" y="1649"/>
                    <a:pt x="152" y="1646"/>
                    <a:pt x="151" y="1642"/>
                  </a:cubicBezTo>
                  <a:cubicBezTo>
                    <a:pt x="148" y="1636"/>
                    <a:pt x="148" y="1636"/>
                    <a:pt x="148" y="1636"/>
                  </a:cubicBezTo>
                  <a:cubicBezTo>
                    <a:pt x="147" y="1633"/>
                    <a:pt x="147" y="1631"/>
                    <a:pt x="147" y="1628"/>
                  </a:cubicBezTo>
                  <a:cubicBezTo>
                    <a:pt x="146" y="1624"/>
                    <a:pt x="146" y="1624"/>
                    <a:pt x="146" y="1624"/>
                  </a:cubicBezTo>
                  <a:cubicBezTo>
                    <a:pt x="146" y="1624"/>
                    <a:pt x="146" y="1624"/>
                    <a:pt x="146" y="1624"/>
                  </a:cubicBezTo>
                  <a:cubicBezTo>
                    <a:pt x="158" y="1637"/>
                    <a:pt x="174" y="1651"/>
                    <a:pt x="186" y="1653"/>
                  </a:cubicBezTo>
                  <a:cubicBezTo>
                    <a:pt x="187" y="1653"/>
                    <a:pt x="188" y="1653"/>
                    <a:pt x="188" y="1652"/>
                  </a:cubicBezTo>
                  <a:cubicBezTo>
                    <a:pt x="188" y="1651"/>
                    <a:pt x="188" y="1650"/>
                    <a:pt x="187" y="1650"/>
                  </a:cubicBezTo>
                  <a:cubicBezTo>
                    <a:pt x="173" y="1647"/>
                    <a:pt x="152" y="1627"/>
                    <a:pt x="142" y="1614"/>
                  </a:cubicBezTo>
                  <a:cubicBezTo>
                    <a:pt x="139" y="1611"/>
                    <a:pt x="136" y="1607"/>
                    <a:pt x="132" y="1603"/>
                  </a:cubicBezTo>
                  <a:cubicBezTo>
                    <a:pt x="125" y="1597"/>
                    <a:pt x="119" y="1591"/>
                    <a:pt x="116" y="1585"/>
                  </a:cubicBezTo>
                  <a:cubicBezTo>
                    <a:pt x="116" y="1585"/>
                    <a:pt x="116" y="1584"/>
                    <a:pt x="116" y="1584"/>
                  </a:cubicBezTo>
                  <a:cubicBezTo>
                    <a:pt x="116" y="1584"/>
                    <a:pt x="116" y="1583"/>
                    <a:pt x="116" y="1583"/>
                  </a:cubicBezTo>
                  <a:cubicBezTo>
                    <a:pt x="116" y="1582"/>
                    <a:pt x="116" y="1582"/>
                    <a:pt x="115" y="1582"/>
                  </a:cubicBezTo>
                  <a:cubicBezTo>
                    <a:pt x="114" y="1577"/>
                    <a:pt x="114" y="1570"/>
                    <a:pt x="115" y="1564"/>
                  </a:cubicBezTo>
                  <a:cubicBezTo>
                    <a:pt x="115" y="1559"/>
                    <a:pt x="115" y="1555"/>
                    <a:pt x="114" y="1551"/>
                  </a:cubicBezTo>
                  <a:cubicBezTo>
                    <a:pt x="108" y="1503"/>
                    <a:pt x="121" y="1450"/>
                    <a:pt x="133" y="1399"/>
                  </a:cubicBezTo>
                  <a:cubicBezTo>
                    <a:pt x="138" y="1379"/>
                    <a:pt x="143" y="1360"/>
                    <a:pt x="146" y="1342"/>
                  </a:cubicBezTo>
                  <a:cubicBezTo>
                    <a:pt x="151" y="1314"/>
                    <a:pt x="152" y="1285"/>
                    <a:pt x="153" y="1257"/>
                  </a:cubicBezTo>
                  <a:cubicBezTo>
                    <a:pt x="153" y="1231"/>
                    <a:pt x="154" y="1205"/>
                    <a:pt x="158" y="1180"/>
                  </a:cubicBezTo>
                  <a:cubicBezTo>
                    <a:pt x="162" y="1156"/>
                    <a:pt x="161" y="1133"/>
                    <a:pt x="160" y="1111"/>
                  </a:cubicBezTo>
                  <a:cubicBezTo>
                    <a:pt x="160" y="1095"/>
                    <a:pt x="159" y="1079"/>
                    <a:pt x="160" y="1062"/>
                  </a:cubicBezTo>
                  <a:cubicBezTo>
                    <a:pt x="161" y="1058"/>
                    <a:pt x="161" y="1053"/>
                    <a:pt x="162" y="1049"/>
                  </a:cubicBezTo>
                  <a:cubicBezTo>
                    <a:pt x="162" y="1049"/>
                    <a:pt x="161" y="1048"/>
                    <a:pt x="161" y="1048"/>
                  </a:cubicBezTo>
                  <a:cubicBezTo>
                    <a:pt x="162" y="1026"/>
                    <a:pt x="162" y="1026"/>
                    <a:pt x="162" y="1026"/>
                  </a:cubicBezTo>
                  <a:cubicBezTo>
                    <a:pt x="164" y="996"/>
                    <a:pt x="165" y="962"/>
                    <a:pt x="172" y="923"/>
                  </a:cubicBezTo>
                  <a:cubicBezTo>
                    <a:pt x="173" y="914"/>
                    <a:pt x="174" y="906"/>
                    <a:pt x="175" y="898"/>
                  </a:cubicBezTo>
                  <a:cubicBezTo>
                    <a:pt x="177" y="885"/>
                    <a:pt x="179" y="871"/>
                    <a:pt x="179" y="851"/>
                  </a:cubicBezTo>
                  <a:cubicBezTo>
                    <a:pt x="181" y="855"/>
                    <a:pt x="181" y="855"/>
                    <a:pt x="181" y="855"/>
                  </a:cubicBezTo>
                  <a:cubicBezTo>
                    <a:pt x="188" y="868"/>
                    <a:pt x="191" y="874"/>
                    <a:pt x="192" y="887"/>
                  </a:cubicBezTo>
                  <a:cubicBezTo>
                    <a:pt x="192" y="888"/>
                    <a:pt x="193" y="889"/>
                    <a:pt x="194" y="889"/>
                  </a:cubicBezTo>
                  <a:cubicBezTo>
                    <a:pt x="195" y="888"/>
                    <a:pt x="195" y="888"/>
                    <a:pt x="195" y="887"/>
                  </a:cubicBezTo>
                  <a:cubicBezTo>
                    <a:pt x="194" y="873"/>
                    <a:pt x="190" y="866"/>
                    <a:pt x="184" y="854"/>
                  </a:cubicBezTo>
                  <a:cubicBezTo>
                    <a:pt x="179" y="845"/>
                    <a:pt x="179" y="845"/>
                    <a:pt x="179" y="845"/>
                  </a:cubicBezTo>
                  <a:cubicBezTo>
                    <a:pt x="179" y="833"/>
                    <a:pt x="180" y="824"/>
                    <a:pt x="182" y="813"/>
                  </a:cubicBezTo>
                  <a:cubicBezTo>
                    <a:pt x="184" y="795"/>
                    <a:pt x="186" y="772"/>
                    <a:pt x="186" y="731"/>
                  </a:cubicBezTo>
                  <a:cubicBezTo>
                    <a:pt x="185" y="699"/>
                    <a:pt x="181" y="665"/>
                    <a:pt x="175" y="632"/>
                  </a:cubicBezTo>
                  <a:cubicBezTo>
                    <a:pt x="181" y="648"/>
                    <a:pt x="187" y="664"/>
                    <a:pt x="195" y="677"/>
                  </a:cubicBezTo>
                  <a:cubicBezTo>
                    <a:pt x="200" y="685"/>
                    <a:pt x="201" y="692"/>
                    <a:pt x="202" y="700"/>
                  </a:cubicBezTo>
                  <a:cubicBezTo>
                    <a:pt x="203" y="706"/>
                    <a:pt x="204" y="713"/>
                    <a:pt x="207" y="720"/>
                  </a:cubicBezTo>
                  <a:cubicBezTo>
                    <a:pt x="211" y="728"/>
                    <a:pt x="211" y="728"/>
                    <a:pt x="211" y="728"/>
                  </a:cubicBezTo>
                  <a:cubicBezTo>
                    <a:pt x="217" y="739"/>
                    <a:pt x="222" y="749"/>
                    <a:pt x="222" y="763"/>
                  </a:cubicBezTo>
                  <a:cubicBezTo>
                    <a:pt x="222" y="764"/>
                    <a:pt x="222" y="764"/>
                    <a:pt x="223" y="764"/>
                  </a:cubicBezTo>
                  <a:cubicBezTo>
                    <a:pt x="224" y="764"/>
                    <a:pt x="225" y="764"/>
                    <a:pt x="225" y="763"/>
                  </a:cubicBezTo>
                  <a:cubicBezTo>
                    <a:pt x="225" y="748"/>
                    <a:pt x="220" y="737"/>
                    <a:pt x="214" y="726"/>
                  </a:cubicBezTo>
                  <a:cubicBezTo>
                    <a:pt x="210" y="719"/>
                    <a:pt x="210" y="719"/>
                    <a:pt x="210" y="719"/>
                  </a:cubicBezTo>
                  <a:cubicBezTo>
                    <a:pt x="207" y="712"/>
                    <a:pt x="206" y="706"/>
                    <a:pt x="205" y="699"/>
                  </a:cubicBezTo>
                  <a:cubicBezTo>
                    <a:pt x="204" y="693"/>
                    <a:pt x="203" y="686"/>
                    <a:pt x="200" y="679"/>
                  </a:cubicBezTo>
                  <a:cubicBezTo>
                    <a:pt x="203" y="681"/>
                    <a:pt x="203" y="681"/>
                    <a:pt x="203" y="681"/>
                  </a:cubicBezTo>
                  <a:cubicBezTo>
                    <a:pt x="206" y="683"/>
                    <a:pt x="209" y="685"/>
                    <a:pt x="212" y="687"/>
                  </a:cubicBezTo>
                  <a:cubicBezTo>
                    <a:pt x="214" y="690"/>
                    <a:pt x="216" y="693"/>
                    <a:pt x="218" y="696"/>
                  </a:cubicBezTo>
                  <a:cubicBezTo>
                    <a:pt x="221" y="701"/>
                    <a:pt x="224" y="707"/>
                    <a:pt x="231" y="710"/>
                  </a:cubicBezTo>
                  <a:cubicBezTo>
                    <a:pt x="232" y="710"/>
                    <a:pt x="232" y="709"/>
                    <a:pt x="233" y="709"/>
                  </a:cubicBezTo>
                  <a:cubicBezTo>
                    <a:pt x="233" y="708"/>
                    <a:pt x="233" y="707"/>
                    <a:pt x="232" y="707"/>
                  </a:cubicBezTo>
                  <a:cubicBezTo>
                    <a:pt x="226" y="705"/>
                    <a:pt x="223" y="700"/>
                    <a:pt x="220" y="694"/>
                  </a:cubicBezTo>
                  <a:cubicBezTo>
                    <a:pt x="218" y="691"/>
                    <a:pt x="216" y="688"/>
                    <a:pt x="214" y="685"/>
                  </a:cubicBezTo>
                  <a:cubicBezTo>
                    <a:pt x="211" y="683"/>
                    <a:pt x="208" y="680"/>
                    <a:pt x="204" y="678"/>
                  </a:cubicBezTo>
                  <a:cubicBezTo>
                    <a:pt x="198" y="674"/>
                    <a:pt x="198" y="674"/>
                    <a:pt x="198" y="674"/>
                  </a:cubicBezTo>
                  <a:cubicBezTo>
                    <a:pt x="197" y="673"/>
                    <a:pt x="197" y="673"/>
                    <a:pt x="197" y="673"/>
                  </a:cubicBezTo>
                  <a:cubicBezTo>
                    <a:pt x="187" y="659"/>
                    <a:pt x="181" y="641"/>
                    <a:pt x="176" y="624"/>
                  </a:cubicBezTo>
                  <a:cubicBezTo>
                    <a:pt x="172" y="614"/>
                    <a:pt x="172" y="614"/>
                    <a:pt x="172" y="614"/>
                  </a:cubicBezTo>
                  <a:cubicBezTo>
                    <a:pt x="172" y="614"/>
                    <a:pt x="172" y="614"/>
                    <a:pt x="172" y="614"/>
                  </a:cubicBezTo>
                  <a:cubicBezTo>
                    <a:pt x="169" y="594"/>
                    <a:pt x="165" y="576"/>
                    <a:pt x="162" y="560"/>
                  </a:cubicBezTo>
                  <a:cubicBezTo>
                    <a:pt x="158" y="540"/>
                    <a:pt x="154" y="523"/>
                    <a:pt x="152" y="510"/>
                  </a:cubicBezTo>
                  <a:cubicBezTo>
                    <a:pt x="151" y="488"/>
                    <a:pt x="149" y="471"/>
                    <a:pt x="147" y="453"/>
                  </a:cubicBezTo>
                  <a:cubicBezTo>
                    <a:pt x="146" y="443"/>
                    <a:pt x="145" y="432"/>
                    <a:pt x="144" y="421"/>
                  </a:cubicBezTo>
                  <a:cubicBezTo>
                    <a:pt x="144" y="420"/>
                    <a:pt x="144" y="420"/>
                    <a:pt x="144" y="419"/>
                  </a:cubicBezTo>
                  <a:cubicBezTo>
                    <a:pt x="144" y="418"/>
                    <a:pt x="143" y="416"/>
                    <a:pt x="143" y="414"/>
                  </a:cubicBezTo>
                  <a:cubicBezTo>
                    <a:pt x="143" y="410"/>
                    <a:pt x="142" y="406"/>
                    <a:pt x="142" y="402"/>
                  </a:cubicBezTo>
                  <a:cubicBezTo>
                    <a:pt x="140" y="355"/>
                    <a:pt x="131" y="286"/>
                    <a:pt x="106" y="230"/>
                  </a:cubicBezTo>
                  <a:cubicBezTo>
                    <a:pt x="106" y="229"/>
                    <a:pt x="88" y="172"/>
                    <a:pt x="82" y="153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94" y="159"/>
                    <a:pt x="109" y="167"/>
                    <a:pt x="119" y="177"/>
                  </a:cubicBezTo>
                  <a:cubicBezTo>
                    <a:pt x="131" y="192"/>
                    <a:pt x="142" y="209"/>
                    <a:pt x="150" y="227"/>
                  </a:cubicBezTo>
                  <a:cubicBezTo>
                    <a:pt x="171" y="261"/>
                    <a:pt x="181" y="291"/>
                    <a:pt x="185" y="323"/>
                  </a:cubicBezTo>
                  <a:cubicBezTo>
                    <a:pt x="186" y="331"/>
                    <a:pt x="186" y="331"/>
                    <a:pt x="186" y="331"/>
                  </a:cubicBezTo>
                  <a:cubicBezTo>
                    <a:pt x="189" y="344"/>
                    <a:pt x="191" y="355"/>
                    <a:pt x="193" y="366"/>
                  </a:cubicBezTo>
                  <a:cubicBezTo>
                    <a:pt x="193" y="366"/>
                    <a:pt x="193" y="367"/>
                    <a:pt x="193" y="367"/>
                  </a:cubicBezTo>
                  <a:cubicBezTo>
                    <a:pt x="197" y="384"/>
                    <a:pt x="197" y="400"/>
                    <a:pt x="193" y="416"/>
                  </a:cubicBezTo>
                  <a:cubicBezTo>
                    <a:pt x="191" y="424"/>
                    <a:pt x="189" y="431"/>
                    <a:pt x="187" y="438"/>
                  </a:cubicBezTo>
                  <a:cubicBezTo>
                    <a:pt x="182" y="453"/>
                    <a:pt x="182" y="453"/>
                    <a:pt x="182" y="453"/>
                  </a:cubicBezTo>
                  <a:cubicBezTo>
                    <a:pt x="180" y="459"/>
                    <a:pt x="180" y="465"/>
                    <a:pt x="180" y="471"/>
                  </a:cubicBezTo>
                  <a:cubicBezTo>
                    <a:pt x="180" y="476"/>
                    <a:pt x="180" y="482"/>
                    <a:pt x="179" y="487"/>
                  </a:cubicBezTo>
                  <a:cubicBezTo>
                    <a:pt x="179" y="488"/>
                    <a:pt x="180" y="488"/>
                    <a:pt x="180" y="489"/>
                  </a:cubicBezTo>
                  <a:cubicBezTo>
                    <a:pt x="181" y="489"/>
                    <a:pt x="182" y="488"/>
                    <a:pt x="182" y="487"/>
                  </a:cubicBezTo>
                  <a:cubicBezTo>
                    <a:pt x="183" y="482"/>
                    <a:pt x="183" y="476"/>
                    <a:pt x="183" y="471"/>
                  </a:cubicBezTo>
                  <a:cubicBezTo>
                    <a:pt x="183" y="465"/>
                    <a:pt x="183" y="459"/>
                    <a:pt x="185" y="454"/>
                  </a:cubicBezTo>
                  <a:cubicBezTo>
                    <a:pt x="189" y="439"/>
                    <a:pt x="189" y="439"/>
                    <a:pt x="189" y="439"/>
                  </a:cubicBezTo>
                  <a:cubicBezTo>
                    <a:pt x="192" y="432"/>
                    <a:pt x="194" y="424"/>
                    <a:pt x="196" y="417"/>
                  </a:cubicBezTo>
                  <a:cubicBezTo>
                    <a:pt x="197" y="411"/>
                    <a:pt x="198" y="406"/>
                    <a:pt x="198" y="400"/>
                  </a:cubicBezTo>
                  <a:cubicBezTo>
                    <a:pt x="202" y="425"/>
                    <a:pt x="203" y="450"/>
                    <a:pt x="202" y="480"/>
                  </a:cubicBezTo>
                  <a:cubicBezTo>
                    <a:pt x="200" y="530"/>
                    <a:pt x="201" y="538"/>
                    <a:pt x="208" y="571"/>
                  </a:cubicBezTo>
                  <a:cubicBezTo>
                    <a:pt x="213" y="592"/>
                    <a:pt x="213" y="592"/>
                    <a:pt x="213" y="592"/>
                  </a:cubicBezTo>
                  <a:cubicBezTo>
                    <a:pt x="213" y="593"/>
                    <a:pt x="214" y="594"/>
                    <a:pt x="214" y="594"/>
                  </a:cubicBezTo>
                  <a:cubicBezTo>
                    <a:pt x="215" y="593"/>
                    <a:pt x="216" y="593"/>
                    <a:pt x="216" y="592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04" y="537"/>
                    <a:pt x="203" y="530"/>
                    <a:pt x="205" y="480"/>
                  </a:cubicBezTo>
                  <a:cubicBezTo>
                    <a:pt x="207" y="424"/>
                    <a:pt x="200" y="387"/>
                    <a:pt x="189" y="331"/>
                  </a:cubicBezTo>
                  <a:cubicBezTo>
                    <a:pt x="189" y="331"/>
                    <a:pt x="188" y="322"/>
                    <a:pt x="188" y="323"/>
                  </a:cubicBezTo>
                  <a:cubicBezTo>
                    <a:pt x="184" y="290"/>
                    <a:pt x="173" y="260"/>
                    <a:pt x="153" y="225"/>
                  </a:cubicBezTo>
                  <a:cubicBezTo>
                    <a:pt x="148" y="214"/>
                    <a:pt x="142" y="204"/>
                    <a:pt x="135" y="194"/>
                  </a:cubicBezTo>
                  <a:cubicBezTo>
                    <a:pt x="136" y="194"/>
                    <a:pt x="136" y="193"/>
                    <a:pt x="135" y="193"/>
                  </a:cubicBezTo>
                  <a:cubicBezTo>
                    <a:pt x="132" y="187"/>
                    <a:pt x="130" y="178"/>
                    <a:pt x="127" y="170"/>
                  </a:cubicBezTo>
                  <a:cubicBezTo>
                    <a:pt x="125" y="162"/>
                    <a:pt x="123" y="153"/>
                    <a:pt x="119" y="147"/>
                  </a:cubicBezTo>
                  <a:cubicBezTo>
                    <a:pt x="113" y="136"/>
                    <a:pt x="105" y="129"/>
                    <a:pt x="97" y="121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0" y="114"/>
                    <a:pt x="89" y="113"/>
                    <a:pt x="88" y="112"/>
                  </a:cubicBezTo>
                  <a:cubicBezTo>
                    <a:pt x="87" y="109"/>
                    <a:pt x="86" y="107"/>
                    <a:pt x="86" y="104"/>
                  </a:cubicBezTo>
                  <a:cubicBezTo>
                    <a:pt x="86" y="100"/>
                    <a:pt x="86" y="95"/>
                    <a:pt x="87" y="90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4"/>
                    <a:pt x="88" y="81"/>
                    <a:pt x="88" y="77"/>
                  </a:cubicBezTo>
                  <a:cubicBezTo>
                    <a:pt x="97" y="89"/>
                    <a:pt x="109" y="103"/>
                    <a:pt x="127" y="110"/>
                  </a:cubicBezTo>
                  <a:cubicBezTo>
                    <a:pt x="128" y="110"/>
                    <a:pt x="130" y="111"/>
                    <a:pt x="131" y="111"/>
                  </a:cubicBezTo>
                  <a:cubicBezTo>
                    <a:pt x="141" y="122"/>
                    <a:pt x="145" y="130"/>
                    <a:pt x="150" y="142"/>
                  </a:cubicBezTo>
                  <a:cubicBezTo>
                    <a:pt x="154" y="150"/>
                    <a:pt x="154" y="150"/>
                    <a:pt x="154" y="150"/>
                  </a:cubicBezTo>
                  <a:cubicBezTo>
                    <a:pt x="154" y="151"/>
                    <a:pt x="155" y="151"/>
                    <a:pt x="156" y="151"/>
                  </a:cubicBezTo>
                  <a:cubicBezTo>
                    <a:pt x="157" y="150"/>
                    <a:pt x="157" y="150"/>
                    <a:pt x="157" y="149"/>
                  </a:cubicBezTo>
                  <a:cubicBezTo>
                    <a:pt x="153" y="141"/>
                    <a:pt x="153" y="141"/>
                    <a:pt x="153" y="141"/>
                  </a:cubicBezTo>
                  <a:cubicBezTo>
                    <a:pt x="149" y="131"/>
                    <a:pt x="145" y="123"/>
                    <a:pt x="138" y="115"/>
                  </a:cubicBezTo>
                  <a:cubicBezTo>
                    <a:pt x="157" y="124"/>
                    <a:pt x="163" y="136"/>
                    <a:pt x="169" y="146"/>
                  </a:cubicBezTo>
                  <a:cubicBezTo>
                    <a:pt x="169" y="147"/>
                    <a:pt x="170" y="147"/>
                    <a:pt x="171" y="147"/>
                  </a:cubicBezTo>
                  <a:cubicBezTo>
                    <a:pt x="171" y="146"/>
                    <a:pt x="172" y="145"/>
                    <a:pt x="171" y="144"/>
                  </a:cubicBezTo>
                  <a:cubicBezTo>
                    <a:pt x="165" y="133"/>
                    <a:pt x="157" y="119"/>
                    <a:pt x="133" y="109"/>
                  </a:cubicBezTo>
                  <a:cubicBezTo>
                    <a:pt x="133" y="109"/>
                    <a:pt x="133" y="108"/>
                    <a:pt x="132" y="108"/>
                  </a:cubicBezTo>
                  <a:cubicBezTo>
                    <a:pt x="132" y="108"/>
                    <a:pt x="132" y="108"/>
                    <a:pt x="131" y="108"/>
                  </a:cubicBezTo>
                  <a:cubicBezTo>
                    <a:pt x="130" y="108"/>
                    <a:pt x="129" y="107"/>
                    <a:pt x="128" y="107"/>
                  </a:cubicBezTo>
                  <a:cubicBezTo>
                    <a:pt x="107" y="99"/>
                    <a:pt x="94" y="81"/>
                    <a:pt x="85" y="68"/>
                  </a:cubicBezTo>
                  <a:cubicBezTo>
                    <a:pt x="82" y="64"/>
                    <a:pt x="79" y="60"/>
                    <a:pt x="77" y="58"/>
                  </a:cubicBezTo>
                  <a:cubicBezTo>
                    <a:pt x="70" y="48"/>
                    <a:pt x="70" y="37"/>
                    <a:pt x="70" y="28"/>
                  </a:cubicBezTo>
                  <a:cubicBezTo>
                    <a:pt x="69" y="18"/>
                    <a:pt x="69" y="8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2"/>
                    <a:pt x="59" y="2"/>
                    <a:pt x="60" y="2"/>
                  </a:cubicBezTo>
                  <a:cubicBezTo>
                    <a:pt x="66" y="9"/>
                    <a:pt x="66" y="18"/>
                    <a:pt x="67" y="28"/>
                  </a:cubicBezTo>
                  <a:cubicBezTo>
                    <a:pt x="67" y="35"/>
                    <a:pt x="67" y="43"/>
                    <a:pt x="70" y="52"/>
                  </a:cubicBezTo>
                  <a:cubicBezTo>
                    <a:pt x="62" y="44"/>
                    <a:pt x="51" y="36"/>
                    <a:pt x="41" y="29"/>
                  </a:cubicBezTo>
                  <a:cubicBezTo>
                    <a:pt x="27" y="19"/>
                    <a:pt x="13" y="9"/>
                    <a:pt x="9" y="2"/>
                  </a:cubicBezTo>
                  <a:cubicBezTo>
                    <a:pt x="8" y="1"/>
                    <a:pt x="7" y="1"/>
                    <a:pt x="7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11" y="11"/>
                    <a:pt x="25" y="21"/>
                    <a:pt x="39" y="31"/>
                  </a:cubicBezTo>
                  <a:cubicBezTo>
                    <a:pt x="52" y="41"/>
                    <a:pt x="65" y="50"/>
                    <a:pt x="74" y="60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7" y="62"/>
                    <a:pt x="79" y="66"/>
                    <a:pt x="82" y="70"/>
                  </a:cubicBezTo>
                  <a:cubicBezTo>
                    <a:pt x="83" y="71"/>
                    <a:pt x="84" y="72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5" y="78"/>
                    <a:pt x="85" y="82"/>
                    <a:pt x="84" y="86"/>
                  </a:cubicBezTo>
                  <a:cubicBezTo>
                    <a:pt x="82" y="85"/>
                    <a:pt x="78" y="83"/>
                    <a:pt x="73" y="81"/>
                  </a:cubicBezTo>
                  <a:cubicBezTo>
                    <a:pt x="67" y="78"/>
                    <a:pt x="58" y="75"/>
                    <a:pt x="51" y="70"/>
                  </a:cubicBezTo>
                  <a:cubicBezTo>
                    <a:pt x="42" y="66"/>
                    <a:pt x="12" y="44"/>
                    <a:pt x="10" y="37"/>
                  </a:cubicBezTo>
                  <a:cubicBezTo>
                    <a:pt x="10" y="36"/>
                    <a:pt x="9" y="36"/>
                    <a:pt x="8" y="36"/>
                  </a:cubicBezTo>
                  <a:cubicBezTo>
                    <a:pt x="8" y="36"/>
                    <a:pt x="7" y="37"/>
                    <a:pt x="7" y="38"/>
                  </a:cubicBezTo>
                  <a:cubicBezTo>
                    <a:pt x="9" y="47"/>
                    <a:pt x="43" y="70"/>
                    <a:pt x="49" y="73"/>
                  </a:cubicBezTo>
                  <a:cubicBezTo>
                    <a:pt x="51" y="74"/>
                    <a:pt x="52" y="75"/>
                    <a:pt x="54" y="76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72" y="98"/>
                    <a:pt x="78" y="106"/>
                    <a:pt x="86" y="113"/>
                  </a:cubicBezTo>
                  <a:cubicBezTo>
                    <a:pt x="87" y="117"/>
                    <a:pt x="89" y="120"/>
                    <a:pt x="91" y="123"/>
                  </a:cubicBezTo>
                  <a:cubicBezTo>
                    <a:pt x="95" y="132"/>
                    <a:pt x="99" y="140"/>
                    <a:pt x="97" y="148"/>
                  </a:cubicBezTo>
                  <a:cubicBezTo>
                    <a:pt x="87" y="138"/>
                    <a:pt x="77" y="129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7" y="121"/>
                  </a:cubicBezTo>
                  <a:cubicBezTo>
                    <a:pt x="54" y="110"/>
                    <a:pt x="43" y="101"/>
                    <a:pt x="35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3" y="87"/>
                    <a:pt x="7" y="66"/>
                    <a:pt x="7" y="66"/>
                  </a:cubicBezTo>
                  <a:cubicBezTo>
                    <a:pt x="7" y="65"/>
                    <a:pt x="6" y="65"/>
                    <a:pt x="5" y="66"/>
                  </a:cubicBezTo>
                  <a:cubicBezTo>
                    <a:pt x="4" y="66"/>
                    <a:pt x="4" y="67"/>
                    <a:pt x="5" y="68"/>
                  </a:cubicBezTo>
                  <a:cubicBezTo>
                    <a:pt x="5" y="69"/>
                    <a:pt x="21" y="89"/>
                    <a:pt x="32" y="97"/>
                  </a:cubicBezTo>
                  <a:cubicBezTo>
                    <a:pt x="38" y="104"/>
                    <a:pt x="43" y="118"/>
                    <a:pt x="47" y="135"/>
                  </a:cubicBezTo>
                  <a:cubicBezTo>
                    <a:pt x="47" y="135"/>
                    <a:pt x="46" y="135"/>
                    <a:pt x="46" y="135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25" y="123"/>
                    <a:pt x="25" y="123"/>
                    <a:pt x="25" y="123"/>
                  </a:cubicBezTo>
                  <a:cubicBezTo>
                    <a:pt x="15" y="116"/>
                    <a:pt x="5" y="108"/>
                    <a:pt x="4" y="95"/>
                  </a:cubicBezTo>
                  <a:cubicBezTo>
                    <a:pt x="3" y="94"/>
                    <a:pt x="3" y="93"/>
                    <a:pt x="2" y="93"/>
                  </a:cubicBezTo>
                  <a:cubicBezTo>
                    <a:pt x="1" y="93"/>
                    <a:pt x="0" y="94"/>
                    <a:pt x="1" y="95"/>
                  </a:cubicBezTo>
                  <a:cubicBezTo>
                    <a:pt x="2" y="109"/>
                    <a:pt x="13" y="118"/>
                    <a:pt x="23" y="126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42" y="142"/>
                    <a:pt x="50" y="156"/>
                    <a:pt x="54" y="168"/>
                  </a:cubicBezTo>
                  <a:cubicBezTo>
                    <a:pt x="54" y="171"/>
                    <a:pt x="55" y="174"/>
                    <a:pt x="55" y="177"/>
                  </a:cubicBezTo>
                  <a:cubicBezTo>
                    <a:pt x="55" y="176"/>
                    <a:pt x="54" y="176"/>
                    <a:pt x="53" y="176"/>
                  </a:cubicBezTo>
                  <a:cubicBezTo>
                    <a:pt x="47" y="173"/>
                    <a:pt x="39" y="171"/>
                    <a:pt x="34" y="171"/>
                  </a:cubicBezTo>
                  <a:cubicBezTo>
                    <a:pt x="34" y="171"/>
                    <a:pt x="34" y="171"/>
                    <a:pt x="33" y="171"/>
                  </a:cubicBezTo>
                  <a:cubicBezTo>
                    <a:pt x="23" y="162"/>
                    <a:pt x="23" y="162"/>
                    <a:pt x="23" y="162"/>
                  </a:cubicBezTo>
                  <a:cubicBezTo>
                    <a:pt x="14" y="154"/>
                    <a:pt x="7" y="149"/>
                    <a:pt x="6" y="136"/>
                  </a:cubicBezTo>
                  <a:cubicBezTo>
                    <a:pt x="6" y="135"/>
                    <a:pt x="5" y="135"/>
                    <a:pt x="5" y="135"/>
                  </a:cubicBezTo>
                  <a:cubicBezTo>
                    <a:pt x="4" y="135"/>
                    <a:pt x="3" y="135"/>
                    <a:pt x="3" y="136"/>
                  </a:cubicBezTo>
                  <a:cubicBezTo>
                    <a:pt x="4" y="150"/>
                    <a:pt x="12" y="156"/>
                    <a:pt x="21" y="164"/>
                  </a:cubicBezTo>
                  <a:cubicBezTo>
                    <a:pt x="21" y="164"/>
                    <a:pt x="32" y="173"/>
                    <a:pt x="32" y="173"/>
                  </a:cubicBezTo>
                  <a:cubicBezTo>
                    <a:pt x="32" y="174"/>
                    <a:pt x="32" y="174"/>
                    <a:pt x="33" y="174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5" y="180"/>
                    <a:pt x="39" y="194"/>
                    <a:pt x="44" y="212"/>
                  </a:cubicBezTo>
                  <a:cubicBezTo>
                    <a:pt x="32" y="198"/>
                    <a:pt x="6" y="178"/>
                    <a:pt x="6" y="178"/>
                  </a:cubicBezTo>
                  <a:cubicBezTo>
                    <a:pt x="5" y="177"/>
                    <a:pt x="4" y="177"/>
                    <a:pt x="3" y="178"/>
                  </a:cubicBezTo>
                  <a:cubicBezTo>
                    <a:pt x="3" y="179"/>
                    <a:pt x="3" y="179"/>
                    <a:pt x="4" y="180"/>
                  </a:cubicBezTo>
                  <a:cubicBezTo>
                    <a:pt x="9" y="184"/>
                    <a:pt x="18" y="191"/>
                    <a:pt x="27" y="199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36" y="210"/>
                    <a:pt x="46" y="230"/>
                    <a:pt x="51" y="247"/>
                  </a:cubicBezTo>
                  <a:cubicBezTo>
                    <a:pt x="36" y="233"/>
                    <a:pt x="18" y="218"/>
                    <a:pt x="8" y="212"/>
                  </a:cubicBezTo>
                  <a:cubicBezTo>
                    <a:pt x="7" y="212"/>
                    <a:pt x="7" y="212"/>
                    <a:pt x="6" y="213"/>
                  </a:cubicBezTo>
                  <a:cubicBezTo>
                    <a:pt x="6" y="213"/>
                    <a:pt x="6" y="214"/>
                    <a:pt x="7" y="215"/>
                  </a:cubicBezTo>
                  <a:cubicBezTo>
                    <a:pt x="12" y="218"/>
                    <a:pt x="19" y="223"/>
                    <a:pt x="26" y="229"/>
                  </a:cubicBezTo>
                  <a:cubicBezTo>
                    <a:pt x="26" y="229"/>
                    <a:pt x="26" y="230"/>
                    <a:pt x="26" y="230"/>
                  </a:cubicBezTo>
                  <a:cubicBezTo>
                    <a:pt x="28" y="237"/>
                    <a:pt x="33" y="244"/>
                    <a:pt x="39" y="253"/>
                  </a:cubicBezTo>
                  <a:cubicBezTo>
                    <a:pt x="46" y="263"/>
                    <a:pt x="53" y="274"/>
                    <a:pt x="55" y="284"/>
                  </a:cubicBezTo>
                  <a:cubicBezTo>
                    <a:pt x="40" y="272"/>
                    <a:pt x="16" y="252"/>
                    <a:pt x="6" y="233"/>
                  </a:cubicBezTo>
                  <a:cubicBezTo>
                    <a:pt x="6" y="232"/>
                    <a:pt x="5" y="232"/>
                    <a:pt x="4" y="232"/>
                  </a:cubicBezTo>
                  <a:cubicBezTo>
                    <a:pt x="3" y="232"/>
                    <a:pt x="3" y="233"/>
                    <a:pt x="3" y="234"/>
                  </a:cubicBezTo>
                  <a:close/>
                  <a:moveTo>
                    <a:pt x="84" y="90"/>
                  </a:moveTo>
                  <a:cubicBezTo>
                    <a:pt x="83" y="95"/>
                    <a:pt x="83" y="100"/>
                    <a:pt x="83" y="105"/>
                  </a:cubicBezTo>
                  <a:cubicBezTo>
                    <a:pt x="83" y="105"/>
                    <a:pt x="83" y="106"/>
                    <a:pt x="83" y="107"/>
                  </a:cubicBezTo>
                  <a:cubicBezTo>
                    <a:pt x="78" y="101"/>
                    <a:pt x="73" y="95"/>
                    <a:pt x="68" y="8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5" y="81"/>
                    <a:pt x="69" y="83"/>
                    <a:pt x="72" y="84"/>
                  </a:cubicBezTo>
                  <a:cubicBezTo>
                    <a:pt x="77" y="86"/>
                    <a:pt x="81" y="88"/>
                    <a:pt x="84" y="90"/>
                  </a:cubicBezTo>
                  <a:close/>
                  <a:moveTo>
                    <a:pt x="63" y="1449"/>
                  </a:moveTo>
                  <a:cubicBezTo>
                    <a:pt x="70" y="1416"/>
                    <a:pt x="78" y="1378"/>
                    <a:pt x="83" y="1342"/>
                  </a:cubicBezTo>
                  <a:cubicBezTo>
                    <a:pt x="94" y="1265"/>
                    <a:pt x="100" y="1144"/>
                    <a:pt x="101" y="1077"/>
                  </a:cubicBezTo>
                  <a:cubicBezTo>
                    <a:pt x="102" y="1038"/>
                    <a:pt x="109" y="992"/>
                    <a:pt x="116" y="946"/>
                  </a:cubicBezTo>
                  <a:cubicBezTo>
                    <a:pt x="122" y="907"/>
                    <a:pt x="132" y="836"/>
                    <a:pt x="131" y="822"/>
                  </a:cubicBezTo>
                  <a:cubicBezTo>
                    <a:pt x="132" y="799"/>
                    <a:pt x="135" y="774"/>
                    <a:pt x="139" y="745"/>
                  </a:cubicBezTo>
                  <a:cubicBezTo>
                    <a:pt x="144" y="703"/>
                    <a:pt x="151" y="654"/>
                    <a:pt x="153" y="596"/>
                  </a:cubicBezTo>
                  <a:cubicBezTo>
                    <a:pt x="154" y="572"/>
                    <a:pt x="152" y="551"/>
                    <a:pt x="152" y="533"/>
                  </a:cubicBezTo>
                  <a:cubicBezTo>
                    <a:pt x="153" y="542"/>
                    <a:pt x="155" y="551"/>
                    <a:pt x="157" y="561"/>
                  </a:cubicBezTo>
                  <a:cubicBezTo>
                    <a:pt x="167" y="608"/>
                    <a:pt x="180" y="672"/>
                    <a:pt x="181" y="730"/>
                  </a:cubicBezTo>
                  <a:cubicBezTo>
                    <a:pt x="181" y="770"/>
                    <a:pt x="181" y="794"/>
                    <a:pt x="179" y="813"/>
                  </a:cubicBezTo>
                  <a:cubicBezTo>
                    <a:pt x="178" y="824"/>
                    <a:pt x="176" y="833"/>
                    <a:pt x="176" y="844"/>
                  </a:cubicBezTo>
                  <a:cubicBezTo>
                    <a:pt x="176" y="845"/>
                    <a:pt x="176" y="845"/>
                    <a:pt x="176" y="845"/>
                  </a:cubicBezTo>
                  <a:cubicBezTo>
                    <a:pt x="176" y="847"/>
                    <a:pt x="176" y="848"/>
                    <a:pt x="176" y="850"/>
                  </a:cubicBezTo>
                  <a:cubicBezTo>
                    <a:pt x="176" y="871"/>
                    <a:pt x="174" y="884"/>
                    <a:pt x="172" y="897"/>
                  </a:cubicBezTo>
                  <a:cubicBezTo>
                    <a:pt x="171" y="906"/>
                    <a:pt x="170" y="913"/>
                    <a:pt x="169" y="923"/>
                  </a:cubicBezTo>
                  <a:cubicBezTo>
                    <a:pt x="162" y="962"/>
                    <a:pt x="161" y="996"/>
                    <a:pt x="159" y="1026"/>
                  </a:cubicBezTo>
                  <a:cubicBezTo>
                    <a:pt x="158" y="1059"/>
                    <a:pt x="158" y="1059"/>
                    <a:pt x="158" y="1059"/>
                  </a:cubicBezTo>
                  <a:cubicBezTo>
                    <a:pt x="158" y="1060"/>
                    <a:pt x="158" y="1061"/>
                    <a:pt x="158" y="1062"/>
                  </a:cubicBezTo>
                  <a:cubicBezTo>
                    <a:pt x="154" y="1110"/>
                    <a:pt x="144" y="1157"/>
                    <a:pt x="134" y="1202"/>
                  </a:cubicBezTo>
                  <a:cubicBezTo>
                    <a:pt x="126" y="1237"/>
                    <a:pt x="119" y="1273"/>
                    <a:pt x="114" y="1310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08" y="1351"/>
                    <a:pt x="105" y="1376"/>
                    <a:pt x="97" y="1403"/>
                  </a:cubicBezTo>
                  <a:cubicBezTo>
                    <a:pt x="91" y="1425"/>
                    <a:pt x="84" y="1449"/>
                    <a:pt x="81" y="1472"/>
                  </a:cubicBezTo>
                  <a:cubicBezTo>
                    <a:pt x="78" y="1493"/>
                    <a:pt x="80" y="1514"/>
                    <a:pt x="83" y="1533"/>
                  </a:cubicBezTo>
                  <a:cubicBezTo>
                    <a:pt x="84" y="1546"/>
                    <a:pt x="85" y="1560"/>
                    <a:pt x="85" y="1573"/>
                  </a:cubicBezTo>
                  <a:cubicBezTo>
                    <a:pt x="85" y="1576"/>
                    <a:pt x="84" y="1584"/>
                    <a:pt x="83" y="1593"/>
                  </a:cubicBezTo>
                  <a:cubicBezTo>
                    <a:pt x="79" y="1619"/>
                    <a:pt x="76" y="1643"/>
                    <a:pt x="78" y="1656"/>
                  </a:cubicBezTo>
                  <a:cubicBezTo>
                    <a:pt x="61" y="1632"/>
                    <a:pt x="54" y="1596"/>
                    <a:pt x="50" y="1570"/>
                  </a:cubicBezTo>
                  <a:cubicBezTo>
                    <a:pt x="51" y="1570"/>
                    <a:pt x="51" y="1569"/>
                    <a:pt x="50" y="1569"/>
                  </a:cubicBezTo>
                  <a:cubicBezTo>
                    <a:pt x="49" y="1560"/>
                    <a:pt x="49" y="1553"/>
                    <a:pt x="48" y="1548"/>
                  </a:cubicBezTo>
                  <a:cubicBezTo>
                    <a:pt x="48" y="1545"/>
                    <a:pt x="48" y="1545"/>
                    <a:pt x="48" y="1545"/>
                  </a:cubicBezTo>
                  <a:cubicBezTo>
                    <a:pt x="48" y="1542"/>
                    <a:pt x="48" y="1537"/>
                    <a:pt x="49" y="1531"/>
                  </a:cubicBezTo>
                  <a:cubicBezTo>
                    <a:pt x="50" y="1530"/>
                    <a:pt x="52" y="1513"/>
                    <a:pt x="53" y="1503"/>
                  </a:cubicBezTo>
                  <a:cubicBezTo>
                    <a:pt x="55" y="1488"/>
                    <a:pt x="58" y="1469"/>
                    <a:pt x="63" y="1449"/>
                  </a:cubicBezTo>
                  <a:close/>
                  <a:moveTo>
                    <a:pt x="139" y="479"/>
                  </a:moveTo>
                  <a:cubicBezTo>
                    <a:pt x="140" y="477"/>
                    <a:pt x="141" y="474"/>
                    <a:pt x="141" y="471"/>
                  </a:cubicBezTo>
                  <a:cubicBezTo>
                    <a:pt x="144" y="501"/>
                    <a:pt x="147" y="536"/>
                    <a:pt x="145" y="596"/>
                  </a:cubicBezTo>
                  <a:cubicBezTo>
                    <a:pt x="143" y="653"/>
                    <a:pt x="136" y="702"/>
                    <a:pt x="131" y="744"/>
                  </a:cubicBezTo>
                  <a:cubicBezTo>
                    <a:pt x="127" y="780"/>
                    <a:pt x="123" y="811"/>
                    <a:pt x="122" y="839"/>
                  </a:cubicBezTo>
                  <a:cubicBezTo>
                    <a:pt x="122" y="840"/>
                    <a:pt x="116" y="906"/>
                    <a:pt x="110" y="945"/>
                  </a:cubicBezTo>
                  <a:cubicBezTo>
                    <a:pt x="103" y="991"/>
                    <a:pt x="96" y="1038"/>
                    <a:pt x="95" y="1077"/>
                  </a:cubicBezTo>
                  <a:cubicBezTo>
                    <a:pt x="94" y="1143"/>
                    <a:pt x="90" y="1266"/>
                    <a:pt x="79" y="1342"/>
                  </a:cubicBezTo>
                  <a:cubicBezTo>
                    <a:pt x="75" y="1374"/>
                    <a:pt x="68" y="1406"/>
                    <a:pt x="62" y="1436"/>
                  </a:cubicBezTo>
                  <a:cubicBezTo>
                    <a:pt x="63" y="1421"/>
                    <a:pt x="64" y="1407"/>
                    <a:pt x="64" y="1396"/>
                  </a:cubicBezTo>
                  <a:cubicBezTo>
                    <a:pt x="63" y="1380"/>
                    <a:pt x="60" y="1355"/>
                    <a:pt x="56" y="1328"/>
                  </a:cubicBezTo>
                  <a:cubicBezTo>
                    <a:pt x="52" y="1296"/>
                    <a:pt x="47" y="1262"/>
                    <a:pt x="47" y="1239"/>
                  </a:cubicBezTo>
                  <a:cubicBezTo>
                    <a:pt x="46" y="1222"/>
                    <a:pt x="46" y="1222"/>
                    <a:pt x="46" y="1222"/>
                  </a:cubicBezTo>
                  <a:cubicBezTo>
                    <a:pt x="46" y="1209"/>
                    <a:pt x="46" y="1209"/>
                    <a:pt x="46" y="1209"/>
                  </a:cubicBezTo>
                  <a:cubicBezTo>
                    <a:pt x="44" y="1184"/>
                    <a:pt x="44" y="1182"/>
                    <a:pt x="53" y="1142"/>
                  </a:cubicBezTo>
                  <a:cubicBezTo>
                    <a:pt x="56" y="1127"/>
                    <a:pt x="56" y="1127"/>
                    <a:pt x="56" y="1127"/>
                  </a:cubicBezTo>
                  <a:cubicBezTo>
                    <a:pt x="56" y="1131"/>
                    <a:pt x="55" y="1134"/>
                    <a:pt x="55" y="1138"/>
                  </a:cubicBezTo>
                  <a:cubicBezTo>
                    <a:pt x="54" y="1152"/>
                    <a:pt x="52" y="1167"/>
                    <a:pt x="54" y="1176"/>
                  </a:cubicBezTo>
                  <a:cubicBezTo>
                    <a:pt x="58" y="1188"/>
                    <a:pt x="58" y="1188"/>
                    <a:pt x="58" y="1188"/>
                  </a:cubicBezTo>
                  <a:cubicBezTo>
                    <a:pt x="60" y="1196"/>
                    <a:pt x="63" y="1205"/>
                    <a:pt x="63" y="1208"/>
                  </a:cubicBezTo>
                  <a:cubicBezTo>
                    <a:pt x="64" y="1215"/>
                    <a:pt x="64" y="1222"/>
                    <a:pt x="65" y="1228"/>
                  </a:cubicBezTo>
                  <a:cubicBezTo>
                    <a:pt x="65" y="1234"/>
                    <a:pt x="66" y="1239"/>
                    <a:pt x="65" y="1245"/>
                  </a:cubicBezTo>
                  <a:cubicBezTo>
                    <a:pt x="64" y="1249"/>
                    <a:pt x="66" y="1253"/>
                    <a:pt x="66" y="1256"/>
                  </a:cubicBezTo>
                  <a:cubicBezTo>
                    <a:pt x="66" y="1263"/>
                    <a:pt x="69" y="1263"/>
                    <a:pt x="69" y="1256"/>
                  </a:cubicBezTo>
                  <a:cubicBezTo>
                    <a:pt x="69" y="1252"/>
                    <a:pt x="67" y="1250"/>
                    <a:pt x="68" y="1246"/>
                  </a:cubicBezTo>
                  <a:cubicBezTo>
                    <a:pt x="69" y="1239"/>
                    <a:pt x="68" y="1234"/>
                    <a:pt x="68" y="1228"/>
                  </a:cubicBezTo>
                  <a:cubicBezTo>
                    <a:pt x="67" y="1221"/>
                    <a:pt x="67" y="1215"/>
                    <a:pt x="66" y="1208"/>
                  </a:cubicBezTo>
                  <a:cubicBezTo>
                    <a:pt x="66" y="1205"/>
                    <a:pt x="64" y="1196"/>
                    <a:pt x="61" y="1187"/>
                  </a:cubicBezTo>
                  <a:cubicBezTo>
                    <a:pt x="57" y="1175"/>
                    <a:pt x="57" y="1175"/>
                    <a:pt x="57" y="1175"/>
                  </a:cubicBezTo>
                  <a:cubicBezTo>
                    <a:pt x="55" y="1167"/>
                    <a:pt x="57" y="1152"/>
                    <a:pt x="58" y="1138"/>
                  </a:cubicBezTo>
                  <a:cubicBezTo>
                    <a:pt x="59" y="1130"/>
                    <a:pt x="60" y="1122"/>
                    <a:pt x="60" y="1116"/>
                  </a:cubicBezTo>
                  <a:cubicBezTo>
                    <a:pt x="60" y="1116"/>
                    <a:pt x="59" y="1115"/>
                    <a:pt x="59" y="1115"/>
                  </a:cubicBezTo>
                  <a:cubicBezTo>
                    <a:pt x="59" y="1115"/>
                    <a:pt x="59" y="1114"/>
                    <a:pt x="59" y="1114"/>
                  </a:cubicBezTo>
                  <a:cubicBezTo>
                    <a:pt x="68" y="1077"/>
                    <a:pt x="78" y="1038"/>
                    <a:pt x="63" y="980"/>
                  </a:cubicBezTo>
                  <a:cubicBezTo>
                    <a:pt x="51" y="928"/>
                    <a:pt x="61" y="878"/>
                    <a:pt x="72" y="841"/>
                  </a:cubicBezTo>
                  <a:cubicBezTo>
                    <a:pt x="72" y="840"/>
                    <a:pt x="72" y="840"/>
                    <a:pt x="73" y="840"/>
                  </a:cubicBezTo>
                  <a:cubicBezTo>
                    <a:pt x="72" y="844"/>
                    <a:pt x="71" y="849"/>
                    <a:pt x="70" y="853"/>
                  </a:cubicBezTo>
                  <a:cubicBezTo>
                    <a:pt x="68" y="864"/>
                    <a:pt x="68" y="864"/>
                    <a:pt x="68" y="864"/>
                  </a:cubicBezTo>
                  <a:cubicBezTo>
                    <a:pt x="67" y="879"/>
                    <a:pt x="69" y="894"/>
                    <a:pt x="74" y="908"/>
                  </a:cubicBezTo>
                  <a:cubicBezTo>
                    <a:pt x="77" y="914"/>
                    <a:pt x="77" y="914"/>
                    <a:pt x="77" y="914"/>
                  </a:cubicBezTo>
                  <a:cubicBezTo>
                    <a:pt x="78" y="918"/>
                    <a:pt x="80" y="922"/>
                    <a:pt x="81" y="927"/>
                  </a:cubicBezTo>
                  <a:cubicBezTo>
                    <a:pt x="81" y="930"/>
                    <a:pt x="81" y="933"/>
                    <a:pt x="80" y="936"/>
                  </a:cubicBezTo>
                  <a:cubicBezTo>
                    <a:pt x="80" y="940"/>
                    <a:pt x="80" y="945"/>
                    <a:pt x="82" y="950"/>
                  </a:cubicBezTo>
                  <a:cubicBezTo>
                    <a:pt x="82" y="951"/>
                    <a:pt x="83" y="951"/>
                    <a:pt x="84" y="951"/>
                  </a:cubicBezTo>
                  <a:cubicBezTo>
                    <a:pt x="85" y="950"/>
                    <a:pt x="85" y="950"/>
                    <a:pt x="85" y="949"/>
                  </a:cubicBezTo>
                  <a:cubicBezTo>
                    <a:pt x="83" y="944"/>
                    <a:pt x="83" y="940"/>
                    <a:pt x="83" y="936"/>
                  </a:cubicBezTo>
                  <a:cubicBezTo>
                    <a:pt x="84" y="933"/>
                    <a:pt x="84" y="930"/>
                    <a:pt x="84" y="927"/>
                  </a:cubicBezTo>
                  <a:cubicBezTo>
                    <a:pt x="83" y="922"/>
                    <a:pt x="81" y="917"/>
                    <a:pt x="79" y="913"/>
                  </a:cubicBezTo>
                  <a:cubicBezTo>
                    <a:pt x="79" y="913"/>
                    <a:pt x="77" y="907"/>
                    <a:pt x="77" y="907"/>
                  </a:cubicBezTo>
                  <a:cubicBezTo>
                    <a:pt x="72" y="893"/>
                    <a:pt x="70" y="878"/>
                    <a:pt x="71" y="864"/>
                  </a:cubicBezTo>
                  <a:cubicBezTo>
                    <a:pt x="73" y="854"/>
                    <a:pt x="73" y="854"/>
                    <a:pt x="73" y="854"/>
                  </a:cubicBezTo>
                  <a:cubicBezTo>
                    <a:pt x="75" y="849"/>
                    <a:pt x="76" y="843"/>
                    <a:pt x="75" y="837"/>
                  </a:cubicBezTo>
                  <a:cubicBezTo>
                    <a:pt x="75" y="836"/>
                    <a:pt x="76" y="830"/>
                    <a:pt x="76" y="830"/>
                  </a:cubicBezTo>
                  <a:cubicBezTo>
                    <a:pt x="80" y="818"/>
                    <a:pt x="80" y="818"/>
                    <a:pt x="80" y="818"/>
                  </a:cubicBezTo>
                  <a:cubicBezTo>
                    <a:pt x="85" y="799"/>
                    <a:pt x="85" y="799"/>
                    <a:pt x="85" y="799"/>
                  </a:cubicBezTo>
                  <a:cubicBezTo>
                    <a:pt x="90" y="783"/>
                    <a:pt x="90" y="759"/>
                    <a:pt x="91" y="734"/>
                  </a:cubicBezTo>
                  <a:cubicBezTo>
                    <a:pt x="92" y="697"/>
                    <a:pt x="95" y="660"/>
                    <a:pt x="109" y="640"/>
                  </a:cubicBezTo>
                  <a:cubicBezTo>
                    <a:pt x="127" y="615"/>
                    <a:pt x="131" y="562"/>
                    <a:pt x="135" y="528"/>
                  </a:cubicBezTo>
                  <a:cubicBezTo>
                    <a:pt x="137" y="515"/>
                    <a:pt x="137" y="515"/>
                    <a:pt x="137" y="515"/>
                  </a:cubicBezTo>
                  <a:cubicBezTo>
                    <a:pt x="137" y="515"/>
                    <a:pt x="137" y="515"/>
                    <a:pt x="137" y="514"/>
                  </a:cubicBezTo>
                  <a:cubicBezTo>
                    <a:pt x="137" y="514"/>
                    <a:pt x="137" y="490"/>
                    <a:pt x="139" y="479"/>
                  </a:cubicBezTo>
                  <a:close/>
                  <a:moveTo>
                    <a:pt x="52" y="251"/>
                  </a:moveTo>
                  <a:cubicBezTo>
                    <a:pt x="53" y="259"/>
                    <a:pt x="54" y="267"/>
                    <a:pt x="55" y="275"/>
                  </a:cubicBezTo>
                  <a:cubicBezTo>
                    <a:pt x="52" y="267"/>
                    <a:pt x="46" y="259"/>
                    <a:pt x="41" y="251"/>
                  </a:cubicBezTo>
                  <a:cubicBezTo>
                    <a:pt x="37" y="244"/>
                    <a:pt x="33" y="238"/>
                    <a:pt x="30" y="232"/>
                  </a:cubicBezTo>
                  <a:cubicBezTo>
                    <a:pt x="38" y="238"/>
                    <a:pt x="45" y="245"/>
                    <a:pt x="52" y="251"/>
                  </a:cubicBezTo>
                  <a:close/>
                  <a:moveTo>
                    <a:pt x="50" y="224"/>
                  </a:moveTo>
                  <a:cubicBezTo>
                    <a:pt x="59" y="235"/>
                    <a:pt x="63" y="248"/>
                    <a:pt x="67" y="262"/>
                  </a:cubicBezTo>
                  <a:cubicBezTo>
                    <a:pt x="64" y="259"/>
                    <a:pt x="60" y="255"/>
                    <a:pt x="56" y="251"/>
                  </a:cubicBezTo>
                  <a:cubicBezTo>
                    <a:pt x="56" y="251"/>
                    <a:pt x="56" y="250"/>
                    <a:pt x="55" y="250"/>
                  </a:cubicBezTo>
                  <a:cubicBezTo>
                    <a:pt x="55" y="249"/>
                    <a:pt x="54" y="247"/>
                    <a:pt x="54" y="246"/>
                  </a:cubicBezTo>
                  <a:cubicBezTo>
                    <a:pt x="53" y="238"/>
                    <a:pt x="51" y="231"/>
                    <a:pt x="50" y="224"/>
                  </a:cubicBezTo>
                  <a:close/>
                  <a:moveTo>
                    <a:pt x="74" y="301"/>
                  </a:moveTo>
                  <a:cubicBezTo>
                    <a:pt x="69" y="297"/>
                    <a:pt x="59" y="287"/>
                    <a:pt x="59" y="286"/>
                  </a:cubicBezTo>
                  <a:cubicBezTo>
                    <a:pt x="58" y="277"/>
                    <a:pt x="57" y="267"/>
                    <a:pt x="56" y="258"/>
                  </a:cubicBezTo>
                  <a:cubicBezTo>
                    <a:pt x="56" y="257"/>
                    <a:pt x="67" y="269"/>
                    <a:pt x="67" y="270"/>
                  </a:cubicBezTo>
                  <a:cubicBezTo>
                    <a:pt x="68" y="271"/>
                    <a:pt x="68" y="272"/>
                    <a:pt x="69" y="272"/>
                  </a:cubicBezTo>
                  <a:cubicBezTo>
                    <a:pt x="69" y="274"/>
                    <a:pt x="69" y="274"/>
                    <a:pt x="69" y="274"/>
                  </a:cubicBezTo>
                  <a:cubicBezTo>
                    <a:pt x="70" y="282"/>
                    <a:pt x="74" y="301"/>
                    <a:pt x="74" y="301"/>
                  </a:cubicBezTo>
                  <a:close/>
                  <a:moveTo>
                    <a:pt x="75" y="279"/>
                  </a:moveTo>
                  <a:cubicBezTo>
                    <a:pt x="88" y="298"/>
                    <a:pt x="99" y="318"/>
                    <a:pt x="110" y="341"/>
                  </a:cubicBezTo>
                  <a:cubicBezTo>
                    <a:pt x="110" y="341"/>
                    <a:pt x="101" y="329"/>
                    <a:pt x="93" y="319"/>
                  </a:cubicBezTo>
                  <a:cubicBezTo>
                    <a:pt x="84" y="310"/>
                    <a:pt x="80" y="304"/>
                    <a:pt x="79" y="304"/>
                  </a:cubicBezTo>
                  <a:cubicBezTo>
                    <a:pt x="78" y="296"/>
                    <a:pt x="77" y="288"/>
                    <a:pt x="75" y="279"/>
                  </a:cubicBezTo>
                  <a:close/>
                  <a:moveTo>
                    <a:pt x="46" y="220"/>
                  </a:moveTo>
                  <a:cubicBezTo>
                    <a:pt x="46" y="223"/>
                    <a:pt x="47" y="227"/>
                    <a:pt x="48" y="230"/>
                  </a:cubicBezTo>
                  <a:cubicBezTo>
                    <a:pt x="45" y="223"/>
                    <a:pt x="41" y="216"/>
                    <a:pt x="38" y="209"/>
                  </a:cubicBezTo>
                  <a:cubicBezTo>
                    <a:pt x="41" y="213"/>
                    <a:pt x="45" y="217"/>
                    <a:pt x="46" y="220"/>
                  </a:cubicBezTo>
                  <a:close/>
                  <a:moveTo>
                    <a:pt x="37" y="177"/>
                  </a:moveTo>
                  <a:cubicBezTo>
                    <a:pt x="48" y="186"/>
                    <a:pt x="54" y="199"/>
                    <a:pt x="59" y="208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0" y="217"/>
                    <a:pt x="61" y="223"/>
                    <a:pt x="61" y="226"/>
                  </a:cubicBezTo>
                  <a:cubicBezTo>
                    <a:pt x="64" y="242"/>
                    <a:pt x="64" y="242"/>
                    <a:pt x="64" y="242"/>
                  </a:cubicBezTo>
                  <a:cubicBezTo>
                    <a:pt x="60" y="233"/>
                    <a:pt x="56" y="225"/>
                    <a:pt x="48" y="218"/>
                  </a:cubicBezTo>
                  <a:cubicBezTo>
                    <a:pt x="44" y="199"/>
                    <a:pt x="40" y="185"/>
                    <a:pt x="37" y="177"/>
                  </a:cubicBezTo>
                  <a:close/>
                  <a:moveTo>
                    <a:pt x="56" y="181"/>
                  </a:moveTo>
                  <a:cubicBezTo>
                    <a:pt x="57" y="188"/>
                    <a:pt x="58" y="195"/>
                    <a:pt x="59" y="202"/>
                  </a:cubicBezTo>
                  <a:cubicBezTo>
                    <a:pt x="54" y="192"/>
                    <a:pt x="48" y="182"/>
                    <a:pt x="38" y="174"/>
                  </a:cubicBezTo>
                  <a:cubicBezTo>
                    <a:pt x="42" y="175"/>
                    <a:pt x="47" y="176"/>
                    <a:pt x="52" y="179"/>
                  </a:cubicBezTo>
                  <a:cubicBezTo>
                    <a:pt x="53" y="179"/>
                    <a:pt x="55" y="180"/>
                    <a:pt x="56" y="181"/>
                  </a:cubicBezTo>
                  <a:close/>
                  <a:moveTo>
                    <a:pt x="48" y="139"/>
                  </a:moveTo>
                  <a:cubicBezTo>
                    <a:pt x="49" y="143"/>
                    <a:pt x="50" y="148"/>
                    <a:pt x="51" y="153"/>
                  </a:cubicBezTo>
                  <a:cubicBezTo>
                    <a:pt x="48" y="147"/>
                    <a:pt x="44" y="140"/>
                    <a:pt x="39" y="135"/>
                  </a:cubicBezTo>
                  <a:cubicBezTo>
                    <a:pt x="40" y="136"/>
                    <a:pt x="45" y="138"/>
                    <a:pt x="45" y="138"/>
                  </a:cubicBezTo>
                  <a:lnTo>
                    <a:pt x="48" y="139"/>
                  </a:lnTo>
                  <a:close/>
                  <a:moveTo>
                    <a:pt x="77" y="148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76" y="147"/>
                    <a:pt x="59" y="140"/>
                    <a:pt x="51" y="136"/>
                  </a:cubicBezTo>
                  <a:cubicBezTo>
                    <a:pt x="47" y="123"/>
                    <a:pt x="43" y="110"/>
                    <a:pt x="38" y="102"/>
                  </a:cubicBezTo>
                  <a:cubicBezTo>
                    <a:pt x="46" y="107"/>
                    <a:pt x="56" y="115"/>
                    <a:pt x="66" y="123"/>
                  </a:cubicBezTo>
                  <a:cubicBezTo>
                    <a:pt x="69" y="128"/>
                    <a:pt x="73" y="137"/>
                    <a:pt x="77" y="148"/>
                  </a:cubicBezTo>
                  <a:close/>
                  <a:moveTo>
                    <a:pt x="100" y="151"/>
                  </a:moveTo>
                  <a:cubicBezTo>
                    <a:pt x="103" y="141"/>
                    <a:pt x="98" y="131"/>
                    <a:pt x="93" y="122"/>
                  </a:cubicBezTo>
                  <a:cubicBezTo>
                    <a:pt x="93" y="121"/>
                    <a:pt x="92" y="121"/>
                    <a:pt x="92" y="120"/>
                  </a:cubicBezTo>
                  <a:cubicBezTo>
                    <a:pt x="95" y="123"/>
                    <a:pt x="95" y="123"/>
                    <a:pt x="95" y="123"/>
                  </a:cubicBezTo>
                  <a:cubicBezTo>
                    <a:pt x="103" y="131"/>
                    <a:pt x="111" y="138"/>
                    <a:pt x="116" y="148"/>
                  </a:cubicBezTo>
                  <a:cubicBezTo>
                    <a:pt x="120" y="155"/>
                    <a:pt x="122" y="163"/>
                    <a:pt x="125" y="171"/>
                  </a:cubicBezTo>
                  <a:cubicBezTo>
                    <a:pt x="126" y="176"/>
                    <a:pt x="127" y="180"/>
                    <a:pt x="129" y="185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26" y="180"/>
                    <a:pt x="124" y="177"/>
                    <a:pt x="121" y="175"/>
                  </a:cubicBezTo>
                  <a:cubicBezTo>
                    <a:pt x="114" y="166"/>
                    <a:pt x="107" y="158"/>
                    <a:pt x="100" y="151"/>
                  </a:cubicBezTo>
                  <a:close/>
                  <a:moveTo>
                    <a:pt x="81" y="149"/>
                  </a:moveTo>
                  <a:cubicBezTo>
                    <a:pt x="78" y="141"/>
                    <a:pt x="75" y="135"/>
                    <a:pt x="73" y="129"/>
                  </a:cubicBezTo>
                  <a:cubicBezTo>
                    <a:pt x="85" y="140"/>
                    <a:pt x="97" y="152"/>
                    <a:pt x="109" y="165"/>
                  </a:cubicBezTo>
                  <a:cubicBezTo>
                    <a:pt x="101" y="159"/>
                    <a:pt x="92" y="155"/>
                    <a:pt x="85" y="151"/>
                  </a:cubicBezTo>
                  <a:lnTo>
                    <a:pt x="81" y="149"/>
                  </a:lnTo>
                  <a:close/>
                  <a:moveTo>
                    <a:pt x="98" y="221"/>
                  </a:moveTo>
                  <a:cubicBezTo>
                    <a:pt x="89" y="208"/>
                    <a:pt x="73" y="189"/>
                    <a:pt x="62" y="182"/>
                  </a:cubicBezTo>
                  <a:cubicBezTo>
                    <a:pt x="61" y="181"/>
                    <a:pt x="60" y="180"/>
                    <a:pt x="59" y="179"/>
                  </a:cubicBezTo>
                  <a:cubicBezTo>
                    <a:pt x="58" y="177"/>
                    <a:pt x="58" y="176"/>
                    <a:pt x="58" y="174"/>
                  </a:cubicBezTo>
                  <a:cubicBezTo>
                    <a:pt x="58" y="173"/>
                    <a:pt x="58" y="173"/>
                    <a:pt x="58" y="173"/>
                  </a:cubicBezTo>
                  <a:cubicBezTo>
                    <a:pt x="58" y="171"/>
                    <a:pt x="57" y="169"/>
                    <a:pt x="57" y="167"/>
                  </a:cubicBezTo>
                  <a:cubicBezTo>
                    <a:pt x="55" y="158"/>
                    <a:pt x="53" y="149"/>
                    <a:pt x="51" y="140"/>
                  </a:cubicBezTo>
                  <a:cubicBezTo>
                    <a:pt x="73" y="149"/>
                    <a:pt x="73" y="149"/>
                    <a:pt x="73" y="149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83" y="169"/>
                    <a:pt x="91" y="194"/>
                    <a:pt x="96" y="214"/>
                  </a:cubicBezTo>
                  <a:lnTo>
                    <a:pt x="98" y="221"/>
                  </a:lnTo>
                  <a:close/>
                  <a:moveTo>
                    <a:pt x="132" y="373"/>
                  </a:moveTo>
                  <a:cubicBezTo>
                    <a:pt x="118" y="335"/>
                    <a:pt x="95" y="295"/>
                    <a:pt x="74" y="265"/>
                  </a:cubicBezTo>
                  <a:cubicBezTo>
                    <a:pt x="73" y="264"/>
                    <a:pt x="63" y="207"/>
                    <a:pt x="59" y="183"/>
                  </a:cubicBezTo>
                  <a:cubicBezTo>
                    <a:pt x="59" y="184"/>
                    <a:pt x="60" y="184"/>
                    <a:pt x="60" y="184"/>
                  </a:cubicBezTo>
                  <a:cubicBezTo>
                    <a:pt x="73" y="193"/>
                    <a:pt x="98" y="232"/>
                    <a:pt x="99" y="234"/>
                  </a:cubicBezTo>
                  <a:cubicBezTo>
                    <a:pt x="119" y="278"/>
                    <a:pt x="128" y="330"/>
                    <a:pt x="132" y="373"/>
                  </a:cubicBezTo>
                  <a:close/>
                  <a:moveTo>
                    <a:pt x="79" y="311"/>
                  </a:moveTo>
                  <a:cubicBezTo>
                    <a:pt x="95" y="327"/>
                    <a:pt x="107" y="342"/>
                    <a:pt x="119" y="362"/>
                  </a:cubicBezTo>
                  <a:cubicBezTo>
                    <a:pt x="127" y="381"/>
                    <a:pt x="132" y="399"/>
                    <a:pt x="135" y="415"/>
                  </a:cubicBezTo>
                  <a:cubicBezTo>
                    <a:pt x="135" y="417"/>
                    <a:pt x="135" y="418"/>
                    <a:pt x="135" y="420"/>
                  </a:cubicBezTo>
                  <a:cubicBezTo>
                    <a:pt x="123" y="393"/>
                    <a:pt x="104" y="371"/>
                    <a:pt x="84" y="349"/>
                  </a:cubicBezTo>
                  <a:cubicBezTo>
                    <a:pt x="83" y="337"/>
                    <a:pt x="81" y="325"/>
                    <a:pt x="79" y="311"/>
                  </a:cubicBezTo>
                  <a:close/>
                  <a:moveTo>
                    <a:pt x="35" y="271"/>
                  </a:moveTo>
                  <a:cubicBezTo>
                    <a:pt x="43" y="278"/>
                    <a:pt x="47" y="282"/>
                    <a:pt x="53" y="287"/>
                  </a:cubicBezTo>
                  <a:cubicBezTo>
                    <a:pt x="55" y="288"/>
                    <a:pt x="55" y="288"/>
                    <a:pt x="55" y="288"/>
                  </a:cubicBezTo>
                  <a:cubicBezTo>
                    <a:pt x="55" y="288"/>
                    <a:pt x="55" y="288"/>
                    <a:pt x="55" y="288"/>
                  </a:cubicBezTo>
                  <a:cubicBezTo>
                    <a:pt x="55" y="289"/>
                    <a:pt x="56" y="290"/>
                    <a:pt x="57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63" y="295"/>
                    <a:pt x="68" y="300"/>
                    <a:pt x="73" y="305"/>
                  </a:cubicBezTo>
                  <a:cubicBezTo>
                    <a:pt x="75" y="319"/>
                    <a:pt x="76" y="330"/>
                    <a:pt x="78" y="341"/>
                  </a:cubicBezTo>
                  <a:cubicBezTo>
                    <a:pt x="71" y="334"/>
                    <a:pt x="67" y="328"/>
                    <a:pt x="61" y="321"/>
                  </a:cubicBezTo>
                  <a:cubicBezTo>
                    <a:pt x="61" y="320"/>
                    <a:pt x="61" y="320"/>
                    <a:pt x="61" y="320"/>
                  </a:cubicBezTo>
                  <a:cubicBezTo>
                    <a:pt x="56" y="315"/>
                    <a:pt x="56" y="312"/>
                    <a:pt x="54" y="307"/>
                  </a:cubicBezTo>
                  <a:cubicBezTo>
                    <a:pt x="52" y="299"/>
                    <a:pt x="52" y="299"/>
                    <a:pt x="52" y="299"/>
                  </a:cubicBezTo>
                  <a:cubicBezTo>
                    <a:pt x="49" y="293"/>
                    <a:pt x="45" y="289"/>
                    <a:pt x="42" y="284"/>
                  </a:cubicBezTo>
                  <a:cubicBezTo>
                    <a:pt x="39" y="279"/>
                    <a:pt x="38" y="277"/>
                    <a:pt x="35" y="27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272"/>
            <p:cNvSpPr/>
            <p:nvPr>
              <p:custDataLst>
                <p:tags r:id="rId83"/>
              </p:custDataLst>
            </p:nvPr>
          </p:nvSpPr>
          <p:spPr bwMode="auto">
            <a:xfrm>
              <a:off x="1453" y="1015"/>
              <a:ext cx="45" cy="18"/>
            </a:xfrm>
            <a:custGeom>
              <a:avLst/>
              <a:gdLst>
                <a:gd name="T0" fmla="*/ 5 w 34"/>
                <a:gd name="T1" fmla="*/ 0 h 14"/>
                <a:gd name="T2" fmla="*/ 34 w 34"/>
                <a:gd name="T3" fmla="*/ 10 h 14"/>
                <a:gd name="T4" fmla="*/ 74 w 34"/>
                <a:gd name="T5" fmla="*/ 17 h 14"/>
                <a:gd name="T6" fmla="*/ 79 w 34"/>
                <a:gd name="T7" fmla="*/ 19 h 14"/>
                <a:gd name="T8" fmla="*/ 77 w 34"/>
                <a:gd name="T9" fmla="*/ 23 h 14"/>
                <a:gd name="T10" fmla="*/ 30 w 34"/>
                <a:gd name="T11" fmla="*/ 17 h 14"/>
                <a:gd name="T12" fmla="*/ 5 w 34"/>
                <a:gd name="T13" fmla="*/ 6 h 14"/>
                <a:gd name="T14" fmla="*/ 0 w 34"/>
                <a:gd name="T15" fmla="*/ 5 h 14"/>
                <a:gd name="T16" fmla="*/ 5 w 34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14">
                  <a:moveTo>
                    <a:pt x="2" y="0"/>
                  </a:moveTo>
                  <a:cubicBezTo>
                    <a:pt x="7" y="1"/>
                    <a:pt x="11" y="3"/>
                    <a:pt x="15" y="5"/>
                  </a:cubicBezTo>
                  <a:cubicBezTo>
                    <a:pt x="20" y="8"/>
                    <a:pt x="25" y="11"/>
                    <a:pt x="32" y="8"/>
                  </a:cubicBezTo>
                  <a:cubicBezTo>
                    <a:pt x="33" y="8"/>
                    <a:pt x="33" y="9"/>
                    <a:pt x="34" y="9"/>
                  </a:cubicBezTo>
                  <a:cubicBezTo>
                    <a:pt x="34" y="10"/>
                    <a:pt x="33" y="11"/>
                    <a:pt x="33" y="11"/>
                  </a:cubicBezTo>
                  <a:cubicBezTo>
                    <a:pt x="24" y="14"/>
                    <a:pt x="19" y="11"/>
                    <a:pt x="13" y="8"/>
                  </a:cubicBezTo>
                  <a:cubicBezTo>
                    <a:pt x="10" y="6"/>
                    <a:pt x="6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273"/>
            <p:cNvSpPr/>
            <p:nvPr>
              <p:custDataLst>
                <p:tags r:id="rId84"/>
              </p:custDataLst>
            </p:nvPr>
          </p:nvSpPr>
          <p:spPr bwMode="auto">
            <a:xfrm>
              <a:off x="1441" y="2168"/>
              <a:ext cx="44" cy="32"/>
            </a:xfrm>
            <a:custGeom>
              <a:avLst/>
              <a:gdLst>
                <a:gd name="T0" fmla="*/ 0 w 33"/>
                <a:gd name="T1" fmla="*/ 37 h 24"/>
                <a:gd name="T2" fmla="*/ 63 w 33"/>
                <a:gd name="T3" fmla="*/ 57 h 24"/>
                <a:gd name="T4" fmla="*/ 0 w 33"/>
                <a:gd name="T5" fmla="*/ 36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" h="24">
                  <a:moveTo>
                    <a:pt x="0" y="16"/>
                  </a:moveTo>
                  <a:cubicBezTo>
                    <a:pt x="8" y="9"/>
                    <a:pt x="22" y="13"/>
                    <a:pt x="26" y="24"/>
                  </a:cubicBezTo>
                  <a:cubicBezTo>
                    <a:pt x="33" y="15"/>
                    <a:pt x="6" y="0"/>
                    <a:pt x="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274"/>
            <p:cNvSpPr/>
            <p:nvPr>
              <p:custDataLst>
                <p:tags r:id="rId85"/>
              </p:custDataLst>
            </p:nvPr>
          </p:nvSpPr>
          <p:spPr bwMode="auto">
            <a:xfrm>
              <a:off x="1432" y="2187"/>
              <a:ext cx="49" cy="20"/>
            </a:xfrm>
            <a:custGeom>
              <a:avLst/>
              <a:gdLst>
                <a:gd name="T0" fmla="*/ 5 w 37"/>
                <a:gd name="T1" fmla="*/ 23 h 15"/>
                <a:gd name="T2" fmla="*/ 1 w 37"/>
                <a:gd name="T3" fmla="*/ 28 h 15"/>
                <a:gd name="T4" fmla="*/ 1 w 37"/>
                <a:gd name="T5" fmla="*/ 33 h 15"/>
                <a:gd name="T6" fmla="*/ 5 w 37"/>
                <a:gd name="T7" fmla="*/ 33 h 15"/>
                <a:gd name="T8" fmla="*/ 9 w 37"/>
                <a:gd name="T9" fmla="*/ 27 h 15"/>
                <a:gd name="T10" fmla="*/ 42 w 37"/>
                <a:gd name="T11" fmla="*/ 5 h 15"/>
                <a:gd name="T12" fmla="*/ 77 w 37"/>
                <a:gd name="T13" fmla="*/ 28 h 15"/>
                <a:gd name="T14" fmla="*/ 81 w 37"/>
                <a:gd name="T15" fmla="*/ 33 h 15"/>
                <a:gd name="T16" fmla="*/ 85 w 37"/>
                <a:gd name="T17" fmla="*/ 33 h 15"/>
                <a:gd name="T18" fmla="*/ 85 w 37"/>
                <a:gd name="T19" fmla="*/ 31 h 15"/>
                <a:gd name="T20" fmla="*/ 81 w 37"/>
                <a:gd name="T21" fmla="*/ 27 h 15"/>
                <a:gd name="T22" fmla="*/ 42 w 37"/>
                <a:gd name="T23" fmla="*/ 0 h 15"/>
                <a:gd name="T24" fmla="*/ 5 w 37"/>
                <a:gd name="T25" fmla="*/ 23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15">
                  <a:moveTo>
                    <a:pt x="2" y="10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1" y="13"/>
                    <a:pt x="1" y="14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0" y="3"/>
                    <a:pt x="11" y="2"/>
                    <a:pt x="18" y="2"/>
                  </a:cubicBezTo>
                  <a:cubicBezTo>
                    <a:pt x="25" y="2"/>
                    <a:pt x="26" y="4"/>
                    <a:pt x="33" y="12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4"/>
                  </a:cubicBezTo>
                  <a:cubicBezTo>
                    <a:pt x="37" y="14"/>
                    <a:pt x="37" y="13"/>
                    <a:pt x="36" y="13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28" y="2"/>
                    <a:pt x="26" y="0"/>
                    <a:pt x="18" y="0"/>
                  </a:cubicBezTo>
                  <a:cubicBezTo>
                    <a:pt x="10" y="0"/>
                    <a:pt x="9" y="2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275"/>
            <p:cNvSpPr/>
            <p:nvPr>
              <p:custDataLst>
                <p:tags r:id="rId86"/>
              </p:custDataLst>
            </p:nvPr>
          </p:nvSpPr>
          <p:spPr bwMode="auto">
            <a:xfrm>
              <a:off x="1440" y="2196"/>
              <a:ext cx="33" cy="13"/>
            </a:xfrm>
            <a:custGeom>
              <a:avLst/>
              <a:gdLst>
                <a:gd name="T0" fmla="*/ 53 w 25"/>
                <a:gd name="T1" fmla="*/ 1 h 10"/>
                <a:gd name="T2" fmla="*/ 28 w 25"/>
                <a:gd name="T3" fmla="*/ 16 h 10"/>
                <a:gd name="T4" fmla="*/ 5 w 25"/>
                <a:gd name="T5" fmla="*/ 1 h 10"/>
                <a:gd name="T6" fmla="*/ 1 w 25"/>
                <a:gd name="T7" fmla="*/ 0 h 10"/>
                <a:gd name="T8" fmla="*/ 0 w 25"/>
                <a:gd name="T9" fmla="*/ 1 h 10"/>
                <a:gd name="T10" fmla="*/ 28 w 25"/>
                <a:gd name="T11" fmla="*/ 21 h 10"/>
                <a:gd name="T12" fmla="*/ 58 w 25"/>
                <a:gd name="T13" fmla="*/ 1 h 10"/>
                <a:gd name="T14" fmla="*/ 55 w 25"/>
                <a:gd name="T15" fmla="*/ 0 h 10"/>
                <a:gd name="T16" fmla="*/ 53 w 25"/>
                <a:gd name="T17" fmla="*/ 1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">
                  <a:moveTo>
                    <a:pt x="23" y="1"/>
                  </a:moveTo>
                  <a:cubicBezTo>
                    <a:pt x="21" y="6"/>
                    <a:pt x="16" y="8"/>
                    <a:pt x="12" y="7"/>
                  </a:cubicBezTo>
                  <a:cubicBezTo>
                    <a:pt x="8" y="7"/>
                    <a:pt x="4" y="5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2" y="6"/>
                    <a:pt x="6" y="9"/>
                    <a:pt x="12" y="9"/>
                  </a:cubicBezTo>
                  <a:cubicBezTo>
                    <a:pt x="17" y="10"/>
                    <a:pt x="23" y="7"/>
                    <a:pt x="25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23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276"/>
            <p:cNvSpPr/>
            <p:nvPr>
              <p:custDataLst>
                <p:tags r:id="rId87"/>
              </p:custDataLst>
            </p:nvPr>
          </p:nvSpPr>
          <p:spPr bwMode="auto">
            <a:xfrm>
              <a:off x="1464" y="2372"/>
              <a:ext cx="28" cy="23"/>
            </a:xfrm>
            <a:custGeom>
              <a:avLst/>
              <a:gdLst>
                <a:gd name="T0" fmla="*/ 15 w 21"/>
                <a:gd name="T1" fmla="*/ 42 h 17"/>
                <a:gd name="T2" fmla="*/ 0 w 21"/>
                <a:gd name="T3" fmla="*/ 32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" h="17">
                  <a:moveTo>
                    <a:pt x="6" y="17"/>
                  </a:moveTo>
                  <a:cubicBezTo>
                    <a:pt x="21" y="13"/>
                    <a:pt x="11" y="0"/>
                    <a:pt x="0" y="13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277"/>
            <p:cNvSpPr/>
            <p:nvPr>
              <p:custDataLst>
                <p:tags r:id="rId88"/>
              </p:custDataLst>
            </p:nvPr>
          </p:nvSpPr>
          <p:spPr bwMode="auto">
            <a:xfrm>
              <a:off x="1473" y="2341"/>
              <a:ext cx="27" cy="24"/>
            </a:xfrm>
            <a:custGeom>
              <a:avLst/>
              <a:gdLst>
                <a:gd name="T0" fmla="*/ 22 w 20"/>
                <a:gd name="T1" fmla="*/ 43 h 18"/>
                <a:gd name="T2" fmla="*/ 41 w 20"/>
                <a:gd name="T3" fmla="*/ 9 h 18"/>
                <a:gd name="T4" fmla="*/ 0 w 20"/>
                <a:gd name="T5" fmla="*/ 2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8">
                  <a:moveTo>
                    <a:pt x="9" y="18"/>
                  </a:moveTo>
                  <a:cubicBezTo>
                    <a:pt x="12" y="16"/>
                    <a:pt x="20" y="8"/>
                    <a:pt x="16" y="4"/>
                  </a:cubicBezTo>
                  <a:cubicBezTo>
                    <a:pt x="13" y="0"/>
                    <a:pt x="1" y="6"/>
                    <a:pt x="0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278"/>
            <p:cNvSpPr/>
            <p:nvPr>
              <p:custDataLst>
                <p:tags r:id="rId89"/>
              </p:custDataLst>
            </p:nvPr>
          </p:nvSpPr>
          <p:spPr bwMode="auto">
            <a:xfrm>
              <a:off x="1485" y="2300"/>
              <a:ext cx="28" cy="33"/>
            </a:xfrm>
            <a:custGeom>
              <a:avLst/>
              <a:gdLst>
                <a:gd name="T0" fmla="*/ 31 w 21"/>
                <a:gd name="T1" fmla="*/ 58 h 25"/>
                <a:gd name="T2" fmla="*/ 43 w 21"/>
                <a:gd name="T3" fmla="*/ 28 h 25"/>
                <a:gd name="T4" fmla="*/ 15 w 21"/>
                <a:gd name="T5" fmla="*/ 37 h 25"/>
                <a:gd name="T6" fmla="*/ 33 w 21"/>
                <a:gd name="T7" fmla="*/ 0 h 25"/>
                <a:gd name="T8" fmla="*/ 0 w 21"/>
                <a:gd name="T9" fmla="*/ 16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5">
                  <a:moveTo>
                    <a:pt x="13" y="25"/>
                  </a:moveTo>
                  <a:cubicBezTo>
                    <a:pt x="16" y="21"/>
                    <a:pt x="21" y="17"/>
                    <a:pt x="18" y="12"/>
                  </a:cubicBezTo>
                  <a:cubicBezTo>
                    <a:pt x="14" y="12"/>
                    <a:pt x="10" y="14"/>
                    <a:pt x="6" y="16"/>
                  </a:cubicBezTo>
                  <a:cubicBezTo>
                    <a:pt x="10" y="12"/>
                    <a:pt x="16" y="6"/>
                    <a:pt x="14" y="0"/>
                  </a:cubicBezTo>
                  <a:cubicBezTo>
                    <a:pt x="8" y="0"/>
                    <a:pt x="4" y="3"/>
                    <a:pt x="0" y="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279"/>
            <p:cNvSpPr/>
            <p:nvPr>
              <p:custDataLst>
                <p:tags r:id="rId90"/>
              </p:custDataLst>
            </p:nvPr>
          </p:nvSpPr>
          <p:spPr bwMode="auto">
            <a:xfrm>
              <a:off x="1437" y="2351"/>
              <a:ext cx="31" cy="50"/>
            </a:xfrm>
            <a:custGeom>
              <a:avLst/>
              <a:gdLst>
                <a:gd name="T0" fmla="*/ 7 w 23"/>
                <a:gd name="T1" fmla="*/ 64 h 38"/>
                <a:gd name="T2" fmla="*/ 32 w 23"/>
                <a:gd name="T3" fmla="*/ 71 h 38"/>
                <a:gd name="T4" fmla="*/ 0 w 23"/>
                <a:gd name="T5" fmla="*/ 45 h 38"/>
                <a:gd name="T6" fmla="*/ 40 w 23"/>
                <a:gd name="T7" fmla="*/ 42 h 38"/>
                <a:gd name="T8" fmla="*/ 15 w 2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38">
                  <a:moveTo>
                    <a:pt x="3" y="28"/>
                  </a:moveTo>
                  <a:cubicBezTo>
                    <a:pt x="5" y="32"/>
                    <a:pt x="10" y="38"/>
                    <a:pt x="13" y="31"/>
                  </a:cubicBezTo>
                  <a:cubicBezTo>
                    <a:pt x="17" y="24"/>
                    <a:pt x="3" y="22"/>
                    <a:pt x="0" y="20"/>
                  </a:cubicBezTo>
                  <a:cubicBezTo>
                    <a:pt x="3" y="11"/>
                    <a:pt x="12" y="20"/>
                    <a:pt x="16" y="18"/>
                  </a:cubicBezTo>
                  <a:cubicBezTo>
                    <a:pt x="23" y="13"/>
                    <a:pt x="11" y="0"/>
                    <a:pt x="6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280"/>
            <p:cNvSpPr/>
            <p:nvPr>
              <p:custDataLst>
                <p:tags r:id="rId91"/>
              </p:custDataLst>
            </p:nvPr>
          </p:nvSpPr>
          <p:spPr bwMode="auto">
            <a:xfrm>
              <a:off x="1414" y="2348"/>
              <a:ext cx="20" cy="21"/>
            </a:xfrm>
            <a:custGeom>
              <a:avLst/>
              <a:gdLst>
                <a:gd name="T0" fmla="*/ 33 w 15"/>
                <a:gd name="T1" fmla="*/ 37 h 16"/>
                <a:gd name="T2" fmla="*/ 1 w 15"/>
                <a:gd name="T3" fmla="*/ 16 h 16"/>
                <a:gd name="T4" fmla="*/ 36 w 15"/>
                <a:gd name="T5" fmla="*/ 18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6">
                  <a:moveTo>
                    <a:pt x="14" y="16"/>
                  </a:moveTo>
                  <a:cubicBezTo>
                    <a:pt x="11" y="15"/>
                    <a:pt x="0" y="11"/>
                    <a:pt x="1" y="7"/>
                  </a:cubicBezTo>
                  <a:cubicBezTo>
                    <a:pt x="3" y="0"/>
                    <a:pt x="12" y="6"/>
                    <a:pt x="15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Freeform 281"/>
            <p:cNvSpPr/>
            <p:nvPr>
              <p:custDataLst>
                <p:tags r:id="rId92"/>
              </p:custDataLst>
            </p:nvPr>
          </p:nvSpPr>
          <p:spPr bwMode="auto">
            <a:xfrm>
              <a:off x="1406" y="2293"/>
              <a:ext cx="28" cy="39"/>
            </a:xfrm>
            <a:custGeom>
              <a:avLst/>
              <a:gdLst>
                <a:gd name="T0" fmla="*/ 15 w 21"/>
                <a:gd name="T1" fmla="*/ 70 h 29"/>
                <a:gd name="T2" fmla="*/ 0 w 21"/>
                <a:gd name="T3" fmla="*/ 48 h 29"/>
                <a:gd name="T4" fmla="*/ 37 w 21"/>
                <a:gd name="T5" fmla="*/ 47 h 29"/>
                <a:gd name="T6" fmla="*/ 20 w 2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8">
                  <a:moveTo>
                    <a:pt x="6" y="29"/>
                  </a:moveTo>
                  <a:cubicBezTo>
                    <a:pt x="5" y="26"/>
                    <a:pt x="1" y="24"/>
                    <a:pt x="0" y="20"/>
                  </a:cubicBezTo>
                  <a:cubicBezTo>
                    <a:pt x="5" y="15"/>
                    <a:pt x="12" y="23"/>
                    <a:pt x="16" y="19"/>
                  </a:cubicBezTo>
                  <a:cubicBezTo>
                    <a:pt x="21" y="13"/>
                    <a:pt x="10" y="5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Freeform 282"/>
            <p:cNvSpPr/>
            <p:nvPr>
              <p:custDataLst>
                <p:tags r:id="rId93"/>
              </p:custDataLst>
            </p:nvPr>
          </p:nvSpPr>
          <p:spPr bwMode="auto">
            <a:xfrm>
              <a:off x="1378" y="2431"/>
              <a:ext cx="27" cy="40"/>
            </a:xfrm>
            <a:custGeom>
              <a:avLst/>
              <a:gdLst>
                <a:gd name="T0" fmla="*/ 36 w 20"/>
                <a:gd name="T1" fmla="*/ 71 h 30"/>
                <a:gd name="T2" fmla="*/ 42 w 20"/>
                <a:gd name="T3" fmla="*/ 33 h 30"/>
                <a:gd name="T4" fmla="*/ 15 w 20"/>
                <a:gd name="T5" fmla="*/ 52 h 30"/>
                <a:gd name="T6" fmla="*/ 26 w 20"/>
                <a:gd name="T7" fmla="*/ 0 h 30"/>
                <a:gd name="T8" fmla="*/ 0 w 20"/>
                <a:gd name="T9" fmla="*/ 2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30">
                  <a:moveTo>
                    <a:pt x="15" y="30"/>
                  </a:moveTo>
                  <a:cubicBezTo>
                    <a:pt x="17" y="25"/>
                    <a:pt x="20" y="20"/>
                    <a:pt x="17" y="14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10" y="17"/>
                    <a:pt x="14" y="5"/>
                    <a:pt x="10" y="0"/>
                  </a:cubicBezTo>
                  <a:cubicBezTo>
                    <a:pt x="5" y="2"/>
                    <a:pt x="1" y="7"/>
                    <a:pt x="0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283"/>
            <p:cNvSpPr/>
            <p:nvPr>
              <p:custDataLst>
                <p:tags r:id="rId94"/>
              </p:custDataLst>
            </p:nvPr>
          </p:nvSpPr>
          <p:spPr bwMode="auto">
            <a:xfrm>
              <a:off x="1513" y="2440"/>
              <a:ext cx="23" cy="28"/>
            </a:xfrm>
            <a:custGeom>
              <a:avLst/>
              <a:gdLst>
                <a:gd name="T0" fmla="*/ 0 w 17"/>
                <a:gd name="T1" fmla="*/ 49 h 21"/>
                <a:gd name="T2" fmla="*/ 30 w 17"/>
                <a:gd name="T3" fmla="*/ 28 h 21"/>
                <a:gd name="T4" fmla="*/ 26 w 17"/>
                <a:gd name="T5" fmla="*/ 0 h 21"/>
                <a:gd name="T6" fmla="*/ 42 w 17"/>
                <a:gd name="T7" fmla="*/ 27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21">
                  <a:moveTo>
                    <a:pt x="0" y="21"/>
                  </a:moveTo>
                  <a:cubicBezTo>
                    <a:pt x="5" y="20"/>
                    <a:pt x="7" y="14"/>
                    <a:pt x="12" y="12"/>
                  </a:cubicBezTo>
                  <a:cubicBezTo>
                    <a:pt x="11" y="9"/>
                    <a:pt x="11" y="4"/>
                    <a:pt x="10" y="0"/>
                  </a:cubicBezTo>
                  <a:cubicBezTo>
                    <a:pt x="13" y="2"/>
                    <a:pt x="15" y="7"/>
                    <a:pt x="17" y="1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284"/>
            <p:cNvSpPr/>
            <p:nvPr>
              <p:custDataLst>
                <p:tags r:id="rId95"/>
              </p:custDataLst>
            </p:nvPr>
          </p:nvSpPr>
          <p:spPr bwMode="auto">
            <a:xfrm>
              <a:off x="1533" y="2627"/>
              <a:ext cx="24" cy="25"/>
            </a:xfrm>
            <a:custGeom>
              <a:avLst/>
              <a:gdLst>
                <a:gd name="T0" fmla="*/ 5 w 18"/>
                <a:gd name="T1" fmla="*/ 28 h 19"/>
                <a:gd name="T2" fmla="*/ 36 w 18"/>
                <a:gd name="T3" fmla="*/ 32 h 19"/>
                <a:gd name="T4" fmla="*/ 0 w 18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9">
                  <a:moveTo>
                    <a:pt x="2" y="12"/>
                  </a:moveTo>
                  <a:cubicBezTo>
                    <a:pt x="6" y="14"/>
                    <a:pt x="13" y="19"/>
                    <a:pt x="15" y="14"/>
                  </a:cubicBezTo>
                  <a:cubicBezTo>
                    <a:pt x="18" y="10"/>
                    <a:pt x="2" y="2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285"/>
            <p:cNvSpPr/>
            <p:nvPr>
              <p:custDataLst>
                <p:tags r:id="rId96"/>
              </p:custDataLst>
            </p:nvPr>
          </p:nvSpPr>
          <p:spPr bwMode="auto">
            <a:xfrm>
              <a:off x="1506" y="2733"/>
              <a:ext cx="6" cy="32"/>
            </a:xfrm>
            <a:custGeom>
              <a:avLst/>
              <a:gdLst>
                <a:gd name="T0" fmla="*/ 5 w 4"/>
                <a:gd name="T1" fmla="*/ 52 h 24"/>
                <a:gd name="T2" fmla="*/ 8 w 4"/>
                <a:gd name="T3" fmla="*/ 55 h 24"/>
                <a:gd name="T4" fmla="*/ 14 w 4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4">
                  <a:moveTo>
                    <a:pt x="1" y="22"/>
                  </a:moveTo>
                  <a:cubicBezTo>
                    <a:pt x="0" y="23"/>
                    <a:pt x="1" y="24"/>
                    <a:pt x="2" y="23"/>
                  </a:cubicBezTo>
                  <a:cubicBezTo>
                    <a:pt x="4" y="16"/>
                    <a:pt x="2" y="8"/>
                    <a:pt x="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286"/>
            <p:cNvSpPr/>
            <p:nvPr>
              <p:custDataLst>
                <p:tags r:id="rId97"/>
              </p:custDataLst>
            </p:nvPr>
          </p:nvSpPr>
          <p:spPr bwMode="auto">
            <a:xfrm>
              <a:off x="1498" y="2707"/>
              <a:ext cx="26" cy="20"/>
            </a:xfrm>
            <a:custGeom>
              <a:avLst/>
              <a:gdLst>
                <a:gd name="T0" fmla="*/ 14 w 19"/>
                <a:gd name="T1" fmla="*/ 36 h 15"/>
                <a:gd name="T2" fmla="*/ 49 w 19"/>
                <a:gd name="T3" fmla="*/ 16 h 15"/>
                <a:gd name="T4" fmla="*/ 0 w 19"/>
                <a:gd name="T5" fmla="*/ 12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15">
                  <a:moveTo>
                    <a:pt x="5" y="15"/>
                  </a:moveTo>
                  <a:cubicBezTo>
                    <a:pt x="10" y="14"/>
                    <a:pt x="16" y="11"/>
                    <a:pt x="19" y="7"/>
                  </a:cubicBezTo>
                  <a:cubicBezTo>
                    <a:pt x="16" y="0"/>
                    <a:pt x="6" y="3"/>
                    <a:pt x="0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287"/>
            <p:cNvSpPr/>
            <p:nvPr>
              <p:custDataLst>
                <p:tags r:id="rId98"/>
              </p:custDataLst>
            </p:nvPr>
          </p:nvSpPr>
          <p:spPr bwMode="auto">
            <a:xfrm>
              <a:off x="1394" y="2732"/>
              <a:ext cx="23" cy="20"/>
            </a:xfrm>
            <a:custGeom>
              <a:avLst/>
              <a:gdLst>
                <a:gd name="T0" fmla="*/ 37 w 17"/>
                <a:gd name="T1" fmla="*/ 31 h 15"/>
                <a:gd name="T2" fmla="*/ 1 w 17"/>
                <a:gd name="T3" fmla="*/ 23 h 15"/>
                <a:gd name="T4" fmla="*/ 42 w 17"/>
                <a:gd name="T5" fmla="*/ 0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5">
                  <a:moveTo>
                    <a:pt x="15" y="13"/>
                  </a:moveTo>
                  <a:cubicBezTo>
                    <a:pt x="11" y="15"/>
                    <a:pt x="0" y="15"/>
                    <a:pt x="1" y="10"/>
                  </a:cubicBezTo>
                  <a:cubicBezTo>
                    <a:pt x="2" y="5"/>
                    <a:pt x="14" y="2"/>
                    <a:pt x="1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288"/>
            <p:cNvSpPr/>
            <p:nvPr>
              <p:custDataLst>
                <p:tags r:id="rId99"/>
              </p:custDataLst>
            </p:nvPr>
          </p:nvSpPr>
          <p:spPr bwMode="auto">
            <a:xfrm>
              <a:off x="1360" y="2585"/>
              <a:ext cx="22" cy="64"/>
            </a:xfrm>
            <a:custGeom>
              <a:avLst/>
              <a:gdLst>
                <a:gd name="T0" fmla="*/ 36 w 17"/>
                <a:gd name="T1" fmla="*/ 100 h 48"/>
                <a:gd name="T2" fmla="*/ 16 w 17"/>
                <a:gd name="T3" fmla="*/ 113 h 48"/>
                <a:gd name="T4" fmla="*/ 36 w 17"/>
                <a:gd name="T5" fmla="*/ 76 h 48"/>
                <a:gd name="T6" fmla="*/ 1 w 17"/>
                <a:gd name="T7" fmla="*/ 80 h 48"/>
                <a:gd name="T8" fmla="*/ 28 w 17"/>
                <a:gd name="T9" fmla="*/ 44 h 48"/>
                <a:gd name="T10" fmla="*/ 1 w 17"/>
                <a:gd name="T11" fmla="*/ 48 h 48"/>
                <a:gd name="T12" fmla="*/ 35 w 17"/>
                <a:gd name="T13" fmla="*/ 12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48">
                  <a:moveTo>
                    <a:pt x="17" y="42"/>
                  </a:moveTo>
                  <a:cubicBezTo>
                    <a:pt x="14" y="44"/>
                    <a:pt x="11" y="47"/>
                    <a:pt x="7" y="48"/>
                  </a:cubicBezTo>
                  <a:cubicBezTo>
                    <a:pt x="5" y="42"/>
                    <a:pt x="12" y="35"/>
                    <a:pt x="17" y="32"/>
                  </a:cubicBezTo>
                  <a:cubicBezTo>
                    <a:pt x="13" y="34"/>
                    <a:pt x="6" y="37"/>
                    <a:pt x="1" y="34"/>
                  </a:cubicBezTo>
                  <a:cubicBezTo>
                    <a:pt x="3" y="28"/>
                    <a:pt x="8" y="23"/>
                    <a:pt x="13" y="19"/>
                  </a:cubicBezTo>
                  <a:cubicBezTo>
                    <a:pt x="10" y="21"/>
                    <a:pt x="5" y="21"/>
                    <a:pt x="1" y="20"/>
                  </a:cubicBezTo>
                  <a:cubicBezTo>
                    <a:pt x="0" y="14"/>
                    <a:pt x="10" y="0"/>
                    <a:pt x="16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289"/>
            <p:cNvSpPr/>
            <p:nvPr>
              <p:custDataLst>
                <p:tags r:id="rId100"/>
              </p:custDataLst>
            </p:nvPr>
          </p:nvSpPr>
          <p:spPr bwMode="auto">
            <a:xfrm>
              <a:off x="1181" y="2536"/>
              <a:ext cx="9" cy="44"/>
            </a:xfrm>
            <a:custGeom>
              <a:avLst/>
              <a:gdLst>
                <a:gd name="T0" fmla="*/ 13 w 7"/>
                <a:gd name="T1" fmla="*/ 5 h 33"/>
                <a:gd name="T2" fmla="*/ 1 w 7"/>
                <a:gd name="T3" fmla="*/ 79 h 33"/>
                <a:gd name="T4" fmla="*/ 13 w 7"/>
                <a:gd name="T5" fmla="*/ 0 h 33"/>
                <a:gd name="T6" fmla="*/ 8 w 7"/>
                <a:gd name="T7" fmla="*/ 49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3">
                  <a:moveTo>
                    <a:pt x="6" y="2"/>
                  </a:moveTo>
                  <a:cubicBezTo>
                    <a:pt x="7" y="13"/>
                    <a:pt x="0" y="23"/>
                    <a:pt x="1" y="33"/>
                  </a:cubicBezTo>
                  <a:cubicBezTo>
                    <a:pt x="6" y="24"/>
                    <a:pt x="4" y="10"/>
                    <a:pt x="6" y="0"/>
                  </a:cubicBezTo>
                  <a:cubicBezTo>
                    <a:pt x="7" y="7"/>
                    <a:pt x="5" y="14"/>
                    <a:pt x="4" y="2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290"/>
            <p:cNvSpPr/>
            <p:nvPr>
              <p:custDataLst>
                <p:tags r:id="rId101"/>
              </p:custDataLst>
            </p:nvPr>
          </p:nvSpPr>
          <p:spPr bwMode="auto">
            <a:xfrm>
              <a:off x="1179" y="2511"/>
              <a:ext cx="24" cy="18"/>
            </a:xfrm>
            <a:custGeom>
              <a:avLst/>
              <a:gdLst>
                <a:gd name="T0" fmla="*/ 12 w 18"/>
                <a:gd name="T1" fmla="*/ 22 h 14"/>
                <a:gd name="T2" fmla="*/ 12 w 18"/>
                <a:gd name="T3" fmla="*/ 24 h 14"/>
                <a:gd name="T4" fmla="*/ 43 w 18"/>
                <a:gd name="T5" fmla="*/ 17 h 14"/>
                <a:gd name="T6" fmla="*/ 0 w 18"/>
                <a:gd name="T7" fmla="*/ 1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4">
                  <a:moveTo>
                    <a:pt x="5" y="10"/>
                  </a:moveTo>
                  <a:cubicBezTo>
                    <a:pt x="5" y="10"/>
                    <a:pt x="5" y="11"/>
                    <a:pt x="5" y="12"/>
                  </a:cubicBezTo>
                  <a:cubicBezTo>
                    <a:pt x="8" y="14"/>
                    <a:pt x="18" y="13"/>
                    <a:pt x="18" y="8"/>
                  </a:cubicBezTo>
                  <a:cubicBezTo>
                    <a:pt x="18" y="1"/>
                    <a:pt x="5" y="0"/>
                    <a:pt x="0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291"/>
            <p:cNvSpPr/>
            <p:nvPr>
              <p:custDataLst>
                <p:tags r:id="rId102"/>
              </p:custDataLst>
            </p:nvPr>
          </p:nvSpPr>
          <p:spPr bwMode="auto">
            <a:xfrm>
              <a:off x="1210" y="2383"/>
              <a:ext cx="29" cy="42"/>
            </a:xfrm>
            <a:custGeom>
              <a:avLst/>
              <a:gdLst>
                <a:gd name="T0" fmla="*/ 22 w 22"/>
                <a:gd name="T1" fmla="*/ 72 h 32"/>
                <a:gd name="T2" fmla="*/ 50 w 22"/>
                <a:gd name="T3" fmla="*/ 55 h 32"/>
                <a:gd name="T4" fmla="*/ 12 w 22"/>
                <a:gd name="T5" fmla="*/ 55 h 32"/>
                <a:gd name="T6" fmla="*/ 44 w 22"/>
                <a:gd name="T7" fmla="*/ 24 h 32"/>
                <a:gd name="T8" fmla="*/ 0 w 22"/>
                <a:gd name="T9" fmla="*/ 24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32">
                  <a:moveTo>
                    <a:pt x="10" y="32"/>
                  </a:moveTo>
                  <a:cubicBezTo>
                    <a:pt x="14" y="30"/>
                    <a:pt x="19" y="28"/>
                    <a:pt x="22" y="24"/>
                  </a:cubicBezTo>
                  <a:cubicBezTo>
                    <a:pt x="18" y="20"/>
                    <a:pt x="10" y="22"/>
                    <a:pt x="5" y="24"/>
                  </a:cubicBezTo>
                  <a:cubicBezTo>
                    <a:pt x="9" y="21"/>
                    <a:pt x="18" y="16"/>
                    <a:pt x="19" y="11"/>
                  </a:cubicBezTo>
                  <a:cubicBezTo>
                    <a:pt x="21" y="0"/>
                    <a:pt x="4" y="9"/>
                    <a:pt x="0" y="1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292"/>
            <p:cNvSpPr/>
            <p:nvPr>
              <p:custDataLst>
                <p:tags r:id="rId103"/>
              </p:custDataLst>
            </p:nvPr>
          </p:nvSpPr>
          <p:spPr bwMode="auto">
            <a:xfrm>
              <a:off x="1034" y="2557"/>
              <a:ext cx="9" cy="10"/>
            </a:xfrm>
            <a:custGeom>
              <a:avLst/>
              <a:gdLst>
                <a:gd name="T0" fmla="*/ 0 w 7"/>
                <a:gd name="T1" fmla="*/ 9 h 7"/>
                <a:gd name="T2" fmla="*/ 15 w 7"/>
                <a:gd name="T3" fmla="*/ 0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3" y="7"/>
                    <a:pt x="6" y="3"/>
                    <a:pt x="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Freeform 293"/>
            <p:cNvSpPr/>
            <p:nvPr>
              <p:custDataLst>
                <p:tags r:id="rId104"/>
              </p:custDataLst>
            </p:nvPr>
          </p:nvSpPr>
          <p:spPr bwMode="auto">
            <a:xfrm>
              <a:off x="1016" y="2632"/>
              <a:ext cx="10" cy="11"/>
            </a:xfrm>
            <a:custGeom>
              <a:avLst/>
              <a:gdLst>
                <a:gd name="T0" fmla="*/ 0 w 7"/>
                <a:gd name="T1" fmla="*/ 14 h 8"/>
                <a:gd name="T2" fmla="*/ 6 w 7"/>
                <a:gd name="T3" fmla="*/ 21 h 8"/>
                <a:gd name="T4" fmla="*/ 20 w 7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8">
                  <a:moveTo>
                    <a:pt x="0" y="5"/>
                  </a:moveTo>
                  <a:cubicBezTo>
                    <a:pt x="0" y="6"/>
                    <a:pt x="1" y="7"/>
                    <a:pt x="2" y="8"/>
                  </a:cubicBezTo>
                  <a:cubicBezTo>
                    <a:pt x="4" y="6"/>
                    <a:pt x="6" y="3"/>
                    <a:pt x="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Freeform 294"/>
            <p:cNvSpPr/>
            <p:nvPr>
              <p:custDataLst>
                <p:tags r:id="rId105"/>
              </p:custDataLst>
            </p:nvPr>
          </p:nvSpPr>
          <p:spPr bwMode="auto">
            <a:xfrm>
              <a:off x="840" y="2561"/>
              <a:ext cx="7" cy="7"/>
            </a:xfrm>
            <a:custGeom>
              <a:avLst/>
              <a:gdLst>
                <a:gd name="T0" fmla="*/ 0 w 5"/>
                <a:gd name="T1" fmla="*/ 0 h 5"/>
                <a:gd name="T2" fmla="*/ 14 w 5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1" y="2"/>
                    <a:pt x="3" y="4"/>
                    <a:pt x="5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Freeform 295"/>
            <p:cNvSpPr/>
            <p:nvPr>
              <p:custDataLst>
                <p:tags r:id="rId106"/>
              </p:custDataLst>
            </p:nvPr>
          </p:nvSpPr>
          <p:spPr bwMode="auto">
            <a:xfrm>
              <a:off x="881" y="2439"/>
              <a:ext cx="6" cy="9"/>
            </a:xfrm>
            <a:custGeom>
              <a:avLst/>
              <a:gdLst>
                <a:gd name="T0" fmla="*/ 5 w 4"/>
                <a:gd name="T1" fmla="*/ 0 h 7"/>
                <a:gd name="T2" fmla="*/ 14 w 4"/>
                <a:gd name="T3" fmla="*/ 15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cubicBezTo>
                    <a:pt x="0" y="3"/>
                    <a:pt x="2" y="5"/>
                    <a:pt x="4" y="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296"/>
            <p:cNvSpPr/>
            <p:nvPr>
              <p:custDataLst>
                <p:tags r:id="rId107"/>
              </p:custDataLst>
            </p:nvPr>
          </p:nvSpPr>
          <p:spPr bwMode="auto">
            <a:xfrm>
              <a:off x="1002" y="2229"/>
              <a:ext cx="16" cy="7"/>
            </a:xfrm>
            <a:custGeom>
              <a:avLst/>
              <a:gdLst>
                <a:gd name="T0" fmla="*/ 28 w 12"/>
                <a:gd name="T1" fmla="*/ 0 h 5"/>
                <a:gd name="T2" fmla="*/ 0 w 12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5">
                  <a:moveTo>
                    <a:pt x="12" y="0"/>
                  </a:moveTo>
                  <a:cubicBezTo>
                    <a:pt x="8" y="1"/>
                    <a:pt x="4" y="4"/>
                    <a:pt x="0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Freeform 297"/>
            <p:cNvSpPr/>
            <p:nvPr>
              <p:custDataLst>
                <p:tags r:id="rId108"/>
              </p:custDataLst>
            </p:nvPr>
          </p:nvSpPr>
          <p:spPr bwMode="auto">
            <a:xfrm>
              <a:off x="1031" y="2192"/>
              <a:ext cx="15" cy="7"/>
            </a:xfrm>
            <a:custGeom>
              <a:avLst/>
              <a:gdLst>
                <a:gd name="T0" fmla="*/ 27 w 11"/>
                <a:gd name="T1" fmla="*/ 0 h 5"/>
                <a:gd name="T2" fmla="*/ 0 w 11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8" y="3"/>
                    <a:pt x="4" y="5"/>
                    <a:pt x="0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298"/>
            <p:cNvSpPr/>
            <p:nvPr>
              <p:custDataLst>
                <p:tags r:id="rId109"/>
              </p:custDataLst>
            </p:nvPr>
          </p:nvSpPr>
          <p:spPr bwMode="auto">
            <a:xfrm>
              <a:off x="976" y="2131"/>
              <a:ext cx="14" cy="2"/>
            </a:xfrm>
            <a:custGeom>
              <a:avLst/>
              <a:gdLst>
                <a:gd name="T0" fmla="*/ 0 w 10"/>
                <a:gd name="T1" fmla="*/ 1 h 2"/>
                <a:gd name="T2" fmla="*/ 28 w 10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2">
                  <a:moveTo>
                    <a:pt x="0" y="1"/>
                  </a:moveTo>
                  <a:cubicBezTo>
                    <a:pt x="3" y="2"/>
                    <a:pt x="7" y="2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299"/>
            <p:cNvSpPr/>
            <p:nvPr>
              <p:custDataLst>
                <p:tags r:id="rId110"/>
              </p:custDataLst>
            </p:nvPr>
          </p:nvSpPr>
          <p:spPr bwMode="auto">
            <a:xfrm>
              <a:off x="1082" y="1897"/>
              <a:ext cx="12" cy="7"/>
            </a:xfrm>
            <a:custGeom>
              <a:avLst/>
              <a:gdLst>
                <a:gd name="T0" fmla="*/ 0 w 9"/>
                <a:gd name="T1" fmla="*/ 14 h 5"/>
                <a:gd name="T2" fmla="*/ 21 w 9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cubicBezTo>
                    <a:pt x="3" y="3"/>
                    <a:pt x="6" y="2"/>
                    <a:pt x="9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300"/>
            <p:cNvSpPr/>
            <p:nvPr>
              <p:custDataLst>
                <p:tags r:id="rId111"/>
              </p:custDataLst>
            </p:nvPr>
          </p:nvSpPr>
          <p:spPr bwMode="auto">
            <a:xfrm>
              <a:off x="990" y="1747"/>
              <a:ext cx="16" cy="14"/>
            </a:xfrm>
            <a:custGeom>
              <a:avLst/>
              <a:gdLst>
                <a:gd name="T0" fmla="*/ 0 w 12"/>
                <a:gd name="T1" fmla="*/ 13 h 11"/>
                <a:gd name="T2" fmla="*/ 21 w 12"/>
                <a:gd name="T3" fmla="*/ 22 h 11"/>
                <a:gd name="T4" fmla="*/ 9 w 12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1">
                  <a:moveTo>
                    <a:pt x="0" y="6"/>
                  </a:moveTo>
                  <a:cubicBezTo>
                    <a:pt x="2" y="8"/>
                    <a:pt x="6" y="11"/>
                    <a:pt x="9" y="10"/>
                  </a:cubicBezTo>
                  <a:cubicBezTo>
                    <a:pt x="12" y="7"/>
                    <a:pt x="6" y="1"/>
                    <a:pt x="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Freeform 301"/>
            <p:cNvSpPr/>
            <p:nvPr>
              <p:custDataLst>
                <p:tags r:id="rId112"/>
              </p:custDataLst>
            </p:nvPr>
          </p:nvSpPr>
          <p:spPr bwMode="auto">
            <a:xfrm>
              <a:off x="1309" y="1411"/>
              <a:ext cx="23" cy="13"/>
            </a:xfrm>
            <a:custGeom>
              <a:avLst/>
              <a:gdLst>
                <a:gd name="T0" fmla="*/ 42 w 17"/>
                <a:gd name="T1" fmla="*/ 0 h 10"/>
                <a:gd name="T2" fmla="*/ 15 w 17"/>
                <a:gd name="T3" fmla="*/ 22 h 10"/>
                <a:gd name="T4" fmla="*/ 16 w 17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3" y="1"/>
                    <a:pt x="10" y="10"/>
                    <a:pt x="6" y="10"/>
                  </a:cubicBezTo>
                  <a:cubicBezTo>
                    <a:pt x="0" y="10"/>
                    <a:pt x="4" y="3"/>
                    <a:pt x="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Freeform 302"/>
            <p:cNvSpPr/>
            <p:nvPr>
              <p:custDataLst>
                <p:tags r:id="rId113"/>
              </p:custDataLst>
            </p:nvPr>
          </p:nvSpPr>
          <p:spPr bwMode="auto">
            <a:xfrm>
              <a:off x="1293" y="1468"/>
              <a:ext cx="6" cy="12"/>
            </a:xfrm>
            <a:custGeom>
              <a:avLst/>
              <a:gdLst>
                <a:gd name="T0" fmla="*/ 8 w 5"/>
                <a:gd name="T1" fmla="*/ 0 h 9"/>
                <a:gd name="T2" fmla="*/ 0 w 5"/>
                <a:gd name="T3" fmla="*/ 2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cubicBezTo>
                    <a:pt x="3" y="3"/>
                    <a:pt x="1" y="6"/>
                    <a:pt x="0" y="9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Freeform 303"/>
            <p:cNvSpPr/>
            <p:nvPr>
              <p:custDataLst>
                <p:tags r:id="rId114"/>
              </p:custDataLst>
            </p:nvPr>
          </p:nvSpPr>
          <p:spPr bwMode="auto">
            <a:xfrm>
              <a:off x="1265" y="1519"/>
              <a:ext cx="14" cy="14"/>
            </a:xfrm>
            <a:custGeom>
              <a:avLst/>
              <a:gdLst>
                <a:gd name="T0" fmla="*/ 23 w 11"/>
                <a:gd name="T1" fmla="*/ 1 h 11"/>
                <a:gd name="T2" fmla="*/ 1 w 11"/>
                <a:gd name="T3" fmla="*/ 23 h 11"/>
                <a:gd name="T4" fmla="*/ 10 w 11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1">
                  <a:moveTo>
                    <a:pt x="11" y="1"/>
                  </a:moveTo>
                  <a:cubicBezTo>
                    <a:pt x="11" y="7"/>
                    <a:pt x="7" y="11"/>
                    <a:pt x="1" y="11"/>
                  </a:cubicBezTo>
                  <a:cubicBezTo>
                    <a:pt x="0" y="8"/>
                    <a:pt x="2" y="3"/>
                    <a:pt x="5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Freeform 304"/>
            <p:cNvSpPr/>
            <p:nvPr>
              <p:custDataLst>
                <p:tags r:id="rId115"/>
              </p:custDataLst>
            </p:nvPr>
          </p:nvSpPr>
          <p:spPr bwMode="auto">
            <a:xfrm>
              <a:off x="1266" y="1637"/>
              <a:ext cx="1" cy="16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28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cubicBezTo>
                    <a:pt x="1" y="4"/>
                    <a:pt x="0" y="8"/>
                    <a:pt x="0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Freeform 305"/>
            <p:cNvSpPr/>
            <p:nvPr>
              <p:custDataLst>
                <p:tags r:id="rId116"/>
              </p:custDataLst>
            </p:nvPr>
          </p:nvSpPr>
          <p:spPr bwMode="auto">
            <a:xfrm>
              <a:off x="1245" y="1693"/>
              <a:ext cx="18" cy="18"/>
            </a:xfrm>
            <a:custGeom>
              <a:avLst/>
              <a:gdLst>
                <a:gd name="T0" fmla="*/ 24 w 14"/>
                <a:gd name="T1" fmla="*/ 0 h 13"/>
                <a:gd name="T2" fmla="*/ 15 w 14"/>
                <a:gd name="T3" fmla="*/ 35 h 13"/>
                <a:gd name="T4" fmla="*/ 13 w 14"/>
                <a:gd name="T5" fmla="*/ 6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3">
                  <a:moveTo>
                    <a:pt x="12" y="0"/>
                  </a:moveTo>
                  <a:cubicBezTo>
                    <a:pt x="10" y="4"/>
                    <a:pt x="14" y="13"/>
                    <a:pt x="7" y="13"/>
                  </a:cubicBezTo>
                  <a:cubicBezTo>
                    <a:pt x="0" y="13"/>
                    <a:pt x="4" y="6"/>
                    <a:pt x="6" y="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" name="Freeform 306"/>
            <p:cNvSpPr/>
            <p:nvPr>
              <p:custDataLst>
                <p:tags r:id="rId117"/>
              </p:custDataLst>
            </p:nvPr>
          </p:nvSpPr>
          <p:spPr bwMode="auto">
            <a:xfrm>
              <a:off x="1255" y="1753"/>
              <a:ext cx="8" cy="18"/>
            </a:xfrm>
            <a:custGeom>
              <a:avLst/>
              <a:gdLst>
                <a:gd name="T0" fmla="*/ 15 w 6"/>
                <a:gd name="T1" fmla="*/ 0 h 13"/>
                <a:gd name="T2" fmla="*/ 0 w 6"/>
                <a:gd name="T3" fmla="*/ 35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13">
                  <a:moveTo>
                    <a:pt x="6" y="0"/>
                  </a:moveTo>
                  <a:cubicBezTo>
                    <a:pt x="1" y="2"/>
                    <a:pt x="0" y="9"/>
                    <a:pt x="0" y="13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Freeform 307"/>
            <p:cNvSpPr/>
            <p:nvPr>
              <p:custDataLst>
                <p:tags r:id="rId118"/>
              </p:custDataLst>
            </p:nvPr>
          </p:nvSpPr>
          <p:spPr bwMode="auto">
            <a:xfrm>
              <a:off x="1271" y="1803"/>
              <a:ext cx="4" cy="16"/>
            </a:xfrm>
            <a:custGeom>
              <a:avLst/>
              <a:gdLst>
                <a:gd name="T0" fmla="*/ 7 w 3"/>
                <a:gd name="T1" fmla="*/ 0 h 12"/>
                <a:gd name="T2" fmla="*/ 1 w 3"/>
                <a:gd name="T3" fmla="*/ 28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cubicBezTo>
                    <a:pt x="1" y="4"/>
                    <a:pt x="0" y="8"/>
                    <a:pt x="1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Freeform 308"/>
            <p:cNvSpPr/>
            <p:nvPr>
              <p:custDataLst>
                <p:tags r:id="rId119"/>
              </p:custDataLst>
            </p:nvPr>
          </p:nvSpPr>
          <p:spPr bwMode="auto">
            <a:xfrm>
              <a:off x="1271" y="1855"/>
              <a:ext cx="14" cy="16"/>
            </a:xfrm>
            <a:custGeom>
              <a:avLst/>
              <a:gdLst>
                <a:gd name="T0" fmla="*/ 28 w 10"/>
                <a:gd name="T1" fmla="*/ 0 h 12"/>
                <a:gd name="T2" fmla="*/ 21 w 10"/>
                <a:gd name="T3" fmla="*/ 0 h 12"/>
                <a:gd name="T4" fmla="*/ 15 w 10"/>
                <a:gd name="T5" fmla="*/ 28 h 12"/>
                <a:gd name="T6" fmla="*/ 6 w 10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6" y="4"/>
                    <a:pt x="7" y="8"/>
                    <a:pt x="6" y="12"/>
                  </a:cubicBezTo>
                  <a:cubicBezTo>
                    <a:pt x="2" y="12"/>
                    <a:pt x="0" y="4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Freeform 309"/>
            <p:cNvSpPr/>
            <p:nvPr>
              <p:custDataLst>
                <p:tags r:id="rId120"/>
              </p:custDataLst>
            </p:nvPr>
          </p:nvSpPr>
          <p:spPr bwMode="auto">
            <a:xfrm>
              <a:off x="1295" y="1888"/>
              <a:ext cx="7" cy="11"/>
            </a:xfrm>
            <a:custGeom>
              <a:avLst/>
              <a:gdLst>
                <a:gd name="T0" fmla="*/ 0 w 5"/>
                <a:gd name="T1" fmla="*/ 0 h 8"/>
                <a:gd name="T2" fmla="*/ 14 w 5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cubicBezTo>
                    <a:pt x="2" y="2"/>
                    <a:pt x="3" y="5"/>
                    <a:pt x="5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310"/>
            <p:cNvSpPr/>
            <p:nvPr>
              <p:custDataLst>
                <p:tags r:id="rId121"/>
              </p:custDataLst>
            </p:nvPr>
          </p:nvSpPr>
          <p:spPr bwMode="auto">
            <a:xfrm>
              <a:off x="1239" y="1959"/>
              <a:ext cx="18" cy="16"/>
            </a:xfrm>
            <a:custGeom>
              <a:avLst/>
              <a:gdLst>
                <a:gd name="T0" fmla="*/ 26 w 13"/>
                <a:gd name="T1" fmla="*/ 28 h 12"/>
                <a:gd name="T2" fmla="*/ 0 w 13"/>
                <a:gd name="T3" fmla="*/ 1 h 12"/>
                <a:gd name="T4" fmla="*/ 33 w 13"/>
                <a:gd name="T5" fmla="*/ 12 h 12"/>
                <a:gd name="T6" fmla="*/ 33 w 13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0" y="12"/>
                  </a:moveTo>
                  <a:cubicBezTo>
                    <a:pt x="6" y="10"/>
                    <a:pt x="0" y="7"/>
                    <a:pt x="0" y="1"/>
                  </a:cubicBezTo>
                  <a:cubicBezTo>
                    <a:pt x="5" y="0"/>
                    <a:pt x="8" y="4"/>
                    <a:pt x="12" y="5"/>
                  </a:cubicBezTo>
                  <a:cubicBezTo>
                    <a:pt x="13" y="3"/>
                    <a:pt x="13" y="2"/>
                    <a:pt x="12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Freeform 311"/>
            <p:cNvSpPr/>
            <p:nvPr>
              <p:custDataLst>
                <p:tags r:id="rId122"/>
              </p:custDataLst>
            </p:nvPr>
          </p:nvSpPr>
          <p:spPr bwMode="auto">
            <a:xfrm>
              <a:off x="1261" y="1969"/>
              <a:ext cx="14" cy="6"/>
            </a:xfrm>
            <a:custGeom>
              <a:avLst/>
              <a:gdLst>
                <a:gd name="T0" fmla="*/ 0 w 11"/>
                <a:gd name="T1" fmla="*/ 0 h 4"/>
                <a:gd name="T2" fmla="*/ 23 w 11"/>
                <a:gd name="T3" fmla="*/ 14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2" y="3"/>
                    <a:pt x="7" y="4"/>
                    <a:pt x="11" y="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312"/>
            <p:cNvSpPr/>
            <p:nvPr>
              <p:custDataLst>
                <p:tags r:id="rId123"/>
              </p:custDataLst>
            </p:nvPr>
          </p:nvSpPr>
          <p:spPr bwMode="auto">
            <a:xfrm>
              <a:off x="1246" y="1583"/>
              <a:ext cx="59" cy="53"/>
            </a:xfrm>
            <a:custGeom>
              <a:avLst/>
              <a:gdLst>
                <a:gd name="T0" fmla="*/ 51 w 44"/>
                <a:gd name="T1" fmla="*/ 0 h 40"/>
                <a:gd name="T2" fmla="*/ 20 w 44"/>
                <a:gd name="T3" fmla="*/ 56 h 40"/>
                <a:gd name="T4" fmla="*/ 83 w 44"/>
                <a:gd name="T5" fmla="*/ 9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4" h="40">
                  <a:moveTo>
                    <a:pt x="21" y="0"/>
                  </a:moveTo>
                  <a:cubicBezTo>
                    <a:pt x="10" y="0"/>
                    <a:pt x="0" y="13"/>
                    <a:pt x="8" y="24"/>
                  </a:cubicBezTo>
                  <a:cubicBezTo>
                    <a:pt x="20" y="40"/>
                    <a:pt x="44" y="21"/>
                    <a:pt x="34" y="4"/>
                  </a:cubicBezTo>
                </a:path>
              </a:pathLst>
            </a:custGeom>
            <a:solidFill>
              <a:srgbClr val="FD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Freeform 313"/>
            <p:cNvSpPr/>
            <p:nvPr>
              <p:custDataLst>
                <p:tags r:id="rId124"/>
              </p:custDataLst>
            </p:nvPr>
          </p:nvSpPr>
          <p:spPr bwMode="auto">
            <a:xfrm>
              <a:off x="1255" y="1583"/>
              <a:ext cx="36" cy="38"/>
            </a:xfrm>
            <a:custGeom>
              <a:avLst/>
              <a:gdLst>
                <a:gd name="T0" fmla="*/ 31 w 27"/>
                <a:gd name="T1" fmla="*/ 0 h 29"/>
                <a:gd name="T2" fmla="*/ 64 w 27"/>
                <a:gd name="T3" fmla="*/ 34 h 29"/>
                <a:gd name="T4" fmla="*/ 31 w 27"/>
                <a:gd name="T5" fmla="*/ 66 h 29"/>
                <a:gd name="T6" fmla="*/ 0 w 27"/>
                <a:gd name="T7" fmla="*/ 48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21" y="0"/>
                    <a:pt x="27" y="7"/>
                    <a:pt x="27" y="15"/>
                  </a:cubicBezTo>
                  <a:cubicBezTo>
                    <a:pt x="27" y="23"/>
                    <a:pt x="21" y="29"/>
                    <a:pt x="13" y="29"/>
                  </a:cubicBezTo>
                  <a:cubicBezTo>
                    <a:pt x="7" y="29"/>
                    <a:pt x="2" y="26"/>
                    <a:pt x="0" y="21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1" name="Oval 314"/>
            <p:cNvSpPr>
              <a:spLocks noChangeArrowheads="1"/>
            </p:cNvSpPr>
            <p:nvPr>
              <p:custDataLst>
                <p:tags r:id="rId125"/>
              </p:custDataLst>
            </p:nvPr>
          </p:nvSpPr>
          <p:spPr bwMode="auto">
            <a:xfrm>
              <a:off x="1267" y="1597"/>
              <a:ext cx="11" cy="11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142" name="Freeform 315"/>
            <p:cNvSpPr/>
            <p:nvPr>
              <p:custDataLst>
                <p:tags r:id="rId126"/>
              </p:custDataLst>
            </p:nvPr>
          </p:nvSpPr>
          <p:spPr bwMode="auto">
            <a:xfrm>
              <a:off x="1197" y="1657"/>
              <a:ext cx="199" cy="32"/>
            </a:xfrm>
            <a:custGeom>
              <a:avLst/>
              <a:gdLst>
                <a:gd name="T0" fmla="*/ 0 w 149"/>
                <a:gd name="T1" fmla="*/ 0 h 24"/>
                <a:gd name="T2" fmla="*/ 275 w 149"/>
                <a:gd name="T3" fmla="*/ 27 h 24"/>
                <a:gd name="T4" fmla="*/ 355 w 149"/>
                <a:gd name="T5" fmla="*/ 12 h 24"/>
                <a:gd name="T6" fmla="*/ 355 w 149"/>
                <a:gd name="T7" fmla="*/ 12 h 24"/>
                <a:gd name="T8" fmla="*/ 271 w 149"/>
                <a:gd name="T9" fmla="*/ 21 h 24"/>
                <a:gd name="T10" fmla="*/ 0 w 149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9" h="24">
                  <a:moveTo>
                    <a:pt x="0" y="0"/>
                  </a:moveTo>
                  <a:cubicBezTo>
                    <a:pt x="29" y="24"/>
                    <a:pt x="74" y="18"/>
                    <a:pt x="115" y="11"/>
                  </a:cubicBezTo>
                  <a:cubicBezTo>
                    <a:pt x="127" y="9"/>
                    <a:pt x="139" y="6"/>
                    <a:pt x="149" y="5"/>
                  </a:cubicBezTo>
                  <a:cubicBezTo>
                    <a:pt x="149" y="5"/>
                    <a:pt x="149" y="5"/>
                    <a:pt x="149" y="5"/>
                  </a:cubicBezTo>
                  <a:cubicBezTo>
                    <a:pt x="139" y="6"/>
                    <a:pt x="127" y="7"/>
                    <a:pt x="114" y="9"/>
                  </a:cubicBezTo>
                  <a:cubicBezTo>
                    <a:pt x="74" y="15"/>
                    <a:pt x="28" y="24"/>
                    <a:pt x="0" y="0"/>
                  </a:cubicBez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" name="Freeform 316"/>
            <p:cNvSpPr/>
            <p:nvPr>
              <p:custDataLst>
                <p:tags r:id="rId127"/>
              </p:custDataLst>
            </p:nvPr>
          </p:nvSpPr>
          <p:spPr bwMode="auto">
            <a:xfrm>
              <a:off x="1621" y="1583"/>
              <a:ext cx="42" cy="40"/>
            </a:xfrm>
            <a:custGeom>
              <a:avLst/>
              <a:gdLst>
                <a:gd name="T0" fmla="*/ 22 w 31"/>
                <a:gd name="T1" fmla="*/ 9 h 30"/>
                <a:gd name="T2" fmla="*/ 47 w 31"/>
                <a:gd name="T3" fmla="*/ 63 h 30"/>
                <a:gd name="T4" fmla="*/ 76 w 31"/>
                <a:gd name="T5" fmla="*/ 36 h 30"/>
                <a:gd name="T6" fmla="*/ 42 w 31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0">
                  <a:moveTo>
                    <a:pt x="9" y="4"/>
                  </a:moveTo>
                  <a:cubicBezTo>
                    <a:pt x="0" y="13"/>
                    <a:pt x="5" y="30"/>
                    <a:pt x="19" y="26"/>
                  </a:cubicBezTo>
                  <a:cubicBezTo>
                    <a:pt x="24" y="25"/>
                    <a:pt x="29" y="20"/>
                    <a:pt x="30" y="15"/>
                  </a:cubicBezTo>
                  <a:cubicBezTo>
                    <a:pt x="31" y="6"/>
                    <a:pt x="24" y="3"/>
                    <a:pt x="17" y="0"/>
                  </a:cubicBezTo>
                </a:path>
              </a:pathLst>
            </a:custGeom>
            <a:solidFill>
              <a:srgbClr val="FD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" name="Freeform 317"/>
            <p:cNvSpPr/>
            <p:nvPr>
              <p:custDataLst>
                <p:tags r:id="rId128"/>
              </p:custDataLst>
            </p:nvPr>
          </p:nvSpPr>
          <p:spPr bwMode="auto">
            <a:xfrm>
              <a:off x="1660" y="1592"/>
              <a:ext cx="1" cy="4"/>
            </a:xfrm>
            <a:custGeom>
              <a:avLst/>
              <a:gdLst>
                <a:gd name="T0" fmla="*/ 1 w 1"/>
                <a:gd name="T1" fmla="*/ 7 h 3"/>
                <a:gd name="T2" fmla="*/ 0 w 1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5" name="Freeform 318"/>
            <p:cNvSpPr/>
            <p:nvPr>
              <p:custDataLst>
                <p:tags r:id="rId129"/>
              </p:custDataLst>
            </p:nvPr>
          </p:nvSpPr>
          <p:spPr bwMode="auto">
            <a:xfrm>
              <a:off x="1624" y="1583"/>
              <a:ext cx="37" cy="38"/>
            </a:xfrm>
            <a:custGeom>
              <a:avLst/>
              <a:gdLst>
                <a:gd name="T0" fmla="*/ 34 w 28"/>
                <a:gd name="T1" fmla="*/ 0 h 29"/>
                <a:gd name="T2" fmla="*/ 0 w 28"/>
                <a:gd name="T3" fmla="*/ 34 h 29"/>
                <a:gd name="T4" fmla="*/ 34 w 28"/>
                <a:gd name="T5" fmla="*/ 66 h 29"/>
                <a:gd name="T6" fmla="*/ 65 w 28"/>
                <a:gd name="T7" fmla="*/ 48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8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29"/>
                    <a:pt x="15" y="29"/>
                  </a:cubicBezTo>
                  <a:cubicBezTo>
                    <a:pt x="20" y="29"/>
                    <a:pt x="25" y="26"/>
                    <a:pt x="28" y="21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6" name="Oval 319"/>
            <p:cNvSpPr>
              <a:spLocks noChangeArrowheads="1"/>
            </p:cNvSpPr>
            <p:nvPr>
              <p:custDataLst>
                <p:tags r:id="rId130"/>
              </p:custDataLst>
            </p:nvPr>
          </p:nvSpPr>
          <p:spPr bwMode="auto">
            <a:xfrm>
              <a:off x="1639" y="1597"/>
              <a:ext cx="10" cy="11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147" name="Freeform 320"/>
            <p:cNvSpPr/>
            <p:nvPr>
              <p:custDataLst>
                <p:tags r:id="rId131"/>
              </p:custDataLst>
            </p:nvPr>
          </p:nvSpPr>
          <p:spPr bwMode="auto">
            <a:xfrm>
              <a:off x="1520" y="1657"/>
              <a:ext cx="200" cy="32"/>
            </a:xfrm>
            <a:custGeom>
              <a:avLst/>
              <a:gdLst>
                <a:gd name="T0" fmla="*/ 84 w 150"/>
                <a:gd name="T1" fmla="*/ 21 h 24"/>
                <a:gd name="T2" fmla="*/ 0 w 150"/>
                <a:gd name="T3" fmla="*/ 12 h 24"/>
                <a:gd name="T4" fmla="*/ 0 w 150"/>
                <a:gd name="T5" fmla="*/ 12 h 24"/>
                <a:gd name="T6" fmla="*/ 84 w 150"/>
                <a:gd name="T7" fmla="*/ 27 h 24"/>
                <a:gd name="T8" fmla="*/ 356 w 150"/>
                <a:gd name="T9" fmla="*/ 0 h 24"/>
                <a:gd name="T10" fmla="*/ 356 w 150"/>
                <a:gd name="T11" fmla="*/ 0 h 24"/>
                <a:gd name="T12" fmla="*/ 84 w 150"/>
                <a:gd name="T13" fmla="*/ 21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24">
                  <a:moveTo>
                    <a:pt x="35" y="9"/>
                  </a:moveTo>
                  <a:cubicBezTo>
                    <a:pt x="23" y="7"/>
                    <a:pt x="11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0" y="6"/>
                    <a:pt x="22" y="9"/>
                    <a:pt x="35" y="11"/>
                  </a:cubicBezTo>
                  <a:cubicBezTo>
                    <a:pt x="75" y="18"/>
                    <a:pt x="121" y="24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22" y="24"/>
                    <a:pt x="75" y="15"/>
                    <a:pt x="35" y="9"/>
                  </a:cubicBez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8" name="Freeform 321"/>
            <p:cNvSpPr/>
            <p:nvPr>
              <p:custDataLst>
                <p:tags r:id="rId132"/>
              </p:custDataLst>
            </p:nvPr>
          </p:nvSpPr>
          <p:spPr bwMode="auto">
            <a:xfrm>
              <a:off x="1596" y="1409"/>
              <a:ext cx="4" cy="11"/>
            </a:xfrm>
            <a:custGeom>
              <a:avLst/>
              <a:gdLst>
                <a:gd name="T0" fmla="*/ 0 w 3"/>
                <a:gd name="T1" fmla="*/ 0 h 8"/>
                <a:gd name="T2" fmla="*/ 7 w 3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0" y="3"/>
                    <a:pt x="0" y="6"/>
                    <a:pt x="3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9" name="Freeform 322"/>
            <p:cNvSpPr/>
            <p:nvPr>
              <p:custDataLst>
                <p:tags r:id="rId133"/>
              </p:custDataLst>
            </p:nvPr>
          </p:nvSpPr>
          <p:spPr bwMode="auto">
            <a:xfrm>
              <a:off x="1624" y="1464"/>
              <a:ext cx="20" cy="20"/>
            </a:xfrm>
            <a:custGeom>
              <a:avLst/>
              <a:gdLst>
                <a:gd name="T0" fmla="*/ 1 w 15"/>
                <a:gd name="T1" fmla="*/ 7 h 15"/>
                <a:gd name="T2" fmla="*/ 23 w 15"/>
                <a:gd name="T3" fmla="*/ 28 h 15"/>
                <a:gd name="T4" fmla="*/ 15 w 15"/>
                <a:gd name="T5" fmla="*/ 0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5">
                  <a:moveTo>
                    <a:pt x="1" y="3"/>
                  </a:moveTo>
                  <a:cubicBezTo>
                    <a:pt x="0" y="7"/>
                    <a:pt x="4" y="15"/>
                    <a:pt x="10" y="12"/>
                  </a:cubicBezTo>
                  <a:cubicBezTo>
                    <a:pt x="15" y="10"/>
                    <a:pt x="7" y="3"/>
                    <a:pt x="6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0" name="Freeform 323"/>
            <p:cNvSpPr/>
            <p:nvPr>
              <p:custDataLst>
                <p:tags r:id="rId134"/>
              </p:custDataLst>
            </p:nvPr>
          </p:nvSpPr>
          <p:spPr bwMode="auto">
            <a:xfrm>
              <a:off x="1640" y="1521"/>
              <a:ext cx="5" cy="15"/>
            </a:xfrm>
            <a:custGeom>
              <a:avLst/>
              <a:gdLst>
                <a:gd name="T0" fmla="*/ 0 w 4"/>
                <a:gd name="T1" fmla="*/ 0 h 11"/>
                <a:gd name="T2" fmla="*/ 8 w 4"/>
                <a:gd name="T3" fmla="*/ 2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0" y="4"/>
                    <a:pt x="2" y="8"/>
                    <a:pt x="4" y="1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1" name="Freeform 324"/>
            <p:cNvSpPr/>
            <p:nvPr>
              <p:custDataLst>
                <p:tags r:id="rId135"/>
              </p:custDataLst>
            </p:nvPr>
          </p:nvSpPr>
          <p:spPr bwMode="auto">
            <a:xfrm>
              <a:off x="1652" y="1640"/>
              <a:ext cx="1" cy="13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22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cubicBezTo>
                    <a:pt x="0" y="4"/>
                    <a:pt x="0" y="7"/>
                    <a:pt x="1" y="1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Freeform 325"/>
            <p:cNvSpPr/>
            <p:nvPr>
              <p:custDataLst>
                <p:tags r:id="rId136"/>
              </p:custDataLst>
            </p:nvPr>
          </p:nvSpPr>
          <p:spPr bwMode="auto">
            <a:xfrm>
              <a:off x="1661" y="1696"/>
              <a:ext cx="1" cy="7"/>
            </a:xfrm>
            <a:custGeom>
              <a:avLst/>
              <a:gdLst>
                <a:gd name="T0" fmla="*/ 0 w 1"/>
                <a:gd name="T1" fmla="*/ 14 h 5"/>
                <a:gd name="T2" fmla="*/ 0 w 1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Freeform 326"/>
            <p:cNvSpPr/>
            <p:nvPr>
              <p:custDataLst>
                <p:tags r:id="rId137"/>
              </p:custDataLst>
            </p:nvPr>
          </p:nvSpPr>
          <p:spPr bwMode="auto">
            <a:xfrm>
              <a:off x="1661" y="1751"/>
              <a:ext cx="16" cy="25"/>
            </a:xfrm>
            <a:custGeom>
              <a:avLst/>
              <a:gdLst>
                <a:gd name="T0" fmla="*/ 0 w 12"/>
                <a:gd name="T1" fmla="*/ 9 h 19"/>
                <a:gd name="T2" fmla="*/ 20 w 12"/>
                <a:gd name="T3" fmla="*/ 0 h 1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19">
                  <a:moveTo>
                    <a:pt x="0" y="4"/>
                  </a:moveTo>
                  <a:cubicBezTo>
                    <a:pt x="3" y="19"/>
                    <a:pt x="12" y="13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" name="Freeform 327"/>
            <p:cNvSpPr/>
            <p:nvPr>
              <p:custDataLst>
                <p:tags r:id="rId138"/>
              </p:custDataLst>
            </p:nvPr>
          </p:nvSpPr>
          <p:spPr bwMode="auto">
            <a:xfrm>
              <a:off x="1651" y="1800"/>
              <a:ext cx="21" cy="21"/>
            </a:xfrm>
            <a:custGeom>
              <a:avLst/>
              <a:gdLst>
                <a:gd name="T0" fmla="*/ 0 w 16"/>
                <a:gd name="T1" fmla="*/ 9 h 16"/>
                <a:gd name="T2" fmla="*/ 14 w 16"/>
                <a:gd name="T3" fmla="*/ 29 h 16"/>
                <a:gd name="T4" fmla="*/ 18 w 16"/>
                <a:gd name="T5" fmla="*/ 5 h 16"/>
                <a:gd name="T6" fmla="*/ 37 w 16"/>
                <a:gd name="T7" fmla="*/ 28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8"/>
                    <a:pt x="0" y="16"/>
                    <a:pt x="6" y="13"/>
                  </a:cubicBezTo>
                  <a:cubicBezTo>
                    <a:pt x="11" y="11"/>
                    <a:pt x="10" y="5"/>
                    <a:pt x="8" y="2"/>
                  </a:cubicBezTo>
                  <a:cubicBezTo>
                    <a:pt x="14" y="0"/>
                    <a:pt x="16" y="8"/>
                    <a:pt x="16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" name="Freeform 328"/>
            <p:cNvSpPr/>
            <p:nvPr>
              <p:custDataLst>
                <p:tags r:id="rId139"/>
              </p:custDataLst>
            </p:nvPr>
          </p:nvSpPr>
          <p:spPr bwMode="auto">
            <a:xfrm>
              <a:off x="1637" y="1853"/>
              <a:ext cx="4" cy="19"/>
            </a:xfrm>
            <a:custGeom>
              <a:avLst/>
              <a:gdLst>
                <a:gd name="T0" fmla="*/ 5 w 3"/>
                <a:gd name="T1" fmla="*/ 0 h 14"/>
                <a:gd name="T2" fmla="*/ 7 w 3"/>
                <a:gd name="T3" fmla="*/ 35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4">
                  <a:moveTo>
                    <a:pt x="2" y="0"/>
                  </a:moveTo>
                  <a:cubicBezTo>
                    <a:pt x="0" y="4"/>
                    <a:pt x="0" y="10"/>
                    <a:pt x="3" y="1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6" name="Freeform 329"/>
            <p:cNvSpPr/>
            <p:nvPr>
              <p:custDataLst>
                <p:tags r:id="rId140"/>
              </p:custDataLst>
            </p:nvPr>
          </p:nvSpPr>
          <p:spPr bwMode="auto">
            <a:xfrm>
              <a:off x="1617" y="1885"/>
              <a:ext cx="31" cy="31"/>
            </a:xfrm>
            <a:custGeom>
              <a:avLst/>
              <a:gdLst>
                <a:gd name="T0" fmla="*/ 0 w 23"/>
                <a:gd name="T1" fmla="*/ 35 h 23"/>
                <a:gd name="T2" fmla="*/ 30 w 23"/>
                <a:gd name="T3" fmla="*/ 0 h 23"/>
                <a:gd name="T4" fmla="*/ 57 w 23"/>
                <a:gd name="T5" fmla="*/ 35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3">
                  <a:moveTo>
                    <a:pt x="0" y="14"/>
                  </a:moveTo>
                  <a:cubicBezTo>
                    <a:pt x="4" y="9"/>
                    <a:pt x="7" y="3"/>
                    <a:pt x="12" y="0"/>
                  </a:cubicBezTo>
                  <a:cubicBezTo>
                    <a:pt x="13" y="10"/>
                    <a:pt x="8" y="23"/>
                    <a:pt x="23" y="1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7" name="Freeform 330"/>
            <p:cNvSpPr/>
            <p:nvPr>
              <p:custDataLst>
                <p:tags r:id="rId141"/>
              </p:custDataLst>
            </p:nvPr>
          </p:nvSpPr>
          <p:spPr bwMode="auto">
            <a:xfrm>
              <a:off x="1478" y="1017"/>
              <a:ext cx="14" cy="22"/>
            </a:xfrm>
            <a:custGeom>
              <a:avLst/>
              <a:gdLst>
                <a:gd name="T0" fmla="*/ 28 w 10"/>
                <a:gd name="T1" fmla="*/ 32 h 16"/>
                <a:gd name="T2" fmla="*/ 14 w 10"/>
                <a:gd name="T3" fmla="*/ 0 h 16"/>
                <a:gd name="T4" fmla="*/ 1 w 10"/>
                <a:gd name="T5" fmla="*/ 41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6">
                  <a:moveTo>
                    <a:pt x="10" y="12"/>
                  </a:moveTo>
                  <a:cubicBezTo>
                    <a:pt x="9" y="8"/>
                    <a:pt x="9" y="3"/>
                    <a:pt x="5" y="0"/>
                  </a:cubicBezTo>
                  <a:cubicBezTo>
                    <a:pt x="0" y="1"/>
                    <a:pt x="0" y="11"/>
                    <a:pt x="1" y="16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Freeform 331"/>
            <p:cNvSpPr/>
            <p:nvPr>
              <p:custDataLst>
                <p:tags r:id="rId142"/>
              </p:custDataLst>
            </p:nvPr>
          </p:nvSpPr>
          <p:spPr bwMode="auto">
            <a:xfrm>
              <a:off x="1392" y="1031"/>
              <a:ext cx="4" cy="18"/>
            </a:xfrm>
            <a:custGeom>
              <a:avLst/>
              <a:gdLst>
                <a:gd name="T0" fmla="*/ 7 w 3"/>
                <a:gd name="T1" fmla="*/ 0 h 14"/>
                <a:gd name="T2" fmla="*/ 0 w 3"/>
                <a:gd name="T3" fmla="*/ 30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5"/>
                    <a:pt x="1" y="9"/>
                    <a:pt x="0" y="1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9" name="Freeform 332"/>
            <p:cNvSpPr/>
            <p:nvPr>
              <p:custDataLst>
                <p:tags r:id="rId143"/>
              </p:custDataLst>
            </p:nvPr>
          </p:nvSpPr>
          <p:spPr bwMode="auto">
            <a:xfrm>
              <a:off x="1396" y="1055"/>
              <a:ext cx="1" cy="20"/>
            </a:xfrm>
            <a:custGeom>
              <a:avLst/>
              <a:gdLst>
                <a:gd name="T0" fmla="*/ 1 w 1"/>
                <a:gd name="T1" fmla="*/ 0 h 15"/>
                <a:gd name="T2" fmla="*/ 0 w 1"/>
                <a:gd name="T3" fmla="*/ 36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5">
                  <a:moveTo>
                    <a:pt x="1" y="0"/>
                  </a:moveTo>
                  <a:cubicBezTo>
                    <a:pt x="0" y="5"/>
                    <a:pt x="0" y="10"/>
                    <a:pt x="0" y="1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0" name="Freeform 333"/>
            <p:cNvSpPr/>
            <p:nvPr>
              <p:custDataLst>
                <p:tags r:id="rId144"/>
              </p:custDataLst>
            </p:nvPr>
          </p:nvSpPr>
          <p:spPr bwMode="auto">
            <a:xfrm>
              <a:off x="1389" y="1085"/>
              <a:ext cx="15" cy="23"/>
            </a:xfrm>
            <a:custGeom>
              <a:avLst/>
              <a:gdLst>
                <a:gd name="T0" fmla="*/ 1 w 11"/>
                <a:gd name="T1" fmla="*/ 0 h 17"/>
                <a:gd name="T2" fmla="*/ 10 w 11"/>
                <a:gd name="T3" fmla="*/ 42 h 17"/>
                <a:gd name="T4" fmla="*/ 20 w 11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7">
                  <a:moveTo>
                    <a:pt x="1" y="0"/>
                  </a:moveTo>
                  <a:cubicBezTo>
                    <a:pt x="1" y="6"/>
                    <a:pt x="0" y="12"/>
                    <a:pt x="4" y="17"/>
                  </a:cubicBezTo>
                  <a:cubicBezTo>
                    <a:pt x="10" y="15"/>
                    <a:pt x="11" y="5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1" name="Freeform 334"/>
            <p:cNvSpPr/>
            <p:nvPr>
              <p:custDataLst>
                <p:tags r:id="rId145"/>
              </p:custDataLst>
            </p:nvPr>
          </p:nvSpPr>
          <p:spPr bwMode="auto">
            <a:xfrm>
              <a:off x="1464" y="1033"/>
              <a:ext cx="28" cy="31"/>
            </a:xfrm>
            <a:custGeom>
              <a:avLst/>
              <a:gdLst>
                <a:gd name="T0" fmla="*/ 48 w 21"/>
                <a:gd name="T1" fmla="*/ 57 h 23"/>
                <a:gd name="T2" fmla="*/ 37 w 21"/>
                <a:gd name="T3" fmla="*/ 24 h 23"/>
                <a:gd name="T4" fmla="*/ 28 w 21"/>
                <a:gd name="T5" fmla="*/ 51 h 23"/>
                <a:gd name="T6" fmla="*/ 5 w 21"/>
                <a:gd name="T7" fmla="*/ 42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3">
                  <a:moveTo>
                    <a:pt x="20" y="23"/>
                  </a:moveTo>
                  <a:cubicBezTo>
                    <a:pt x="21" y="19"/>
                    <a:pt x="19" y="13"/>
                    <a:pt x="16" y="10"/>
                  </a:cubicBezTo>
                  <a:cubicBezTo>
                    <a:pt x="12" y="12"/>
                    <a:pt x="10" y="18"/>
                    <a:pt x="12" y="21"/>
                  </a:cubicBezTo>
                  <a:cubicBezTo>
                    <a:pt x="17" y="10"/>
                    <a:pt x="0" y="0"/>
                    <a:pt x="2" y="1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" name="Freeform 335"/>
            <p:cNvSpPr/>
            <p:nvPr>
              <p:custDataLst>
                <p:tags r:id="rId146"/>
              </p:custDataLst>
            </p:nvPr>
          </p:nvSpPr>
          <p:spPr bwMode="auto">
            <a:xfrm>
              <a:off x="1496" y="1077"/>
              <a:ext cx="1" cy="22"/>
            </a:xfrm>
            <a:custGeom>
              <a:avLst/>
              <a:gdLst>
                <a:gd name="T0" fmla="*/ 0 w 1"/>
                <a:gd name="T1" fmla="*/ 0 h 16"/>
                <a:gd name="T2" fmla="*/ 1 w 1"/>
                <a:gd name="T3" fmla="*/ 41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6">
                  <a:moveTo>
                    <a:pt x="0" y="0"/>
                  </a:moveTo>
                  <a:cubicBezTo>
                    <a:pt x="0" y="6"/>
                    <a:pt x="0" y="11"/>
                    <a:pt x="1" y="16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" name="Freeform 336"/>
            <p:cNvSpPr/>
            <p:nvPr>
              <p:custDataLst>
                <p:tags r:id="rId147"/>
              </p:custDataLst>
            </p:nvPr>
          </p:nvSpPr>
          <p:spPr bwMode="auto">
            <a:xfrm>
              <a:off x="1663" y="1952"/>
              <a:ext cx="18" cy="27"/>
            </a:xfrm>
            <a:custGeom>
              <a:avLst/>
              <a:gdLst>
                <a:gd name="T0" fmla="*/ 15 w 14"/>
                <a:gd name="T1" fmla="*/ 49 h 20"/>
                <a:gd name="T2" fmla="*/ 30 w 14"/>
                <a:gd name="T3" fmla="*/ 27 h 20"/>
                <a:gd name="T4" fmla="*/ 8 w 14"/>
                <a:gd name="T5" fmla="*/ 35 h 20"/>
                <a:gd name="T6" fmla="*/ 24 w 14"/>
                <a:gd name="T7" fmla="*/ 5 h 20"/>
                <a:gd name="T8" fmla="*/ 0 w 14"/>
                <a:gd name="T9" fmla="*/ 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20">
                  <a:moveTo>
                    <a:pt x="7" y="20"/>
                  </a:moveTo>
                  <a:cubicBezTo>
                    <a:pt x="11" y="19"/>
                    <a:pt x="14" y="15"/>
                    <a:pt x="14" y="11"/>
                  </a:cubicBezTo>
                  <a:cubicBezTo>
                    <a:pt x="11" y="11"/>
                    <a:pt x="7" y="13"/>
                    <a:pt x="4" y="14"/>
                  </a:cubicBezTo>
                  <a:cubicBezTo>
                    <a:pt x="8" y="11"/>
                    <a:pt x="12" y="7"/>
                    <a:pt x="12" y="2"/>
                  </a:cubicBezTo>
                  <a:cubicBezTo>
                    <a:pt x="8" y="0"/>
                    <a:pt x="3" y="2"/>
                    <a:pt x="0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" name="Freeform 337"/>
            <p:cNvSpPr/>
            <p:nvPr>
              <p:custDataLst>
                <p:tags r:id="rId148"/>
              </p:custDataLst>
            </p:nvPr>
          </p:nvSpPr>
          <p:spPr bwMode="auto">
            <a:xfrm>
              <a:off x="1653" y="1964"/>
              <a:ext cx="7" cy="24"/>
            </a:xfrm>
            <a:custGeom>
              <a:avLst/>
              <a:gdLst>
                <a:gd name="T0" fmla="*/ 1 w 5"/>
                <a:gd name="T1" fmla="*/ 7 h 18"/>
                <a:gd name="T2" fmla="*/ 14 w 5"/>
                <a:gd name="T3" fmla="*/ 43 h 18"/>
                <a:gd name="T4" fmla="*/ 11 w 5"/>
                <a:gd name="T5" fmla="*/ 27 h 18"/>
                <a:gd name="T6" fmla="*/ 0 w 5"/>
                <a:gd name="T7" fmla="*/ 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8">
                  <a:moveTo>
                    <a:pt x="1" y="3"/>
                  </a:moveTo>
                  <a:cubicBezTo>
                    <a:pt x="3" y="8"/>
                    <a:pt x="3" y="13"/>
                    <a:pt x="5" y="18"/>
                  </a:cubicBezTo>
                  <a:cubicBezTo>
                    <a:pt x="5" y="16"/>
                    <a:pt x="5" y="14"/>
                    <a:pt x="4" y="11"/>
                  </a:cubicBezTo>
                  <a:cubicBezTo>
                    <a:pt x="4" y="9"/>
                    <a:pt x="2" y="0"/>
                    <a:pt x="0" y="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" name="Freeform 338"/>
            <p:cNvSpPr/>
            <p:nvPr>
              <p:custDataLst>
                <p:tags r:id="rId149"/>
              </p:custDataLst>
            </p:nvPr>
          </p:nvSpPr>
          <p:spPr bwMode="auto">
            <a:xfrm>
              <a:off x="1640" y="1955"/>
              <a:ext cx="13" cy="6"/>
            </a:xfrm>
            <a:custGeom>
              <a:avLst/>
              <a:gdLst>
                <a:gd name="T0" fmla="*/ 0 w 10"/>
                <a:gd name="T1" fmla="*/ 6 h 5"/>
                <a:gd name="T2" fmla="*/ 22 w 10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5">
                  <a:moveTo>
                    <a:pt x="0" y="3"/>
                  </a:moveTo>
                  <a:cubicBezTo>
                    <a:pt x="1" y="5"/>
                    <a:pt x="6" y="2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" name="Freeform 339"/>
            <p:cNvSpPr/>
            <p:nvPr>
              <p:custDataLst>
                <p:tags r:id="rId150"/>
              </p:custDataLst>
            </p:nvPr>
          </p:nvSpPr>
          <p:spPr bwMode="auto">
            <a:xfrm>
              <a:off x="1649" y="1965"/>
              <a:ext cx="8" cy="16"/>
            </a:xfrm>
            <a:custGeom>
              <a:avLst/>
              <a:gdLst>
                <a:gd name="T0" fmla="*/ 1 w 6"/>
                <a:gd name="T1" fmla="*/ 1 h 12"/>
                <a:gd name="T2" fmla="*/ 0 w 6"/>
                <a:gd name="T3" fmla="*/ 0 h 12"/>
                <a:gd name="T4" fmla="*/ 15 w 6"/>
                <a:gd name="T5" fmla="*/ 28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2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5"/>
                    <a:pt x="3" y="9"/>
                    <a:pt x="6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Freeform 340"/>
            <p:cNvSpPr/>
            <p:nvPr>
              <p:custDataLst>
                <p:tags r:id="rId151"/>
              </p:custDataLst>
            </p:nvPr>
          </p:nvSpPr>
          <p:spPr bwMode="auto">
            <a:xfrm>
              <a:off x="1688" y="2379"/>
              <a:ext cx="11" cy="58"/>
            </a:xfrm>
            <a:custGeom>
              <a:avLst/>
              <a:gdLst>
                <a:gd name="T0" fmla="*/ 21 w 8"/>
                <a:gd name="T1" fmla="*/ 0 h 44"/>
                <a:gd name="T2" fmla="*/ 8 w 8"/>
                <a:gd name="T3" fmla="*/ 100 h 44"/>
                <a:gd name="T4" fmla="*/ 14 w 8"/>
                <a:gd name="T5" fmla="*/ 16 h 44"/>
                <a:gd name="T6" fmla="*/ 11 w 8"/>
                <a:gd name="T7" fmla="*/ 96 h 44"/>
                <a:gd name="T8" fmla="*/ 8 w 8"/>
                <a:gd name="T9" fmla="*/ 8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44">
                  <a:moveTo>
                    <a:pt x="8" y="0"/>
                  </a:moveTo>
                  <a:cubicBezTo>
                    <a:pt x="2" y="14"/>
                    <a:pt x="4" y="30"/>
                    <a:pt x="3" y="44"/>
                  </a:cubicBezTo>
                  <a:cubicBezTo>
                    <a:pt x="0" y="32"/>
                    <a:pt x="4" y="19"/>
                    <a:pt x="5" y="7"/>
                  </a:cubicBezTo>
                  <a:cubicBezTo>
                    <a:pt x="7" y="18"/>
                    <a:pt x="1" y="30"/>
                    <a:pt x="4" y="42"/>
                  </a:cubicBezTo>
                  <a:cubicBezTo>
                    <a:pt x="3" y="40"/>
                    <a:pt x="3" y="39"/>
                    <a:pt x="3" y="3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8" name="Freeform 341"/>
            <p:cNvSpPr/>
            <p:nvPr>
              <p:custDataLst>
                <p:tags r:id="rId152"/>
              </p:custDataLst>
            </p:nvPr>
          </p:nvSpPr>
          <p:spPr bwMode="auto">
            <a:xfrm>
              <a:off x="1693" y="2408"/>
              <a:ext cx="3" cy="28"/>
            </a:xfrm>
            <a:custGeom>
              <a:avLst/>
              <a:gdLst>
                <a:gd name="T0" fmla="*/ 0 w 2"/>
                <a:gd name="T1" fmla="*/ 0 h 21"/>
                <a:gd name="T2" fmla="*/ 8 w 2"/>
                <a:gd name="T3" fmla="*/ 49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21">
                  <a:moveTo>
                    <a:pt x="0" y="0"/>
                  </a:moveTo>
                  <a:cubicBezTo>
                    <a:pt x="0" y="7"/>
                    <a:pt x="1" y="16"/>
                    <a:pt x="2" y="2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9" name="Freeform 342"/>
            <p:cNvSpPr/>
            <p:nvPr>
              <p:custDataLst>
                <p:tags r:id="rId153"/>
              </p:custDataLst>
            </p:nvPr>
          </p:nvSpPr>
          <p:spPr bwMode="auto">
            <a:xfrm>
              <a:off x="1689" y="2357"/>
              <a:ext cx="26" cy="30"/>
            </a:xfrm>
            <a:custGeom>
              <a:avLst/>
              <a:gdLst>
                <a:gd name="T0" fmla="*/ 7 w 19"/>
                <a:gd name="T1" fmla="*/ 34 h 22"/>
                <a:gd name="T2" fmla="*/ 40 w 19"/>
                <a:gd name="T3" fmla="*/ 41 h 22"/>
                <a:gd name="T4" fmla="*/ 0 w 19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2">
                  <a:moveTo>
                    <a:pt x="3" y="13"/>
                  </a:moveTo>
                  <a:cubicBezTo>
                    <a:pt x="5" y="17"/>
                    <a:pt x="12" y="22"/>
                    <a:pt x="15" y="16"/>
                  </a:cubicBezTo>
                  <a:cubicBezTo>
                    <a:pt x="19" y="10"/>
                    <a:pt x="5" y="0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0" name="Freeform 343"/>
            <p:cNvSpPr/>
            <p:nvPr>
              <p:custDataLst>
                <p:tags r:id="rId154"/>
              </p:custDataLst>
            </p:nvPr>
          </p:nvSpPr>
          <p:spPr bwMode="auto">
            <a:xfrm>
              <a:off x="1712" y="2539"/>
              <a:ext cx="28" cy="32"/>
            </a:xfrm>
            <a:custGeom>
              <a:avLst/>
              <a:gdLst>
                <a:gd name="T0" fmla="*/ 37 w 21"/>
                <a:gd name="T1" fmla="*/ 57 h 24"/>
                <a:gd name="T2" fmla="*/ 49 w 21"/>
                <a:gd name="T3" fmla="*/ 33 h 24"/>
                <a:gd name="T4" fmla="*/ 21 w 21"/>
                <a:gd name="T5" fmla="*/ 33 h 24"/>
                <a:gd name="T6" fmla="*/ 48 w 21"/>
                <a:gd name="T7" fmla="*/ 15 h 24"/>
                <a:gd name="T8" fmla="*/ 0 w 21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4">
                  <a:moveTo>
                    <a:pt x="16" y="24"/>
                  </a:moveTo>
                  <a:cubicBezTo>
                    <a:pt x="18" y="21"/>
                    <a:pt x="21" y="18"/>
                    <a:pt x="21" y="14"/>
                  </a:cubicBezTo>
                  <a:cubicBezTo>
                    <a:pt x="17" y="13"/>
                    <a:pt x="13" y="15"/>
                    <a:pt x="9" y="14"/>
                  </a:cubicBezTo>
                  <a:cubicBezTo>
                    <a:pt x="13" y="12"/>
                    <a:pt x="18" y="10"/>
                    <a:pt x="20" y="6"/>
                  </a:cubicBezTo>
                  <a:cubicBezTo>
                    <a:pt x="17" y="0"/>
                    <a:pt x="5" y="4"/>
                    <a:pt x="0" y="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1" name="Freeform 344"/>
            <p:cNvSpPr/>
            <p:nvPr>
              <p:custDataLst>
                <p:tags r:id="rId155"/>
              </p:custDataLst>
            </p:nvPr>
          </p:nvSpPr>
          <p:spPr bwMode="auto">
            <a:xfrm>
              <a:off x="1704" y="2944"/>
              <a:ext cx="13" cy="20"/>
            </a:xfrm>
            <a:custGeom>
              <a:avLst/>
              <a:gdLst>
                <a:gd name="T0" fmla="*/ 0 w 10"/>
                <a:gd name="T1" fmla="*/ 36 h 15"/>
                <a:gd name="T2" fmla="*/ 22 w 10"/>
                <a:gd name="T3" fmla="*/ 0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cubicBezTo>
                    <a:pt x="3" y="10"/>
                    <a:pt x="6" y="4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2" name="Freeform 345"/>
            <p:cNvSpPr/>
            <p:nvPr>
              <p:custDataLst>
                <p:tags r:id="rId156"/>
              </p:custDataLst>
            </p:nvPr>
          </p:nvSpPr>
          <p:spPr bwMode="auto">
            <a:xfrm>
              <a:off x="1544" y="2981"/>
              <a:ext cx="31" cy="62"/>
            </a:xfrm>
            <a:custGeom>
              <a:avLst/>
              <a:gdLst>
                <a:gd name="T0" fmla="*/ 20 w 23"/>
                <a:gd name="T1" fmla="*/ 113 h 46"/>
                <a:gd name="T2" fmla="*/ 43 w 23"/>
                <a:gd name="T3" fmla="*/ 98 h 46"/>
                <a:gd name="T4" fmla="*/ 20 w 23"/>
                <a:gd name="T5" fmla="*/ 93 h 46"/>
                <a:gd name="T6" fmla="*/ 51 w 23"/>
                <a:gd name="T7" fmla="*/ 57 h 46"/>
                <a:gd name="T8" fmla="*/ 7 w 23"/>
                <a:gd name="T9" fmla="*/ 62 h 46"/>
                <a:gd name="T10" fmla="*/ 30 w 23"/>
                <a:gd name="T11" fmla="*/ 24 h 46"/>
                <a:gd name="T12" fmla="*/ 0 w 23"/>
                <a:gd name="T13" fmla="*/ 24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46">
                  <a:moveTo>
                    <a:pt x="8" y="46"/>
                  </a:moveTo>
                  <a:cubicBezTo>
                    <a:pt x="12" y="45"/>
                    <a:pt x="17" y="44"/>
                    <a:pt x="18" y="40"/>
                  </a:cubicBezTo>
                  <a:cubicBezTo>
                    <a:pt x="15" y="38"/>
                    <a:pt x="11" y="37"/>
                    <a:pt x="8" y="38"/>
                  </a:cubicBezTo>
                  <a:cubicBezTo>
                    <a:pt x="11" y="35"/>
                    <a:pt x="23" y="28"/>
                    <a:pt x="21" y="23"/>
                  </a:cubicBezTo>
                  <a:cubicBezTo>
                    <a:pt x="18" y="17"/>
                    <a:pt x="7" y="24"/>
                    <a:pt x="3" y="25"/>
                  </a:cubicBezTo>
                  <a:cubicBezTo>
                    <a:pt x="4" y="19"/>
                    <a:pt x="12" y="16"/>
                    <a:pt x="12" y="10"/>
                  </a:cubicBezTo>
                  <a:cubicBezTo>
                    <a:pt x="12" y="0"/>
                    <a:pt x="4" y="6"/>
                    <a:pt x="0" y="1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3" name="Freeform 346"/>
            <p:cNvSpPr/>
            <p:nvPr>
              <p:custDataLst>
                <p:tags r:id="rId157"/>
              </p:custDataLst>
            </p:nvPr>
          </p:nvSpPr>
          <p:spPr bwMode="auto">
            <a:xfrm>
              <a:off x="1346" y="2995"/>
              <a:ext cx="28" cy="46"/>
            </a:xfrm>
            <a:custGeom>
              <a:avLst/>
              <a:gdLst>
                <a:gd name="T0" fmla="*/ 5 w 21"/>
                <a:gd name="T1" fmla="*/ 78 h 35"/>
                <a:gd name="T2" fmla="*/ 33 w 21"/>
                <a:gd name="T3" fmla="*/ 71 h 35"/>
                <a:gd name="T4" fmla="*/ 0 w 21"/>
                <a:gd name="T5" fmla="*/ 51 h 35"/>
                <a:gd name="T6" fmla="*/ 43 w 21"/>
                <a:gd name="T7" fmla="*/ 34 h 35"/>
                <a:gd name="T8" fmla="*/ 9 w 21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35">
                  <a:moveTo>
                    <a:pt x="2" y="34"/>
                  </a:moveTo>
                  <a:cubicBezTo>
                    <a:pt x="7" y="33"/>
                    <a:pt x="11" y="35"/>
                    <a:pt x="14" y="31"/>
                  </a:cubicBezTo>
                  <a:cubicBezTo>
                    <a:pt x="12" y="26"/>
                    <a:pt x="5" y="24"/>
                    <a:pt x="0" y="23"/>
                  </a:cubicBezTo>
                  <a:cubicBezTo>
                    <a:pt x="3" y="16"/>
                    <a:pt x="16" y="20"/>
                    <a:pt x="18" y="15"/>
                  </a:cubicBezTo>
                  <a:cubicBezTo>
                    <a:pt x="21" y="8"/>
                    <a:pt x="8" y="2"/>
                    <a:pt x="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" name="Freeform 347"/>
            <p:cNvSpPr/>
            <p:nvPr>
              <p:custDataLst>
                <p:tags r:id="rId158"/>
              </p:custDataLst>
            </p:nvPr>
          </p:nvSpPr>
          <p:spPr bwMode="auto">
            <a:xfrm>
              <a:off x="1209" y="2952"/>
              <a:ext cx="12" cy="11"/>
            </a:xfrm>
            <a:custGeom>
              <a:avLst/>
              <a:gdLst>
                <a:gd name="T0" fmla="*/ 0 w 9"/>
                <a:gd name="T1" fmla="*/ 0 h 8"/>
                <a:gd name="T2" fmla="*/ 21 w 9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4" y="0"/>
                    <a:pt x="6" y="5"/>
                    <a:pt x="9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" name="Freeform 348"/>
            <p:cNvSpPr/>
            <p:nvPr>
              <p:custDataLst>
                <p:tags r:id="rId159"/>
              </p:custDataLst>
            </p:nvPr>
          </p:nvSpPr>
          <p:spPr bwMode="auto">
            <a:xfrm>
              <a:off x="1166" y="2789"/>
              <a:ext cx="12" cy="8"/>
            </a:xfrm>
            <a:custGeom>
              <a:avLst/>
              <a:gdLst>
                <a:gd name="T0" fmla="*/ 0 w 9"/>
                <a:gd name="T1" fmla="*/ 0 h 6"/>
                <a:gd name="T2" fmla="*/ 21 w 9"/>
                <a:gd name="T3" fmla="*/ 12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cubicBezTo>
                    <a:pt x="1" y="4"/>
                    <a:pt x="6" y="6"/>
                    <a:pt x="9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Freeform 349"/>
            <p:cNvSpPr/>
            <p:nvPr>
              <p:custDataLst>
                <p:tags r:id="rId160"/>
              </p:custDataLst>
            </p:nvPr>
          </p:nvSpPr>
          <p:spPr bwMode="auto">
            <a:xfrm>
              <a:off x="1159" y="2695"/>
              <a:ext cx="27" cy="41"/>
            </a:xfrm>
            <a:custGeom>
              <a:avLst/>
              <a:gdLst>
                <a:gd name="T0" fmla="*/ 9 w 20"/>
                <a:gd name="T1" fmla="*/ 71 h 31"/>
                <a:gd name="T2" fmla="*/ 0 w 20"/>
                <a:gd name="T3" fmla="*/ 29 h 31"/>
                <a:gd name="T4" fmla="*/ 30 w 20"/>
                <a:gd name="T5" fmla="*/ 56 h 31"/>
                <a:gd name="T6" fmla="*/ 30 w 20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31">
                  <a:moveTo>
                    <a:pt x="4" y="31"/>
                  </a:moveTo>
                  <a:cubicBezTo>
                    <a:pt x="1" y="25"/>
                    <a:pt x="0" y="20"/>
                    <a:pt x="0" y="13"/>
                  </a:cubicBezTo>
                  <a:cubicBezTo>
                    <a:pt x="4" y="15"/>
                    <a:pt x="8" y="25"/>
                    <a:pt x="12" y="24"/>
                  </a:cubicBezTo>
                  <a:cubicBezTo>
                    <a:pt x="20" y="22"/>
                    <a:pt x="13" y="4"/>
                    <a:pt x="12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Freeform 350"/>
            <p:cNvSpPr/>
            <p:nvPr>
              <p:custDataLst>
                <p:tags r:id="rId161"/>
              </p:custDataLst>
            </p:nvPr>
          </p:nvSpPr>
          <p:spPr bwMode="auto">
            <a:xfrm>
              <a:off x="1223" y="3965"/>
              <a:ext cx="23" cy="26"/>
            </a:xfrm>
            <a:custGeom>
              <a:avLst/>
              <a:gdLst>
                <a:gd name="T0" fmla="*/ 5 w 17"/>
                <a:gd name="T1" fmla="*/ 26 h 19"/>
                <a:gd name="T2" fmla="*/ 20 w 17"/>
                <a:gd name="T3" fmla="*/ 47 h 19"/>
                <a:gd name="T4" fmla="*/ 26 w 17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9">
                  <a:moveTo>
                    <a:pt x="2" y="10"/>
                  </a:moveTo>
                  <a:cubicBezTo>
                    <a:pt x="0" y="15"/>
                    <a:pt x="4" y="19"/>
                    <a:pt x="8" y="18"/>
                  </a:cubicBezTo>
                  <a:cubicBezTo>
                    <a:pt x="17" y="16"/>
                    <a:pt x="12" y="5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Freeform 351"/>
            <p:cNvSpPr/>
            <p:nvPr>
              <p:custDataLst>
                <p:tags r:id="rId162"/>
              </p:custDataLst>
            </p:nvPr>
          </p:nvSpPr>
          <p:spPr bwMode="auto">
            <a:xfrm>
              <a:off x="1241" y="3995"/>
              <a:ext cx="10" cy="17"/>
            </a:xfrm>
            <a:custGeom>
              <a:avLst/>
              <a:gdLst>
                <a:gd name="T0" fmla="*/ 0 w 8"/>
                <a:gd name="T1" fmla="*/ 0 h 13"/>
                <a:gd name="T2" fmla="*/ 16 w 8"/>
                <a:gd name="T3" fmla="*/ 29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13">
                  <a:moveTo>
                    <a:pt x="0" y="0"/>
                  </a:moveTo>
                  <a:cubicBezTo>
                    <a:pt x="3" y="5"/>
                    <a:pt x="5" y="9"/>
                    <a:pt x="8" y="13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9" name="Freeform 352"/>
            <p:cNvSpPr/>
            <p:nvPr>
              <p:custDataLst>
                <p:tags r:id="rId163"/>
              </p:custDataLst>
            </p:nvPr>
          </p:nvSpPr>
          <p:spPr bwMode="auto">
            <a:xfrm>
              <a:off x="1269" y="4007"/>
              <a:ext cx="13" cy="21"/>
            </a:xfrm>
            <a:custGeom>
              <a:avLst/>
              <a:gdLst>
                <a:gd name="T0" fmla="*/ 0 w 10"/>
                <a:gd name="T1" fmla="*/ 24 h 16"/>
                <a:gd name="T2" fmla="*/ 21 w 10"/>
                <a:gd name="T3" fmla="*/ 34 h 16"/>
                <a:gd name="T4" fmla="*/ 7 w 10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6">
                  <a:moveTo>
                    <a:pt x="0" y="11"/>
                  </a:moveTo>
                  <a:cubicBezTo>
                    <a:pt x="2" y="14"/>
                    <a:pt x="5" y="16"/>
                    <a:pt x="9" y="15"/>
                  </a:cubicBezTo>
                  <a:cubicBezTo>
                    <a:pt x="10" y="9"/>
                    <a:pt x="6" y="4"/>
                    <a:pt x="3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0" name="Freeform 353"/>
            <p:cNvSpPr/>
            <p:nvPr>
              <p:custDataLst>
                <p:tags r:id="rId164"/>
              </p:custDataLst>
            </p:nvPr>
          </p:nvSpPr>
          <p:spPr bwMode="auto">
            <a:xfrm>
              <a:off x="1299" y="4012"/>
              <a:ext cx="9" cy="12"/>
            </a:xfrm>
            <a:custGeom>
              <a:avLst/>
              <a:gdLst>
                <a:gd name="T0" fmla="*/ 5 w 6"/>
                <a:gd name="T1" fmla="*/ 0 h 9"/>
                <a:gd name="T2" fmla="*/ 21 w 6"/>
                <a:gd name="T3" fmla="*/ 2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cubicBezTo>
                    <a:pt x="0" y="4"/>
                    <a:pt x="3" y="7"/>
                    <a:pt x="6" y="9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1" name="Freeform 354"/>
            <p:cNvSpPr/>
            <p:nvPr>
              <p:custDataLst>
                <p:tags r:id="rId165"/>
              </p:custDataLst>
            </p:nvPr>
          </p:nvSpPr>
          <p:spPr bwMode="auto">
            <a:xfrm>
              <a:off x="1498" y="3929"/>
              <a:ext cx="11" cy="7"/>
            </a:xfrm>
            <a:custGeom>
              <a:avLst/>
              <a:gdLst>
                <a:gd name="T0" fmla="*/ 0 w 8"/>
                <a:gd name="T1" fmla="*/ 14 h 5"/>
                <a:gd name="T2" fmla="*/ 21 w 8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5">
                  <a:moveTo>
                    <a:pt x="0" y="5"/>
                  </a:moveTo>
                  <a:cubicBezTo>
                    <a:pt x="3" y="2"/>
                    <a:pt x="4" y="1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Freeform 355"/>
            <p:cNvSpPr/>
            <p:nvPr>
              <p:custDataLst>
                <p:tags r:id="rId166"/>
              </p:custDataLst>
            </p:nvPr>
          </p:nvSpPr>
          <p:spPr bwMode="auto">
            <a:xfrm>
              <a:off x="1565" y="4009"/>
              <a:ext cx="31" cy="24"/>
            </a:xfrm>
            <a:custGeom>
              <a:avLst/>
              <a:gdLst>
                <a:gd name="T0" fmla="*/ 20 w 23"/>
                <a:gd name="T1" fmla="*/ 43 h 18"/>
                <a:gd name="T2" fmla="*/ 0 w 23"/>
                <a:gd name="T3" fmla="*/ 28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" h="18">
                  <a:moveTo>
                    <a:pt x="8" y="18"/>
                  </a:moveTo>
                  <a:cubicBezTo>
                    <a:pt x="23" y="6"/>
                    <a:pt x="8" y="0"/>
                    <a:pt x="0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3" name="Freeform 356"/>
            <p:cNvSpPr/>
            <p:nvPr>
              <p:custDataLst>
                <p:tags r:id="rId167"/>
              </p:custDataLst>
            </p:nvPr>
          </p:nvSpPr>
          <p:spPr bwMode="auto">
            <a:xfrm>
              <a:off x="1888" y="2636"/>
              <a:ext cx="20" cy="7"/>
            </a:xfrm>
            <a:custGeom>
              <a:avLst/>
              <a:gdLst>
                <a:gd name="T0" fmla="*/ 36 w 15"/>
                <a:gd name="T1" fmla="*/ 8 h 5"/>
                <a:gd name="T2" fmla="*/ 0 w 15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" h="5">
                  <a:moveTo>
                    <a:pt x="15" y="3"/>
                  </a:moveTo>
                  <a:cubicBezTo>
                    <a:pt x="10" y="5"/>
                    <a:pt x="4" y="4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" name="Freeform 357"/>
            <p:cNvSpPr/>
            <p:nvPr>
              <p:custDataLst>
                <p:tags r:id="rId168"/>
              </p:custDataLst>
            </p:nvPr>
          </p:nvSpPr>
          <p:spPr bwMode="auto">
            <a:xfrm>
              <a:off x="1914" y="2653"/>
              <a:ext cx="12" cy="6"/>
            </a:xfrm>
            <a:custGeom>
              <a:avLst/>
              <a:gdLst>
                <a:gd name="T0" fmla="*/ 0 w 9"/>
                <a:gd name="T1" fmla="*/ 0 h 4"/>
                <a:gd name="T2" fmla="*/ 21 w 9"/>
                <a:gd name="T3" fmla="*/ 14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cubicBezTo>
                    <a:pt x="2" y="3"/>
                    <a:pt x="6" y="4"/>
                    <a:pt x="9" y="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Freeform 358"/>
            <p:cNvSpPr/>
            <p:nvPr>
              <p:custDataLst>
                <p:tags r:id="rId169"/>
              </p:custDataLst>
            </p:nvPr>
          </p:nvSpPr>
          <p:spPr bwMode="auto">
            <a:xfrm>
              <a:off x="1935" y="2665"/>
              <a:ext cx="12" cy="2"/>
            </a:xfrm>
            <a:custGeom>
              <a:avLst/>
              <a:gdLst>
                <a:gd name="T0" fmla="*/ 0 w 9"/>
                <a:gd name="T1" fmla="*/ 0 h 1"/>
                <a:gd name="T2" fmla="*/ 21 w 9"/>
                <a:gd name="T3" fmla="*/ 8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3" y="1"/>
                    <a:pt x="6" y="1"/>
                    <a:pt x="9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6" name="Freeform 359"/>
            <p:cNvSpPr/>
            <p:nvPr>
              <p:custDataLst>
                <p:tags r:id="rId170"/>
              </p:custDataLst>
            </p:nvPr>
          </p:nvSpPr>
          <p:spPr bwMode="auto">
            <a:xfrm>
              <a:off x="1876" y="2537"/>
              <a:ext cx="20" cy="30"/>
            </a:xfrm>
            <a:custGeom>
              <a:avLst/>
              <a:gdLst>
                <a:gd name="T0" fmla="*/ 5 w 15"/>
                <a:gd name="T1" fmla="*/ 34 h 22"/>
                <a:gd name="T2" fmla="*/ 31 w 15"/>
                <a:gd name="T3" fmla="*/ 37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2" y="13"/>
                  </a:moveTo>
                  <a:cubicBezTo>
                    <a:pt x="4" y="16"/>
                    <a:pt x="10" y="22"/>
                    <a:pt x="13" y="15"/>
                  </a:cubicBezTo>
                  <a:cubicBezTo>
                    <a:pt x="15" y="10"/>
                    <a:pt x="3" y="4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" name="Freeform 360"/>
            <p:cNvSpPr/>
            <p:nvPr>
              <p:custDataLst>
                <p:tags r:id="rId171"/>
              </p:custDataLst>
            </p:nvPr>
          </p:nvSpPr>
          <p:spPr bwMode="auto">
            <a:xfrm>
              <a:off x="1867" y="2163"/>
              <a:ext cx="21" cy="36"/>
            </a:xfrm>
            <a:custGeom>
              <a:avLst/>
              <a:gdLst>
                <a:gd name="T0" fmla="*/ 34 w 16"/>
                <a:gd name="T1" fmla="*/ 64 h 27"/>
                <a:gd name="T2" fmla="*/ 9 w 16"/>
                <a:gd name="T3" fmla="*/ 36 h 27"/>
                <a:gd name="T4" fmla="*/ 37 w 16"/>
                <a:gd name="T5" fmla="*/ 36 h 27"/>
                <a:gd name="T6" fmla="*/ 0 w 16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27">
                  <a:moveTo>
                    <a:pt x="15" y="27"/>
                  </a:moveTo>
                  <a:cubicBezTo>
                    <a:pt x="12" y="22"/>
                    <a:pt x="0" y="23"/>
                    <a:pt x="4" y="15"/>
                  </a:cubicBezTo>
                  <a:cubicBezTo>
                    <a:pt x="8" y="16"/>
                    <a:pt x="12" y="18"/>
                    <a:pt x="16" y="15"/>
                  </a:cubicBezTo>
                  <a:cubicBezTo>
                    <a:pt x="15" y="8"/>
                    <a:pt x="5" y="3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8" name="Freeform 361"/>
            <p:cNvSpPr/>
            <p:nvPr>
              <p:custDataLst>
                <p:tags r:id="rId172"/>
              </p:custDataLst>
            </p:nvPr>
          </p:nvSpPr>
          <p:spPr bwMode="auto">
            <a:xfrm>
              <a:off x="1899" y="2227"/>
              <a:ext cx="16" cy="5"/>
            </a:xfrm>
            <a:custGeom>
              <a:avLst/>
              <a:gdLst>
                <a:gd name="T0" fmla="*/ 28 w 12"/>
                <a:gd name="T1" fmla="*/ 8 h 4"/>
                <a:gd name="T2" fmla="*/ 0 w 12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8" y="3"/>
                    <a:pt x="4" y="1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9" name="Freeform 362"/>
            <p:cNvSpPr/>
            <p:nvPr>
              <p:custDataLst>
                <p:tags r:id="rId173"/>
              </p:custDataLst>
            </p:nvPr>
          </p:nvSpPr>
          <p:spPr bwMode="auto">
            <a:xfrm>
              <a:off x="1923" y="2112"/>
              <a:ext cx="22" cy="15"/>
            </a:xfrm>
            <a:custGeom>
              <a:avLst/>
              <a:gdLst>
                <a:gd name="T0" fmla="*/ 41 w 16"/>
                <a:gd name="T1" fmla="*/ 27 h 11"/>
                <a:gd name="T2" fmla="*/ 0 w 16"/>
                <a:gd name="T3" fmla="*/ 19 h 11"/>
                <a:gd name="T4" fmla="*/ 36 w 16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11">
                  <a:moveTo>
                    <a:pt x="16" y="11"/>
                  </a:moveTo>
                  <a:cubicBezTo>
                    <a:pt x="11" y="9"/>
                    <a:pt x="5" y="10"/>
                    <a:pt x="0" y="7"/>
                  </a:cubicBezTo>
                  <a:cubicBezTo>
                    <a:pt x="3" y="3"/>
                    <a:pt x="9" y="2"/>
                    <a:pt x="1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0" name="Freeform 363"/>
            <p:cNvSpPr/>
            <p:nvPr>
              <p:custDataLst>
                <p:tags r:id="rId174"/>
              </p:custDataLst>
            </p:nvPr>
          </p:nvSpPr>
          <p:spPr bwMode="auto">
            <a:xfrm>
              <a:off x="1819" y="1855"/>
              <a:ext cx="31" cy="45"/>
            </a:xfrm>
            <a:custGeom>
              <a:avLst/>
              <a:gdLst>
                <a:gd name="T0" fmla="*/ 30 w 23"/>
                <a:gd name="T1" fmla="*/ 79 h 34"/>
                <a:gd name="T2" fmla="*/ 7 w 23"/>
                <a:gd name="T3" fmla="*/ 74 h 34"/>
                <a:gd name="T4" fmla="*/ 40 w 23"/>
                <a:gd name="T5" fmla="*/ 64 h 34"/>
                <a:gd name="T6" fmla="*/ 0 w 23"/>
                <a:gd name="T7" fmla="*/ 28 h 34"/>
                <a:gd name="T8" fmla="*/ 47 w 23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34">
                  <a:moveTo>
                    <a:pt x="12" y="34"/>
                  </a:moveTo>
                  <a:cubicBezTo>
                    <a:pt x="9" y="33"/>
                    <a:pt x="6" y="33"/>
                    <a:pt x="3" y="32"/>
                  </a:cubicBezTo>
                  <a:cubicBezTo>
                    <a:pt x="3" y="25"/>
                    <a:pt x="12" y="31"/>
                    <a:pt x="16" y="27"/>
                  </a:cubicBezTo>
                  <a:cubicBezTo>
                    <a:pt x="23" y="19"/>
                    <a:pt x="7" y="11"/>
                    <a:pt x="0" y="12"/>
                  </a:cubicBezTo>
                  <a:cubicBezTo>
                    <a:pt x="6" y="10"/>
                    <a:pt x="13" y="0"/>
                    <a:pt x="19" y="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Freeform 364"/>
            <p:cNvSpPr/>
            <p:nvPr>
              <p:custDataLst>
                <p:tags r:id="rId175"/>
              </p:custDataLst>
            </p:nvPr>
          </p:nvSpPr>
          <p:spPr bwMode="auto">
            <a:xfrm>
              <a:off x="1914" y="1748"/>
              <a:ext cx="16" cy="15"/>
            </a:xfrm>
            <a:custGeom>
              <a:avLst/>
              <a:gdLst>
                <a:gd name="T0" fmla="*/ 28 w 12"/>
                <a:gd name="T1" fmla="*/ 19 h 11"/>
                <a:gd name="T2" fmla="*/ 20 w 12"/>
                <a:gd name="T3" fmla="*/ 26 h 11"/>
                <a:gd name="T4" fmla="*/ 7 w 12"/>
                <a:gd name="T5" fmla="*/ 22 h 11"/>
                <a:gd name="T6" fmla="*/ 23 w 1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12" y="7"/>
                  </a:moveTo>
                  <a:cubicBezTo>
                    <a:pt x="11" y="7"/>
                    <a:pt x="10" y="10"/>
                    <a:pt x="8" y="10"/>
                  </a:cubicBezTo>
                  <a:cubicBezTo>
                    <a:pt x="6" y="11"/>
                    <a:pt x="4" y="11"/>
                    <a:pt x="3" y="9"/>
                  </a:cubicBezTo>
                  <a:cubicBezTo>
                    <a:pt x="0" y="4"/>
                    <a:pt x="10" y="4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92" name="文本框 391"/>
          <p:cNvSpPr txBox="1"/>
          <p:nvPr>
            <p:custDataLst>
              <p:tags r:id="rId13"/>
            </p:custDataLst>
          </p:nvPr>
        </p:nvSpPr>
        <p:spPr>
          <a:xfrm>
            <a:off x="10027913" y="305464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+mj-ea"/>
                <a:ea typeface="+mj-ea"/>
              </a:rPr>
              <a:t>神经系统</a:t>
            </a:r>
          </a:p>
        </p:txBody>
      </p:sp>
      <p:sp>
        <p:nvSpPr>
          <p:cNvPr id="393" name="文本框 392"/>
          <p:cNvSpPr txBox="1"/>
          <p:nvPr>
            <p:custDataLst>
              <p:tags r:id="rId14"/>
            </p:custDataLst>
          </p:nvPr>
        </p:nvSpPr>
        <p:spPr>
          <a:xfrm>
            <a:off x="10489578" y="358005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调节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5" grpId="0" animBg="1"/>
      <p:bldP spid="8" grpId="0"/>
      <p:bldP spid="23" grpId="0"/>
      <p:bldP spid="24" grpId="0" animBg="1"/>
      <p:bldP spid="26" grpId="0"/>
      <p:bldP spid="392" grpId="0"/>
      <p:bldP spid="39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94856" y="1029165"/>
            <a:ext cx="3076502" cy="669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3.</a:t>
            </a:r>
            <a:r>
              <a:rPr lang="zh-CN" altLang="en-US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稳态调节机制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Heiti SC Light" panose="02000000000000000000" charset="-122"/>
              <a:sym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2" y="1715591"/>
            <a:ext cx="1890261" cy="157579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802402" y="330846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1857 </a:t>
            </a:r>
            <a:r>
              <a:rPr lang="zh-CN" altLang="en-US" sz="2000"/>
              <a:t>贝尔纳</a:t>
            </a: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962703" y="36440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</a:rPr>
              <a:t>法国生理学家</a:t>
            </a:r>
          </a:p>
        </p:txBody>
      </p:sp>
      <p:sp>
        <p:nvSpPr>
          <p:cNvPr id="5" name="箭头: 右 4"/>
          <p:cNvSpPr/>
          <p:nvPr>
            <p:custDataLst>
              <p:tags r:id="rId7"/>
            </p:custDataLst>
          </p:nvPr>
        </p:nvSpPr>
        <p:spPr>
          <a:xfrm>
            <a:off x="2555916" y="2225739"/>
            <a:ext cx="644785" cy="319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424546" y="21571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内环境</a:t>
            </a: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3353469" y="251965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保持稳定！</a:t>
            </a:r>
          </a:p>
        </p:txBody>
      </p:sp>
      <p:sp>
        <p:nvSpPr>
          <p:cNvPr id="24" name="箭头: 右 23"/>
          <p:cNvSpPr/>
          <p:nvPr>
            <p:custDataLst>
              <p:tags r:id="rId10"/>
            </p:custDataLst>
          </p:nvPr>
        </p:nvSpPr>
        <p:spPr>
          <a:xfrm>
            <a:off x="4625333" y="2176909"/>
            <a:ext cx="691968" cy="34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4552791" y="183306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主要</a:t>
            </a:r>
          </a:p>
        </p:txBody>
      </p:sp>
      <p:sp>
        <p:nvSpPr>
          <p:cNvPr id="392" name="文本框 391"/>
          <p:cNvSpPr txBox="1"/>
          <p:nvPr>
            <p:custDataLst>
              <p:tags r:id="rId12"/>
            </p:custDataLst>
          </p:nvPr>
        </p:nvSpPr>
        <p:spPr>
          <a:xfrm>
            <a:off x="5545324" y="209337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神经系统</a:t>
            </a:r>
          </a:p>
        </p:txBody>
      </p:sp>
      <p:sp>
        <p:nvSpPr>
          <p:cNvPr id="393" name="文本框 392"/>
          <p:cNvSpPr txBox="1"/>
          <p:nvPr>
            <p:custDataLst>
              <p:tags r:id="rId13"/>
            </p:custDataLst>
          </p:nvPr>
        </p:nvSpPr>
        <p:spPr>
          <a:xfrm>
            <a:off x="5904396" y="251965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调节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3" y="1505529"/>
            <a:ext cx="3144907" cy="4277073"/>
          </a:xfrm>
          <a:prstGeom prst="rect">
            <a:avLst/>
          </a:prstGeom>
        </p:spPr>
      </p:pic>
      <p:sp>
        <p:nvSpPr>
          <p:cNvPr id="394" name="文本框 393"/>
          <p:cNvSpPr txBox="1"/>
          <p:nvPr>
            <p:custDataLst>
              <p:tags r:id="rId15"/>
            </p:custDataLst>
          </p:nvPr>
        </p:nvSpPr>
        <p:spPr>
          <a:xfrm>
            <a:off x="1168890" y="5809852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/>
              <a:t>1926 </a:t>
            </a:r>
            <a:r>
              <a:rPr lang="zh-CN" altLang="en-US" sz="2800"/>
              <a:t>坎农</a:t>
            </a:r>
          </a:p>
        </p:txBody>
      </p:sp>
      <p:sp>
        <p:nvSpPr>
          <p:cNvPr id="395" name="文本框 394"/>
          <p:cNvSpPr txBox="1"/>
          <p:nvPr>
            <p:custDataLst>
              <p:tags r:id="rId16"/>
            </p:custDataLst>
          </p:nvPr>
        </p:nvSpPr>
        <p:spPr>
          <a:xfrm>
            <a:off x="1216980" y="62686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美国生理学家</a:t>
            </a:r>
          </a:p>
        </p:txBody>
      </p:sp>
      <p:sp>
        <p:nvSpPr>
          <p:cNvPr id="396" name="箭头: 右 395"/>
          <p:cNvSpPr/>
          <p:nvPr>
            <p:custDataLst>
              <p:tags r:id="rId17"/>
            </p:custDataLst>
          </p:nvPr>
        </p:nvSpPr>
        <p:spPr>
          <a:xfrm>
            <a:off x="2997895" y="3155677"/>
            <a:ext cx="985993" cy="488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7" name="文本框 396"/>
          <p:cNvSpPr txBox="1"/>
          <p:nvPr>
            <p:custDataLst>
              <p:tags r:id="rId18"/>
            </p:custDataLst>
          </p:nvPr>
        </p:nvSpPr>
        <p:spPr>
          <a:xfrm>
            <a:off x="4347552" y="305929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+mj-ea"/>
                <a:ea typeface="+mj-ea"/>
              </a:rPr>
              <a:t>内环境</a:t>
            </a:r>
          </a:p>
        </p:txBody>
      </p:sp>
      <p:sp>
        <p:nvSpPr>
          <p:cNvPr id="398" name="文本框 397"/>
          <p:cNvSpPr txBox="1"/>
          <p:nvPr>
            <p:custDataLst>
              <p:tags r:id="rId19"/>
            </p:custDataLst>
          </p:nvPr>
        </p:nvSpPr>
        <p:spPr>
          <a:xfrm>
            <a:off x="4215747" y="364406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动态平衡！</a:t>
            </a:r>
          </a:p>
        </p:txBody>
      </p:sp>
      <p:sp>
        <p:nvSpPr>
          <p:cNvPr id="399" name="箭头: 右 398"/>
          <p:cNvSpPr/>
          <p:nvPr>
            <p:custDataLst>
              <p:tags r:id="rId20"/>
            </p:custDataLst>
          </p:nvPr>
        </p:nvSpPr>
        <p:spPr>
          <a:xfrm>
            <a:off x="5900020" y="3104157"/>
            <a:ext cx="985993" cy="488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1" name="Group 3"/>
          <p:cNvGrpSpPr/>
          <p:nvPr>
            <p:custDataLst>
              <p:tags r:id="rId21"/>
            </p:custDataLst>
          </p:nvPr>
        </p:nvGrpSpPr>
        <p:grpSpPr>
          <a:xfrm>
            <a:off x="6920563" y="956303"/>
            <a:ext cx="1822799" cy="4704313"/>
            <a:chOff x="812" y="719"/>
            <a:chExt cx="1293" cy="3337"/>
          </a:xfrm>
        </p:grpSpPr>
        <p:grpSp>
          <p:nvGrpSpPr>
            <p:cNvPr id="402" name="Group 4"/>
            <p:cNvGrpSpPr/>
            <p:nvPr>
              <p:custDataLst>
                <p:tags r:id="rId26"/>
              </p:custDataLst>
            </p:nvPr>
          </p:nvGrpSpPr>
          <p:grpSpPr>
            <a:xfrm>
              <a:off x="812" y="719"/>
              <a:ext cx="1293" cy="3337"/>
              <a:chOff x="812" y="719"/>
              <a:chExt cx="1293" cy="3337"/>
            </a:xfrm>
          </p:grpSpPr>
          <p:sp>
            <p:nvSpPr>
              <p:cNvPr id="563" name="Freeform 5"/>
              <p:cNvSpPr/>
              <p:nvPr>
                <p:custDataLst>
                  <p:tags r:id="rId187"/>
                </p:custDataLst>
              </p:nvPr>
            </p:nvSpPr>
            <p:spPr bwMode="auto">
              <a:xfrm>
                <a:off x="812" y="719"/>
                <a:ext cx="1293" cy="3337"/>
              </a:xfrm>
              <a:custGeom>
                <a:avLst/>
                <a:gdLst>
                  <a:gd name="T0" fmla="*/ 1365 w 968"/>
                  <a:gd name="T1" fmla="*/ 795 h 2503"/>
                  <a:gd name="T2" fmla="*/ 1540 w 968"/>
                  <a:gd name="T3" fmla="*/ 655 h 2503"/>
                  <a:gd name="T4" fmla="*/ 1535 w 968"/>
                  <a:gd name="T5" fmla="*/ 567 h 2503"/>
                  <a:gd name="T6" fmla="*/ 1511 w 968"/>
                  <a:gd name="T7" fmla="*/ 391 h 2503"/>
                  <a:gd name="T8" fmla="*/ 1492 w 968"/>
                  <a:gd name="T9" fmla="*/ 215 h 2503"/>
                  <a:gd name="T10" fmla="*/ 1412 w 968"/>
                  <a:gd name="T11" fmla="*/ 79 h 2503"/>
                  <a:gd name="T12" fmla="*/ 1280 w 968"/>
                  <a:gd name="T13" fmla="*/ 27 h 2503"/>
                  <a:gd name="T14" fmla="*/ 1157 w 968"/>
                  <a:gd name="T15" fmla="*/ 1 h 2503"/>
                  <a:gd name="T16" fmla="*/ 817 w 968"/>
                  <a:gd name="T17" fmla="*/ 399 h 2503"/>
                  <a:gd name="T18" fmla="*/ 908 w 968"/>
                  <a:gd name="T19" fmla="*/ 620 h 2503"/>
                  <a:gd name="T20" fmla="*/ 851 w 968"/>
                  <a:gd name="T21" fmla="*/ 919 h 2503"/>
                  <a:gd name="T22" fmla="*/ 346 w 968"/>
                  <a:gd name="T23" fmla="*/ 1563 h 2503"/>
                  <a:gd name="T24" fmla="*/ 219 w 968"/>
                  <a:gd name="T25" fmla="*/ 2774 h 2503"/>
                  <a:gd name="T26" fmla="*/ 43 w 968"/>
                  <a:gd name="T27" fmla="*/ 3200 h 2503"/>
                  <a:gd name="T28" fmla="*/ 143 w 968"/>
                  <a:gd name="T29" fmla="*/ 3192 h 2503"/>
                  <a:gd name="T30" fmla="*/ 250 w 968"/>
                  <a:gd name="T31" fmla="*/ 3498 h 2503"/>
                  <a:gd name="T32" fmla="*/ 357 w 968"/>
                  <a:gd name="T33" fmla="*/ 3448 h 2503"/>
                  <a:gd name="T34" fmla="*/ 446 w 968"/>
                  <a:gd name="T35" fmla="*/ 3192 h 2503"/>
                  <a:gd name="T36" fmla="*/ 554 w 968"/>
                  <a:gd name="T37" fmla="*/ 2437 h 2503"/>
                  <a:gd name="T38" fmla="*/ 608 w 968"/>
                  <a:gd name="T39" fmla="*/ 1786 h 2503"/>
                  <a:gd name="T40" fmla="*/ 676 w 968"/>
                  <a:gd name="T41" fmla="*/ 2525 h 2503"/>
                  <a:gd name="T42" fmla="*/ 708 w 968"/>
                  <a:gd name="T43" fmla="*/ 4252 h 2503"/>
                  <a:gd name="T44" fmla="*/ 871 w 968"/>
                  <a:gd name="T45" fmla="*/ 5493 h 2503"/>
                  <a:gd name="T46" fmla="*/ 711 w 968"/>
                  <a:gd name="T47" fmla="*/ 5794 h 2503"/>
                  <a:gd name="T48" fmla="*/ 708 w 968"/>
                  <a:gd name="T49" fmla="*/ 5867 h 2503"/>
                  <a:gd name="T50" fmla="*/ 828 w 968"/>
                  <a:gd name="T51" fmla="*/ 5905 h 2503"/>
                  <a:gd name="T52" fmla="*/ 1074 w 968"/>
                  <a:gd name="T53" fmla="*/ 5831 h 2503"/>
                  <a:gd name="T54" fmla="*/ 1057 w 968"/>
                  <a:gd name="T55" fmla="*/ 5403 h 2503"/>
                  <a:gd name="T56" fmla="*/ 1051 w 968"/>
                  <a:gd name="T57" fmla="*/ 4246 h 2503"/>
                  <a:gd name="T58" fmla="*/ 1185 w 968"/>
                  <a:gd name="T59" fmla="*/ 3718 h 2503"/>
                  <a:gd name="T60" fmla="*/ 1234 w 968"/>
                  <a:gd name="T61" fmla="*/ 5087 h 2503"/>
                  <a:gd name="T62" fmla="*/ 1228 w 968"/>
                  <a:gd name="T63" fmla="*/ 5762 h 2503"/>
                  <a:gd name="T64" fmla="*/ 1399 w 968"/>
                  <a:gd name="T65" fmla="*/ 5901 h 2503"/>
                  <a:gd name="T66" fmla="*/ 1556 w 968"/>
                  <a:gd name="T67" fmla="*/ 5882 h 2503"/>
                  <a:gd name="T68" fmla="*/ 1606 w 968"/>
                  <a:gd name="T69" fmla="*/ 5847 h 2503"/>
                  <a:gd name="T70" fmla="*/ 1429 w 968"/>
                  <a:gd name="T71" fmla="*/ 5575 h 2503"/>
                  <a:gd name="T72" fmla="*/ 1563 w 968"/>
                  <a:gd name="T73" fmla="*/ 4418 h 2503"/>
                  <a:gd name="T74" fmla="*/ 1695 w 968"/>
                  <a:gd name="T75" fmla="*/ 3036 h 2503"/>
                  <a:gd name="T76" fmla="*/ 1684 w 968"/>
                  <a:gd name="T77" fmla="*/ 1946 h 2503"/>
                  <a:gd name="T78" fmla="*/ 1710 w 968"/>
                  <a:gd name="T79" fmla="*/ 1905 h 2503"/>
                  <a:gd name="T80" fmla="*/ 1903 w 968"/>
                  <a:gd name="T81" fmla="*/ 2898 h 2503"/>
                  <a:gd name="T82" fmla="*/ 1902 w 968"/>
                  <a:gd name="T83" fmla="*/ 3377 h 2503"/>
                  <a:gd name="T84" fmla="*/ 2002 w 968"/>
                  <a:gd name="T85" fmla="*/ 3485 h 2503"/>
                  <a:gd name="T86" fmla="*/ 2125 w 968"/>
                  <a:gd name="T87" fmla="*/ 3370 h 2503"/>
                  <a:gd name="T88" fmla="*/ 2271 w 968"/>
                  <a:gd name="T89" fmla="*/ 3320 h 2503"/>
                  <a:gd name="T90" fmla="*/ 2110 w 968"/>
                  <a:gd name="T91" fmla="*/ 2945 h 2503"/>
                  <a:gd name="T92" fmla="*/ 2029 w 968"/>
                  <a:gd name="T93" fmla="*/ 2140 h 2503"/>
                  <a:gd name="T94" fmla="*/ 1770 w 968"/>
                  <a:gd name="T95" fmla="*/ 1045 h 25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65" h="2503">
                    <a:moveTo>
                      <a:pt x="558" y="362"/>
                    </a:moveTo>
                    <a:cubicBezTo>
                      <a:pt x="558" y="362"/>
                      <a:pt x="559" y="361"/>
                      <a:pt x="559" y="361"/>
                    </a:cubicBezTo>
                    <a:cubicBezTo>
                      <a:pt x="565" y="356"/>
                      <a:pt x="568" y="345"/>
                      <a:pt x="568" y="345"/>
                    </a:cubicBezTo>
                    <a:cubicBezTo>
                      <a:pt x="568" y="345"/>
                      <a:pt x="569" y="341"/>
                      <a:pt x="573" y="335"/>
                    </a:cubicBezTo>
                    <a:cubicBezTo>
                      <a:pt x="579" y="327"/>
                      <a:pt x="599" y="332"/>
                      <a:pt x="620" y="327"/>
                    </a:cubicBezTo>
                    <a:cubicBezTo>
                      <a:pt x="641" y="322"/>
                      <a:pt x="637" y="303"/>
                      <a:pt x="637" y="296"/>
                    </a:cubicBezTo>
                    <a:cubicBezTo>
                      <a:pt x="637" y="290"/>
                      <a:pt x="638" y="286"/>
                      <a:pt x="644" y="281"/>
                    </a:cubicBezTo>
                    <a:cubicBezTo>
                      <a:pt x="644" y="280"/>
                      <a:pt x="646" y="279"/>
                      <a:pt x="646" y="276"/>
                    </a:cubicBezTo>
                    <a:cubicBezTo>
                      <a:pt x="646" y="272"/>
                      <a:pt x="645" y="270"/>
                      <a:pt x="643" y="268"/>
                    </a:cubicBezTo>
                    <a:cubicBezTo>
                      <a:pt x="646" y="266"/>
                      <a:pt x="647" y="263"/>
                      <a:pt x="645" y="259"/>
                    </a:cubicBezTo>
                    <a:cubicBezTo>
                      <a:pt x="644" y="258"/>
                      <a:pt x="642" y="255"/>
                      <a:pt x="642" y="252"/>
                    </a:cubicBezTo>
                    <a:cubicBezTo>
                      <a:pt x="641" y="248"/>
                      <a:pt x="640" y="241"/>
                      <a:pt x="644" y="239"/>
                    </a:cubicBezTo>
                    <a:cubicBezTo>
                      <a:pt x="650" y="236"/>
                      <a:pt x="652" y="238"/>
                      <a:pt x="658" y="234"/>
                    </a:cubicBezTo>
                    <a:cubicBezTo>
                      <a:pt x="669" y="225"/>
                      <a:pt x="663" y="215"/>
                      <a:pt x="657" y="207"/>
                    </a:cubicBezTo>
                    <a:cubicBezTo>
                      <a:pt x="651" y="198"/>
                      <a:pt x="653" y="203"/>
                      <a:pt x="645" y="188"/>
                    </a:cubicBezTo>
                    <a:cubicBezTo>
                      <a:pt x="641" y="181"/>
                      <a:pt x="636" y="177"/>
                      <a:pt x="634" y="165"/>
                    </a:cubicBezTo>
                    <a:cubicBezTo>
                      <a:pt x="634" y="162"/>
                      <a:pt x="635" y="157"/>
                      <a:pt x="636" y="151"/>
                    </a:cubicBezTo>
                    <a:cubicBezTo>
                      <a:pt x="636" y="141"/>
                      <a:pt x="635" y="131"/>
                      <a:pt x="632" y="122"/>
                    </a:cubicBezTo>
                    <a:cubicBezTo>
                      <a:pt x="630" y="114"/>
                      <a:pt x="628" y="101"/>
                      <a:pt x="625" y="91"/>
                    </a:cubicBezTo>
                    <a:cubicBezTo>
                      <a:pt x="626" y="91"/>
                      <a:pt x="626" y="91"/>
                      <a:pt x="626" y="91"/>
                    </a:cubicBezTo>
                    <a:cubicBezTo>
                      <a:pt x="631" y="86"/>
                      <a:pt x="628" y="76"/>
                      <a:pt x="636" y="74"/>
                    </a:cubicBezTo>
                    <a:cubicBezTo>
                      <a:pt x="628" y="72"/>
                      <a:pt x="620" y="62"/>
                      <a:pt x="616" y="55"/>
                    </a:cubicBezTo>
                    <a:cubicBezTo>
                      <a:pt x="613" y="51"/>
                      <a:pt x="612" y="45"/>
                      <a:pt x="608" y="42"/>
                    </a:cubicBezTo>
                    <a:cubicBezTo>
                      <a:pt x="604" y="38"/>
                      <a:pt x="596" y="37"/>
                      <a:pt x="592" y="33"/>
                    </a:cubicBezTo>
                    <a:cubicBezTo>
                      <a:pt x="587" y="30"/>
                      <a:pt x="582" y="28"/>
                      <a:pt x="577" y="26"/>
                    </a:cubicBezTo>
                    <a:cubicBezTo>
                      <a:pt x="571" y="24"/>
                      <a:pt x="565" y="23"/>
                      <a:pt x="560" y="20"/>
                    </a:cubicBezTo>
                    <a:cubicBezTo>
                      <a:pt x="556" y="18"/>
                      <a:pt x="553" y="14"/>
                      <a:pt x="549" y="13"/>
                    </a:cubicBezTo>
                    <a:cubicBezTo>
                      <a:pt x="545" y="12"/>
                      <a:pt x="541" y="12"/>
                      <a:pt x="537" y="11"/>
                    </a:cubicBezTo>
                    <a:cubicBezTo>
                      <a:pt x="534" y="10"/>
                      <a:pt x="531" y="7"/>
                      <a:pt x="528" y="6"/>
                    </a:cubicBezTo>
                    <a:cubicBezTo>
                      <a:pt x="521" y="4"/>
                      <a:pt x="513" y="7"/>
                      <a:pt x="506" y="5"/>
                    </a:cubicBezTo>
                    <a:cubicBezTo>
                      <a:pt x="506" y="5"/>
                      <a:pt x="506" y="5"/>
                      <a:pt x="506" y="5"/>
                    </a:cubicBezTo>
                    <a:cubicBezTo>
                      <a:pt x="498" y="3"/>
                      <a:pt x="491" y="2"/>
                      <a:pt x="485" y="1"/>
                    </a:cubicBezTo>
                    <a:cubicBezTo>
                      <a:pt x="469" y="0"/>
                      <a:pt x="413" y="13"/>
                      <a:pt x="380" y="50"/>
                    </a:cubicBezTo>
                    <a:cubicBezTo>
                      <a:pt x="363" y="68"/>
                      <a:pt x="352" y="100"/>
                      <a:pt x="346" y="125"/>
                    </a:cubicBezTo>
                    <a:cubicBezTo>
                      <a:pt x="341" y="138"/>
                      <a:pt x="341" y="152"/>
                      <a:pt x="337" y="166"/>
                    </a:cubicBezTo>
                    <a:cubicBezTo>
                      <a:pt x="339" y="166"/>
                      <a:pt x="341" y="168"/>
                      <a:pt x="343" y="168"/>
                    </a:cubicBezTo>
                    <a:cubicBezTo>
                      <a:pt x="338" y="175"/>
                      <a:pt x="337" y="184"/>
                      <a:pt x="335" y="192"/>
                    </a:cubicBezTo>
                    <a:cubicBezTo>
                      <a:pt x="350" y="193"/>
                      <a:pt x="340" y="219"/>
                      <a:pt x="341" y="227"/>
                    </a:cubicBezTo>
                    <a:cubicBezTo>
                      <a:pt x="355" y="219"/>
                      <a:pt x="357" y="249"/>
                      <a:pt x="365" y="255"/>
                    </a:cubicBezTo>
                    <a:cubicBezTo>
                      <a:pt x="368" y="258"/>
                      <a:pt x="376" y="258"/>
                      <a:pt x="381" y="262"/>
                    </a:cubicBezTo>
                    <a:cubicBezTo>
                      <a:pt x="388" y="268"/>
                      <a:pt x="389" y="270"/>
                      <a:pt x="391" y="279"/>
                    </a:cubicBezTo>
                    <a:cubicBezTo>
                      <a:pt x="398" y="270"/>
                      <a:pt x="405" y="278"/>
                      <a:pt x="412" y="281"/>
                    </a:cubicBezTo>
                    <a:cubicBezTo>
                      <a:pt x="412" y="282"/>
                      <a:pt x="412" y="282"/>
                      <a:pt x="412" y="282"/>
                    </a:cubicBezTo>
                    <a:cubicBezTo>
                      <a:pt x="413" y="300"/>
                      <a:pt x="399" y="380"/>
                      <a:pt x="357" y="388"/>
                    </a:cubicBezTo>
                    <a:cubicBezTo>
                      <a:pt x="340" y="390"/>
                      <a:pt x="288" y="417"/>
                      <a:pt x="280" y="424"/>
                    </a:cubicBezTo>
                    <a:cubicBezTo>
                      <a:pt x="268" y="435"/>
                      <a:pt x="242" y="437"/>
                      <a:pt x="225" y="441"/>
                    </a:cubicBezTo>
                    <a:cubicBezTo>
                      <a:pt x="208" y="445"/>
                      <a:pt x="173" y="464"/>
                      <a:pt x="156" y="539"/>
                    </a:cubicBezTo>
                    <a:cubicBezTo>
                      <a:pt x="148" y="574"/>
                      <a:pt x="139" y="618"/>
                      <a:pt x="145" y="659"/>
                    </a:cubicBezTo>
                    <a:cubicBezTo>
                      <a:pt x="147" y="687"/>
                      <a:pt x="126" y="740"/>
                      <a:pt x="124" y="832"/>
                    </a:cubicBezTo>
                    <a:cubicBezTo>
                      <a:pt x="125" y="865"/>
                      <a:pt x="121" y="888"/>
                      <a:pt x="117" y="903"/>
                    </a:cubicBezTo>
                    <a:cubicBezTo>
                      <a:pt x="98" y="950"/>
                      <a:pt x="98" y="1078"/>
                      <a:pt x="97" y="1110"/>
                    </a:cubicBezTo>
                    <a:cubicBezTo>
                      <a:pt x="96" y="1129"/>
                      <a:pt x="96" y="1157"/>
                      <a:pt x="92" y="1171"/>
                    </a:cubicBezTo>
                    <a:cubicBezTo>
                      <a:pt x="89" y="1185"/>
                      <a:pt x="91" y="1198"/>
                      <a:pt x="88" y="1210"/>
                    </a:cubicBezTo>
                    <a:cubicBezTo>
                      <a:pt x="84" y="1222"/>
                      <a:pt x="86" y="1239"/>
                      <a:pt x="83" y="1243"/>
                    </a:cubicBezTo>
                    <a:cubicBezTo>
                      <a:pt x="76" y="1251"/>
                      <a:pt x="46" y="1294"/>
                      <a:pt x="38" y="1304"/>
                    </a:cubicBezTo>
                    <a:cubicBezTo>
                      <a:pt x="31" y="1314"/>
                      <a:pt x="22" y="1344"/>
                      <a:pt x="18" y="1350"/>
                    </a:cubicBezTo>
                    <a:cubicBezTo>
                      <a:pt x="14" y="1355"/>
                      <a:pt x="13" y="1369"/>
                      <a:pt x="8" y="1380"/>
                    </a:cubicBezTo>
                    <a:cubicBezTo>
                      <a:pt x="4" y="1392"/>
                      <a:pt x="0" y="1402"/>
                      <a:pt x="15" y="1401"/>
                    </a:cubicBezTo>
                    <a:cubicBezTo>
                      <a:pt x="27" y="1401"/>
                      <a:pt x="40" y="1380"/>
                      <a:pt x="42" y="1366"/>
                    </a:cubicBezTo>
                    <a:cubicBezTo>
                      <a:pt x="46" y="1365"/>
                      <a:pt x="53" y="1356"/>
                      <a:pt x="60" y="1347"/>
                    </a:cubicBezTo>
                    <a:cubicBezTo>
                      <a:pt x="58" y="1354"/>
                      <a:pt x="64" y="1362"/>
                      <a:pt x="70" y="1385"/>
                    </a:cubicBezTo>
                    <a:cubicBezTo>
                      <a:pt x="70" y="1393"/>
                      <a:pt x="77" y="1413"/>
                      <a:pt x="76" y="1422"/>
                    </a:cubicBezTo>
                    <a:cubicBezTo>
                      <a:pt x="75" y="1431"/>
                      <a:pt x="81" y="1455"/>
                      <a:pt x="84" y="1467"/>
                    </a:cubicBezTo>
                    <a:cubicBezTo>
                      <a:pt x="87" y="1480"/>
                      <a:pt x="98" y="1480"/>
                      <a:pt x="105" y="1476"/>
                    </a:cubicBezTo>
                    <a:cubicBezTo>
                      <a:pt x="105" y="1476"/>
                      <a:pt x="105" y="1487"/>
                      <a:pt x="116" y="1489"/>
                    </a:cubicBezTo>
                    <a:cubicBezTo>
                      <a:pt x="126" y="1490"/>
                      <a:pt x="128" y="1471"/>
                      <a:pt x="128" y="1471"/>
                    </a:cubicBezTo>
                    <a:cubicBezTo>
                      <a:pt x="128" y="1471"/>
                      <a:pt x="128" y="1479"/>
                      <a:pt x="136" y="1479"/>
                    </a:cubicBezTo>
                    <a:cubicBezTo>
                      <a:pt x="148" y="1480"/>
                      <a:pt x="150" y="1455"/>
                      <a:pt x="150" y="1455"/>
                    </a:cubicBezTo>
                    <a:cubicBezTo>
                      <a:pt x="150" y="1458"/>
                      <a:pt x="151" y="1460"/>
                      <a:pt x="157" y="1460"/>
                    </a:cubicBezTo>
                    <a:cubicBezTo>
                      <a:pt x="163" y="1460"/>
                      <a:pt x="168" y="1435"/>
                      <a:pt x="170" y="1425"/>
                    </a:cubicBezTo>
                    <a:cubicBezTo>
                      <a:pt x="173" y="1415"/>
                      <a:pt x="177" y="1406"/>
                      <a:pt x="178" y="1397"/>
                    </a:cubicBezTo>
                    <a:cubicBezTo>
                      <a:pt x="179" y="1389"/>
                      <a:pt x="180" y="1385"/>
                      <a:pt x="187" y="1347"/>
                    </a:cubicBezTo>
                    <a:cubicBezTo>
                      <a:pt x="194" y="1310"/>
                      <a:pt x="172" y="1270"/>
                      <a:pt x="175" y="1258"/>
                    </a:cubicBezTo>
                    <a:cubicBezTo>
                      <a:pt x="178" y="1245"/>
                      <a:pt x="167" y="1226"/>
                      <a:pt x="168" y="1223"/>
                    </a:cubicBezTo>
                    <a:cubicBezTo>
                      <a:pt x="170" y="1219"/>
                      <a:pt x="174" y="1205"/>
                      <a:pt x="176" y="1191"/>
                    </a:cubicBezTo>
                    <a:cubicBezTo>
                      <a:pt x="178" y="1177"/>
                      <a:pt x="228" y="1055"/>
                      <a:pt x="233" y="1028"/>
                    </a:cubicBezTo>
                    <a:cubicBezTo>
                      <a:pt x="243" y="975"/>
                      <a:pt x="242" y="952"/>
                      <a:pt x="237" y="916"/>
                    </a:cubicBezTo>
                    <a:cubicBezTo>
                      <a:pt x="238" y="889"/>
                      <a:pt x="249" y="817"/>
                      <a:pt x="250" y="804"/>
                    </a:cubicBezTo>
                    <a:cubicBezTo>
                      <a:pt x="252" y="802"/>
                      <a:pt x="252" y="788"/>
                      <a:pt x="253" y="779"/>
                    </a:cubicBezTo>
                    <a:cubicBezTo>
                      <a:pt x="254" y="774"/>
                      <a:pt x="255" y="765"/>
                      <a:pt x="255" y="754"/>
                    </a:cubicBezTo>
                    <a:cubicBezTo>
                      <a:pt x="255" y="755"/>
                      <a:pt x="255" y="755"/>
                      <a:pt x="255" y="755"/>
                    </a:cubicBezTo>
                    <a:cubicBezTo>
                      <a:pt x="256" y="768"/>
                      <a:pt x="259" y="788"/>
                      <a:pt x="261" y="821"/>
                    </a:cubicBezTo>
                    <a:cubicBezTo>
                      <a:pt x="260" y="848"/>
                      <a:pt x="273" y="897"/>
                      <a:pt x="275" y="923"/>
                    </a:cubicBezTo>
                    <a:cubicBezTo>
                      <a:pt x="271" y="931"/>
                      <a:pt x="284" y="1066"/>
                      <a:pt x="284" y="1066"/>
                    </a:cubicBezTo>
                    <a:cubicBezTo>
                      <a:pt x="279" y="1074"/>
                      <a:pt x="256" y="1177"/>
                      <a:pt x="255" y="1209"/>
                    </a:cubicBezTo>
                    <a:cubicBezTo>
                      <a:pt x="253" y="1224"/>
                      <a:pt x="259" y="1246"/>
                      <a:pt x="257" y="1281"/>
                    </a:cubicBezTo>
                    <a:cubicBezTo>
                      <a:pt x="255" y="1324"/>
                      <a:pt x="217" y="1496"/>
                      <a:pt x="288" y="1714"/>
                    </a:cubicBezTo>
                    <a:cubicBezTo>
                      <a:pt x="292" y="1727"/>
                      <a:pt x="292" y="1770"/>
                      <a:pt x="297" y="1794"/>
                    </a:cubicBezTo>
                    <a:cubicBezTo>
                      <a:pt x="298" y="1800"/>
                      <a:pt x="310" y="1827"/>
                      <a:pt x="311" y="1865"/>
                    </a:cubicBezTo>
                    <a:cubicBezTo>
                      <a:pt x="312" y="1925"/>
                      <a:pt x="305" y="2004"/>
                      <a:pt x="307" y="2047"/>
                    </a:cubicBezTo>
                    <a:cubicBezTo>
                      <a:pt x="310" y="2117"/>
                      <a:pt x="340" y="2182"/>
                      <a:pt x="351" y="2227"/>
                    </a:cubicBezTo>
                    <a:cubicBezTo>
                      <a:pt x="362" y="2273"/>
                      <a:pt x="367" y="2309"/>
                      <a:pt x="365" y="2318"/>
                    </a:cubicBezTo>
                    <a:cubicBezTo>
                      <a:pt x="363" y="2326"/>
                      <a:pt x="361" y="2341"/>
                      <a:pt x="367" y="2353"/>
                    </a:cubicBezTo>
                    <a:cubicBezTo>
                      <a:pt x="368" y="2355"/>
                      <a:pt x="347" y="2400"/>
                      <a:pt x="336" y="2408"/>
                    </a:cubicBezTo>
                    <a:cubicBezTo>
                      <a:pt x="325" y="2416"/>
                      <a:pt x="322" y="2423"/>
                      <a:pt x="314" y="2427"/>
                    </a:cubicBezTo>
                    <a:cubicBezTo>
                      <a:pt x="306" y="2432"/>
                      <a:pt x="302" y="2436"/>
                      <a:pt x="298" y="2445"/>
                    </a:cubicBezTo>
                    <a:cubicBezTo>
                      <a:pt x="296" y="2453"/>
                      <a:pt x="287" y="2462"/>
                      <a:pt x="293" y="2468"/>
                    </a:cubicBezTo>
                    <a:cubicBezTo>
                      <a:pt x="294" y="2468"/>
                      <a:pt x="295" y="2469"/>
                      <a:pt x="296" y="2470"/>
                    </a:cubicBezTo>
                    <a:cubicBezTo>
                      <a:pt x="297" y="2469"/>
                      <a:pt x="297" y="2469"/>
                      <a:pt x="297" y="2469"/>
                    </a:cubicBezTo>
                    <a:cubicBezTo>
                      <a:pt x="296" y="2472"/>
                      <a:pt x="296" y="2474"/>
                      <a:pt x="297" y="2476"/>
                    </a:cubicBezTo>
                    <a:cubicBezTo>
                      <a:pt x="301" y="2482"/>
                      <a:pt x="307" y="2483"/>
                      <a:pt x="315" y="2482"/>
                    </a:cubicBezTo>
                    <a:cubicBezTo>
                      <a:pt x="315" y="2481"/>
                      <a:pt x="315" y="2481"/>
                      <a:pt x="315" y="2481"/>
                    </a:cubicBezTo>
                    <a:cubicBezTo>
                      <a:pt x="316" y="2483"/>
                      <a:pt x="316" y="2486"/>
                      <a:pt x="318" y="2488"/>
                    </a:cubicBezTo>
                    <a:cubicBezTo>
                      <a:pt x="323" y="2495"/>
                      <a:pt x="340" y="2499"/>
                      <a:pt x="347" y="2492"/>
                    </a:cubicBezTo>
                    <a:cubicBezTo>
                      <a:pt x="356" y="2497"/>
                      <a:pt x="374" y="2498"/>
                      <a:pt x="380" y="2490"/>
                    </a:cubicBezTo>
                    <a:cubicBezTo>
                      <a:pt x="385" y="2503"/>
                      <a:pt x="405" y="2501"/>
                      <a:pt x="417" y="2499"/>
                    </a:cubicBezTo>
                    <a:cubicBezTo>
                      <a:pt x="429" y="2496"/>
                      <a:pt x="435" y="2489"/>
                      <a:pt x="442" y="2484"/>
                    </a:cubicBezTo>
                    <a:cubicBezTo>
                      <a:pt x="448" y="2478"/>
                      <a:pt x="453" y="2473"/>
                      <a:pt x="451" y="2461"/>
                    </a:cubicBezTo>
                    <a:cubicBezTo>
                      <a:pt x="449" y="2448"/>
                      <a:pt x="451" y="2448"/>
                      <a:pt x="453" y="2432"/>
                    </a:cubicBezTo>
                    <a:cubicBezTo>
                      <a:pt x="453" y="2423"/>
                      <a:pt x="462" y="2420"/>
                      <a:pt x="463" y="2405"/>
                    </a:cubicBezTo>
                    <a:cubicBezTo>
                      <a:pt x="464" y="2393"/>
                      <a:pt x="454" y="2342"/>
                      <a:pt x="455" y="2335"/>
                    </a:cubicBezTo>
                    <a:cubicBezTo>
                      <a:pt x="457" y="2319"/>
                      <a:pt x="446" y="2306"/>
                      <a:pt x="443" y="2280"/>
                    </a:cubicBezTo>
                    <a:cubicBezTo>
                      <a:pt x="439" y="2254"/>
                      <a:pt x="449" y="2164"/>
                      <a:pt x="449" y="2147"/>
                    </a:cubicBezTo>
                    <a:cubicBezTo>
                      <a:pt x="449" y="2117"/>
                      <a:pt x="466" y="2066"/>
                      <a:pt x="461" y="2002"/>
                    </a:cubicBezTo>
                    <a:cubicBezTo>
                      <a:pt x="459" y="1966"/>
                      <a:pt x="441" y="1855"/>
                      <a:pt x="441" y="1829"/>
                    </a:cubicBezTo>
                    <a:cubicBezTo>
                      <a:pt x="441" y="1825"/>
                      <a:pt x="440" y="1797"/>
                      <a:pt x="441" y="1792"/>
                    </a:cubicBezTo>
                    <a:cubicBezTo>
                      <a:pt x="447" y="1776"/>
                      <a:pt x="470" y="1572"/>
                      <a:pt x="470" y="1569"/>
                    </a:cubicBezTo>
                    <a:cubicBezTo>
                      <a:pt x="473" y="1545"/>
                      <a:pt x="483" y="1385"/>
                      <a:pt x="483" y="1385"/>
                    </a:cubicBezTo>
                    <a:cubicBezTo>
                      <a:pt x="484" y="1385"/>
                      <a:pt x="484" y="1385"/>
                      <a:pt x="484" y="1385"/>
                    </a:cubicBezTo>
                    <a:cubicBezTo>
                      <a:pt x="484" y="1385"/>
                      <a:pt x="495" y="1545"/>
                      <a:pt x="497" y="1569"/>
                    </a:cubicBezTo>
                    <a:cubicBezTo>
                      <a:pt x="497" y="1572"/>
                      <a:pt x="521" y="1776"/>
                      <a:pt x="526" y="1792"/>
                    </a:cubicBezTo>
                    <a:cubicBezTo>
                      <a:pt x="528" y="1797"/>
                      <a:pt x="527" y="1825"/>
                      <a:pt x="527" y="1829"/>
                    </a:cubicBezTo>
                    <a:cubicBezTo>
                      <a:pt x="527" y="1855"/>
                      <a:pt x="509" y="1966"/>
                      <a:pt x="506" y="2002"/>
                    </a:cubicBezTo>
                    <a:cubicBezTo>
                      <a:pt x="502" y="2066"/>
                      <a:pt x="518" y="2117"/>
                      <a:pt x="518" y="2147"/>
                    </a:cubicBezTo>
                    <a:cubicBezTo>
                      <a:pt x="518" y="2164"/>
                      <a:pt x="528" y="2254"/>
                      <a:pt x="525" y="2280"/>
                    </a:cubicBezTo>
                    <a:cubicBezTo>
                      <a:pt x="521" y="2306"/>
                      <a:pt x="510" y="2319"/>
                      <a:pt x="512" y="2335"/>
                    </a:cubicBezTo>
                    <a:cubicBezTo>
                      <a:pt x="513" y="2342"/>
                      <a:pt x="504" y="2393"/>
                      <a:pt x="505" y="2405"/>
                    </a:cubicBezTo>
                    <a:cubicBezTo>
                      <a:pt x="506" y="2420"/>
                      <a:pt x="514" y="2423"/>
                      <a:pt x="515" y="2432"/>
                    </a:cubicBezTo>
                    <a:cubicBezTo>
                      <a:pt x="516" y="2448"/>
                      <a:pt x="518" y="2448"/>
                      <a:pt x="516" y="2461"/>
                    </a:cubicBezTo>
                    <a:cubicBezTo>
                      <a:pt x="514" y="2473"/>
                      <a:pt x="519" y="2478"/>
                      <a:pt x="526" y="2484"/>
                    </a:cubicBezTo>
                    <a:cubicBezTo>
                      <a:pt x="533" y="2489"/>
                      <a:pt x="538" y="2496"/>
                      <a:pt x="550" y="2499"/>
                    </a:cubicBezTo>
                    <a:cubicBezTo>
                      <a:pt x="562" y="2501"/>
                      <a:pt x="582" y="2503"/>
                      <a:pt x="587" y="2490"/>
                    </a:cubicBezTo>
                    <a:cubicBezTo>
                      <a:pt x="594" y="2498"/>
                      <a:pt x="611" y="2497"/>
                      <a:pt x="620" y="2492"/>
                    </a:cubicBezTo>
                    <a:cubicBezTo>
                      <a:pt x="627" y="2499"/>
                      <a:pt x="644" y="2495"/>
                      <a:pt x="649" y="2488"/>
                    </a:cubicBezTo>
                    <a:cubicBezTo>
                      <a:pt x="651" y="2486"/>
                      <a:pt x="651" y="2484"/>
                      <a:pt x="652" y="2481"/>
                    </a:cubicBezTo>
                    <a:cubicBezTo>
                      <a:pt x="653" y="2482"/>
                      <a:pt x="653" y="2482"/>
                      <a:pt x="653" y="2482"/>
                    </a:cubicBezTo>
                    <a:cubicBezTo>
                      <a:pt x="660" y="2483"/>
                      <a:pt x="669" y="2481"/>
                      <a:pt x="670" y="2476"/>
                    </a:cubicBezTo>
                    <a:cubicBezTo>
                      <a:pt x="671" y="2474"/>
                      <a:pt x="671" y="2472"/>
                      <a:pt x="671" y="2469"/>
                    </a:cubicBezTo>
                    <a:cubicBezTo>
                      <a:pt x="671" y="2470"/>
                      <a:pt x="671" y="2470"/>
                      <a:pt x="671" y="2470"/>
                    </a:cubicBezTo>
                    <a:cubicBezTo>
                      <a:pt x="672" y="2469"/>
                      <a:pt x="673" y="2468"/>
                      <a:pt x="674" y="2468"/>
                    </a:cubicBezTo>
                    <a:cubicBezTo>
                      <a:pt x="680" y="2462"/>
                      <a:pt x="671" y="2453"/>
                      <a:pt x="669" y="2445"/>
                    </a:cubicBezTo>
                    <a:cubicBezTo>
                      <a:pt x="666" y="2436"/>
                      <a:pt x="661" y="2432"/>
                      <a:pt x="653" y="2427"/>
                    </a:cubicBezTo>
                    <a:cubicBezTo>
                      <a:pt x="645" y="2423"/>
                      <a:pt x="642" y="2416"/>
                      <a:pt x="632" y="2408"/>
                    </a:cubicBezTo>
                    <a:cubicBezTo>
                      <a:pt x="620" y="2400"/>
                      <a:pt x="600" y="2355"/>
                      <a:pt x="600" y="2353"/>
                    </a:cubicBezTo>
                    <a:cubicBezTo>
                      <a:pt x="607" y="2341"/>
                      <a:pt x="604" y="2326"/>
                      <a:pt x="603" y="2318"/>
                    </a:cubicBezTo>
                    <a:cubicBezTo>
                      <a:pt x="600" y="2309"/>
                      <a:pt x="605" y="2273"/>
                      <a:pt x="616" y="2227"/>
                    </a:cubicBezTo>
                    <a:cubicBezTo>
                      <a:pt x="628" y="2182"/>
                      <a:pt x="657" y="2117"/>
                      <a:pt x="660" y="2047"/>
                    </a:cubicBezTo>
                    <a:cubicBezTo>
                      <a:pt x="662" y="2004"/>
                      <a:pt x="655" y="1925"/>
                      <a:pt x="656" y="1865"/>
                    </a:cubicBezTo>
                    <a:cubicBezTo>
                      <a:pt x="657" y="1827"/>
                      <a:pt x="669" y="1800"/>
                      <a:pt x="670" y="1794"/>
                    </a:cubicBezTo>
                    <a:cubicBezTo>
                      <a:pt x="675" y="1770"/>
                      <a:pt x="675" y="1727"/>
                      <a:pt x="679" y="1714"/>
                    </a:cubicBezTo>
                    <a:cubicBezTo>
                      <a:pt x="750" y="1496"/>
                      <a:pt x="712" y="1324"/>
                      <a:pt x="710" y="1281"/>
                    </a:cubicBezTo>
                    <a:cubicBezTo>
                      <a:pt x="711" y="1281"/>
                      <a:pt x="711" y="1281"/>
                      <a:pt x="711" y="1281"/>
                    </a:cubicBezTo>
                    <a:cubicBezTo>
                      <a:pt x="709" y="1246"/>
                      <a:pt x="715" y="1224"/>
                      <a:pt x="712" y="1209"/>
                    </a:cubicBezTo>
                    <a:cubicBezTo>
                      <a:pt x="711" y="1177"/>
                      <a:pt x="688" y="1074"/>
                      <a:pt x="684" y="1066"/>
                    </a:cubicBezTo>
                    <a:cubicBezTo>
                      <a:pt x="684" y="1066"/>
                      <a:pt x="696" y="931"/>
                      <a:pt x="693" y="923"/>
                    </a:cubicBezTo>
                    <a:cubicBezTo>
                      <a:pt x="695" y="897"/>
                      <a:pt x="708" y="848"/>
                      <a:pt x="707" y="821"/>
                    </a:cubicBezTo>
                    <a:cubicBezTo>
                      <a:pt x="708" y="788"/>
                      <a:pt x="712" y="768"/>
                      <a:pt x="712" y="755"/>
                    </a:cubicBezTo>
                    <a:cubicBezTo>
                      <a:pt x="713" y="754"/>
                      <a:pt x="713" y="754"/>
                      <a:pt x="713" y="754"/>
                    </a:cubicBezTo>
                    <a:cubicBezTo>
                      <a:pt x="713" y="765"/>
                      <a:pt x="714" y="774"/>
                      <a:pt x="715" y="779"/>
                    </a:cubicBezTo>
                    <a:cubicBezTo>
                      <a:pt x="716" y="788"/>
                      <a:pt x="716" y="802"/>
                      <a:pt x="717" y="804"/>
                    </a:cubicBezTo>
                    <a:cubicBezTo>
                      <a:pt x="719" y="817"/>
                      <a:pt x="730" y="889"/>
                      <a:pt x="731" y="916"/>
                    </a:cubicBezTo>
                    <a:cubicBezTo>
                      <a:pt x="725" y="952"/>
                      <a:pt x="725" y="975"/>
                      <a:pt x="735" y="1028"/>
                    </a:cubicBezTo>
                    <a:cubicBezTo>
                      <a:pt x="739" y="1055"/>
                      <a:pt x="789" y="1177"/>
                      <a:pt x="792" y="1191"/>
                    </a:cubicBezTo>
                    <a:cubicBezTo>
                      <a:pt x="794" y="1205"/>
                      <a:pt x="798" y="1219"/>
                      <a:pt x="799" y="1223"/>
                    </a:cubicBezTo>
                    <a:cubicBezTo>
                      <a:pt x="801" y="1226"/>
                      <a:pt x="789" y="1245"/>
                      <a:pt x="793" y="1258"/>
                    </a:cubicBezTo>
                    <a:cubicBezTo>
                      <a:pt x="796" y="1270"/>
                      <a:pt x="774" y="1310"/>
                      <a:pt x="781" y="1347"/>
                    </a:cubicBezTo>
                    <a:cubicBezTo>
                      <a:pt x="788" y="1385"/>
                      <a:pt x="789" y="1389"/>
                      <a:pt x="790" y="1397"/>
                    </a:cubicBezTo>
                    <a:cubicBezTo>
                      <a:pt x="791" y="1406"/>
                      <a:pt x="795" y="1415"/>
                      <a:pt x="798" y="1425"/>
                    </a:cubicBezTo>
                    <a:cubicBezTo>
                      <a:pt x="800" y="1435"/>
                      <a:pt x="805" y="1460"/>
                      <a:pt x="811" y="1460"/>
                    </a:cubicBezTo>
                    <a:cubicBezTo>
                      <a:pt x="817" y="1460"/>
                      <a:pt x="818" y="1458"/>
                      <a:pt x="818" y="1455"/>
                    </a:cubicBezTo>
                    <a:cubicBezTo>
                      <a:pt x="818" y="1455"/>
                      <a:pt x="820" y="1480"/>
                      <a:pt x="832" y="1479"/>
                    </a:cubicBezTo>
                    <a:cubicBezTo>
                      <a:pt x="840" y="1479"/>
                      <a:pt x="840" y="1471"/>
                      <a:pt x="840" y="1471"/>
                    </a:cubicBezTo>
                    <a:cubicBezTo>
                      <a:pt x="840" y="1471"/>
                      <a:pt x="841" y="1490"/>
                      <a:pt x="852" y="1489"/>
                    </a:cubicBezTo>
                    <a:cubicBezTo>
                      <a:pt x="863" y="1487"/>
                      <a:pt x="863" y="1476"/>
                      <a:pt x="863" y="1476"/>
                    </a:cubicBezTo>
                    <a:cubicBezTo>
                      <a:pt x="870" y="1480"/>
                      <a:pt x="881" y="1480"/>
                      <a:pt x="884" y="1467"/>
                    </a:cubicBezTo>
                    <a:cubicBezTo>
                      <a:pt x="886" y="1455"/>
                      <a:pt x="892" y="1431"/>
                      <a:pt x="892" y="1422"/>
                    </a:cubicBezTo>
                    <a:cubicBezTo>
                      <a:pt x="891" y="1413"/>
                      <a:pt x="897" y="1393"/>
                      <a:pt x="898" y="1385"/>
                    </a:cubicBezTo>
                    <a:cubicBezTo>
                      <a:pt x="903" y="1362"/>
                      <a:pt x="909" y="1354"/>
                      <a:pt x="907" y="1347"/>
                    </a:cubicBezTo>
                    <a:cubicBezTo>
                      <a:pt x="915" y="1356"/>
                      <a:pt x="922" y="1365"/>
                      <a:pt x="926" y="1366"/>
                    </a:cubicBezTo>
                    <a:cubicBezTo>
                      <a:pt x="928" y="1380"/>
                      <a:pt x="941" y="1401"/>
                      <a:pt x="953" y="1401"/>
                    </a:cubicBezTo>
                    <a:cubicBezTo>
                      <a:pt x="968" y="1402"/>
                      <a:pt x="964" y="1392"/>
                      <a:pt x="959" y="1380"/>
                    </a:cubicBezTo>
                    <a:cubicBezTo>
                      <a:pt x="955" y="1369"/>
                      <a:pt x="954" y="1355"/>
                      <a:pt x="950" y="1350"/>
                    </a:cubicBezTo>
                    <a:cubicBezTo>
                      <a:pt x="945" y="1344"/>
                      <a:pt x="939" y="1314"/>
                      <a:pt x="931" y="1304"/>
                    </a:cubicBezTo>
                    <a:cubicBezTo>
                      <a:pt x="923" y="1294"/>
                      <a:pt x="893" y="1251"/>
                      <a:pt x="886" y="1243"/>
                    </a:cubicBezTo>
                    <a:cubicBezTo>
                      <a:pt x="883" y="1239"/>
                      <a:pt x="885" y="1222"/>
                      <a:pt x="882" y="1210"/>
                    </a:cubicBezTo>
                    <a:cubicBezTo>
                      <a:pt x="878" y="1198"/>
                      <a:pt x="879" y="1185"/>
                      <a:pt x="876" y="1171"/>
                    </a:cubicBezTo>
                    <a:cubicBezTo>
                      <a:pt x="872" y="1157"/>
                      <a:pt x="872" y="1129"/>
                      <a:pt x="871" y="1110"/>
                    </a:cubicBezTo>
                    <a:cubicBezTo>
                      <a:pt x="870" y="1078"/>
                      <a:pt x="870" y="950"/>
                      <a:pt x="851" y="903"/>
                    </a:cubicBezTo>
                    <a:cubicBezTo>
                      <a:pt x="847" y="888"/>
                      <a:pt x="843" y="865"/>
                      <a:pt x="844" y="832"/>
                    </a:cubicBezTo>
                    <a:cubicBezTo>
                      <a:pt x="842" y="740"/>
                      <a:pt x="821" y="687"/>
                      <a:pt x="823" y="659"/>
                    </a:cubicBezTo>
                    <a:cubicBezTo>
                      <a:pt x="829" y="618"/>
                      <a:pt x="820" y="574"/>
                      <a:pt x="812" y="539"/>
                    </a:cubicBezTo>
                    <a:cubicBezTo>
                      <a:pt x="795" y="464"/>
                      <a:pt x="759" y="445"/>
                      <a:pt x="743" y="441"/>
                    </a:cubicBezTo>
                    <a:cubicBezTo>
                      <a:pt x="726" y="437"/>
                      <a:pt x="687" y="427"/>
                      <a:pt x="672" y="421"/>
                    </a:cubicBezTo>
                    <a:cubicBezTo>
                      <a:pt x="656" y="413"/>
                      <a:pt x="615" y="389"/>
                      <a:pt x="598" y="383"/>
                    </a:cubicBezTo>
                    <a:cubicBezTo>
                      <a:pt x="584" y="378"/>
                      <a:pt x="558" y="363"/>
                      <a:pt x="558" y="363"/>
                    </a:cubicBezTo>
                  </a:path>
                </a:pathLst>
              </a:custGeom>
              <a:solidFill>
                <a:srgbClr val="FEF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" name="Freeform 6"/>
              <p:cNvSpPr/>
              <p:nvPr>
                <p:custDataLst>
                  <p:tags r:id="rId188"/>
                </p:custDataLst>
              </p:nvPr>
            </p:nvSpPr>
            <p:spPr bwMode="auto">
              <a:xfrm>
                <a:off x="1631" y="945"/>
                <a:ext cx="10" cy="16"/>
              </a:xfrm>
              <a:custGeom>
                <a:avLst/>
                <a:gdLst>
                  <a:gd name="T0" fmla="*/ 5 w 8"/>
                  <a:gd name="T1" fmla="*/ 0 h 12"/>
                  <a:gd name="T2" fmla="*/ 8 w 8"/>
                  <a:gd name="T3" fmla="*/ 28 h 12"/>
                  <a:gd name="T4" fmla="*/ 14 w 8"/>
                  <a:gd name="T5" fmla="*/ 15 h 12"/>
                  <a:gd name="T6" fmla="*/ 13 w 8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cubicBezTo>
                      <a:pt x="0" y="6"/>
                      <a:pt x="1" y="12"/>
                      <a:pt x="4" y="12"/>
                    </a:cubicBezTo>
                    <a:cubicBezTo>
                      <a:pt x="6" y="12"/>
                      <a:pt x="7" y="9"/>
                      <a:pt x="7" y="6"/>
                    </a:cubicBezTo>
                    <a:cubicBezTo>
                      <a:pt x="8" y="3"/>
                      <a:pt x="6" y="0"/>
                      <a:pt x="6" y="0"/>
                    </a:cubicBezTo>
                  </a:path>
                </a:pathLst>
              </a:custGeom>
              <a:solidFill>
                <a:srgbClr val="B4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5" name="Freeform 7"/>
              <p:cNvSpPr/>
              <p:nvPr>
                <p:custDataLst>
                  <p:tags r:id="rId189"/>
                </p:custDataLst>
              </p:nvPr>
            </p:nvSpPr>
            <p:spPr bwMode="auto">
              <a:xfrm>
                <a:off x="1285" y="3076"/>
                <a:ext cx="75" cy="80"/>
              </a:xfrm>
              <a:custGeom>
                <a:avLst/>
                <a:gdLst>
                  <a:gd name="T0" fmla="*/ 0 w 56"/>
                  <a:gd name="T1" fmla="*/ 100 h 60"/>
                  <a:gd name="T2" fmla="*/ 122 w 56"/>
                  <a:gd name="T3" fmla="*/ 0 h 60"/>
                  <a:gd name="T4" fmla="*/ 112 w 56"/>
                  <a:gd name="T5" fmla="*/ 80 h 60"/>
                  <a:gd name="T6" fmla="*/ 21 w 56"/>
                  <a:gd name="T7" fmla="*/ 112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60">
                    <a:moveTo>
                      <a:pt x="0" y="42"/>
                    </a:moveTo>
                    <a:cubicBezTo>
                      <a:pt x="23" y="60"/>
                      <a:pt x="46" y="16"/>
                      <a:pt x="51" y="0"/>
                    </a:cubicBezTo>
                    <a:cubicBezTo>
                      <a:pt x="52" y="13"/>
                      <a:pt x="56" y="24"/>
                      <a:pt x="47" y="34"/>
                    </a:cubicBezTo>
                    <a:cubicBezTo>
                      <a:pt x="38" y="44"/>
                      <a:pt x="21" y="47"/>
                      <a:pt x="9" y="47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6" name="Freeform 8"/>
              <p:cNvSpPr/>
              <p:nvPr>
                <p:custDataLst>
                  <p:tags r:id="rId190"/>
                </p:custDataLst>
              </p:nvPr>
            </p:nvSpPr>
            <p:spPr bwMode="auto">
              <a:xfrm>
                <a:off x="1615" y="3073"/>
                <a:ext cx="54" cy="79"/>
              </a:xfrm>
              <a:custGeom>
                <a:avLst/>
                <a:gdLst>
                  <a:gd name="T0" fmla="*/ 0 w 41"/>
                  <a:gd name="T1" fmla="*/ 111 h 59"/>
                  <a:gd name="T2" fmla="*/ 72 w 41"/>
                  <a:gd name="T3" fmla="*/ 0 h 59"/>
                  <a:gd name="T4" fmla="*/ 12 w 41"/>
                  <a:gd name="T5" fmla="*/ 118 h 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" h="59">
                    <a:moveTo>
                      <a:pt x="0" y="46"/>
                    </a:moveTo>
                    <a:cubicBezTo>
                      <a:pt x="24" y="57"/>
                      <a:pt x="33" y="13"/>
                      <a:pt x="32" y="0"/>
                    </a:cubicBezTo>
                    <a:cubicBezTo>
                      <a:pt x="41" y="19"/>
                      <a:pt x="32" y="59"/>
                      <a:pt x="5" y="49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7" name="Freeform 9"/>
              <p:cNvSpPr/>
              <p:nvPr>
                <p:custDataLst>
                  <p:tags r:id="rId191"/>
                </p:custDataLst>
              </p:nvPr>
            </p:nvSpPr>
            <p:spPr bwMode="auto">
              <a:xfrm>
                <a:off x="1209" y="1303"/>
                <a:ext cx="211" cy="44"/>
              </a:xfrm>
              <a:custGeom>
                <a:avLst/>
                <a:gdLst>
                  <a:gd name="T0" fmla="*/ 80 w 158"/>
                  <a:gd name="T1" fmla="*/ 31 h 33"/>
                  <a:gd name="T2" fmla="*/ 235 w 158"/>
                  <a:gd name="T3" fmla="*/ 59 h 33"/>
                  <a:gd name="T4" fmla="*/ 377 w 158"/>
                  <a:gd name="T5" fmla="*/ 57 h 33"/>
                  <a:gd name="T6" fmla="*/ 190 w 158"/>
                  <a:gd name="T7" fmla="*/ 16 h 33"/>
                  <a:gd name="T8" fmla="*/ 0 w 158"/>
                  <a:gd name="T9" fmla="*/ 27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" h="33">
                    <a:moveTo>
                      <a:pt x="34" y="13"/>
                    </a:moveTo>
                    <a:cubicBezTo>
                      <a:pt x="56" y="14"/>
                      <a:pt x="77" y="21"/>
                      <a:pt x="99" y="25"/>
                    </a:cubicBezTo>
                    <a:cubicBezTo>
                      <a:pt x="116" y="27"/>
                      <a:pt x="144" y="33"/>
                      <a:pt x="158" y="24"/>
                    </a:cubicBezTo>
                    <a:cubicBezTo>
                      <a:pt x="133" y="24"/>
                      <a:pt x="103" y="11"/>
                      <a:pt x="79" y="7"/>
                    </a:cubicBezTo>
                    <a:cubicBezTo>
                      <a:pt x="51" y="2"/>
                      <a:pt x="23" y="0"/>
                      <a:pt x="0" y="11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8" name="Freeform 10"/>
              <p:cNvSpPr/>
              <p:nvPr>
                <p:custDataLst>
                  <p:tags r:id="rId192"/>
                </p:custDataLst>
              </p:nvPr>
            </p:nvSpPr>
            <p:spPr bwMode="auto">
              <a:xfrm>
                <a:off x="1636" y="1572"/>
                <a:ext cx="127" cy="332"/>
              </a:xfrm>
              <a:custGeom>
                <a:avLst/>
                <a:gdLst>
                  <a:gd name="T0" fmla="*/ 213 w 95"/>
                  <a:gd name="T1" fmla="*/ 5 h 249"/>
                  <a:gd name="T2" fmla="*/ 214 w 95"/>
                  <a:gd name="T3" fmla="*/ 292 h 249"/>
                  <a:gd name="T4" fmla="*/ 198 w 95"/>
                  <a:gd name="T5" fmla="*/ 421 h 249"/>
                  <a:gd name="T6" fmla="*/ 190 w 95"/>
                  <a:gd name="T7" fmla="*/ 496 h 249"/>
                  <a:gd name="T8" fmla="*/ 168 w 95"/>
                  <a:gd name="T9" fmla="*/ 591 h 249"/>
                  <a:gd name="T10" fmla="*/ 176 w 95"/>
                  <a:gd name="T11" fmla="*/ 468 h 249"/>
                  <a:gd name="T12" fmla="*/ 171 w 95"/>
                  <a:gd name="T13" fmla="*/ 300 h 249"/>
                  <a:gd name="T14" fmla="*/ 95 w 95"/>
                  <a:gd name="T15" fmla="*/ 268 h 249"/>
                  <a:gd name="T16" fmla="*/ 0 w 95"/>
                  <a:gd name="T17" fmla="*/ 236 h 249"/>
                  <a:gd name="T18" fmla="*/ 71 w 95"/>
                  <a:gd name="T19" fmla="*/ 228 h 249"/>
                  <a:gd name="T20" fmla="*/ 150 w 95"/>
                  <a:gd name="T21" fmla="*/ 180 h 249"/>
                  <a:gd name="T22" fmla="*/ 64 w 95"/>
                  <a:gd name="T23" fmla="*/ 129 h 249"/>
                  <a:gd name="T24" fmla="*/ 142 w 95"/>
                  <a:gd name="T25" fmla="*/ 21 h 249"/>
                  <a:gd name="T26" fmla="*/ 206 w 95"/>
                  <a:gd name="T27" fmla="*/ 0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5" h="249">
                    <a:moveTo>
                      <a:pt x="89" y="2"/>
                    </a:moveTo>
                    <a:cubicBezTo>
                      <a:pt x="77" y="41"/>
                      <a:pt x="95" y="83"/>
                      <a:pt x="90" y="123"/>
                    </a:cubicBezTo>
                    <a:cubicBezTo>
                      <a:pt x="88" y="141"/>
                      <a:pt x="85" y="159"/>
                      <a:pt x="83" y="178"/>
                    </a:cubicBezTo>
                    <a:cubicBezTo>
                      <a:pt x="82" y="189"/>
                      <a:pt x="79" y="198"/>
                      <a:pt x="79" y="209"/>
                    </a:cubicBezTo>
                    <a:cubicBezTo>
                      <a:pt x="78" y="222"/>
                      <a:pt x="78" y="238"/>
                      <a:pt x="70" y="249"/>
                    </a:cubicBezTo>
                    <a:cubicBezTo>
                      <a:pt x="77" y="233"/>
                      <a:pt x="73" y="214"/>
                      <a:pt x="74" y="197"/>
                    </a:cubicBezTo>
                    <a:cubicBezTo>
                      <a:pt x="75" y="175"/>
                      <a:pt x="83" y="148"/>
                      <a:pt x="72" y="127"/>
                    </a:cubicBezTo>
                    <a:cubicBezTo>
                      <a:pt x="66" y="115"/>
                      <a:pt x="53" y="117"/>
                      <a:pt x="40" y="113"/>
                    </a:cubicBezTo>
                    <a:cubicBezTo>
                      <a:pt x="26" y="109"/>
                      <a:pt x="13" y="104"/>
                      <a:pt x="0" y="100"/>
                    </a:cubicBezTo>
                    <a:cubicBezTo>
                      <a:pt x="9" y="96"/>
                      <a:pt x="21" y="99"/>
                      <a:pt x="30" y="96"/>
                    </a:cubicBezTo>
                    <a:cubicBezTo>
                      <a:pt x="43" y="92"/>
                      <a:pt x="56" y="86"/>
                      <a:pt x="63" y="76"/>
                    </a:cubicBezTo>
                    <a:cubicBezTo>
                      <a:pt x="86" y="44"/>
                      <a:pt x="46" y="47"/>
                      <a:pt x="27" y="55"/>
                    </a:cubicBezTo>
                    <a:cubicBezTo>
                      <a:pt x="37" y="42"/>
                      <a:pt x="42" y="17"/>
                      <a:pt x="59" y="9"/>
                    </a:cubicBezTo>
                    <a:cubicBezTo>
                      <a:pt x="67" y="6"/>
                      <a:pt x="83" y="10"/>
                      <a:pt x="86" y="0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9" name="Freeform 11"/>
              <p:cNvSpPr/>
              <p:nvPr>
                <p:custDataLst>
                  <p:tags r:id="rId193"/>
                </p:custDataLst>
              </p:nvPr>
            </p:nvSpPr>
            <p:spPr bwMode="auto">
              <a:xfrm>
                <a:off x="1669" y="1928"/>
                <a:ext cx="67" cy="267"/>
              </a:xfrm>
              <a:custGeom>
                <a:avLst/>
                <a:gdLst>
                  <a:gd name="T0" fmla="*/ 101 w 50"/>
                  <a:gd name="T1" fmla="*/ 95 h 200"/>
                  <a:gd name="T2" fmla="*/ 105 w 50"/>
                  <a:gd name="T3" fmla="*/ 212 h 200"/>
                  <a:gd name="T4" fmla="*/ 91 w 50"/>
                  <a:gd name="T5" fmla="*/ 296 h 200"/>
                  <a:gd name="T6" fmla="*/ 78 w 50"/>
                  <a:gd name="T7" fmla="*/ 378 h 200"/>
                  <a:gd name="T8" fmla="*/ 0 w 50"/>
                  <a:gd name="T9" fmla="*/ 475 h 200"/>
                  <a:gd name="T10" fmla="*/ 58 w 50"/>
                  <a:gd name="T11" fmla="*/ 335 h 200"/>
                  <a:gd name="T12" fmla="*/ 16 w 50"/>
                  <a:gd name="T13" fmla="*/ 310 h 200"/>
                  <a:gd name="T14" fmla="*/ 62 w 50"/>
                  <a:gd name="T15" fmla="*/ 254 h 200"/>
                  <a:gd name="T16" fmla="*/ 91 w 50"/>
                  <a:gd name="T17" fmla="*/ 128 h 200"/>
                  <a:gd name="T18" fmla="*/ 106 w 50"/>
                  <a:gd name="T19" fmla="*/ 69 h 200"/>
                  <a:gd name="T20" fmla="*/ 121 w 50"/>
                  <a:gd name="T21" fmla="*/ 0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0" h="200">
                    <a:moveTo>
                      <a:pt x="42" y="40"/>
                    </a:moveTo>
                    <a:cubicBezTo>
                      <a:pt x="46" y="53"/>
                      <a:pt x="43" y="75"/>
                      <a:pt x="43" y="89"/>
                    </a:cubicBezTo>
                    <a:cubicBezTo>
                      <a:pt x="42" y="101"/>
                      <a:pt x="40" y="112"/>
                      <a:pt x="38" y="124"/>
                    </a:cubicBezTo>
                    <a:cubicBezTo>
                      <a:pt x="36" y="136"/>
                      <a:pt x="35" y="148"/>
                      <a:pt x="32" y="159"/>
                    </a:cubicBezTo>
                    <a:cubicBezTo>
                      <a:pt x="27" y="180"/>
                      <a:pt x="16" y="188"/>
                      <a:pt x="0" y="200"/>
                    </a:cubicBezTo>
                    <a:cubicBezTo>
                      <a:pt x="13" y="192"/>
                      <a:pt x="38" y="156"/>
                      <a:pt x="24" y="141"/>
                    </a:cubicBezTo>
                    <a:cubicBezTo>
                      <a:pt x="19" y="136"/>
                      <a:pt x="7" y="139"/>
                      <a:pt x="7" y="130"/>
                    </a:cubicBezTo>
                    <a:cubicBezTo>
                      <a:pt x="7" y="124"/>
                      <a:pt x="22" y="111"/>
                      <a:pt x="25" y="106"/>
                    </a:cubicBezTo>
                    <a:cubicBezTo>
                      <a:pt x="39" y="89"/>
                      <a:pt x="35" y="74"/>
                      <a:pt x="38" y="54"/>
                    </a:cubicBezTo>
                    <a:cubicBezTo>
                      <a:pt x="40" y="45"/>
                      <a:pt x="43" y="37"/>
                      <a:pt x="44" y="29"/>
                    </a:cubicBezTo>
                    <a:cubicBezTo>
                      <a:pt x="45" y="19"/>
                      <a:pt x="41" y="7"/>
                      <a:pt x="50" y="0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0" name="Freeform 12"/>
              <p:cNvSpPr/>
              <p:nvPr>
                <p:custDataLst>
                  <p:tags r:id="rId194"/>
                </p:custDataLst>
              </p:nvPr>
            </p:nvSpPr>
            <p:spPr bwMode="auto">
              <a:xfrm>
                <a:off x="1585" y="1607"/>
                <a:ext cx="170" cy="70"/>
              </a:xfrm>
              <a:custGeom>
                <a:avLst/>
                <a:gdLst>
                  <a:gd name="T0" fmla="*/ 15 w 127"/>
                  <a:gd name="T1" fmla="*/ 103 h 53"/>
                  <a:gd name="T2" fmla="*/ 185 w 127"/>
                  <a:gd name="T3" fmla="*/ 99 h 53"/>
                  <a:gd name="T4" fmla="*/ 238 w 127"/>
                  <a:gd name="T5" fmla="*/ 15 h 53"/>
                  <a:gd name="T6" fmla="*/ 169 w 127"/>
                  <a:gd name="T7" fmla="*/ 50 h 53"/>
                  <a:gd name="T8" fmla="*/ 0 w 127"/>
                  <a:gd name="T9" fmla="*/ 9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7" h="52">
                    <a:moveTo>
                      <a:pt x="6" y="45"/>
                    </a:moveTo>
                    <a:cubicBezTo>
                      <a:pt x="27" y="51"/>
                      <a:pt x="55" y="48"/>
                      <a:pt x="77" y="43"/>
                    </a:cubicBezTo>
                    <a:cubicBezTo>
                      <a:pt x="90" y="40"/>
                      <a:pt x="127" y="18"/>
                      <a:pt x="99" y="6"/>
                    </a:cubicBezTo>
                    <a:cubicBezTo>
                      <a:pt x="84" y="0"/>
                      <a:pt x="79" y="14"/>
                      <a:pt x="70" y="22"/>
                    </a:cubicBezTo>
                    <a:cubicBezTo>
                      <a:pt x="58" y="34"/>
                      <a:pt x="15" y="53"/>
                      <a:pt x="0" y="42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1" name="Freeform 13"/>
              <p:cNvSpPr/>
              <p:nvPr>
                <p:custDataLst>
                  <p:tags r:id="rId195"/>
                </p:custDataLst>
              </p:nvPr>
            </p:nvSpPr>
            <p:spPr bwMode="auto">
              <a:xfrm>
                <a:off x="1814" y="1323"/>
                <a:ext cx="98" cy="389"/>
              </a:xfrm>
              <a:custGeom>
                <a:avLst/>
                <a:gdLst>
                  <a:gd name="T0" fmla="*/ 0 w 74"/>
                  <a:gd name="T1" fmla="*/ 0 h 292"/>
                  <a:gd name="T2" fmla="*/ 121 w 74"/>
                  <a:gd name="T3" fmla="*/ 222 h 292"/>
                  <a:gd name="T4" fmla="*/ 142 w 74"/>
                  <a:gd name="T5" fmla="*/ 490 h 292"/>
                  <a:gd name="T6" fmla="*/ 172 w 74"/>
                  <a:gd name="T7" fmla="*/ 690 h 292"/>
                  <a:gd name="T8" fmla="*/ 107 w 74"/>
                  <a:gd name="T9" fmla="*/ 461 h 292"/>
                  <a:gd name="T10" fmla="*/ 0 w 74"/>
                  <a:gd name="T11" fmla="*/ 0 h 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292">
                    <a:moveTo>
                      <a:pt x="0" y="0"/>
                    </a:moveTo>
                    <a:cubicBezTo>
                      <a:pt x="16" y="6"/>
                      <a:pt x="37" y="27"/>
                      <a:pt x="52" y="94"/>
                    </a:cubicBezTo>
                    <a:cubicBezTo>
                      <a:pt x="67" y="160"/>
                      <a:pt x="63" y="187"/>
                      <a:pt x="61" y="207"/>
                    </a:cubicBezTo>
                    <a:cubicBezTo>
                      <a:pt x="60" y="227"/>
                      <a:pt x="71" y="262"/>
                      <a:pt x="74" y="292"/>
                    </a:cubicBezTo>
                    <a:cubicBezTo>
                      <a:pt x="70" y="258"/>
                      <a:pt x="50" y="222"/>
                      <a:pt x="46" y="195"/>
                    </a:cubicBezTo>
                    <a:cubicBezTo>
                      <a:pt x="42" y="168"/>
                      <a:pt x="38" y="27"/>
                      <a:pt x="0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2" name="Freeform 14"/>
              <p:cNvSpPr/>
              <p:nvPr>
                <p:custDataLst>
                  <p:tags r:id="rId196"/>
                </p:custDataLst>
              </p:nvPr>
            </p:nvSpPr>
            <p:spPr bwMode="auto">
              <a:xfrm>
                <a:off x="1943" y="1947"/>
                <a:ext cx="31" cy="350"/>
              </a:xfrm>
              <a:custGeom>
                <a:avLst/>
                <a:gdLst>
                  <a:gd name="T0" fmla="*/ 7 w 23"/>
                  <a:gd name="T1" fmla="*/ 273 h 263"/>
                  <a:gd name="T2" fmla="*/ 57 w 23"/>
                  <a:gd name="T3" fmla="*/ 620 h 263"/>
                  <a:gd name="T4" fmla="*/ 35 w 23"/>
                  <a:gd name="T5" fmla="*/ 305 h 263"/>
                  <a:gd name="T6" fmla="*/ 1 w 23"/>
                  <a:gd name="T7" fmla="*/ 0 h 263"/>
                  <a:gd name="T8" fmla="*/ 7 w 23"/>
                  <a:gd name="T9" fmla="*/ 273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63">
                    <a:moveTo>
                      <a:pt x="3" y="116"/>
                    </a:moveTo>
                    <a:cubicBezTo>
                      <a:pt x="4" y="138"/>
                      <a:pt x="15" y="231"/>
                      <a:pt x="23" y="263"/>
                    </a:cubicBezTo>
                    <a:cubicBezTo>
                      <a:pt x="21" y="244"/>
                      <a:pt x="15" y="189"/>
                      <a:pt x="14" y="129"/>
                    </a:cubicBezTo>
                    <a:cubicBezTo>
                      <a:pt x="13" y="68"/>
                      <a:pt x="7" y="27"/>
                      <a:pt x="1" y="0"/>
                    </a:cubicBezTo>
                    <a:cubicBezTo>
                      <a:pt x="0" y="28"/>
                      <a:pt x="2" y="90"/>
                      <a:pt x="3" y="116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" name="Freeform 15"/>
              <p:cNvSpPr/>
              <p:nvPr>
                <p:custDataLst>
                  <p:tags r:id="rId197"/>
                </p:custDataLst>
              </p:nvPr>
            </p:nvSpPr>
            <p:spPr bwMode="auto">
              <a:xfrm>
                <a:off x="1922" y="2439"/>
                <a:ext cx="92" cy="180"/>
              </a:xfrm>
              <a:custGeom>
                <a:avLst/>
                <a:gdLst>
                  <a:gd name="T0" fmla="*/ 57 w 69"/>
                  <a:gd name="T1" fmla="*/ 23 h 135"/>
                  <a:gd name="T2" fmla="*/ 100 w 69"/>
                  <a:gd name="T3" fmla="*/ 91 h 135"/>
                  <a:gd name="T4" fmla="*/ 148 w 69"/>
                  <a:gd name="T5" fmla="*/ 123 h 135"/>
                  <a:gd name="T6" fmla="*/ 148 w 69"/>
                  <a:gd name="T7" fmla="*/ 193 h 135"/>
                  <a:gd name="T8" fmla="*/ 113 w 69"/>
                  <a:gd name="T9" fmla="*/ 320 h 135"/>
                  <a:gd name="T10" fmla="*/ 133 w 69"/>
                  <a:gd name="T11" fmla="*/ 185 h 135"/>
                  <a:gd name="T12" fmla="*/ 85 w 69"/>
                  <a:gd name="T13" fmla="*/ 144 h 135"/>
                  <a:gd name="T14" fmla="*/ 31 w 69"/>
                  <a:gd name="T15" fmla="*/ 76 h 135"/>
                  <a:gd name="T16" fmla="*/ 36 w 69"/>
                  <a:gd name="T17" fmla="*/ 0 h 135"/>
                  <a:gd name="T18" fmla="*/ 48 w 69"/>
                  <a:gd name="T19" fmla="*/ 15 h 1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9" h="135">
                    <a:moveTo>
                      <a:pt x="24" y="10"/>
                    </a:moveTo>
                    <a:cubicBezTo>
                      <a:pt x="29" y="20"/>
                      <a:pt x="34" y="30"/>
                      <a:pt x="42" y="38"/>
                    </a:cubicBezTo>
                    <a:cubicBezTo>
                      <a:pt x="47" y="45"/>
                      <a:pt x="56" y="47"/>
                      <a:pt x="62" y="52"/>
                    </a:cubicBezTo>
                    <a:cubicBezTo>
                      <a:pt x="69" y="61"/>
                      <a:pt x="64" y="72"/>
                      <a:pt x="62" y="82"/>
                    </a:cubicBezTo>
                    <a:cubicBezTo>
                      <a:pt x="57" y="99"/>
                      <a:pt x="52" y="118"/>
                      <a:pt x="48" y="135"/>
                    </a:cubicBezTo>
                    <a:cubicBezTo>
                      <a:pt x="51" y="121"/>
                      <a:pt x="61" y="93"/>
                      <a:pt x="56" y="78"/>
                    </a:cubicBezTo>
                    <a:cubicBezTo>
                      <a:pt x="53" y="70"/>
                      <a:pt x="44" y="65"/>
                      <a:pt x="36" y="61"/>
                    </a:cubicBezTo>
                    <a:cubicBezTo>
                      <a:pt x="19" y="53"/>
                      <a:pt x="19" y="51"/>
                      <a:pt x="13" y="32"/>
                    </a:cubicBezTo>
                    <a:cubicBezTo>
                      <a:pt x="10" y="20"/>
                      <a:pt x="0" y="9"/>
                      <a:pt x="15" y="0"/>
                    </a:cubicBezTo>
                    <a:cubicBezTo>
                      <a:pt x="17" y="2"/>
                      <a:pt x="20" y="6"/>
                      <a:pt x="20" y="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4" name="Freeform 16"/>
              <p:cNvSpPr/>
              <p:nvPr>
                <p:custDataLst>
                  <p:tags r:id="rId198"/>
                </p:custDataLst>
              </p:nvPr>
            </p:nvSpPr>
            <p:spPr bwMode="auto">
              <a:xfrm>
                <a:off x="1874" y="2435"/>
                <a:ext cx="77" cy="80"/>
              </a:xfrm>
              <a:custGeom>
                <a:avLst/>
                <a:gdLst>
                  <a:gd name="T0" fmla="*/ 135 w 58"/>
                  <a:gd name="T1" fmla="*/ 33 h 60"/>
                  <a:gd name="T2" fmla="*/ 49 w 58"/>
                  <a:gd name="T3" fmla="*/ 28 h 60"/>
                  <a:gd name="T4" fmla="*/ 15 w 58"/>
                  <a:gd name="T5" fmla="*/ 143 h 60"/>
                  <a:gd name="T6" fmla="*/ 52 w 58"/>
                  <a:gd name="T7" fmla="*/ 57 h 60"/>
                  <a:gd name="T8" fmla="*/ 129 w 58"/>
                  <a:gd name="T9" fmla="*/ 6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58" y="14"/>
                    </a:moveTo>
                    <a:cubicBezTo>
                      <a:pt x="49" y="0"/>
                      <a:pt x="34" y="2"/>
                      <a:pt x="21" y="12"/>
                    </a:cubicBezTo>
                    <a:cubicBezTo>
                      <a:pt x="5" y="23"/>
                      <a:pt x="0" y="41"/>
                      <a:pt x="6" y="60"/>
                    </a:cubicBezTo>
                    <a:cubicBezTo>
                      <a:pt x="13" y="47"/>
                      <a:pt x="7" y="32"/>
                      <a:pt x="22" y="24"/>
                    </a:cubicBezTo>
                    <a:cubicBezTo>
                      <a:pt x="34" y="18"/>
                      <a:pt x="45" y="22"/>
                      <a:pt x="55" y="28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5" name="Freeform 17"/>
              <p:cNvSpPr/>
              <p:nvPr>
                <p:custDataLst>
                  <p:tags r:id="rId199"/>
                </p:custDataLst>
              </p:nvPr>
            </p:nvSpPr>
            <p:spPr bwMode="auto">
              <a:xfrm>
                <a:off x="2007" y="2407"/>
                <a:ext cx="83" cy="162"/>
              </a:xfrm>
              <a:custGeom>
                <a:avLst/>
                <a:gdLst>
                  <a:gd name="T0" fmla="*/ 0 w 62"/>
                  <a:gd name="T1" fmla="*/ 0 h 122"/>
                  <a:gd name="T2" fmla="*/ 86 w 62"/>
                  <a:gd name="T3" fmla="*/ 135 h 122"/>
                  <a:gd name="T4" fmla="*/ 139 w 62"/>
                  <a:gd name="T5" fmla="*/ 285 h 122"/>
                  <a:gd name="T6" fmla="*/ 112 w 62"/>
                  <a:gd name="T7" fmla="*/ 222 h 122"/>
                  <a:gd name="T8" fmla="*/ 72 w 62"/>
                  <a:gd name="T9" fmla="*/ 187 h 122"/>
                  <a:gd name="T10" fmla="*/ 72 w 62"/>
                  <a:gd name="T11" fmla="*/ 134 h 122"/>
                  <a:gd name="T12" fmla="*/ 56 w 62"/>
                  <a:gd name="T13" fmla="*/ 93 h 122"/>
                  <a:gd name="T14" fmla="*/ 7 w 62"/>
                  <a:gd name="T15" fmla="*/ 9 h 1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122">
                    <a:moveTo>
                      <a:pt x="0" y="0"/>
                    </a:moveTo>
                    <a:cubicBezTo>
                      <a:pt x="12" y="19"/>
                      <a:pt x="25" y="38"/>
                      <a:pt x="36" y="58"/>
                    </a:cubicBezTo>
                    <a:cubicBezTo>
                      <a:pt x="44" y="76"/>
                      <a:pt x="62" y="102"/>
                      <a:pt x="58" y="122"/>
                    </a:cubicBezTo>
                    <a:cubicBezTo>
                      <a:pt x="48" y="121"/>
                      <a:pt x="51" y="103"/>
                      <a:pt x="47" y="95"/>
                    </a:cubicBezTo>
                    <a:cubicBezTo>
                      <a:pt x="43" y="85"/>
                      <a:pt x="34" y="87"/>
                      <a:pt x="30" y="80"/>
                    </a:cubicBezTo>
                    <a:cubicBezTo>
                      <a:pt x="26" y="74"/>
                      <a:pt x="31" y="63"/>
                      <a:pt x="30" y="57"/>
                    </a:cubicBezTo>
                    <a:cubicBezTo>
                      <a:pt x="29" y="50"/>
                      <a:pt x="26" y="45"/>
                      <a:pt x="23" y="40"/>
                    </a:cubicBezTo>
                    <a:cubicBezTo>
                      <a:pt x="16" y="29"/>
                      <a:pt x="11" y="14"/>
                      <a:pt x="3" y="4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6" name="Freeform 18"/>
              <p:cNvSpPr/>
              <p:nvPr>
                <p:custDataLst>
                  <p:tags r:id="rId200"/>
                </p:custDataLst>
              </p:nvPr>
            </p:nvSpPr>
            <p:spPr bwMode="auto">
              <a:xfrm>
                <a:off x="1796" y="1928"/>
                <a:ext cx="99" cy="83"/>
              </a:xfrm>
              <a:custGeom>
                <a:avLst/>
                <a:gdLst>
                  <a:gd name="T0" fmla="*/ 36 w 74"/>
                  <a:gd name="T1" fmla="*/ 23 h 62"/>
                  <a:gd name="T2" fmla="*/ 177 w 74"/>
                  <a:gd name="T3" fmla="*/ 37 h 62"/>
                  <a:gd name="T4" fmla="*/ 100 w 74"/>
                  <a:gd name="T5" fmla="*/ 37 h 62"/>
                  <a:gd name="T6" fmla="*/ 0 w 74"/>
                  <a:gd name="T7" fmla="*/ 16 h 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62">
                    <a:moveTo>
                      <a:pt x="15" y="10"/>
                    </a:moveTo>
                    <a:cubicBezTo>
                      <a:pt x="33" y="12"/>
                      <a:pt x="67" y="62"/>
                      <a:pt x="74" y="16"/>
                    </a:cubicBezTo>
                    <a:cubicBezTo>
                      <a:pt x="65" y="31"/>
                      <a:pt x="52" y="23"/>
                      <a:pt x="42" y="16"/>
                    </a:cubicBezTo>
                    <a:cubicBezTo>
                      <a:pt x="30" y="7"/>
                      <a:pt x="14" y="0"/>
                      <a:pt x="0" y="7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7" name="Freeform 19"/>
              <p:cNvSpPr/>
              <p:nvPr>
                <p:custDataLst>
                  <p:tags r:id="rId201"/>
                </p:custDataLst>
              </p:nvPr>
            </p:nvSpPr>
            <p:spPr bwMode="auto">
              <a:xfrm>
                <a:off x="1023" y="1932"/>
                <a:ext cx="87" cy="71"/>
              </a:xfrm>
              <a:custGeom>
                <a:avLst/>
                <a:gdLst>
                  <a:gd name="T0" fmla="*/ 9 w 65"/>
                  <a:gd name="T1" fmla="*/ 59 h 53"/>
                  <a:gd name="T2" fmla="*/ 155 w 65"/>
                  <a:gd name="T3" fmla="*/ 23 h 53"/>
                  <a:gd name="T4" fmla="*/ 0 w 65"/>
                  <a:gd name="T5" fmla="*/ 56 h 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5" h="52">
                    <a:moveTo>
                      <a:pt x="4" y="25"/>
                    </a:moveTo>
                    <a:cubicBezTo>
                      <a:pt x="13" y="53"/>
                      <a:pt x="52" y="8"/>
                      <a:pt x="65" y="10"/>
                    </a:cubicBezTo>
                    <a:cubicBezTo>
                      <a:pt x="38" y="0"/>
                      <a:pt x="24" y="32"/>
                      <a:pt x="0" y="23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8" name="Freeform 20"/>
              <p:cNvSpPr/>
              <p:nvPr>
                <p:custDataLst>
                  <p:tags r:id="rId202"/>
                </p:custDataLst>
              </p:nvPr>
            </p:nvSpPr>
            <p:spPr bwMode="auto">
              <a:xfrm>
                <a:off x="1109" y="1555"/>
                <a:ext cx="41" cy="384"/>
              </a:xfrm>
              <a:custGeom>
                <a:avLst/>
                <a:gdLst>
                  <a:gd name="T0" fmla="*/ 63 w 31"/>
                  <a:gd name="T1" fmla="*/ 0 h 288"/>
                  <a:gd name="T2" fmla="*/ 63 w 31"/>
                  <a:gd name="T3" fmla="*/ 292 h 288"/>
                  <a:gd name="T4" fmla="*/ 28 w 31"/>
                  <a:gd name="T5" fmla="*/ 599 h 288"/>
                  <a:gd name="T6" fmla="*/ 16 w 31"/>
                  <a:gd name="T7" fmla="*/ 683 h 288"/>
                  <a:gd name="T8" fmla="*/ 22 w 31"/>
                  <a:gd name="T9" fmla="*/ 400 h 288"/>
                  <a:gd name="T10" fmla="*/ 63 w 31"/>
                  <a:gd name="T11" fmla="*/ 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" h="288">
                    <a:moveTo>
                      <a:pt x="27" y="0"/>
                    </a:moveTo>
                    <a:cubicBezTo>
                      <a:pt x="30" y="21"/>
                      <a:pt x="30" y="84"/>
                      <a:pt x="27" y="123"/>
                    </a:cubicBezTo>
                    <a:cubicBezTo>
                      <a:pt x="25" y="162"/>
                      <a:pt x="17" y="231"/>
                      <a:pt x="12" y="253"/>
                    </a:cubicBezTo>
                    <a:cubicBezTo>
                      <a:pt x="7" y="274"/>
                      <a:pt x="7" y="288"/>
                      <a:pt x="7" y="288"/>
                    </a:cubicBezTo>
                    <a:cubicBezTo>
                      <a:pt x="0" y="257"/>
                      <a:pt x="8" y="189"/>
                      <a:pt x="10" y="169"/>
                    </a:cubicBezTo>
                    <a:cubicBezTo>
                      <a:pt x="11" y="149"/>
                      <a:pt x="31" y="27"/>
                      <a:pt x="27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9" name="Freeform 21"/>
              <p:cNvSpPr/>
              <p:nvPr>
                <p:custDataLst>
                  <p:tags r:id="rId203"/>
                </p:custDataLst>
              </p:nvPr>
            </p:nvSpPr>
            <p:spPr bwMode="auto">
              <a:xfrm>
                <a:off x="1032" y="1963"/>
                <a:ext cx="97" cy="369"/>
              </a:xfrm>
              <a:custGeom>
                <a:avLst/>
                <a:gdLst>
                  <a:gd name="T0" fmla="*/ 167 w 72"/>
                  <a:gd name="T1" fmla="*/ 0 h 277"/>
                  <a:gd name="T2" fmla="*/ 110 w 72"/>
                  <a:gd name="T3" fmla="*/ 342 h 277"/>
                  <a:gd name="T4" fmla="*/ 0 w 72"/>
                  <a:gd name="T5" fmla="*/ 655 h 277"/>
                  <a:gd name="T6" fmla="*/ 71 w 72"/>
                  <a:gd name="T7" fmla="*/ 358 h 277"/>
                  <a:gd name="T8" fmla="*/ 167 w 72"/>
                  <a:gd name="T9" fmla="*/ 0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" h="277">
                    <a:moveTo>
                      <a:pt x="68" y="0"/>
                    </a:moveTo>
                    <a:cubicBezTo>
                      <a:pt x="69" y="30"/>
                      <a:pt x="72" y="78"/>
                      <a:pt x="45" y="145"/>
                    </a:cubicBezTo>
                    <a:cubicBezTo>
                      <a:pt x="18" y="212"/>
                      <a:pt x="4" y="258"/>
                      <a:pt x="0" y="277"/>
                    </a:cubicBezTo>
                    <a:cubicBezTo>
                      <a:pt x="3" y="249"/>
                      <a:pt x="17" y="187"/>
                      <a:pt x="29" y="152"/>
                    </a:cubicBezTo>
                    <a:cubicBezTo>
                      <a:pt x="41" y="117"/>
                      <a:pt x="72" y="25"/>
                      <a:pt x="68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0" name="Freeform 22"/>
              <p:cNvSpPr/>
              <p:nvPr>
                <p:custDataLst>
                  <p:tags r:id="rId204"/>
                </p:custDataLst>
              </p:nvPr>
            </p:nvSpPr>
            <p:spPr bwMode="auto">
              <a:xfrm>
                <a:off x="899" y="2465"/>
                <a:ext cx="84" cy="143"/>
              </a:xfrm>
              <a:custGeom>
                <a:avLst/>
                <a:gdLst>
                  <a:gd name="T0" fmla="*/ 0 w 63"/>
                  <a:gd name="T1" fmla="*/ 80 h 107"/>
                  <a:gd name="T2" fmla="*/ 91 w 63"/>
                  <a:gd name="T3" fmla="*/ 0 h 107"/>
                  <a:gd name="T4" fmla="*/ 84 w 63"/>
                  <a:gd name="T5" fmla="*/ 84 h 107"/>
                  <a:gd name="T6" fmla="*/ 97 w 63"/>
                  <a:gd name="T7" fmla="*/ 112 h 107"/>
                  <a:gd name="T8" fmla="*/ 133 w 63"/>
                  <a:gd name="T9" fmla="*/ 127 h 107"/>
                  <a:gd name="T10" fmla="*/ 105 w 63"/>
                  <a:gd name="T11" fmla="*/ 176 h 107"/>
                  <a:gd name="T12" fmla="*/ 71 w 63"/>
                  <a:gd name="T13" fmla="*/ 207 h 107"/>
                  <a:gd name="T14" fmla="*/ 55 w 63"/>
                  <a:gd name="T15" fmla="*/ 255 h 107"/>
                  <a:gd name="T16" fmla="*/ 15 w 63"/>
                  <a:gd name="T17" fmla="*/ 91 h 1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2" h="107">
                    <a:moveTo>
                      <a:pt x="0" y="34"/>
                    </a:moveTo>
                    <a:cubicBezTo>
                      <a:pt x="22" y="31"/>
                      <a:pt x="23" y="11"/>
                      <a:pt x="38" y="0"/>
                    </a:cubicBezTo>
                    <a:cubicBezTo>
                      <a:pt x="43" y="11"/>
                      <a:pt x="31" y="23"/>
                      <a:pt x="35" y="35"/>
                    </a:cubicBezTo>
                    <a:cubicBezTo>
                      <a:pt x="36" y="39"/>
                      <a:pt x="38" y="44"/>
                      <a:pt x="41" y="47"/>
                    </a:cubicBezTo>
                    <a:cubicBezTo>
                      <a:pt x="45" y="50"/>
                      <a:pt x="53" y="50"/>
                      <a:pt x="56" y="53"/>
                    </a:cubicBezTo>
                    <a:cubicBezTo>
                      <a:pt x="63" y="60"/>
                      <a:pt x="49" y="69"/>
                      <a:pt x="44" y="74"/>
                    </a:cubicBezTo>
                    <a:cubicBezTo>
                      <a:pt x="39" y="78"/>
                      <a:pt x="33" y="82"/>
                      <a:pt x="30" y="87"/>
                    </a:cubicBezTo>
                    <a:cubicBezTo>
                      <a:pt x="26" y="94"/>
                      <a:pt x="27" y="101"/>
                      <a:pt x="23" y="107"/>
                    </a:cubicBezTo>
                    <a:cubicBezTo>
                      <a:pt x="16" y="89"/>
                      <a:pt x="6" y="59"/>
                      <a:pt x="6" y="38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1" name="Freeform 23"/>
              <p:cNvSpPr/>
              <p:nvPr>
                <p:custDataLst>
                  <p:tags r:id="rId205"/>
                </p:custDataLst>
              </p:nvPr>
            </p:nvSpPr>
            <p:spPr bwMode="auto">
              <a:xfrm>
                <a:off x="1020" y="2355"/>
                <a:ext cx="35" cy="194"/>
              </a:xfrm>
              <a:custGeom>
                <a:avLst/>
                <a:gdLst>
                  <a:gd name="T0" fmla="*/ 30 w 26"/>
                  <a:gd name="T1" fmla="*/ 62 h 146"/>
                  <a:gd name="T2" fmla="*/ 51 w 26"/>
                  <a:gd name="T3" fmla="*/ 173 h 146"/>
                  <a:gd name="T4" fmla="*/ 36 w 26"/>
                  <a:gd name="T5" fmla="*/ 343 h 146"/>
                  <a:gd name="T6" fmla="*/ 5 w 26"/>
                  <a:gd name="T7" fmla="*/ 141 h 146"/>
                  <a:gd name="T8" fmla="*/ 9 w 26"/>
                  <a:gd name="T9" fmla="*/ 76 h 146"/>
                  <a:gd name="T10" fmla="*/ 12 w 26"/>
                  <a:gd name="T11" fmla="*/ 0 h 146"/>
                  <a:gd name="T12" fmla="*/ 30 w 26"/>
                  <a:gd name="T13" fmla="*/ 44 h 146"/>
                  <a:gd name="T14" fmla="*/ 32 w 26"/>
                  <a:gd name="T15" fmla="*/ 77 h 1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46">
                    <a:moveTo>
                      <a:pt x="12" y="26"/>
                    </a:moveTo>
                    <a:cubicBezTo>
                      <a:pt x="11" y="45"/>
                      <a:pt x="17" y="56"/>
                      <a:pt x="21" y="74"/>
                    </a:cubicBezTo>
                    <a:cubicBezTo>
                      <a:pt x="26" y="97"/>
                      <a:pt x="23" y="124"/>
                      <a:pt x="15" y="146"/>
                    </a:cubicBezTo>
                    <a:cubicBezTo>
                      <a:pt x="23" y="116"/>
                      <a:pt x="8" y="88"/>
                      <a:pt x="2" y="60"/>
                    </a:cubicBezTo>
                    <a:cubicBezTo>
                      <a:pt x="0" y="48"/>
                      <a:pt x="2" y="43"/>
                      <a:pt x="4" y="32"/>
                    </a:cubicBezTo>
                    <a:cubicBezTo>
                      <a:pt x="5" y="21"/>
                      <a:pt x="2" y="11"/>
                      <a:pt x="5" y="0"/>
                    </a:cubicBezTo>
                    <a:cubicBezTo>
                      <a:pt x="6" y="6"/>
                      <a:pt x="11" y="13"/>
                      <a:pt x="12" y="19"/>
                    </a:cubicBezTo>
                    <a:cubicBezTo>
                      <a:pt x="13" y="24"/>
                      <a:pt x="12" y="28"/>
                      <a:pt x="13" y="33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2" name="Freeform 24"/>
              <p:cNvSpPr/>
              <p:nvPr>
                <p:custDataLst>
                  <p:tags r:id="rId206"/>
                </p:custDataLst>
              </p:nvPr>
            </p:nvSpPr>
            <p:spPr bwMode="auto">
              <a:xfrm>
                <a:off x="864" y="2453"/>
                <a:ext cx="72" cy="75"/>
              </a:xfrm>
              <a:custGeom>
                <a:avLst/>
                <a:gdLst>
                  <a:gd name="T0" fmla="*/ 31 w 54"/>
                  <a:gd name="T1" fmla="*/ 94 h 56"/>
                  <a:gd name="T2" fmla="*/ 79 w 54"/>
                  <a:gd name="T3" fmla="*/ 75 h 56"/>
                  <a:gd name="T4" fmla="*/ 128 w 54"/>
                  <a:gd name="T5" fmla="*/ 0 h 56"/>
                  <a:gd name="T6" fmla="*/ 0 w 54"/>
                  <a:gd name="T7" fmla="*/ 134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56">
                    <a:moveTo>
                      <a:pt x="13" y="39"/>
                    </a:moveTo>
                    <a:cubicBezTo>
                      <a:pt x="19" y="34"/>
                      <a:pt x="26" y="34"/>
                      <a:pt x="33" y="31"/>
                    </a:cubicBezTo>
                    <a:cubicBezTo>
                      <a:pt x="46" y="25"/>
                      <a:pt x="49" y="13"/>
                      <a:pt x="54" y="0"/>
                    </a:cubicBezTo>
                    <a:cubicBezTo>
                      <a:pt x="35" y="21"/>
                      <a:pt x="7" y="28"/>
                      <a:pt x="0" y="5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3" name="Freeform 25"/>
              <p:cNvSpPr/>
              <p:nvPr>
                <p:custDataLst>
                  <p:tags r:id="rId207"/>
                </p:custDataLst>
              </p:nvPr>
            </p:nvSpPr>
            <p:spPr bwMode="auto">
              <a:xfrm>
                <a:off x="1011" y="1315"/>
                <a:ext cx="120" cy="317"/>
              </a:xfrm>
              <a:custGeom>
                <a:avLst/>
                <a:gdLst>
                  <a:gd name="T0" fmla="*/ 213 w 90"/>
                  <a:gd name="T1" fmla="*/ 0 h 238"/>
                  <a:gd name="T2" fmla="*/ 44 w 90"/>
                  <a:gd name="T3" fmla="*/ 185 h 238"/>
                  <a:gd name="T4" fmla="*/ 1 w 90"/>
                  <a:gd name="T5" fmla="*/ 454 h 238"/>
                  <a:gd name="T6" fmla="*/ 5 w 90"/>
                  <a:gd name="T7" fmla="*/ 562 h 238"/>
                  <a:gd name="T8" fmla="*/ 49 w 90"/>
                  <a:gd name="T9" fmla="*/ 309 h 238"/>
                  <a:gd name="T10" fmla="*/ 213 w 90"/>
                  <a:gd name="T11" fmla="*/ 0 h 2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0" h="238">
                    <a:moveTo>
                      <a:pt x="90" y="0"/>
                    </a:moveTo>
                    <a:cubicBezTo>
                      <a:pt x="67" y="0"/>
                      <a:pt x="34" y="26"/>
                      <a:pt x="19" y="78"/>
                    </a:cubicBezTo>
                    <a:cubicBezTo>
                      <a:pt x="3" y="130"/>
                      <a:pt x="2" y="173"/>
                      <a:pt x="1" y="192"/>
                    </a:cubicBezTo>
                    <a:cubicBezTo>
                      <a:pt x="0" y="211"/>
                      <a:pt x="6" y="225"/>
                      <a:pt x="2" y="238"/>
                    </a:cubicBezTo>
                    <a:cubicBezTo>
                      <a:pt x="7" y="219"/>
                      <a:pt x="14" y="154"/>
                      <a:pt x="21" y="131"/>
                    </a:cubicBezTo>
                    <a:cubicBezTo>
                      <a:pt x="28" y="109"/>
                      <a:pt x="40" y="9"/>
                      <a:pt x="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" name="Freeform 26"/>
              <p:cNvSpPr/>
              <p:nvPr>
                <p:custDataLst>
                  <p:tags r:id="rId208"/>
                </p:custDataLst>
              </p:nvPr>
            </p:nvSpPr>
            <p:spPr bwMode="auto">
              <a:xfrm>
                <a:off x="947" y="1963"/>
                <a:ext cx="27" cy="321"/>
              </a:xfrm>
              <a:custGeom>
                <a:avLst/>
                <a:gdLst>
                  <a:gd name="T0" fmla="*/ 0 w 20"/>
                  <a:gd name="T1" fmla="*/ 570 h 241"/>
                  <a:gd name="T2" fmla="*/ 16 w 20"/>
                  <a:gd name="T3" fmla="*/ 309 h 241"/>
                  <a:gd name="T4" fmla="*/ 42 w 20"/>
                  <a:gd name="T5" fmla="*/ 0 h 241"/>
                  <a:gd name="T6" fmla="*/ 43 w 20"/>
                  <a:gd name="T7" fmla="*/ 232 h 241"/>
                  <a:gd name="T8" fmla="*/ 0 w 20"/>
                  <a:gd name="T9" fmla="*/ 570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241">
                    <a:moveTo>
                      <a:pt x="0" y="241"/>
                    </a:moveTo>
                    <a:cubicBezTo>
                      <a:pt x="0" y="234"/>
                      <a:pt x="7" y="175"/>
                      <a:pt x="7" y="131"/>
                    </a:cubicBezTo>
                    <a:cubicBezTo>
                      <a:pt x="7" y="82"/>
                      <a:pt x="10" y="34"/>
                      <a:pt x="17" y="0"/>
                    </a:cubicBezTo>
                    <a:cubicBezTo>
                      <a:pt x="14" y="21"/>
                      <a:pt x="17" y="66"/>
                      <a:pt x="18" y="98"/>
                    </a:cubicBezTo>
                    <a:cubicBezTo>
                      <a:pt x="20" y="130"/>
                      <a:pt x="10" y="211"/>
                      <a:pt x="0" y="2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5" name="Freeform 27"/>
              <p:cNvSpPr/>
              <p:nvPr>
                <p:custDataLst>
                  <p:tags r:id="rId209"/>
                </p:custDataLst>
              </p:nvPr>
            </p:nvSpPr>
            <p:spPr bwMode="auto">
              <a:xfrm>
                <a:off x="1175" y="1800"/>
                <a:ext cx="40" cy="344"/>
              </a:xfrm>
              <a:custGeom>
                <a:avLst/>
                <a:gdLst>
                  <a:gd name="T0" fmla="*/ 1 w 30"/>
                  <a:gd name="T1" fmla="*/ 0 h 258"/>
                  <a:gd name="T2" fmla="*/ 28 w 30"/>
                  <a:gd name="T3" fmla="*/ 197 h 258"/>
                  <a:gd name="T4" fmla="*/ 41 w 30"/>
                  <a:gd name="T5" fmla="*/ 420 h 258"/>
                  <a:gd name="T6" fmla="*/ 71 w 30"/>
                  <a:gd name="T7" fmla="*/ 612 h 258"/>
                  <a:gd name="T8" fmla="*/ 69 w 30"/>
                  <a:gd name="T9" fmla="*/ 400 h 258"/>
                  <a:gd name="T10" fmla="*/ 55 w 30"/>
                  <a:gd name="T11" fmla="*/ 172 h 258"/>
                  <a:gd name="T12" fmla="*/ 1 w 30"/>
                  <a:gd name="T13" fmla="*/ 0 h 2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258">
                    <a:moveTo>
                      <a:pt x="1" y="0"/>
                    </a:moveTo>
                    <a:cubicBezTo>
                      <a:pt x="6" y="37"/>
                      <a:pt x="6" y="51"/>
                      <a:pt x="12" y="83"/>
                    </a:cubicBezTo>
                    <a:cubicBezTo>
                      <a:pt x="17" y="115"/>
                      <a:pt x="14" y="134"/>
                      <a:pt x="17" y="177"/>
                    </a:cubicBezTo>
                    <a:cubicBezTo>
                      <a:pt x="21" y="221"/>
                      <a:pt x="22" y="242"/>
                      <a:pt x="30" y="258"/>
                    </a:cubicBezTo>
                    <a:cubicBezTo>
                      <a:pt x="28" y="232"/>
                      <a:pt x="28" y="193"/>
                      <a:pt x="29" y="169"/>
                    </a:cubicBezTo>
                    <a:cubicBezTo>
                      <a:pt x="30" y="145"/>
                      <a:pt x="29" y="93"/>
                      <a:pt x="23" y="73"/>
                    </a:cubicBezTo>
                    <a:cubicBezTo>
                      <a:pt x="17" y="53"/>
                      <a:pt x="0" y="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6" name="Freeform 28"/>
              <p:cNvSpPr/>
              <p:nvPr>
                <p:custDataLst>
                  <p:tags r:id="rId210"/>
                </p:custDataLst>
              </p:nvPr>
            </p:nvSpPr>
            <p:spPr bwMode="auto">
              <a:xfrm>
                <a:off x="1712" y="2484"/>
                <a:ext cx="55" cy="476"/>
              </a:xfrm>
              <a:custGeom>
                <a:avLst/>
                <a:gdLst>
                  <a:gd name="T0" fmla="*/ 62 w 41"/>
                  <a:gd name="T1" fmla="*/ 404 h 357"/>
                  <a:gd name="T2" fmla="*/ 0 w 41"/>
                  <a:gd name="T3" fmla="*/ 847 h 357"/>
                  <a:gd name="T4" fmla="*/ 78 w 41"/>
                  <a:gd name="T5" fmla="*/ 532 h 357"/>
                  <a:gd name="T6" fmla="*/ 63 w 41"/>
                  <a:gd name="T7" fmla="*/ 0 h 357"/>
                  <a:gd name="T8" fmla="*/ 62 w 41"/>
                  <a:gd name="T9" fmla="*/ 404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357">
                    <a:moveTo>
                      <a:pt x="25" y="170"/>
                    </a:moveTo>
                    <a:cubicBezTo>
                      <a:pt x="26" y="211"/>
                      <a:pt x="6" y="333"/>
                      <a:pt x="0" y="357"/>
                    </a:cubicBezTo>
                    <a:cubicBezTo>
                      <a:pt x="11" y="330"/>
                      <a:pt x="23" y="295"/>
                      <a:pt x="32" y="224"/>
                    </a:cubicBezTo>
                    <a:cubicBezTo>
                      <a:pt x="41" y="153"/>
                      <a:pt x="38" y="52"/>
                      <a:pt x="26" y="0"/>
                    </a:cubicBezTo>
                    <a:cubicBezTo>
                      <a:pt x="28" y="41"/>
                      <a:pt x="21" y="137"/>
                      <a:pt x="25" y="17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7" name="Freeform 29"/>
              <p:cNvSpPr/>
              <p:nvPr>
                <p:custDataLst>
                  <p:tags r:id="rId211"/>
                </p:custDataLst>
              </p:nvPr>
            </p:nvSpPr>
            <p:spPr bwMode="auto">
              <a:xfrm>
                <a:off x="1222" y="3283"/>
                <a:ext cx="83" cy="441"/>
              </a:xfrm>
              <a:custGeom>
                <a:avLst/>
                <a:gdLst>
                  <a:gd name="T0" fmla="*/ 33 w 62"/>
                  <a:gd name="T1" fmla="*/ 0 h 331"/>
                  <a:gd name="T2" fmla="*/ 42 w 62"/>
                  <a:gd name="T3" fmla="*/ 412 h 331"/>
                  <a:gd name="T4" fmla="*/ 149 w 62"/>
                  <a:gd name="T5" fmla="*/ 783 h 331"/>
                  <a:gd name="T6" fmla="*/ 67 w 62"/>
                  <a:gd name="T7" fmla="*/ 397 h 331"/>
                  <a:gd name="T8" fmla="*/ 33 w 62"/>
                  <a:gd name="T9" fmla="*/ 0 h 3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331">
                    <a:moveTo>
                      <a:pt x="14" y="0"/>
                    </a:moveTo>
                    <a:cubicBezTo>
                      <a:pt x="13" y="41"/>
                      <a:pt x="0" y="96"/>
                      <a:pt x="17" y="174"/>
                    </a:cubicBezTo>
                    <a:cubicBezTo>
                      <a:pt x="33" y="252"/>
                      <a:pt x="56" y="305"/>
                      <a:pt x="62" y="331"/>
                    </a:cubicBezTo>
                    <a:cubicBezTo>
                      <a:pt x="54" y="297"/>
                      <a:pt x="33" y="199"/>
                      <a:pt x="28" y="168"/>
                    </a:cubicBezTo>
                    <a:cubicBezTo>
                      <a:pt x="24" y="137"/>
                      <a:pt x="12" y="44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8" name="Freeform 30"/>
              <p:cNvSpPr/>
              <p:nvPr>
                <p:custDataLst>
                  <p:tags r:id="rId212"/>
                </p:custDataLst>
              </p:nvPr>
            </p:nvSpPr>
            <p:spPr bwMode="auto">
              <a:xfrm>
                <a:off x="1386" y="2583"/>
                <a:ext cx="56" cy="581"/>
              </a:xfrm>
              <a:custGeom>
                <a:avLst/>
                <a:gdLst>
                  <a:gd name="T0" fmla="*/ 21 w 42"/>
                  <a:gd name="T1" fmla="*/ 576 h 436"/>
                  <a:gd name="T2" fmla="*/ 7 w 42"/>
                  <a:gd name="T3" fmla="*/ 1031 h 436"/>
                  <a:gd name="T4" fmla="*/ 43 w 42"/>
                  <a:gd name="T5" fmla="*/ 678 h 436"/>
                  <a:gd name="T6" fmla="*/ 100 w 42"/>
                  <a:gd name="T7" fmla="*/ 0 h 436"/>
                  <a:gd name="T8" fmla="*/ 21 w 42"/>
                  <a:gd name="T9" fmla="*/ 576 h 4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436">
                    <a:moveTo>
                      <a:pt x="9" y="243"/>
                    </a:moveTo>
                    <a:cubicBezTo>
                      <a:pt x="0" y="302"/>
                      <a:pt x="5" y="397"/>
                      <a:pt x="3" y="436"/>
                    </a:cubicBezTo>
                    <a:cubicBezTo>
                      <a:pt x="1" y="406"/>
                      <a:pt x="6" y="383"/>
                      <a:pt x="18" y="287"/>
                    </a:cubicBezTo>
                    <a:cubicBezTo>
                      <a:pt x="29" y="191"/>
                      <a:pt x="42" y="35"/>
                      <a:pt x="42" y="0"/>
                    </a:cubicBezTo>
                    <a:cubicBezTo>
                      <a:pt x="39" y="16"/>
                      <a:pt x="15" y="170"/>
                      <a:pt x="9" y="243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9" name="Freeform 31"/>
              <p:cNvSpPr/>
              <p:nvPr>
                <p:custDataLst>
                  <p:tags r:id="rId213"/>
                </p:custDataLst>
              </p:nvPr>
            </p:nvSpPr>
            <p:spPr bwMode="auto">
              <a:xfrm>
                <a:off x="1386" y="3227"/>
                <a:ext cx="35" cy="410"/>
              </a:xfrm>
              <a:custGeom>
                <a:avLst/>
                <a:gdLst>
                  <a:gd name="T0" fmla="*/ 20 w 26"/>
                  <a:gd name="T1" fmla="*/ 0 h 308"/>
                  <a:gd name="T2" fmla="*/ 62 w 26"/>
                  <a:gd name="T3" fmla="*/ 354 h 308"/>
                  <a:gd name="T4" fmla="*/ 22 w 26"/>
                  <a:gd name="T5" fmla="*/ 727 h 308"/>
                  <a:gd name="T6" fmla="*/ 32 w 26"/>
                  <a:gd name="T7" fmla="*/ 269 h 308"/>
                  <a:gd name="T8" fmla="*/ 20 w 26"/>
                  <a:gd name="T9" fmla="*/ 0 h 3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308">
                    <a:moveTo>
                      <a:pt x="8" y="0"/>
                    </a:moveTo>
                    <a:cubicBezTo>
                      <a:pt x="14" y="28"/>
                      <a:pt x="26" y="109"/>
                      <a:pt x="25" y="150"/>
                    </a:cubicBezTo>
                    <a:cubicBezTo>
                      <a:pt x="24" y="191"/>
                      <a:pt x="13" y="241"/>
                      <a:pt x="9" y="308"/>
                    </a:cubicBezTo>
                    <a:cubicBezTo>
                      <a:pt x="3" y="277"/>
                      <a:pt x="14" y="150"/>
                      <a:pt x="13" y="114"/>
                    </a:cubicBezTo>
                    <a:cubicBezTo>
                      <a:pt x="12" y="79"/>
                      <a:pt x="0" y="8"/>
                      <a:pt x="8" y="0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0" name="Freeform 32"/>
              <p:cNvSpPr/>
              <p:nvPr>
                <p:custDataLst>
                  <p:tags r:id="rId214"/>
                </p:custDataLst>
              </p:nvPr>
            </p:nvSpPr>
            <p:spPr bwMode="auto">
              <a:xfrm>
                <a:off x="1386" y="3793"/>
                <a:ext cx="39" cy="183"/>
              </a:xfrm>
              <a:custGeom>
                <a:avLst/>
                <a:gdLst>
                  <a:gd name="T0" fmla="*/ 36 w 29"/>
                  <a:gd name="T1" fmla="*/ 31 h 137"/>
                  <a:gd name="T2" fmla="*/ 36 w 29"/>
                  <a:gd name="T3" fmla="*/ 106 h 137"/>
                  <a:gd name="T4" fmla="*/ 56 w 29"/>
                  <a:gd name="T5" fmla="*/ 164 h 137"/>
                  <a:gd name="T6" fmla="*/ 27 w 29"/>
                  <a:gd name="T7" fmla="*/ 326 h 137"/>
                  <a:gd name="T8" fmla="*/ 40 w 29"/>
                  <a:gd name="T9" fmla="*/ 234 h 137"/>
                  <a:gd name="T10" fmla="*/ 42 w 29"/>
                  <a:gd name="T11" fmla="*/ 203 h 137"/>
                  <a:gd name="T12" fmla="*/ 12 w 29"/>
                  <a:gd name="T13" fmla="*/ 186 h 137"/>
                  <a:gd name="T14" fmla="*/ 20 w 29"/>
                  <a:gd name="T15" fmla="*/ 122 h 137"/>
                  <a:gd name="T16" fmla="*/ 31 w 29"/>
                  <a:gd name="T17" fmla="*/ 0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137">
                    <a:moveTo>
                      <a:pt x="15" y="13"/>
                    </a:moveTo>
                    <a:cubicBezTo>
                      <a:pt x="19" y="24"/>
                      <a:pt x="13" y="34"/>
                      <a:pt x="15" y="44"/>
                    </a:cubicBezTo>
                    <a:cubicBezTo>
                      <a:pt x="17" y="52"/>
                      <a:pt x="21" y="60"/>
                      <a:pt x="23" y="69"/>
                    </a:cubicBezTo>
                    <a:cubicBezTo>
                      <a:pt x="29" y="95"/>
                      <a:pt x="20" y="112"/>
                      <a:pt x="11" y="137"/>
                    </a:cubicBezTo>
                    <a:cubicBezTo>
                      <a:pt x="9" y="125"/>
                      <a:pt x="15" y="110"/>
                      <a:pt x="16" y="98"/>
                    </a:cubicBezTo>
                    <a:cubicBezTo>
                      <a:pt x="17" y="94"/>
                      <a:pt x="19" y="89"/>
                      <a:pt x="17" y="85"/>
                    </a:cubicBezTo>
                    <a:cubicBezTo>
                      <a:pt x="13" y="79"/>
                      <a:pt x="7" y="82"/>
                      <a:pt x="5" y="78"/>
                    </a:cubicBezTo>
                    <a:cubicBezTo>
                      <a:pt x="0" y="72"/>
                      <a:pt x="7" y="58"/>
                      <a:pt x="8" y="51"/>
                    </a:cubicBezTo>
                    <a:cubicBezTo>
                      <a:pt x="10" y="34"/>
                      <a:pt x="12" y="16"/>
                      <a:pt x="13" y="0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1" name="Freeform 33"/>
              <p:cNvSpPr/>
              <p:nvPr>
                <p:custDataLst>
                  <p:tags r:id="rId215"/>
                </p:custDataLst>
              </p:nvPr>
            </p:nvSpPr>
            <p:spPr bwMode="auto">
              <a:xfrm>
                <a:off x="1336" y="3960"/>
                <a:ext cx="76" cy="85"/>
              </a:xfrm>
              <a:custGeom>
                <a:avLst/>
                <a:gdLst>
                  <a:gd name="T0" fmla="*/ 27 w 57"/>
                  <a:gd name="T1" fmla="*/ 150 h 64"/>
                  <a:gd name="T2" fmla="*/ 107 w 57"/>
                  <a:gd name="T3" fmla="*/ 108 h 64"/>
                  <a:gd name="T4" fmla="*/ 127 w 57"/>
                  <a:gd name="T5" fmla="*/ 0 h 64"/>
                  <a:gd name="T6" fmla="*/ 73 w 57"/>
                  <a:gd name="T7" fmla="*/ 76 h 64"/>
                  <a:gd name="T8" fmla="*/ 0 w 57"/>
                  <a:gd name="T9" fmla="*/ 138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64">
                    <a:moveTo>
                      <a:pt x="11" y="64"/>
                    </a:moveTo>
                    <a:cubicBezTo>
                      <a:pt x="26" y="63"/>
                      <a:pt x="36" y="58"/>
                      <a:pt x="45" y="46"/>
                    </a:cubicBezTo>
                    <a:cubicBezTo>
                      <a:pt x="57" y="31"/>
                      <a:pt x="54" y="18"/>
                      <a:pt x="53" y="0"/>
                    </a:cubicBezTo>
                    <a:cubicBezTo>
                      <a:pt x="45" y="11"/>
                      <a:pt x="50" y="33"/>
                      <a:pt x="31" y="32"/>
                    </a:cubicBezTo>
                    <a:cubicBezTo>
                      <a:pt x="33" y="51"/>
                      <a:pt x="17" y="56"/>
                      <a:pt x="0" y="59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2" name="Freeform 34"/>
              <p:cNvSpPr/>
              <p:nvPr>
                <p:custDataLst>
                  <p:tags r:id="rId216"/>
                </p:custDataLst>
              </p:nvPr>
            </p:nvSpPr>
            <p:spPr bwMode="auto">
              <a:xfrm>
                <a:off x="1508" y="3933"/>
                <a:ext cx="65" cy="108"/>
              </a:xfrm>
              <a:custGeom>
                <a:avLst/>
                <a:gdLst>
                  <a:gd name="T0" fmla="*/ 0 w 49"/>
                  <a:gd name="T1" fmla="*/ 5 h 81"/>
                  <a:gd name="T2" fmla="*/ 16 w 49"/>
                  <a:gd name="T3" fmla="*/ 85 h 81"/>
                  <a:gd name="T4" fmla="*/ 33 w 49"/>
                  <a:gd name="T5" fmla="*/ 143 h 81"/>
                  <a:gd name="T6" fmla="*/ 65 w 49"/>
                  <a:gd name="T7" fmla="*/ 185 h 81"/>
                  <a:gd name="T8" fmla="*/ 114 w 49"/>
                  <a:gd name="T9" fmla="*/ 176 h 81"/>
                  <a:gd name="T10" fmla="*/ 54 w 49"/>
                  <a:gd name="T11" fmla="*/ 101 h 81"/>
                  <a:gd name="T12" fmla="*/ 33 w 49"/>
                  <a:gd name="T13" fmla="*/ 57 h 81"/>
                  <a:gd name="T14" fmla="*/ 7 w 49"/>
                  <a:gd name="T15" fmla="*/ 0 h 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9" h="81">
                    <a:moveTo>
                      <a:pt x="0" y="2"/>
                    </a:moveTo>
                    <a:cubicBezTo>
                      <a:pt x="8" y="11"/>
                      <a:pt x="7" y="25"/>
                      <a:pt x="7" y="36"/>
                    </a:cubicBezTo>
                    <a:cubicBezTo>
                      <a:pt x="7" y="48"/>
                      <a:pt x="10" y="49"/>
                      <a:pt x="14" y="60"/>
                    </a:cubicBezTo>
                    <a:cubicBezTo>
                      <a:pt x="18" y="70"/>
                      <a:pt x="15" y="74"/>
                      <a:pt x="28" y="78"/>
                    </a:cubicBezTo>
                    <a:cubicBezTo>
                      <a:pt x="34" y="79"/>
                      <a:pt x="46" y="81"/>
                      <a:pt x="49" y="74"/>
                    </a:cubicBezTo>
                    <a:cubicBezTo>
                      <a:pt x="24" y="77"/>
                      <a:pt x="21" y="62"/>
                      <a:pt x="23" y="43"/>
                    </a:cubicBezTo>
                    <a:cubicBezTo>
                      <a:pt x="17" y="40"/>
                      <a:pt x="17" y="30"/>
                      <a:pt x="14" y="24"/>
                    </a:cubicBezTo>
                    <a:cubicBezTo>
                      <a:pt x="11" y="16"/>
                      <a:pt x="2" y="8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3" name="Freeform 35"/>
              <p:cNvSpPr/>
              <p:nvPr>
                <p:custDataLst>
                  <p:tags r:id="rId217"/>
                </p:custDataLst>
              </p:nvPr>
            </p:nvSpPr>
            <p:spPr bwMode="auto">
              <a:xfrm>
                <a:off x="1497" y="3235"/>
                <a:ext cx="28" cy="448"/>
              </a:xfrm>
              <a:custGeom>
                <a:avLst/>
                <a:gdLst>
                  <a:gd name="T0" fmla="*/ 48 w 21"/>
                  <a:gd name="T1" fmla="*/ 773 h 336"/>
                  <a:gd name="T2" fmla="*/ 15 w 21"/>
                  <a:gd name="T3" fmla="*/ 427 h 336"/>
                  <a:gd name="T4" fmla="*/ 43 w 21"/>
                  <a:gd name="T5" fmla="*/ 0 h 336"/>
                  <a:gd name="T6" fmla="*/ 43 w 21"/>
                  <a:gd name="T7" fmla="*/ 315 h 336"/>
                  <a:gd name="T8" fmla="*/ 48 w 21"/>
                  <a:gd name="T9" fmla="*/ 773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336">
                    <a:moveTo>
                      <a:pt x="20" y="326"/>
                    </a:moveTo>
                    <a:cubicBezTo>
                      <a:pt x="18" y="336"/>
                      <a:pt x="11" y="247"/>
                      <a:pt x="6" y="180"/>
                    </a:cubicBezTo>
                    <a:cubicBezTo>
                      <a:pt x="0" y="114"/>
                      <a:pt x="8" y="45"/>
                      <a:pt x="18" y="0"/>
                    </a:cubicBezTo>
                    <a:cubicBezTo>
                      <a:pt x="17" y="15"/>
                      <a:pt x="16" y="103"/>
                      <a:pt x="18" y="133"/>
                    </a:cubicBezTo>
                    <a:cubicBezTo>
                      <a:pt x="21" y="164"/>
                      <a:pt x="21" y="315"/>
                      <a:pt x="20" y="3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4" name="Freeform 36"/>
              <p:cNvSpPr/>
              <p:nvPr>
                <p:custDataLst>
                  <p:tags r:id="rId218"/>
                </p:custDataLst>
              </p:nvPr>
            </p:nvSpPr>
            <p:spPr bwMode="auto">
              <a:xfrm>
                <a:off x="1629" y="3285"/>
                <a:ext cx="63" cy="402"/>
              </a:xfrm>
              <a:custGeom>
                <a:avLst/>
                <a:gdLst>
                  <a:gd name="T0" fmla="*/ 0 w 47"/>
                  <a:gd name="T1" fmla="*/ 717 h 301"/>
                  <a:gd name="T2" fmla="*/ 84 w 47"/>
                  <a:gd name="T3" fmla="*/ 369 h 301"/>
                  <a:gd name="T4" fmla="*/ 91 w 47"/>
                  <a:gd name="T5" fmla="*/ 0 h 301"/>
                  <a:gd name="T6" fmla="*/ 63 w 47"/>
                  <a:gd name="T7" fmla="*/ 363 h 301"/>
                  <a:gd name="T8" fmla="*/ 0 w 47"/>
                  <a:gd name="T9" fmla="*/ 717 h 3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01">
                    <a:moveTo>
                      <a:pt x="0" y="301"/>
                    </a:moveTo>
                    <a:cubicBezTo>
                      <a:pt x="5" y="277"/>
                      <a:pt x="23" y="201"/>
                      <a:pt x="35" y="155"/>
                    </a:cubicBezTo>
                    <a:cubicBezTo>
                      <a:pt x="47" y="109"/>
                      <a:pt x="39" y="31"/>
                      <a:pt x="38" y="0"/>
                    </a:cubicBezTo>
                    <a:cubicBezTo>
                      <a:pt x="34" y="31"/>
                      <a:pt x="34" y="120"/>
                      <a:pt x="26" y="153"/>
                    </a:cubicBezTo>
                    <a:cubicBezTo>
                      <a:pt x="18" y="186"/>
                      <a:pt x="5" y="276"/>
                      <a:pt x="0" y="301"/>
                    </a:cubicBezTo>
                    <a:close/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5" name="Freeform 37"/>
              <p:cNvSpPr/>
              <p:nvPr>
                <p:custDataLst>
                  <p:tags r:id="rId219"/>
                </p:custDataLst>
              </p:nvPr>
            </p:nvSpPr>
            <p:spPr bwMode="auto">
              <a:xfrm>
                <a:off x="1603" y="3959"/>
                <a:ext cx="105" cy="82"/>
              </a:xfrm>
              <a:custGeom>
                <a:avLst/>
                <a:gdLst>
                  <a:gd name="T0" fmla="*/ 82 w 79"/>
                  <a:gd name="T1" fmla="*/ 135 h 62"/>
                  <a:gd name="T2" fmla="*/ 122 w 79"/>
                  <a:gd name="T3" fmla="*/ 108 h 62"/>
                  <a:gd name="T4" fmla="*/ 170 w 79"/>
                  <a:gd name="T5" fmla="*/ 87 h 62"/>
                  <a:gd name="T6" fmla="*/ 152 w 79"/>
                  <a:gd name="T7" fmla="*/ 0 h 62"/>
                  <a:gd name="T8" fmla="*/ 117 w 79"/>
                  <a:gd name="T9" fmla="*/ 63 h 62"/>
                  <a:gd name="T10" fmla="*/ 86 w 79"/>
                  <a:gd name="T11" fmla="*/ 63 h 62"/>
                  <a:gd name="T12" fmla="*/ 82 w 79"/>
                  <a:gd name="T13" fmla="*/ 91 h 62"/>
                  <a:gd name="T14" fmla="*/ 28 w 79"/>
                  <a:gd name="T15" fmla="*/ 94 h 62"/>
                  <a:gd name="T16" fmla="*/ 16 w 79"/>
                  <a:gd name="T17" fmla="*/ 124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" h="62">
                    <a:moveTo>
                      <a:pt x="35" y="58"/>
                    </a:moveTo>
                    <a:cubicBezTo>
                      <a:pt x="45" y="62"/>
                      <a:pt x="45" y="51"/>
                      <a:pt x="52" y="47"/>
                    </a:cubicBezTo>
                    <a:cubicBezTo>
                      <a:pt x="58" y="43"/>
                      <a:pt x="67" y="48"/>
                      <a:pt x="72" y="38"/>
                    </a:cubicBezTo>
                    <a:cubicBezTo>
                      <a:pt x="79" y="26"/>
                      <a:pt x="72" y="11"/>
                      <a:pt x="65" y="0"/>
                    </a:cubicBezTo>
                    <a:cubicBezTo>
                      <a:pt x="64" y="18"/>
                      <a:pt x="71" y="26"/>
                      <a:pt x="50" y="27"/>
                    </a:cubicBezTo>
                    <a:cubicBezTo>
                      <a:pt x="48" y="27"/>
                      <a:pt x="39" y="26"/>
                      <a:pt x="37" y="27"/>
                    </a:cubicBezTo>
                    <a:cubicBezTo>
                      <a:pt x="33" y="31"/>
                      <a:pt x="37" y="37"/>
                      <a:pt x="35" y="39"/>
                    </a:cubicBezTo>
                    <a:cubicBezTo>
                      <a:pt x="29" y="46"/>
                      <a:pt x="20" y="39"/>
                      <a:pt x="12" y="41"/>
                    </a:cubicBezTo>
                    <a:cubicBezTo>
                      <a:pt x="0" y="44"/>
                      <a:pt x="5" y="56"/>
                      <a:pt x="7" y="54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6" name="Freeform 38"/>
              <p:cNvSpPr/>
              <p:nvPr>
                <p:custDataLst>
                  <p:tags r:id="rId220"/>
                </p:custDataLst>
              </p:nvPr>
            </p:nvSpPr>
            <p:spPr bwMode="auto">
              <a:xfrm>
                <a:off x="1442" y="1287"/>
                <a:ext cx="64" cy="65"/>
              </a:xfrm>
              <a:custGeom>
                <a:avLst/>
                <a:gdLst>
                  <a:gd name="T0" fmla="*/ 101 w 48"/>
                  <a:gd name="T1" fmla="*/ 0 h 49"/>
                  <a:gd name="T2" fmla="*/ 0 w 48"/>
                  <a:gd name="T3" fmla="*/ 102 h 49"/>
                  <a:gd name="T4" fmla="*/ 79 w 48"/>
                  <a:gd name="T5" fmla="*/ 80 h 49"/>
                  <a:gd name="T6" fmla="*/ 107 w 48"/>
                  <a:gd name="T7" fmla="*/ 12 h 49"/>
                  <a:gd name="T8" fmla="*/ 113 w 48"/>
                  <a:gd name="T9" fmla="*/ 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3" y="0"/>
                    </a:moveTo>
                    <a:cubicBezTo>
                      <a:pt x="32" y="16"/>
                      <a:pt x="25" y="47"/>
                      <a:pt x="0" y="44"/>
                    </a:cubicBezTo>
                    <a:cubicBezTo>
                      <a:pt x="15" y="45"/>
                      <a:pt x="22" y="49"/>
                      <a:pt x="33" y="34"/>
                    </a:cubicBezTo>
                    <a:cubicBezTo>
                      <a:pt x="40" y="26"/>
                      <a:pt x="48" y="15"/>
                      <a:pt x="45" y="5"/>
                    </a:cubicBezTo>
                    <a:cubicBezTo>
                      <a:pt x="46" y="4"/>
                      <a:pt x="47" y="3"/>
                      <a:pt x="48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7" name="Freeform 39"/>
              <p:cNvSpPr/>
              <p:nvPr>
                <p:custDataLst>
                  <p:tags r:id="rId221"/>
                </p:custDataLst>
              </p:nvPr>
            </p:nvSpPr>
            <p:spPr bwMode="auto">
              <a:xfrm>
                <a:off x="1235" y="1329"/>
                <a:ext cx="161" cy="23"/>
              </a:xfrm>
              <a:custGeom>
                <a:avLst/>
                <a:gdLst>
                  <a:gd name="T0" fmla="*/ 0 w 120"/>
                  <a:gd name="T1" fmla="*/ 0 h 17"/>
                  <a:gd name="T2" fmla="*/ 122 w 120"/>
                  <a:gd name="T3" fmla="*/ 12 h 17"/>
                  <a:gd name="T4" fmla="*/ 290 w 120"/>
                  <a:gd name="T5" fmla="*/ 27 h 17"/>
                  <a:gd name="T6" fmla="*/ 176 w 120"/>
                  <a:gd name="T7" fmla="*/ 35 h 17"/>
                  <a:gd name="T8" fmla="*/ 64 w 120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" h="17">
                    <a:moveTo>
                      <a:pt x="0" y="0"/>
                    </a:moveTo>
                    <a:cubicBezTo>
                      <a:pt x="17" y="0"/>
                      <a:pt x="33" y="3"/>
                      <a:pt x="51" y="5"/>
                    </a:cubicBezTo>
                    <a:cubicBezTo>
                      <a:pt x="73" y="7"/>
                      <a:pt x="97" y="7"/>
                      <a:pt x="120" y="11"/>
                    </a:cubicBezTo>
                    <a:cubicBezTo>
                      <a:pt x="104" y="13"/>
                      <a:pt x="89" y="17"/>
                      <a:pt x="73" y="14"/>
                    </a:cubicBezTo>
                    <a:cubicBezTo>
                      <a:pt x="57" y="11"/>
                      <a:pt x="44" y="2"/>
                      <a:pt x="27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8" name="Freeform 40"/>
              <p:cNvSpPr/>
              <p:nvPr>
                <p:custDataLst>
                  <p:tags r:id="rId222"/>
                </p:custDataLst>
              </p:nvPr>
            </p:nvSpPr>
            <p:spPr bwMode="auto">
              <a:xfrm>
                <a:off x="1520" y="1303"/>
                <a:ext cx="212" cy="44"/>
              </a:xfrm>
              <a:custGeom>
                <a:avLst/>
                <a:gdLst>
                  <a:gd name="T0" fmla="*/ 293 w 159"/>
                  <a:gd name="T1" fmla="*/ 31 h 33"/>
                  <a:gd name="T2" fmla="*/ 140 w 159"/>
                  <a:gd name="T3" fmla="*/ 59 h 33"/>
                  <a:gd name="T4" fmla="*/ 0 w 159"/>
                  <a:gd name="T5" fmla="*/ 57 h 33"/>
                  <a:gd name="T6" fmla="*/ 187 w 159"/>
                  <a:gd name="T7" fmla="*/ 16 h 33"/>
                  <a:gd name="T8" fmla="*/ 377 w 159"/>
                  <a:gd name="T9" fmla="*/ 27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33">
                    <a:moveTo>
                      <a:pt x="124" y="13"/>
                    </a:moveTo>
                    <a:cubicBezTo>
                      <a:pt x="102" y="14"/>
                      <a:pt x="81" y="21"/>
                      <a:pt x="59" y="25"/>
                    </a:cubicBezTo>
                    <a:cubicBezTo>
                      <a:pt x="42" y="27"/>
                      <a:pt x="14" y="33"/>
                      <a:pt x="0" y="24"/>
                    </a:cubicBezTo>
                    <a:cubicBezTo>
                      <a:pt x="25" y="24"/>
                      <a:pt x="55" y="11"/>
                      <a:pt x="79" y="7"/>
                    </a:cubicBezTo>
                    <a:cubicBezTo>
                      <a:pt x="107" y="2"/>
                      <a:pt x="136" y="0"/>
                      <a:pt x="159" y="11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9" name="Freeform 41"/>
              <p:cNvSpPr/>
              <p:nvPr>
                <p:custDataLst>
                  <p:tags r:id="rId223"/>
                </p:custDataLst>
              </p:nvPr>
            </p:nvSpPr>
            <p:spPr bwMode="auto">
              <a:xfrm>
                <a:off x="1169" y="1587"/>
                <a:ext cx="130" cy="86"/>
              </a:xfrm>
              <a:custGeom>
                <a:avLst/>
                <a:gdLst>
                  <a:gd name="T0" fmla="*/ 5 w 98"/>
                  <a:gd name="T1" fmla="*/ 20 h 65"/>
                  <a:gd name="T2" fmla="*/ 80 w 98"/>
                  <a:gd name="T3" fmla="*/ 124 h 65"/>
                  <a:gd name="T4" fmla="*/ 228 w 98"/>
                  <a:gd name="T5" fmla="*/ 142 h 65"/>
                  <a:gd name="T6" fmla="*/ 21 w 98"/>
                  <a:gd name="T7" fmla="*/ 0 h 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8" h="65">
                    <a:moveTo>
                      <a:pt x="2" y="8"/>
                    </a:moveTo>
                    <a:cubicBezTo>
                      <a:pt x="0" y="25"/>
                      <a:pt x="20" y="46"/>
                      <a:pt x="34" y="54"/>
                    </a:cubicBezTo>
                    <a:cubicBezTo>
                      <a:pt x="56" y="65"/>
                      <a:pt x="75" y="59"/>
                      <a:pt x="98" y="61"/>
                    </a:cubicBezTo>
                    <a:cubicBezTo>
                      <a:pt x="72" y="62"/>
                      <a:pt x="1" y="31"/>
                      <a:pt x="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0" name="Freeform 42"/>
              <p:cNvSpPr/>
              <p:nvPr>
                <p:custDataLst>
                  <p:tags r:id="rId224"/>
                </p:custDataLst>
              </p:nvPr>
            </p:nvSpPr>
            <p:spPr bwMode="auto">
              <a:xfrm>
                <a:off x="1255" y="1164"/>
                <a:ext cx="99" cy="92"/>
              </a:xfrm>
              <a:custGeom>
                <a:avLst/>
                <a:gdLst>
                  <a:gd name="T0" fmla="*/ 175 w 74"/>
                  <a:gd name="T1" fmla="*/ 0 h 69"/>
                  <a:gd name="T2" fmla="*/ 126 w 74"/>
                  <a:gd name="T3" fmla="*/ 112 h 69"/>
                  <a:gd name="T4" fmla="*/ 72 w 74"/>
                  <a:gd name="T5" fmla="*/ 137 h 69"/>
                  <a:gd name="T6" fmla="*/ 0 w 74"/>
                  <a:gd name="T7" fmla="*/ 164 h 69"/>
                  <a:gd name="T8" fmla="*/ 132 w 74"/>
                  <a:gd name="T9" fmla="*/ 127 h 69"/>
                  <a:gd name="T10" fmla="*/ 177 w 74"/>
                  <a:gd name="T11" fmla="*/ 28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69">
                    <a:moveTo>
                      <a:pt x="73" y="0"/>
                    </a:moveTo>
                    <a:cubicBezTo>
                      <a:pt x="69" y="17"/>
                      <a:pt x="67" y="35"/>
                      <a:pt x="52" y="47"/>
                    </a:cubicBezTo>
                    <a:cubicBezTo>
                      <a:pt x="46" y="51"/>
                      <a:pt x="37" y="57"/>
                      <a:pt x="30" y="58"/>
                    </a:cubicBezTo>
                    <a:cubicBezTo>
                      <a:pt x="21" y="61"/>
                      <a:pt x="9" y="65"/>
                      <a:pt x="0" y="69"/>
                    </a:cubicBezTo>
                    <a:cubicBezTo>
                      <a:pt x="17" y="65"/>
                      <a:pt x="41" y="62"/>
                      <a:pt x="55" y="53"/>
                    </a:cubicBezTo>
                    <a:cubicBezTo>
                      <a:pt x="70" y="44"/>
                      <a:pt x="72" y="27"/>
                      <a:pt x="74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1" name="Freeform 43"/>
              <p:cNvSpPr/>
              <p:nvPr>
                <p:custDataLst>
                  <p:tags r:id="rId225"/>
                </p:custDataLst>
              </p:nvPr>
            </p:nvSpPr>
            <p:spPr bwMode="auto">
              <a:xfrm>
                <a:off x="1477" y="2671"/>
                <a:ext cx="39" cy="342"/>
              </a:xfrm>
              <a:custGeom>
                <a:avLst/>
                <a:gdLst>
                  <a:gd name="T0" fmla="*/ 0 w 29"/>
                  <a:gd name="T1" fmla="*/ 0 h 257"/>
                  <a:gd name="T2" fmla="*/ 63 w 29"/>
                  <a:gd name="T3" fmla="*/ 605 h 257"/>
                  <a:gd name="T4" fmla="*/ 0 w 29"/>
                  <a:gd name="T5" fmla="*/ 0 h 2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257">
                    <a:moveTo>
                      <a:pt x="0" y="0"/>
                    </a:moveTo>
                    <a:cubicBezTo>
                      <a:pt x="0" y="48"/>
                      <a:pt x="13" y="171"/>
                      <a:pt x="26" y="257"/>
                    </a:cubicBezTo>
                    <a:cubicBezTo>
                      <a:pt x="29" y="206"/>
                      <a:pt x="17" y="4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2" name="Freeform 44"/>
              <p:cNvSpPr/>
              <p:nvPr>
                <p:custDataLst>
                  <p:tags r:id="rId226"/>
                </p:custDataLst>
              </p:nvPr>
            </p:nvSpPr>
            <p:spPr bwMode="auto">
              <a:xfrm>
                <a:off x="1543" y="1105"/>
                <a:ext cx="118" cy="102"/>
              </a:xfrm>
              <a:custGeom>
                <a:avLst/>
                <a:gdLst>
                  <a:gd name="T0" fmla="*/ 21 w 89"/>
                  <a:gd name="T1" fmla="*/ 153 h 76"/>
                  <a:gd name="T2" fmla="*/ 60 w 89"/>
                  <a:gd name="T3" fmla="*/ 91 h 76"/>
                  <a:gd name="T4" fmla="*/ 137 w 89"/>
                  <a:gd name="T5" fmla="*/ 79 h 76"/>
                  <a:gd name="T6" fmla="*/ 194 w 89"/>
                  <a:gd name="T7" fmla="*/ 58 h 76"/>
                  <a:gd name="T8" fmla="*/ 202 w 89"/>
                  <a:gd name="T9" fmla="*/ 0 h 76"/>
                  <a:gd name="T10" fmla="*/ 156 w 89"/>
                  <a:gd name="T11" fmla="*/ 43 h 76"/>
                  <a:gd name="T12" fmla="*/ 113 w 89"/>
                  <a:gd name="T13" fmla="*/ 54 h 76"/>
                  <a:gd name="T14" fmla="*/ 66 w 89"/>
                  <a:gd name="T15" fmla="*/ 68 h 76"/>
                  <a:gd name="T16" fmla="*/ 33 w 89"/>
                  <a:gd name="T17" fmla="*/ 90 h 76"/>
                  <a:gd name="T18" fmla="*/ 21 w 89"/>
                  <a:gd name="T19" fmla="*/ 122 h 76"/>
                  <a:gd name="T20" fmla="*/ 9 w 89"/>
                  <a:gd name="T21" fmla="*/ 146 h 76"/>
                  <a:gd name="T22" fmla="*/ 0 w 89"/>
                  <a:gd name="T23" fmla="*/ 184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76">
                    <a:moveTo>
                      <a:pt x="9" y="63"/>
                    </a:moveTo>
                    <a:cubicBezTo>
                      <a:pt x="19" y="58"/>
                      <a:pt x="17" y="43"/>
                      <a:pt x="26" y="38"/>
                    </a:cubicBezTo>
                    <a:cubicBezTo>
                      <a:pt x="36" y="32"/>
                      <a:pt x="49" y="35"/>
                      <a:pt x="59" y="33"/>
                    </a:cubicBezTo>
                    <a:cubicBezTo>
                      <a:pt x="67" y="32"/>
                      <a:pt x="78" y="31"/>
                      <a:pt x="83" y="24"/>
                    </a:cubicBezTo>
                    <a:cubicBezTo>
                      <a:pt x="86" y="20"/>
                      <a:pt x="89" y="5"/>
                      <a:pt x="87" y="0"/>
                    </a:cubicBezTo>
                    <a:cubicBezTo>
                      <a:pt x="83" y="10"/>
                      <a:pt x="78" y="15"/>
                      <a:pt x="67" y="18"/>
                    </a:cubicBezTo>
                    <a:cubicBezTo>
                      <a:pt x="61" y="21"/>
                      <a:pt x="54" y="20"/>
                      <a:pt x="48" y="22"/>
                    </a:cubicBezTo>
                    <a:cubicBezTo>
                      <a:pt x="41" y="23"/>
                      <a:pt x="35" y="26"/>
                      <a:pt x="29" y="28"/>
                    </a:cubicBezTo>
                    <a:cubicBezTo>
                      <a:pt x="24" y="30"/>
                      <a:pt x="17" y="33"/>
                      <a:pt x="14" y="37"/>
                    </a:cubicBezTo>
                    <a:cubicBezTo>
                      <a:pt x="11" y="41"/>
                      <a:pt x="10" y="47"/>
                      <a:pt x="9" y="51"/>
                    </a:cubicBezTo>
                    <a:cubicBezTo>
                      <a:pt x="7" y="54"/>
                      <a:pt x="5" y="57"/>
                      <a:pt x="4" y="60"/>
                    </a:cubicBezTo>
                    <a:cubicBezTo>
                      <a:pt x="2" y="65"/>
                      <a:pt x="1" y="71"/>
                      <a:pt x="0" y="7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3" name="Freeform 45"/>
              <p:cNvSpPr/>
              <p:nvPr>
                <p:custDataLst>
                  <p:tags r:id="rId227"/>
                </p:custDataLst>
              </p:nvPr>
            </p:nvSpPr>
            <p:spPr bwMode="auto">
              <a:xfrm>
                <a:off x="1617" y="947"/>
                <a:ext cx="15" cy="16"/>
              </a:xfrm>
              <a:custGeom>
                <a:avLst/>
                <a:gdLst>
                  <a:gd name="T0" fmla="*/ 27 w 11"/>
                  <a:gd name="T1" fmla="*/ 0 h 12"/>
                  <a:gd name="T2" fmla="*/ 0 w 11"/>
                  <a:gd name="T3" fmla="*/ 15 h 12"/>
                  <a:gd name="T4" fmla="*/ 27 w 11"/>
                  <a:gd name="T5" fmla="*/ 28 h 12"/>
                  <a:gd name="T6" fmla="*/ 27 w 11"/>
                  <a:gd name="T7" fmla="*/ 1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" h="12">
                    <a:moveTo>
                      <a:pt x="11" y="0"/>
                    </a:moveTo>
                    <a:cubicBezTo>
                      <a:pt x="7" y="1"/>
                      <a:pt x="2" y="3"/>
                      <a:pt x="0" y="6"/>
                    </a:cubicBezTo>
                    <a:cubicBezTo>
                      <a:pt x="4" y="8"/>
                      <a:pt x="7" y="11"/>
                      <a:pt x="11" y="12"/>
                    </a:cubicBezTo>
                    <a:cubicBezTo>
                      <a:pt x="9" y="9"/>
                      <a:pt x="8" y="5"/>
                      <a:pt x="1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4" name="Freeform 46"/>
              <p:cNvSpPr/>
              <p:nvPr>
                <p:custDataLst>
                  <p:tags r:id="rId228"/>
                </p:custDataLst>
              </p:nvPr>
            </p:nvSpPr>
            <p:spPr bwMode="auto">
              <a:xfrm>
                <a:off x="1376" y="1323"/>
                <a:ext cx="41" cy="8"/>
              </a:xfrm>
              <a:custGeom>
                <a:avLst/>
                <a:gdLst>
                  <a:gd name="T0" fmla="*/ 0 w 31"/>
                  <a:gd name="T1" fmla="*/ 7 h 6"/>
                  <a:gd name="T2" fmla="*/ 71 w 31"/>
                  <a:gd name="T3" fmla="*/ 15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" h="6">
                    <a:moveTo>
                      <a:pt x="0" y="3"/>
                    </a:moveTo>
                    <a:cubicBezTo>
                      <a:pt x="13" y="0"/>
                      <a:pt x="21" y="1"/>
                      <a:pt x="31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5" name="Freeform 47"/>
              <p:cNvSpPr/>
              <p:nvPr>
                <p:custDataLst>
                  <p:tags r:id="rId229"/>
                </p:custDataLst>
              </p:nvPr>
            </p:nvSpPr>
            <p:spPr bwMode="auto">
              <a:xfrm>
                <a:off x="1258" y="1324"/>
                <a:ext cx="75" cy="13"/>
              </a:xfrm>
              <a:custGeom>
                <a:avLst/>
                <a:gdLst>
                  <a:gd name="T0" fmla="*/ 134 w 56"/>
                  <a:gd name="T1" fmla="*/ 22 h 10"/>
                  <a:gd name="T2" fmla="*/ 78 w 56"/>
                  <a:gd name="T3" fmla="*/ 9 h 10"/>
                  <a:gd name="T4" fmla="*/ 0 w 56"/>
                  <a:gd name="T5" fmla="*/ 5 h 10"/>
                  <a:gd name="T6" fmla="*/ 51 w 56"/>
                  <a:gd name="T7" fmla="*/ 9 h 10"/>
                  <a:gd name="T8" fmla="*/ 75 w 56"/>
                  <a:gd name="T9" fmla="*/ 16 h 10"/>
                  <a:gd name="T10" fmla="*/ 96 w 56"/>
                  <a:gd name="T11" fmla="*/ 16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" h="10">
                    <a:moveTo>
                      <a:pt x="56" y="10"/>
                    </a:moveTo>
                    <a:cubicBezTo>
                      <a:pt x="48" y="10"/>
                      <a:pt x="39" y="6"/>
                      <a:pt x="32" y="4"/>
                    </a:cubicBezTo>
                    <a:cubicBezTo>
                      <a:pt x="21" y="1"/>
                      <a:pt x="11" y="0"/>
                      <a:pt x="0" y="2"/>
                    </a:cubicBezTo>
                    <a:cubicBezTo>
                      <a:pt x="7" y="1"/>
                      <a:pt x="14" y="3"/>
                      <a:pt x="21" y="4"/>
                    </a:cubicBezTo>
                    <a:cubicBezTo>
                      <a:pt x="24" y="5"/>
                      <a:pt x="28" y="6"/>
                      <a:pt x="31" y="7"/>
                    </a:cubicBezTo>
                    <a:cubicBezTo>
                      <a:pt x="34" y="7"/>
                      <a:pt x="37" y="5"/>
                      <a:pt x="40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6" name="Freeform 48"/>
              <p:cNvSpPr/>
              <p:nvPr>
                <p:custDataLst>
                  <p:tags r:id="rId230"/>
                </p:custDataLst>
              </p:nvPr>
            </p:nvSpPr>
            <p:spPr bwMode="auto">
              <a:xfrm>
                <a:off x="1585" y="1324"/>
                <a:ext cx="75" cy="13"/>
              </a:xfrm>
              <a:custGeom>
                <a:avLst/>
                <a:gdLst>
                  <a:gd name="T0" fmla="*/ 0 w 56"/>
                  <a:gd name="T1" fmla="*/ 22 h 10"/>
                  <a:gd name="T2" fmla="*/ 58 w 56"/>
                  <a:gd name="T3" fmla="*/ 9 h 10"/>
                  <a:gd name="T4" fmla="*/ 134 w 56"/>
                  <a:gd name="T5" fmla="*/ 5 h 10"/>
                  <a:gd name="T6" fmla="*/ 84 w 56"/>
                  <a:gd name="T7" fmla="*/ 9 h 10"/>
                  <a:gd name="T8" fmla="*/ 63 w 56"/>
                  <a:gd name="T9" fmla="*/ 16 h 10"/>
                  <a:gd name="T10" fmla="*/ 38 w 56"/>
                  <a:gd name="T11" fmla="*/ 16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" h="10">
                    <a:moveTo>
                      <a:pt x="0" y="10"/>
                    </a:moveTo>
                    <a:cubicBezTo>
                      <a:pt x="8" y="10"/>
                      <a:pt x="17" y="6"/>
                      <a:pt x="24" y="4"/>
                    </a:cubicBezTo>
                    <a:cubicBezTo>
                      <a:pt x="35" y="1"/>
                      <a:pt x="45" y="0"/>
                      <a:pt x="56" y="2"/>
                    </a:cubicBezTo>
                    <a:cubicBezTo>
                      <a:pt x="49" y="1"/>
                      <a:pt x="42" y="3"/>
                      <a:pt x="35" y="4"/>
                    </a:cubicBezTo>
                    <a:cubicBezTo>
                      <a:pt x="32" y="5"/>
                      <a:pt x="29" y="6"/>
                      <a:pt x="26" y="7"/>
                    </a:cubicBezTo>
                    <a:cubicBezTo>
                      <a:pt x="22" y="7"/>
                      <a:pt x="19" y="5"/>
                      <a:pt x="16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7" name="Freeform 49"/>
              <p:cNvSpPr/>
              <p:nvPr>
                <p:custDataLst>
                  <p:tags r:id="rId231"/>
                </p:custDataLst>
              </p:nvPr>
            </p:nvSpPr>
            <p:spPr bwMode="auto">
              <a:xfrm>
                <a:off x="1564" y="1353"/>
                <a:ext cx="31" cy="4"/>
              </a:xfrm>
              <a:custGeom>
                <a:avLst/>
                <a:gdLst>
                  <a:gd name="T0" fmla="*/ 0 w 23"/>
                  <a:gd name="T1" fmla="*/ 7 h 3"/>
                  <a:gd name="T2" fmla="*/ 57 w 23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3">
                    <a:moveTo>
                      <a:pt x="0" y="3"/>
                    </a:moveTo>
                    <a:cubicBezTo>
                      <a:pt x="8" y="2"/>
                      <a:pt x="16" y="1"/>
                      <a:pt x="23" y="0"/>
                    </a:cubicBezTo>
                  </a:path>
                </a:pathLst>
              </a:custGeom>
              <a:solidFill>
                <a:srgbClr val="FEF6F2"/>
              </a:solidFill>
              <a:ln w="7938" cap="flat">
                <a:solidFill>
                  <a:srgbClr val="FEF6F2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8" name="Freeform 50"/>
              <p:cNvSpPr/>
              <p:nvPr>
                <p:custDataLst>
                  <p:tags r:id="rId232"/>
                </p:custDataLst>
              </p:nvPr>
            </p:nvSpPr>
            <p:spPr bwMode="auto">
              <a:xfrm>
                <a:off x="1564" y="1353"/>
                <a:ext cx="31" cy="4"/>
              </a:xfrm>
              <a:custGeom>
                <a:avLst/>
                <a:gdLst>
                  <a:gd name="T0" fmla="*/ 0 w 23"/>
                  <a:gd name="T1" fmla="*/ 7 h 3"/>
                  <a:gd name="T2" fmla="*/ 57 w 23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3">
                    <a:moveTo>
                      <a:pt x="0" y="3"/>
                    </a:moveTo>
                    <a:cubicBezTo>
                      <a:pt x="8" y="2"/>
                      <a:pt x="16" y="1"/>
                      <a:pt x="23" y="0"/>
                    </a:cubicBezTo>
                  </a:path>
                </a:pathLst>
              </a:custGeom>
              <a:noFill/>
              <a:ln w="7938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9" name="Freeform 51"/>
              <p:cNvSpPr/>
              <p:nvPr>
                <p:custDataLst>
                  <p:tags r:id="rId233"/>
                </p:custDataLst>
              </p:nvPr>
            </p:nvSpPr>
            <p:spPr bwMode="auto">
              <a:xfrm>
                <a:off x="1575" y="1353"/>
                <a:ext cx="30" cy="12"/>
              </a:xfrm>
              <a:custGeom>
                <a:avLst/>
                <a:gdLst>
                  <a:gd name="T0" fmla="*/ 0 w 23"/>
                  <a:gd name="T1" fmla="*/ 21 h 9"/>
                  <a:gd name="T2" fmla="*/ 51 w 23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9">
                    <a:moveTo>
                      <a:pt x="0" y="9"/>
                    </a:moveTo>
                    <a:cubicBezTo>
                      <a:pt x="8" y="6"/>
                      <a:pt x="16" y="4"/>
                      <a:pt x="23" y="0"/>
                    </a:cubicBezTo>
                  </a:path>
                </a:pathLst>
              </a:custGeom>
              <a:solidFill>
                <a:srgbClr val="FEF6F2"/>
              </a:solidFill>
              <a:ln w="7938" cap="flat">
                <a:solidFill>
                  <a:srgbClr val="FEF6F2"/>
                </a:solidFill>
                <a:prstDash val="solid"/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0" name="Freeform 52"/>
              <p:cNvSpPr/>
              <p:nvPr>
                <p:custDataLst>
                  <p:tags r:id="rId234"/>
                </p:custDataLst>
              </p:nvPr>
            </p:nvSpPr>
            <p:spPr bwMode="auto">
              <a:xfrm>
                <a:off x="1575" y="1353"/>
                <a:ext cx="30" cy="12"/>
              </a:xfrm>
              <a:custGeom>
                <a:avLst/>
                <a:gdLst>
                  <a:gd name="T0" fmla="*/ 0 w 23"/>
                  <a:gd name="T1" fmla="*/ 21 h 9"/>
                  <a:gd name="T2" fmla="*/ 51 w 23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" h="9">
                    <a:moveTo>
                      <a:pt x="0" y="9"/>
                    </a:moveTo>
                    <a:cubicBezTo>
                      <a:pt x="8" y="6"/>
                      <a:pt x="16" y="4"/>
                      <a:pt x="23" y="0"/>
                    </a:cubicBezTo>
                  </a:path>
                </a:pathLst>
              </a:custGeom>
              <a:noFill/>
              <a:ln w="7938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1" name="Freeform 53"/>
              <p:cNvSpPr/>
              <p:nvPr>
                <p:custDataLst>
                  <p:tags r:id="rId235"/>
                </p:custDataLst>
              </p:nvPr>
            </p:nvSpPr>
            <p:spPr bwMode="auto">
              <a:xfrm>
                <a:off x="1649" y="1088"/>
                <a:ext cx="23" cy="11"/>
              </a:xfrm>
              <a:custGeom>
                <a:avLst/>
                <a:gdLst>
                  <a:gd name="T0" fmla="*/ 42 w 17"/>
                  <a:gd name="T1" fmla="*/ 8 h 8"/>
                  <a:gd name="T2" fmla="*/ 0 w 17"/>
                  <a:gd name="T3" fmla="*/ 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8">
                    <a:moveTo>
                      <a:pt x="17" y="3"/>
                    </a:moveTo>
                    <a:cubicBezTo>
                      <a:pt x="12" y="8"/>
                      <a:pt x="6" y="0"/>
                      <a:pt x="0" y="1"/>
                    </a:cubicBezTo>
                  </a:path>
                </a:pathLst>
              </a:custGeom>
              <a:noFill/>
              <a:ln w="4763" cap="rnd">
                <a:solidFill>
                  <a:srgbClr val="1A1A1A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2" name="Freeform 54"/>
              <p:cNvSpPr/>
              <p:nvPr>
                <p:custDataLst>
                  <p:tags r:id="rId236"/>
                </p:custDataLst>
              </p:nvPr>
            </p:nvSpPr>
            <p:spPr bwMode="auto">
              <a:xfrm>
                <a:off x="1649" y="1088"/>
                <a:ext cx="23" cy="11"/>
              </a:xfrm>
              <a:custGeom>
                <a:avLst/>
                <a:gdLst>
                  <a:gd name="T0" fmla="*/ 42 w 17"/>
                  <a:gd name="T1" fmla="*/ 8 h 8"/>
                  <a:gd name="T2" fmla="*/ 0 w 17"/>
                  <a:gd name="T3" fmla="*/ 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8">
                    <a:moveTo>
                      <a:pt x="17" y="3"/>
                    </a:moveTo>
                    <a:cubicBezTo>
                      <a:pt x="12" y="8"/>
                      <a:pt x="6" y="0"/>
                      <a:pt x="0" y="1"/>
                    </a:cubicBezTo>
                  </a:path>
                </a:pathLst>
              </a:custGeom>
              <a:noFill/>
              <a:ln w="4763" cap="rnd">
                <a:solidFill>
                  <a:srgbClr val="58585A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3" name="Freeform 55"/>
              <p:cNvSpPr/>
              <p:nvPr>
                <p:custDataLst>
                  <p:tags r:id="rId237"/>
                </p:custDataLst>
              </p:nvPr>
            </p:nvSpPr>
            <p:spPr bwMode="auto">
              <a:xfrm>
                <a:off x="1643" y="829"/>
                <a:ext cx="4" cy="11"/>
              </a:xfrm>
              <a:custGeom>
                <a:avLst/>
                <a:gdLst>
                  <a:gd name="T0" fmla="*/ 0 w 3"/>
                  <a:gd name="T1" fmla="*/ 0 h 8"/>
                  <a:gd name="T2" fmla="*/ 7 w 3"/>
                  <a:gd name="T3" fmla="*/ 21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8">
                    <a:moveTo>
                      <a:pt x="0" y="0"/>
                    </a:moveTo>
                    <a:cubicBezTo>
                      <a:pt x="2" y="2"/>
                      <a:pt x="2" y="5"/>
                      <a:pt x="3" y="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" name="Freeform 56"/>
              <p:cNvSpPr/>
              <p:nvPr>
                <p:custDataLst>
                  <p:tags r:id="rId238"/>
                </p:custDataLst>
              </p:nvPr>
            </p:nvSpPr>
            <p:spPr bwMode="auto">
              <a:xfrm>
                <a:off x="1617" y="944"/>
                <a:ext cx="27" cy="35"/>
              </a:xfrm>
              <a:custGeom>
                <a:avLst/>
                <a:gdLst>
                  <a:gd name="T0" fmla="*/ 49 w 20"/>
                  <a:gd name="T1" fmla="*/ 0 h 26"/>
                  <a:gd name="T2" fmla="*/ 0 w 20"/>
                  <a:gd name="T3" fmla="*/ 16 h 26"/>
                  <a:gd name="T4" fmla="*/ 41 w 20"/>
                  <a:gd name="T5" fmla="*/ 35 h 26"/>
                  <a:gd name="T6" fmla="*/ 35 w 20"/>
                  <a:gd name="T7" fmla="*/ 47 h 26"/>
                  <a:gd name="T8" fmla="*/ 35 w 20"/>
                  <a:gd name="T9" fmla="*/ 6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26">
                    <a:moveTo>
                      <a:pt x="20" y="0"/>
                    </a:moveTo>
                    <a:cubicBezTo>
                      <a:pt x="15" y="0"/>
                      <a:pt x="6" y="1"/>
                      <a:pt x="0" y="7"/>
                    </a:cubicBezTo>
                    <a:cubicBezTo>
                      <a:pt x="2" y="11"/>
                      <a:pt x="11" y="14"/>
                      <a:pt x="16" y="14"/>
                    </a:cubicBezTo>
                    <a:cubicBezTo>
                      <a:pt x="18" y="16"/>
                      <a:pt x="14" y="15"/>
                      <a:pt x="14" y="19"/>
                    </a:cubicBezTo>
                    <a:cubicBezTo>
                      <a:pt x="14" y="23"/>
                      <a:pt x="14" y="26"/>
                      <a:pt x="14" y="2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" name="Freeform 57"/>
              <p:cNvSpPr/>
              <p:nvPr>
                <p:custDataLst>
                  <p:tags r:id="rId239"/>
                </p:custDataLst>
              </p:nvPr>
            </p:nvSpPr>
            <p:spPr bwMode="auto">
              <a:xfrm>
                <a:off x="1611" y="937"/>
                <a:ext cx="33" cy="16"/>
              </a:xfrm>
              <a:custGeom>
                <a:avLst/>
                <a:gdLst>
                  <a:gd name="T0" fmla="*/ 0 w 25"/>
                  <a:gd name="T1" fmla="*/ 28 h 12"/>
                  <a:gd name="T2" fmla="*/ 58 w 25"/>
                  <a:gd name="T3" fmla="*/ 1 h 1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" h="12">
                    <a:moveTo>
                      <a:pt x="0" y="12"/>
                    </a:moveTo>
                    <a:cubicBezTo>
                      <a:pt x="8" y="4"/>
                      <a:pt x="20" y="0"/>
                      <a:pt x="25" y="1"/>
                    </a:cubicBezTo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" name="Freeform 58"/>
              <p:cNvSpPr/>
              <p:nvPr>
                <p:custDataLst>
                  <p:tags r:id="rId240"/>
                </p:custDataLst>
              </p:nvPr>
            </p:nvSpPr>
            <p:spPr bwMode="auto">
              <a:xfrm>
                <a:off x="1608" y="911"/>
                <a:ext cx="45" cy="17"/>
              </a:xfrm>
              <a:custGeom>
                <a:avLst/>
                <a:gdLst>
                  <a:gd name="T0" fmla="*/ 0 w 34"/>
                  <a:gd name="T1" fmla="*/ 29 h 13"/>
                  <a:gd name="T2" fmla="*/ 58 w 34"/>
                  <a:gd name="T3" fmla="*/ 17 h 13"/>
                  <a:gd name="T4" fmla="*/ 77 w 34"/>
                  <a:gd name="T5" fmla="*/ 21 h 13"/>
                  <a:gd name="T6" fmla="*/ 49 w 34"/>
                  <a:gd name="T7" fmla="*/ 1 h 13"/>
                  <a:gd name="T8" fmla="*/ 0 w 34"/>
                  <a:gd name="T9" fmla="*/ 2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cubicBezTo>
                      <a:pt x="13" y="7"/>
                      <a:pt x="21" y="4"/>
                      <a:pt x="25" y="8"/>
                    </a:cubicBezTo>
                    <a:cubicBezTo>
                      <a:pt x="30" y="11"/>
                      <a:pt x="32" y="12"/>
                      <a:pt x="33" y="9"/>
                    </a:cubicBezTo>
                    <a:cubicBezTo>
                      <a:pt x="34" y="4"/>
                      <a:pt x="29" y="0"/>
                      <a:pt x="21" y="1"/>
                    </a:cubicBezTo>
                    <a:cubicBezTo>
                      <a:pt x="13" y="2"/>
                      <a:pt x="8" y="7"/>
                      <a:pt x="0" y="13"/>
                    </a:cubicBezTo>
                    <a:close/>
                  </a:path>
                </a:pathLst>
              </a:custGeom>
              <a:solidFill>
                <a:srgbClr val="B4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7" name="Freeform 59"/>
              <p:cNvSpPr/>
              <p:nvPr>
                <p:custDataLst>
                  <p:tags r:id="rId241"/>
                </p:custDataLst>
              </p:nvPr>
            </p:nvSpPr>
            <p:spPr bwMode="auto">
              <a:xfrm>
                <a:off x="1631" y="945"/>
                <a:ext cx="10" cy="16"/>
              </a:xfrm>
              <a:custGeom>
                <a:avLst/>
                <a:gdLst>
                  <a:gd name="T0" fmla="*/ 5 w 8"/>
                  <a:gd name="T1" fmla="*/ 0 h 12"/>
                  <a:gd name="T2" fmla="*/ 8 w 8"/>
                  <a:gd name="T3" fmla="*/ 28 h 12"/>
                  <a:gd name="T4" fmla="*/ 14 w 8"/>
                  <a:gd name="T5" fmla="*/ 15 h 12"/>
                  <a:gd name="T6" fmla="*/ 13 w 8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cubicBezTo>
                      <a:pt x="0" y="6"/>
                      <a:pt x="1" y="12"/>
                      <a:pt x="4" y="12"/>
                    </a:cubicBezTo>
                    <a:cubicBezTo>
                      <a:pt x="6" y="12"/>
                      <a:pt x="7" y="9"/>
                      <a:pt x="7" y="6"/>
                    </a:cubicBezTo>
                    <a:cubicBezTo>
                      <a:pt x="8" y="3"/>
                      <a:pt x="6" y="0"/>
                      <a:pt x="6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8" name="Freeform 60"/>
              <p:cNvSpPr/>
              <p:nvPr>
                <p:custDataLst>
                  <p:tags r:id="rId242"/>
                </p:custDataLst>
              </p:nvPr>
            </p:nvSpPr>
            <p:spPr bwMode="auto">
              <a:xfrm>
                <a:off x="1645" y="945"/>
                <a:ext cx="7" cy="3"/>
              </a:xfrm>
              <a:custGeom>
                <a:avLst/>
                <a:gdLst>
                  <a:gd name="T0" fmla="*/ 0 w 5"/>
                  <a:gd name="T1" fmla="*/ 0 h 2"/>
                  <a:gd name="T2" fmla="*/ 14 w 5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2"/>
                      <a:pt x="4" y="0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9" name="Freeform 61"/>
              <p:cNvSpPr/>
              <p:nvPr>
                <p:custDataLst>
                  <p:tags r:id="rId243"/>
                </p:custDataLst>
              </p:nvPr>
            </p:nvSpPr>
            <p:spPr bwMode="auto">
              <a:xfrm>
                <a:off x="1645" y="1012"/>
                <a:ext cx="34" cy="25"/>
              </a:xfrm>
              <a:custGeom>
                <a:avLst/>
                <a:gdLst>
                  <a:gd name="T0" fmla="*/ 26 w 25"/>
                  <a:gd name="T1" fmla="*/ 0 h 19"/>
                  <a:gd name="T2" fmla="*/ 10 w 25"/>
                  <a:gd name="T3" fmla="*/ 29 h 19"/>
                  <a:gd name="T4" fmla="*/ 37 w 25"/>
                  <a:gd name="T5" fmla="*/ 37 h 19"/>
                  <a:gd name="T6" fmla="*/ 63 w 25"/>
                  <a:gd name="T7" fmla="*/ 29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" h="19">
                    <a:moveTo>
                      <a:pt x="10" y="0"/>
                    </a:moveTo>
                    <a:cubicBezTo>
                      <a:pt x="4" y="1"/>
                      <a:pt x="0" y="7"/>
                      <a:pt x="4" y="13"/>
                    </a:cubicBezTo>
                    <a:cubicBezTo>
                      <a:pt x="7" y="19"/>
                      <a:pt x="11" y="18"/>
                      <a:pt x="15" y="16"/>
                    </a:cubicBezTo>
                    <a:cubicBezTo>
                      <a:pt x="18" y="15"/>
                      <a:pt x="22" y="9"/>
                      <a:pt x="25" y="1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0" name="Freeform 62"/>
              <p:cNvSpPr/>
              <p:nvPr>
                <p:custDataLst>
                  <p:tags r:id="rId244"/>
                </p:custDataLst>
              </p:nvPr>
            </p:nvSpPr>
            <p:spPr bwMode="auto">
              <a:xfrm>
                <a:off x="812" y="719"/>
                <a:ext cx="1293" cy="3337"/>
              </a:xfrm>
              <a:custGeom>
                <a:avLst/>
                <a:gdLst>
                  <a:gd name="T0" fmla="*/ 1365 w 968"/>
                  <a:gd name="T1" fmla="*/ 795 h 2503"/>
                  <a:gd name="T2" fmla="*/ 1540 w 968"/>
                  <a:gd name="T3" fmla="*/ 655 h 2503"/>
                  <a:gd name="T4" fmla="*/ 1535 w 968"/>
                  <a:gd name="T5" fmla="*/ 567 h 2503"/>
                  <a:gd name="T6" fmla="*/ 1511 w 968"/>
                  <a:gd name="T7" fmla="*/ 391 h 2503"/>
                  <a:gd name="T8" fmla="*/ 1492 w 968"/>
                  <a:gd name="T9" fmla="*/ 215 h 2503"/>
                  <a:gd name="T10" fmla="*/ 1412 w 968"/>
                  <a:gd name="T11" fmla="*/ 79 h 2503"/>
                  <a:gd name="T12" fmla="*/ 1280 w 968"/>
                  <a:gd name="T13" fmla="*/ 27 h 2503"/>
                  <a:gd name="T14" fmla="*/ 1157 w 968"/>
                  <a:gd name="T15" fmla="*/ 1 h 2503"/>
                  <a:gd name="T16" fmla="*/ 817 w 968"/>
                  <a:gd name="T17" fmla="*/ 399 h 2503"/>
                  <a:gd name="T18" fmla="*/ 908 w 968"/>
                  <a:gd name="T19" fmla="*/ 620 h 2503"/>
                  <a:gd name="T20" fmla="*/ 851 w 968"/>
                  <a:gd name="T21" fmla="*/ 919 h 2503"/>
                  <a:gd name="T22" fmla="*/ 346 w 968"/>
                  <a:gd name="T23" fmla="*/ 1563 h 2503"/>
                  <a:gd name="T24" fmla="*/ 219 w 968"/>
                  <a:gd name="T25" fmla="*/ 2774 h 2503"/>
                  <a:gd name="T26" fmla="*/ 43 w 968"/>
                  <a:gd name="T27" fmla="*/ 3200 h 2503"/>
                  <a:gd name="T28" fmla="*/ 143 w 968"/>
                  <a:gd name="T29" fmla="*/ 3192 h 2503"/>
                  <a:gd name="T30" fmla="*/ 250 w 968"/>
                  <a:gd name="T31" fmla="*/ 3498 h 2503"/>
                  <a:gd name="T32" fmla="*/ 357 w 968"/>
                  <a:gd name="T33" fmla="*/ 3448 h 2503"/>
                  <a:gd name="T34" fmla="*/ 446 w 968"/>
                  <a:gd name="T35" fmla="*/ 3192 h 2503"/>
                  <a:gd name="T36" fmla="*/ 554 w 968"/>
                  <a:gd name="T37" fmla="*/ 2437 h 2503"/>
                  <a:gd name="T38" fmla="*/ 608 w 968"/>
                  <a:gd name="T39" fmla="*/ 1786 h 2503"/>
                  <a:gd name="T40" fmla="*/ 676 w 968"/>
                  <a:gd name="T41" fmla="*/ 2525 h 2503"/>
                  <a:gd name="T42" fmla="*/ 708 w 968"/>
                  <a:gd name="T43" fmla="*/ 4252 h 2503"/>
                  <a:gd name="T44" fmla="*/ 871 w 968"/>
                  <a:gd name="T45" fmla="*/ 5493 h 2503"/>
                  <a:gd name="T46" fmla="*/ 711 w 968"/>
                  <a:gd name="T47" fmla="*/ 5794 h 2503"/>
                  <a:gd name="T48" fmla="*/ 708 w 968"/>
                  <a:gd name="T49" fmla="*/ 5867 h 2503"/>
                  <a:gd name="T50" fmla="*/ 828 w 968"/>
                  <a:gd name="T51" fmla="*/ 5905 h 2503"/>
                  <a:gd name="T52" fmla="*/ 1074 w 968"/>
                  <a:gd name="T53" fmla="*/ 5831 h 2503"/>
                  <a:gd name="T54" fmla="*/ 1057 w 968"/>
                  <a:gd name="T55" fmla="*/ 5403 h 2503"/>
                  <a:gd name="T56" fmla="*/ 1051 w 968"/>
                  <a:gd name="T57" fmla="*/ 4246 h 2503"/>
                  <a:gd name="T58" fmla="*/ 1185 w 968"/>
                  <a:gd name="T59" fmla="*/ 3718 h 2503"/>
                  <a:gd name="T60" fmla="*/ 1234 w 968"/>
                  <a:gd name="T61" fmla="*/ 5087 h 2503"/>
                  <a:gd name="T62" fmla="*/ 1228 w 968"/>
                  <a:gd name="T63" fmla="*/ 5762 h 2503"/>
                  <a:gd name="T64" fmla="*/ 1399 w 968"/>
                  <a:gd name="T65" fmla="*/ 5901 h 2503"/>
                  <a:gd name="T66" fmla="*/ 1556 w 968"/>
                  <a:gd name="T67" fmla="*/ 5882 h 2503"/>
                  <a:gd name="T68" fmla="*/ 1606 w 968"/>
                  <a:gd name="T69" fmla="*/ 5847 h 2503"/>
                  <a:gd name="T70" fmla="*/ 1429 w 968"/>
                  <a:gd name="T71" fmla="*/ 5575 h 2503"/>
                  <a:gd name="T72" fmla="*/ 1563 w 968"/>
                  <a:gd name="T73" fmla="*/ 4418 h 2503"/>
                  <a:gd name="T74" fmla="*/ 1695 w 968"/>
                  <a:gd name="T75" fmla="*/ 3036 h 2503"/>
                  <a:gd name="T76" fmla="*/ 1684 w 968"/>
                  <a:gd name="T77" fmla="*/ 1946 h 2503"/>
                  <a:gd name="T78" fmla="*/ 1710 w 968"/>
                  <a:gd name="T79" fmla="*/ 1905 h 2503"/>
                  <a:gd name="T80" fmla="*/ 1903 w 968"/>
                  <a:gd name="T81" fmla="*/ 2898 h 2503"/>
                  <a:gd name="T82" fmla="*/ 1902 w 968"/>
                  <a:gd name="T83" fmla="*/ 3377 h 2503"/>
                  <a:gd name="T84" fmla="*/ 2002 w 968"/>
                  <a:gd name="T85" fmla="*/ 3485 h 2503"/>
                  <a:gd name="T86" fmla="*/ 2125 w 968"/>
                  <a:gd name="T87" fmla="*/ 3370 h 2503"/>
                  <a:gd name="T88" fmla="*/ 2271 w 968"/>
                  <a:gd name="T89" fmla="*/ 3320 h 2503"/>
                  <a:gd name="T90" fmla="*/ 2110 w 968"/>
                  <a:gd name="T91" fmla="*/ 2945 h 2503"/>
                  <a:gd name="T92" fmla="*/ 2029 w 968"/>
                  <a:gd name="T93" fmla="*/ 2140 h 2503"/>
                  <a:gd name="T94" fmla="*/ 1770 w 968"/>
                  <a:gd name="T95" fmla="*/ 1045 h 25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65" h="2503">
                    <a:moveTo>
                      <a:pt x="554" y="385"/>
                    </a:moveTo>
                    <a:cubicBezTo>
                      <a:pt x="554" y="385"/>
                      <a:pt x="551" y="368"/>
                      <a:pt x="559" y="361"/>
                    </a:cubicBezTo>
                    <a:cubicBezTo>
                      <a:pt x="565" y="356"/>
                      <a:pt x="568" y="345"/>
                      <a:pt x="568" y="345"/>
                    </a:cubicBezTo>
                    <a:cubicBezTo>
                      <a:pt x="568" y="345"/>
                      <a:pt x="569" y="341"/>
                      <a:pt x="573" y="335"/>
                    </a:cubicBezTo>
                    <a:cubicBezTo>
                      <a:pt x="579" y="327"/>
                      <a:pt x="599" y="332"/>
                      <a:pt x="620" y="327"/>
                    </a:cubicBezTo>
                    <a:cubicBezTo>
                      <a:pt x="641" y="322"/>
                      <a:pt x="637" y="303"/>
                      <a:pt x="637" y="296"/>
                    </a:cubicBezTo>
                    <a:cubicBezTo>
                      <a:pt x="637" y="290"/>
                      <a:pt x="638" y="286"/>
                      <a:pt x="644" y="281"/>
                    </a:cubicBezTo>
                    <a:cubicBezTo>
                      <a:pt x="644" y="280"/>
                      <a:pt x="646" y="279"/>
                      <a:pt x="646" y="276"/>
                    </a:cubicBezTo>
                    <a:cubicBezTo>
                      <a:pt x="646" y="272"/>
                      <a:pt x="645" y="270"/>
                      <a:pt x="643" y="268"/>
                    </a:cubicBezTo>
                    <a:cubicBezTo>
                      <a:pt x="646" y="266"/>
                      <a:pt x="647" y="263"/>
                      <a:pt x="645" y="259"/>
                    </a:cubicBezTo>
                    <a:cubicBezTo>
                      <a:pt x="644" y="258"/>
                      <a:pt x="642" y="255"/>
                      <a:pt x="642" y="252"/>
                    </a:cubicBezTo>
                    <a:cubicBezTo>
                      <a:pt x="641" y="248"/>
                      <a:pt x="640" y="241"/>
                      <a:pt x="644" y="239"/>
                    </a:cubicBezTo>
                    <a:cubicBezTo>
                      <a:pt x="650" y="236"/>
                      <a:pt x="652" y="238"/>
                      <a:pt x="658" y="234"/>
                    </a:cubicBezTo>
                    <a:cubicBezTo>
                      <a:pt x="669" y="225"/>
                      <a:pt x="663" y="215"/>
                      <a:pt x="657" y="207"/>
                    </a:cubicBezTo>
                    <a:cubicBezTo>
                      <a:pt x="651" y="198"/>
                      <a:pt x="653" y="203"/>
                      <a:pt x="645" y="188"/>
                    </a:cubicBezTo>
                    <a:cubicBezTo>
                      <a:pt x="641" y="181"/>
                      <a:pt x="636" y="177"/>
                      <a:pt x="634" y="165"/>
                    </a:cubicBezTo>
                    <a:cubicBezTo>
                      <a:pt x="634" y="162"/>
                      <a:pt x="635" y="157"/>
                      <a:pt x="636" y="151"/>
                    </a:cubicBezTo>
                    <a:cubicBezTo>
                      <a:pt x="636" y="141"/>
                      <a:pt x="635" y="131"/>
                      <a:pt x="632" y="122"/>
                    </a:cubicBezTo>
                    <a:cubicBezTo>
                      <a:pt x="630" y="114"/>
                      <a:pt x="628" y="101"/>
                      <a:pt x="625" y="91"/>
                    </a:cubicBezTo>
                    <a:cubicBezTo>
                      <a:pt x="626" y="91"/>
                      <a:pt x="626" y="91"/>
                      <a:pt x="626" y="91"/>
                    </a:cubicBezTo>
                    <a:cubicBezTo>
                      <a:pt x="631" y="86"/>
                      <a:pt x="628" y="76"/>
                      <a:pt x="636" y="74"/>
                    </a:cubicBezTo>
                    <a:cubicBezTo>
                      <a:pt x="628" y="72"/>
                      <a:pt x="620" y="62"/>
                      <a:pt x="616" y="55"/>
                    </a:cubicBezTo>
                    <a:cubicBezTo>
                      <a:pt x="613" y="51"/>
                      <a:pt x="612" y="45"/>
                      <a:pt x="608" y="42"/>
                    </a:cubicBezTo>
                    <a:cubicBezTo>
                      <a:pt x="604" y="38"/>
                      <a:pt x="596" y="37"/>
                      <a:pt x="592" y="33"/>
                    </a:cubicBezTo>
                    <a:cubicBezTo>
                      <a:pt x="587" y="30"/>
                      <a:pt x="582" y="28"/>
                      <a:pt x="577" y="26"/>
                    </a:cubicBezTo>
                    <a:cubicBezTo>
                      <a:pt x="571" y="24"/>
                      <a:pt x="565" y="23"/>
                      <a:pt x="560" y="20"/>
                    </a:cubicBezTo>
                    <a:cubicBezTo>
                      <a:pt x="556" y="18"/>
                      <a:pt x="553" y="14"/>
                      <a:pt x="549" y="13"/>
                    </a:cubicBezTo>
                    <a:cubicBezTo>
                      <a:pt x="545" y="12"/>
                      <a:pt x="541" y="12"/>
                      <a:pt x="537" y="11"/>
                    </a:cubicBezTo>
                    <a:cubicBezTo>
                      <a:pt x="534" y="10"/>
                      <a:pt x="531" y="7"/>
                      <a:pt x="528" y="6"/>
                    </a:cubicBezTo>
                    <a:cubicBezTo>
                      <a:pt x="521" y="4"/>
                      <a:pt x="513" y="7"/>
                      <a:pt x="506" y="5"/>
                    </a:cubicBezTo>
                    <a:cubicBezTo>
                      <a:pt x="506" y="5"/>
                      <a:pt x="506" y="5"/>
                      <a:pt x="506" y="5"/>
                    </a:cubicBezTo>
                    <a:cubicBezTo>
                      <a:pt x="498" y="3"/>
                      <a:pt x="491" y="2"/>
                      <a:pt x="485" y="1"/>
                    </a:cubicBezTo>
                    <a:cubicBezTo>
                      <a:pt x="469" y="0"/>
                      <a:pt x="413" y="13"/>
                      <a:pt x="380" y="50"/>
                    </a:cubicBezTo>
                    <a:cubicBezTo>
                      <a:pt x="363" y="68"/>
                      <a:pt x="352" y="100"/>
                      <a:pt x="346" y="125"/>
                    </a:cubicBezTo>
                    <a:cubicBezTo>
                      <a:pt x="341" y="138"/>
                      <a:pt x="341" y="152"/>
                      <a:pt x="337" y="166"/>
                    </a:cubicBezTo>
                    <a:cubicBezTo>
                      <a:pt x="339" y="166"/>
                      <a:pt x="341" y="168"/>
                      <a:pt x="343" y="168"/>
                    </a:cubicBezTo>
                    <a:cubicBezTo>
                      <a:pt x="338" y="175"/>
                      <a:pt x="337" y="184"/>
                      <a:pt x="335" y="192"/>
                    </a:cubicBezTo>
                    <a:cubicBezTo>
                      <a:pt x="350" y="193"/>
                      <a:pt x="340" y="219"/>
                      <a:pt x="341" y="227"/>
                    </a:cubicBezTo>
                    <a:cubicBezTo>
                      <a:pt x="355" y="219"/>
                      <a:pt x="357" y="249"/>
                      <a:pt x="365" y="255"/>
                    </a:cubicBezTo>
                    <a:cubicBezTo>
                      <a:pt x="368" y="258"/>
                      <a:pt x="376" y="258"/>
                      <a:pt x="381" y="262"/>
                    </a:cubicBezTo>
                    <a:cubicBezTo>
                      <a:pt x="388" y="268"/>
                      <a:pt x="389" y="270"/>
                      <a:pt x="391" y="279"/>
                    </a:cubicBezTo>
                    <a:cubicBezTo>
                      <a:pt x="398" y="270"/>
                      <a:pt x="405" y="278"/>
                      <a:pt x="412" y="281"/>
                    </a:cubicBezTo>
                    <a:cubicBezTo>
                      <a:pt x="412" y="282"/>
                      <a:pt x="412" y="282"/>
                      <a:pt x="412" y="282"/>
                    </a:cubicBezTo>
                    <a:cubicBezTo>
                      <a:pt x="413" y="300"/>
                      <a:pt x="399" y="380"/>
                      <a:pt x="357" y="388"/>
                    </a:cubicBezTo>
                    <a:cubicBezTo>
                      <a:pt x="340" y="390"/>
                      <a:pt x="288" y="417"/>
                      <a:pt x="280" y="424"/>
                    </a:cubicBezTo>
                    <a:cubicBezTo>
                      <a:pt x="268" y="435"/>
                      <a:pt x="242" y="437"/>
                      <a:pt x="225" y="441"/>
                    </a:cubicBezTo>
                    <a:cubicBezTo>
                      <a:pt x="208" y="445"/>
                      <a:pt x="173" y="464"/>
                      <a:pt x="156" y="539"/>
                    </a:cubicBezTo>
                    <a:cubicBezTo>
                      <a:pt x="148" y="574"/>
                      <a:pt x="139" y="618"/>
                      <a:pt x="145" y="659"/>
                    </a:cubicBezTo>
                    <a:cubicBezTo>
                      <a:pt x="147" y="687"/>
                      <a:pt x="126" y="740"/>
                      <a:pt x="124" y="832"/>
                    </a:cubicBezTo>
                    <a:cubicBezTo>
                      <a:pt x="125" y="865"/>
                      <a:pt x="121" y="888"/>
                      <a:pt x="117" y="903"/>
                    </a:cubicBezTo>
                    <a:cubicBezTo>
                      <a:pt x="98" y="950"/>
                      <a:pt x="98" y="1078"/>
                      <a:pt x="97" y="1110"/>
                    </a:cubicBezTo>
                    <a:cubicBezTo>
                      <a:pt x="96" y="1129"/>
                      <a:pt x="96" y="1157"/>
                      <a:pt x="92" y="1171"/>
                    </a:cubicBezTo>
                    <a:cubicBezTo>
                      <a:pt x="89" y="1185"/>
                      <a:pt x="91" y="1198"/>
                      <a:pt x="88" y="1210"/>
                    </a:cubicBezTo>
                    <a:cubicBezTo>
                      <a:pt x="84" y="1222"/>
                      <a:pt x="86" y="1239"/>
                      <a:pt x="83" y="1243"/>
                    </a:cubicBezTo>
                    <a:cubicBezTo>
                      <a:pt x="76" y="1251"/>
                      <a:pt x="46" y="1294"/>
                      <a:pt x="38" y="1304"/>
                    </a:cubicBezTo>
                    <a:cubicBezTo>
                      <a:pt x="31" y="1314"/>
                      <a:pt x="22" y="1344"/>
                      <a:pt x="18" y="1350"/>
                    </a:cubicBezTo>
                    <a:cubicBezTo>
                      <a:pt x="14" y="1355"/>
                      <a:pt x="13" y="1369"/>
                      <a:pt x="8" y="1380"/>
                    </a:cubicBezTo>
                    <a:cubicBezTo>
                      <a:pt x="4" y="1392"/>
                      <a:pt x="0" y="1402"/>
                      <a:pt x="15" y="1401"/>
                    </a:cubicBezTo>
                    <a:cubicBezTo>
                      <a:pt x="27" y="1401"/>
                      <a:pt x="40" y="1380"/>
                      <a:pt x="42" y="1366"/>
                    </a:cubicBezTo>
                    <a:cubicBezTo>
                      <a:pt x="46" y="1365"/>
                      <a:pt x="53" y="1356"/>
                      <a:pt x="60" y="1347"/>
                    </a:cubicBezTo>
                    <a:cubicBezTo>
                      <a:pt x="58" y="1354"/>
                      <a:pt x="64" y="1362"/>
                      <a:pt x="70" y="1385"/>
                    </a:cubicBezTo>
                    <a:cubicBezTo>
                      <a:pt x="70" y="1393"/>
                      <a:pt x="77" y="1413"/>
                      <a:pt x="76" y="1422"/>
                    </a:cubicBezTo>
                    <a:cubicBezTo>
                      <a:pt x="75" y="1431"/>
                      <a:pt x="81" y="1455"/>
                      <a:pt x="84" y="1467"/>
                    </a:cubicBezTo>
                    <a:cubicBezTo>
                      <a:pt x="87" y="1480"/>
                      <a:pt x="98" y="1480"/>
                      <a:pt x="105" y="1476"/>
                    </a:cubicBezTo>
                    <a:cubicBezTo>
                      <a:pt x="105" y="1476"/>
                      <a:pt x="105" y="1487"/>
                      <a:pt x="116" y="1489"/>
                    </a:cubicBezTo>
                    <a:cubicBezTo>
                      <a:pt x="126" y="1490"/>
                      <a:pt x="128" y="1471"/>
                      <a:pt x="128" y="1471"/>
                    </a:cubicBezTo>
                    <a:cubicBezTo>
                      <a:pt x="128" y="1471"/>
                      <a:pt x="128" y="1479"/>
                      <a:pt x="136" y="1479"/>
                    </a:cubicBezTo>
                    <a:cubicBezTo>
                      <a:pt x="148" y="1480"/>
                      <a:pt x="150" y="1455"/>
                      <a:pt x="150" y="1455"/>
                    </a:cubicBezTo>
                    <a:cubicBezTo>
                      <a:pt x="150" y="1458"/>
                      <a:pt x="151" y="1460"/>
                      <a:pt x="157" y="1460"/>
                    </a:cubicBezTo>
                    <a:cubicBezTo>
                      <a:pt x="163" y="1460"/>
                      <a:pt x="168" y="1435"/>
                      <a:pt x="170" y="1425"/>
                    </a:cubicBezTo>
                    <a:cubicBezTo>
                      <a:pt x="173" y="1415"/>
                      <a:pt x="177" y="1406"/>
                      <a:pt x="178" y="1397"/>
                    </a:cubicBezTo>
                    <a:cubicBezTo>
                      <a:pt x="179" y="1389"/>
                      <a:pt x="180" y="1385"/>
                      <a:pt x="187" y="1347"/>
                    </a:cubicBezTo>
                    <a:cubicBezTo>
                      <a:pt x="194" y="1310"/>
                      <a:pt x="172" y="1270"/>
                      <a:pt x="175" y="1258"/>
                    </a:cubicBezTo>
                    <a:cubicBezTo>
                      <a:pt x="178" y="1245"/>
                      <a:pt x="167" y="1226"/>
                      <a:pt x="168" y="1223"/>
                    </a:cubicBezTo>
                    <a:cubicBezTo>
                      <a:pt x="170" y="1219"/>
                      <a:pt x="174" y="1205"/>
                      <a:pt x="176" y="1191"/>
                    </a:cubicBezTo>
                    <a:cubicBezTo>
                      <a:pt x="178" y="1177"/>
                      <a:pt x="228" y="1055"/>
                      <a:pt x="233" y="1028"/>
                    </a:cubicBezTo>
                    <a:cubicBezTo>
                      <a:pt x="243" y="975"/>
                      <a:pt x="242" y="952"/>
                      <a:pt x="237" y="916"/>
                    </a:cubicBezTo>
                    <a:cubicBezTo>
                      <a:pt x="238" y="889"/>
                      <a:pt x="249" y="817"/>
                      <a:pt x="250" y="804"/>
                    </a:cubicBezTo>
                    <a:cubicBezTo>
                      <a:pt x="252" y="802"/>
                      <a:pt x="252" y="788"/>
                      <a:pt x="253" y="779"/>
                    </a:cubicBezTo>
                    <a:cubicBezTo>
                      <a:pt x="254" y="774"/>
                      <a:pt x="255" y="765"/>
                      <a:pt x="255" y="754"/>
                    </a:cubicBezTo>
                    <a:cubicBezTo>
                      <a:pt x="255" y="755"/>
                      <a:pt x="255" y="755"/>
                      <a:pt x="255" y="755"/>
                    </a:cubicBezTo>
                    <a:cubicBezTo>
                      <a:pt x="256" y="768"/>
                      <a:pt x="259" y="788"/>
                      <a:pt x="261" y="821"/>
                    </a:cubicBezTo>
                    <a:cubicBezTo>
                      <a:pt x="260" y="848"/>
                      <a:pt x="273" y="897"/>
                      <a:pt x="275" y="923"/>
                    </a:cubicBezTo>
                    <a:cubicBezTo>
                      <a:pt x="271" y="931"/>
                      <a:pt x="284" y="1066"/>
                      <a:pt x="284" y="1066"/>
                    </a:cubicBezTo>
                    <a:cubicBezTo>
                      <a:pt x="279" y="1074"/>
                      <a:pt x="256" y="1177"/>
                      <a:pt x="255" y="1209"/>
                    </a:cubicBezTo>
                    <a:cubicBezTo>
                      <a:pt x="253" y="1224"/>
                      <a:pt x="259" y="1246"/>
                      <a:pt x="257" y="1281"/>
                    </a:cubicBezTo>
                    <a:cubicBezTo>
                      <a:pt x="255" y="1324"/>
                      <a:pt x="217" y="1496"/>
                      <a:pt x="288" y="1714"/>
                    </a:cubicBezTo>
                    <a:cubicBezTo>
                      <a:pt x="292" y="1727"/>
                      <a:pt x="292" y="1770"/>
                      <a:pt x="297" y="1794"/>
                    </a:cubicBezTo>
                    <a:cubicBezTo>
                      <a:pt x="298" y="1800"/>
                      <a:pt x="310" y="1827"/>
                      <a:pt x="311" y="1865"/>
                    </a:cubicBezTo>
                    <a:cubicBezTo>
                      <a:pt x="312" y="1925"/>
                      <a:pt x="305" y="2004"/>
                      <a:pt x="307" y="2047"/>
                    </a:cubicBezTo>
                    <a:cubicBezTo>
                      <a:pt x="310" y="2117"/>
                      <a:pt x="340" y="2182"/>
                      <a:pt x="351" y="2227"/>
                    </a:cubicBezTo>
                    <a:cubicBezTo>
                      <a:pt x="362" y="2273"/>
                      <a:pt x="367" y="2309"/>
                      <a:pt x="365" y="2318"/>
                    </a:cubicBezTo>
                    <a:cubicBezTo>
                      <a:pt x="363" y="2326"/>
                      <a:pt x="361" y="2341"/>
                      <a:pt x="367" y="2353"/>
                    </a:cubicBezTo>
                    <a:cubicBezTo>
                      <a:pt x="368" y="2355"/>
                      <a:pt x="347" y="2400"/>
                      <a:pt x="336" y="2408"/>
                    </a:cubicBezTo>
                    <a:cubicBezTo>
                      <a:pt x="325" y="2416"/>
                      <a:pt x="322" y="2423"/>
                      <a:pt x="314" y="2427"/>
                    </a:cubicBezTo>
                    <a:cubicBezTo>
                      <a:pt x="306" y="2432"/>
                      <a:pt x="302" y="2436"/>
                      <a:pt x="298" y="2445"/>
                    </a:cubicBezTo>
                    <a:cubicBezTo>
                      <a:pt x="296" y="2453"/>
                      <a:pt x="287" y="2462"/>
                      <a:pt x="293" y="2468"/>
                    </a:cubicBezTo>
                    <a:cubicBezTo>
                      <a:pt x="294" y="2468"/>
                      <a:pt x="295" y="2469"/>
                      <a:pt x="296" y="2470"/>
                    </a:cubicBezTo>
                    <a:cubicBezTo>
                      <a:pt x="297" y="2469"/>
                      <a:pt x="297" y="2469"/>
                      <a:pt x="297" y="2469"/>
                    </a:cubicBezTo>
                    <a:cubicBezTo>
                      <a:pt x="296" y="2472"/>
                      <a:pt x="296" y="2474"/>
                      <a:pt x="297" y="2476"/>
                    </a:cubicBezTo>
                    <a:cubicBezTo>
                      <a:pt x="301" y="2482"/>
                      <a:pt x="307" y="2483"/>
                      <a:pt x="315" y="2482"/>
                    </a:cubicBezTo>
                    <a:cubicBezTo>
                      <a:pt x="315" y="2481"/>
                      <a:pt x="315" y="2481"/>
                      <a:pt x="315" y="2481"/>
                    </a:cubicBezTo>
                    <a:cubicBezTo>
                      <a:pt x="316" y="2483"/>
                      <a:pt x="316" y="2486"/>
                      <a:pt x="318" y="2488"/>
                    </a:cubicBezTo>
                    <a:cubicBezTo>
                      <a:pt x="323" y="2495"/>
                      <a:pt x="340" y="2499"/>
                      <a:pt x="347" y="2492"/>
                    </a:cubicBezTo>
                    <a:cubicBezTo>
                      <a:pt x="356" y="2497"/>
                      <a:pt x="374" y="2498"/>
                      <a:pt x="380" y="2490"/>
                    </a:cubicBezTo>
                    <a:cubicBezTo>
                      <a:pt x="385" y="2503"/>
                      <a:pt x="405" y="2501"/>
                      <a:pt x="417" y="2499"/>
                    </a:cubicBezTo>
                    <a:cubicBezTo>
                      <a:pt x="429" y="2496"/>
                      <a:pt x="435" y="2489"/>
                      <a:pt x="442" y="2484"/>
                    </a:cubicBezTo>
                    <a:cubicBezTo>
                      <a:pt x="448" y="2478"/>
                      <a:pt x="453" y="2473"/>
                      <a:pt x="451" y="2461"/>
                    </a:cubicBezTo>
                    <a:cubicBezTo>
                      <a:pt x="449" y="2448"/>
                      <a:pt x="451" y="2448"/>
                      <a:pt x="453" y="2432"/>
                    </a:cubicBezTo>
                    <a:cubicBezTo>
                      <a:pt x="453" y="2423"/>
                      <a:pt x="462" y="2420"/>
                      <a:pt x="463" y="2405"/>
                    </a:cubicBezTo>
                    <a:cubicBezTo>
                      <a:pt x="464" y="2393"/>
                      <a:pt x="454" y="2342"/>
                      <a:pt x="455" y="2335"/>
                    </a:cubicBezTo>
                    <a:cubicBezTo>
                      <a:pt x="457" y="2319"/>
                      <a:pt x="446" y="2306"/>
                      <a:pt x="443" y="2280"/>
                    </a:cubicBezTo>
                    <a:cubicBezTo>
                      <a:pt x="439" y="2254"/>
                      <a:pt x="449" y="2164"/>
                      <a:pt x="449" y="2147"/>
                    </a:cubicBezTo>
                    <a:cubicBezTo>
                      <a:pt x="449" y="2117"/>
                      <a:pt x="466" y="2066"/>
                      <a:pt x="461" y="2002"/>
                    </a:cubicBezTo>
                    <a:cubicBezTo>
                      <a:pt x="459" y="1966"/>
                      <a:pt x="441" y="1855"/>
                      <a:pt x="441" y="1829"/>
                    </a:cubicBezTo>
                    <a:cubicBezTo>
                      <a:pt x="441" y="1825"/>
                      <a:pt x="440" y="1797"/>
                      <a:pt x="441" y="1792"/>
                    </a:cubicBezTo>
                    <a:cubicBezTo>
                      <a:pt x="447" y="1776"/>
                      <a:pt x="470" y="1572"/>
                      <a:pt x="470" y="1569"/>
                    </a:cubicBezTo>
                    <a:cubicBezTo>
                      <a:pt x="473" y="1545"/>
                      <a:pt x="483" y="1385"/>
                      <a:pt x="483" y="1385"/>
                    </a:cubicBezTo>
                    <a:cubicBezTo>
                      <a:pt x="484" y="1385"/>
                      <a:pt x="484" y="1385"/>
                      <a:pt x="484" y="1385"/>
                    </a:cubicBezTo>
                    <a:cubicBezTo>
                      <a:pt x="484" y="1385"/>
                      <a:pt x="495" y="1545"/>
                      <a:pt x="497" y="1569"/>
                    </a:cubicBezTo>
                    <a:cubicBezTo>
                      <a:pt x="497" y="1572"/>
                      <a:pt x="521" y="1776"/>
                      <a:pt x="526" y="1792"/>
                    </a:cubicBezTo>
                    <a:cubicBezTo>
                      <a:pt x="528" y="1797"/>
                      <a:pt x="527" y="1825"/>
                      <a:pt x="527" y="1829"/>
                    </a:cubicBezTo>
                    <a:cubicBezTo>
                      <a:pt x="527" y="1855"/>
                      <a:pt x="509" y="1966"/>
                      <a:pt x="506" y="2002"/>
                    </a:cubicBezTo>
                    <a:cubicBezTo>
                      <a:pt x="502" y="2066"/>
                      <a:pt x="518" y="2117"/>
                      <a:pt x="518" y="2147"/>
                    </a:cubicBezTo>
                    <a:cubicBezTo>
                      <a:pt x="518" y="2164"/>
                      <a:pt x="528" y="2254"/>
                      <a:pt x="525" y="2280"/>
                    </a:cubicBezTo>
                    <a:cubicBezTo>
                      <a:pt x="521" y="2306"/>
                      <a:pt x="510" y="2319"/>
                      <a:pt x="512" y="2335"/>
                    </a:cubicBezTo>
                    <a:cubicBezTo>
                      <a:pt x="513" y="2342"/>
                      <a:pt x="504" y="2393"/>
                      <a:pt x="505" y="2405"/>
                    </a:cubicBezTo>
                    <a:cubicBezTo>
                      <a:pt x="506" y="2420"/>
                      <a:pt x="514" y="2423"/>
                      <a:pt x="515" y="2432"/>
                    </a:cubicBezTo>
                    <a:cubicBezTo>
                      <a:pt x="516" y="2448"/>
                      <a:pt x="518" y="2448"/>
                      <a:pt x="516" y="2461"/>
                    </a:cubicBezTo>
                    <a:cubicBezTo>
                      <a:pt x="514" y="2473"/>
                      <a:pt x="519" y="2478"/>
                      <a:pt x="526" y="2484"/>
                    </a:cubicBezTo>
                    <a:cubicBezTo>
                      <a:pt x="533" y="2489"/>
                      <a:pt x="538" y="2496"/>
                      <a:pt x="550" y="2499"/>
                    </a:cubicBezTo>
                    <a:cubicBezTo>
                      <a:pt x="562" y="2501"/>
                      <a:pt x="582" y="2503"/>
                      <a:pt x="587" y="2490"/>
                    </a:cubicBezTo>
                    <a:cubicBezTo>
                      <a:pt x="594" y="2498"/>
                      <a:pt x="611" y="2497"/>
                      <a:pt x="620" y="2492"/>
                    </a:cubicBezTo>
                    <a:cubicBezTo>
                      <a:pt x="627" y="2499"/>
                      <a:pt x="644" y="2495"/>
                      <a:pt x="649" y="2488"/>
                    </a:cubicBezTo>
                    <a:cubicBezTo>
                      <a:pt x="651" y="2486"/>
                      <a:pt x="651" y="2484"/>
                      <a:pt x="652" y="2481"/>
                    </a:cubicBezTo>
                    <a:cubicBezTo>
                      <a:pt x="653" y="2482"/>
                      <a:pt x="653" y="2482"/>
                      <a:pt x="653" y="2482"/>
                    </a:cubicBezTo>
                    <a:cubicBezTo>
                      <a:pt x="660" y="2483"/>
                      <a:pt x="669" y="2481"/>
                      <a:pt x="670" y="2476"/>
                    </a:cubicBezTo>
                    <a:cubicBezTo>
                      <a:pt x="671" y="2474"/>
                      <a:pt x="671" y="2472"/>
                      <a:pt x="671" y="2469"/>
                    </a:cubicBezTo>
                    <a:cubicBezTo>
                      <a:pt x="671" y="2470"/>
                      <a:pt x="671" y="2470"/>
                      <a:pt x="671" y="2470"/>
                    </a:cubicBezTo>
                    <a:cubicBezTo>
                      <a:pt x="672" y="2469"/>
                      <a:pt x="673" y="2468"/>
                      <a:pt x="674" y="2468"/>
                    </a:cubicBezTo>
                    <a:cubicBezTo>
                      <a:pt x="680" y="2462"/>
                      <a:pt x="671" y="2453"/>
                      <a:pt x="669" y="2445"/>
                    </a:cubicBezTo>
                    <a:cubicBezTo>
                      <a:pt x="666" y="2436"/>
                      <a:pt x="661" y="2432"/>
                      <a:pt x="653" y="2427"/>
                    </a:cubicBezTo>
                    <a:cubicBezTo>
                      <a:pt x="645" y="2423"/>
                      <a:pt x="642" y="2416"/>
                      <a:pt x="632" y="2408"/>
                    </a:cubicBezTo>
                    <a:cubicBezTo>
                      <a:pt x="620" y="2400"/>
                      <a:pt x="600" y="2355"/>
                      <a:pt x="600" y="2353"/>
                    </a:cubicBezTo>
                    <a:cubicBezTo>
                      <a:pt x="607" y="2341"/>
                      <a:pt x="604" y="2326"/>
                      <a:pt x="603" y="2318"/>
                    </a:cubicBezTo>
                    <a:cubicBezTo>
                      <a:pt x="600" y="2309"/>
                      <a:pt x="605" y="2273"/>
                      <a:pt x="616" y="2227"/>
                    </a:cubicBezTo>
                    <a:cubicBezTo>
                      <a:pt x="628" y="2182"/>
                      <a:pt x="657" y="2117"/>
                      <a:pt x="660" y="2047"/>
                    </a:cubicBezTo>
                    <a:cubicBezTo>
                      <a:pt x="662" y="2004"/>
                      <a:pt x="655" y="1925"/>
                      <a:pt x="656" y="1865"/>
                    </a:cubicBezTo>
                    <a:cubicBezTo>
                      <a:pt x="657" y="1827"/>
                      <a:pt x="669" y="1800"/>
                      <a:pt x="670" y="1794"/>
                    </a:cubicBezTo>
                    <a:cubicBezTo>
                      <a:pt x="675" y="1770"/>
                      <a:pt x="675" y="1727"/>
                      <a:pt x="679" y="1714"/>
                    </a:cubicBezTo>
                    <a:cubicBezTo>
                      <a:pt x="750" y="1496"/>
                      <a:pt x="712" y="1324"/>
                      <a:pt x="710" y="1281"/>
                    </a:cubicBezTo>
                    <a:cubicBezTo>
                      <a:pt x="711" y="1281"/>
                      <a:pt x="711" y="1281"/>
                      <a:pt x="711" y="1281"/>
                    </a:cubicBezTo>
                    <a:cubicBezTo>
                      <a:pt x="709" y="1246"/>
                      <a:pt x="715" y="1224"/>
                      <a:pt x="712" y="1209"/>
                    </a:cubicBezTo>
                    <a:cubicBezTo>
                      <a:pt x="711" y="1177"/>
                      <a:pt x="688" y="1074"/>
                      <a:pt x="684" y="1066"/>
                    </a:cubicBezTo>
                    <a:cubicBezTo>
                      <a:pt x="684" y="1066"/>
                      <a:pt x="696" y="931"/>
                      <a:pt x="693" y="923"/>
                    </a:cubicBezTo>
                    <a:cubicBezTo>
                      <a:pt x="695" y="897"/>
                      <a:pt x="708" y="848"/>
                      <a:pt x="707" y="821"/>
                    </a:cubicBezTo>
                    <a:cubicBezTo>
                      <a:pt x="708" y="788"/>
                      <a:pt x="712" y="768"/>
                      <a:pt x="712" y="755"/>
                    </a:cubicBezTo>
                    <a:cubicBezTo>
                      <a:pt x="713" y="754"/>
                      <a:pt x="713" y="754"/>
                      <a:pt x="713" y="754"/>
                    </a:cubicBezTo>
                    <a:cubicBezTo>
                      <a:pt x="713" y="765"/>
                      <a:pt x="714" y="774"/>
                      <a:pt x="715" y="779"/>
                    </a:cubicBezTo>
                    <a:cubicBezTo>
                      <a:pt x="716" y="788"/>
                      <a:pt x="716" y="802"/>
                      <a:pt x="717" y="804"/>
                    </a:cubicBezTo>
                    <a:cubicBezTo>
                      <a:pt x="719" y="817"/>
                      <a:pt x="730" y="889"/>
                      <a:pt x="731" y="916"/>
                    </a:cubicBezTo>
                    <a:cubicBezTo>
                      <a:pt x="725" y="952"/>
                      <a:pt x="725" y="975"/>
                      <a:pt x="735" y="1028"/>
                    </a:cubicBezTo>
                    <a:cubicBezTo>
                      <a:pt x="739" y="1055"/>
                      <a:pt x="789" y="1177"/>
                      <a:pt x="792" y="1191"/>
                    </a:cubicBezTo>
                    <a:cubicBezTo>
                      <a:pt x="794" y="1205"/>
                      <a:pt x="798" y="1219"/>
                      <a:pt x="799" y="1223"/>
                    </a:cubicBezTo>
                    <a:cubicBezTo>
                      <a:pt x="801" y="1226"/>
                      <a:pt x="789" y="1245"/>
                      <a:pt x="793" y="1258"/>
                    </a:cubicBezTo>
                    <a:cubicBezTo>
                      <a:pt x="796" y="1270"/>
                      <a:pt x="774" y="1310"/>
                      <a:pt x="781" y="1347"/>
                    </a:cubicBezTo>
                    <a:cubicBezTo>
                      <a:pt x="788" y="1385"/>
                      <a:pt x="789" y="1389"/>
                      <a:pt x="790" y="1397"/>
                    </a:cubicBezTo>
                    <a:cubicBezTo>
                      <a:pt x="791" y="1406"/>
                      <a:pt x="795" y="1415"/>
                      <a:pt x="798" y="1425"/>
                    </a:cubicBezTo>
                    <a:cubicBezTo>
                      <a:pt x="800" y="1435"/>
                      <a:pt x="805" y="1460"/>
                      <a:pt x="811" y="1460"/>
                    </a:cubicBezTo>
                    <a:cubicBezTo>
                      <a:pt x="817" y="1460"/>
                      <a:pt x="818" y="1458"/>
                      <a:pt x="818" y="1455"/>
                    </a:cubicBezTo>
                    <a:cubicBezTo>
                      <a:pt x="818" y="1455"/>
                      <a:pt x="820" y="1480"/>
                      <a:pt x="832" y="1479"/>
                    </a:cubicBezTo>
                    <a:cubicBezTo>
                      <a:pt x="840" y="1479"/>
                      <a:pt x="840" y="1471"/>
                      <a:pt x="840" y="1471"/>
                    </a:cubicBezTo>
                    <a:cubicBezTo>
                      <a:pt x="840" y="1471"/>
                      <a:pt x="841" y="1490"/>
                      <a:pt x="852" y="1489"/>
                    </a:cubicBezTo>
                    <a:cubicBezTo>
                      <a:pt x="863" y="1487"/>
                      <a:pt x="863" y="1476"/>
                      <a:pt x="863" y="1476"/>
                    </a:cubicBezTo>
                    <a:cubicBezTo>
                      <a:pt x="870" y="1480"/>
                      <a:pt x="881" y="1480"/>
                      <a:pt x="884" y="1467"/>
                    </a:cubicBezTo>
                    <a:cubicBezTo>
                      <a:pt x="886" y="1455"/>
                      <a:pt x="892" y="1431"/>
                      <a:pt x="892" y="1422"/>
                    </a:cubicBezTo>
                    <a:cubicBezTo>
                      <a:pt x="891" y="1413"/>
                      <a:pt x="897" y="1393"/>
                      <a:pt x="898" y="1385"/>
                    </a:cubicBezTo>
                    <a:cubicBezTo>
                      <a:pt x="903" y="1362"/>
                      <a:pt x="909" y="1354"/>
                      <a:pt x="907" y="1347"/>
                    </a:cubicBezTo>
                    <a:cubicBezTo>
                      <a:pt x="915" y="1356"/>
                      <a:pt x="922" y="1365"/>
                      <a:pt x="926" y="1366"/>
                    </a:cubicBezTo>
                    <a:cubicBezTo>
                      <a:pt x="928" y="1380"/>
                      <a:pt x="941" y="1401"/>
                      <a:pt x="953" y="1401"/>
                    </a:cubicBezTo>
                    <a:cubicBezTo>
                      <a:pt x="968" y="1402"/>
                      <a:pt x="964" y="1392"/>
                      <a:pt x="959" y="1380"/>
                    </a:cubicBezTo>
                    <a:cubicBezTo>
                      <a:pt x="955" y="1369"/>
                      <a:pt x="954" y="1355"/>
                      <a:pt x="950" y="1350"/>
                    </a:cubicBezTo>
                    <a:cubicBezTo>
                      <a:pt x="945" y="1344"/>
                      <a:pt x="939" y="1314"/>
                      <a:pt x="931" y="1304"/>
                    </a:cubicBezTo>
                    <a:cubicBezTo>
                      <a:pt x="923" y="1294"/>
                      <a:pt x="893" y="1251"/>
                      <a:pt x="886" y="1243"/>
                    </a:cubicBezTo>
                    <a:cubicBezTo>
                      <a:pt x="883" y="1239"/>
                      <a:pt x="885" y="1222"/>
                      <a:pt x="882" y="1210"/>
                    </a:cubicBezTo>
                    <a:cubicBezTo>
                      <a:pt x="878" y="1198"/>
                      <a:pt x="879" y="1185"/>
                      <a:pt x="876" y="1171"/>
                    </a:cubicBezTo>
                    <a:cubicBezTo>
                      <a:pt x="872" y="1157"/>
                      <a:pt x="872" y="1129"/>
                      <a:pt x="871" y="1110"/>
                    </a:cubicBezTo>
                    <a:cubicBezTo>
                      <a:pt x="870" y="1078"/>
                      <a:pt x="870" y="950"/>
                      <a:pt x="851" y="903"/>
                    </a:cubicBezTo>
                    <a:cubicBezTo>
                      <a:pt x="847" y="888"/>
                      <a:pt x="843" y="865"/>
                      <a:pt x="844" y="832"/>
                    </a:cubicBezTo>
                    <a:cubicBezTo>
                      <a:pt x="842" y="740"/>
                      <a:pt x="821" y="687"/>
                      <a:pt x="823" y="659"/>
                    </a:cubicBezTo>
                    <a:cubicBezTo>
                      <a:pt x="829" y="618"/>
                      <a:pt x="820" y="574"/>
                      <a:pt x="812" y="539"/>
                    </a:cubicBezTo>
                    <a:cubicBezTo>
                      <a:pt x="795" y="464"/>
                      <a:pt x="759" y="445"/>
                      <a:pt x="743" y="441"/>
                    </a:cubicBezTo>
                    <a:cubicBezTo>
                      <a:pt x="726" y="437"/>
                      <a:pt x="687" y="427"/>
                      <a:pt x="672" y="421"/>
                    </a:cubicBezTo>
                    <a:cubicBezTo>
                      <a:pt x="656" y="413"/>
                      <a:pt x="615" y="389"/>
                      <a:pt x="598" y="383"/>
                    </a:cubicBezTo>
                    <a:cubicBezTo>
                      <a:pt x="584" y="378"/>
                      <a:pt x="558" y="363"/>
                      <a:pt x="558" y="363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1" name="Freeform 63"/>
              <p:cNvSpPr/>
              <p:nvPr>
                <p:custDataLst>
                  <p:tags r:id="rId245"/>
                </p:custDataLst>
              </p:nvPr>
            </p:nvSpPr>
            <p:spPr bwMode="auto">
              <a:xfrm>
                <a:off x="1645" y="1075"/>
                <a:ext cx="27" cy="9"/>
              </a:xfrm>
              <a:custGeom>
                <a:avLst/>
                <a:gdLst>
                  <a:gd name="T0" fmla="*/ 49 w 20"/>
                  <a:gd name="T1" fmla="*/ 0 h 7"/>
                  <a:gd name="T2" fmla="*/ 36 w 20"/>
                  <a:gd name="T3" fmla="*/ 8 h 7"/>
                  <a:gd name="T4" fmla="*/ 0 w 20"/>
                  <a:gd name="T5" fmla="*/ 8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7">
                    <a:moveTo>
                      <a:pt x="20" y="0"/>
                    </a:moveTo>
                    <a:cubicBezTo>
                      <a:pt x="18" y="2"/>
                      <a:pt x="17" y="3"/>
                      <a:pt x="15" y="4"/>
                    </a:cubicBezTo>
                    <a:cubicBezTo>
                      <a:pt x="9" y="7"/>
                      <a:pt x="6" y="2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2" name="Freeform 64"/>
              <p:cNvSpPr/>
              <p:nvPr>
                <p:custDataLst>
                  <p:tags r:id="rId246"/>
                </p:custDataLst>
              </p:nvPr>
            </p:nvSpPr>
            <p:spPr bwMode="auto">
              <a:xfrm>
                <a:off x="1438" y="2191"/>
                <a:ext cx="42" cy="22"/>
              </a:xfrm>
              <a:custGeom>
                <a:avLst/>
                <a:gdLst>
                  <a:gd name="T0" fmla="*/ 26 w 31"/>
                  <a:gd name="T1" fmla="*/ 0 h 17"/>
                  <a:gd name="T2" fmla="*/ 22 w 31"/>
                  <a:gd name="T3" fmla="*/ 30 h 17"/>
                  <a:gd name="T4" fmla="*/ 51 w 31"/>
                  <a:gd name="T5" fmla="*/ 13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" h="17">
                    <a:moveTo>
                      <a:pt x="10" y="0"/>
                    </a:moveTo>
                    <a:cubicBezTo>
                      <a:pt x="0" y="1"/>
                      <a:pt x="1" y="11"/>
                      <a:pt x="9" y="14"/>
                    </a:cubicBezTo>
                    <a:cubicBezTo>
                      <a:pt x="16" y="17"/>
                      <a:pt x="31" y="8"/>
                      <a:pt x="21" y="6"/>
                    </a:cubicBezTo>
                  </a:path>
                </a:pathLst>
              </a:custGeom>
              <a:solidFill>
                <a:srgbClr val="FDE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3" name="Freeform 65"/>
              <p:cNvSpPr/>
              <p:nvPr>
                <p:custDataLst>
                  <p:tags r:id="rId247"/>
                </p:custDataLst>
              </p:nvPr>
            </p:nvSpPr>
            <p:spPr bwMode="auto">
              <a:xfrm>
                <a:off x="1153" y="1555"/>
                <a:ext cx="5" cy="170"/>
              </a:xfrm>
              <a:custGeom>
                <a:avLst/>
                <a:gdLst>
                  <a:gd name="T0" fmla="*/ 0 w 4"/>
                  <a:gd name="T1" fmla="*/ 300 h 128"/>
                  <a:gd name="T2" fmla="*/ 0 w 4"/>
                  <a:gd name="T3" fmla="*/ 298 h 128"/>
                  <a:gd name="T4" fmla="*/ 0 w 4"/>
                  <a:gd name="T5" fmla="*/ 0 h 1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28">
                    <a:moveTo>
                      <a:pt x="0" y="128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3" y="84"/>
                      <a:pt x="4" y="9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4" name="Freeform 66"/>
              <p:cNvSpPr/>
              <p:nvPr>
                <p:custDataLst>
                  <p:tags r:id="rId248"/>
                </p:custDataLst>
              </p:nvPr>
            </p:nvSpPr>
            <p:spPr bwMode="auto">
              <a:xfrm>
                <a:off x="1223" y="1319"/>
                <a:ext cx="171" cy="18"/>
              </a:xfrm>
              <a:custGeom>
                <a:avLst/>
                <a:gdLst>
                  <a:gd name="T0" fmla="*/ 0 w 128"/>
                  <a:gd name="T1" fmla="*/ 1 h 14"/>
                  <a:gd name="T2" fmla="*/ 28 w 128"/>
                  <a:gd name="T3" fmla="*/ 6 h 14"/>
                  <a:gd name="T4" fmla="*/ 59 w 128"/>
                  <a:gd name="T5" fmla="*/ 6 h 14"/>
                  <a:gd name="T6" fmla="*/ 168 w 128"/>
                  <a:gd name="T7" fmla="*/ 22 h 14"/>
                  <a:gd name="T8" fmla="*/ 206 w 128"/>
                  <a:gd name="T9" fmla="*/ 24 h 14"/>
                  <a:gd name="T10" fmla="*/ 305 w 128"/>
                  <a:gd name="T11" fmla="*/ 24 h 14"/>
                  <a:gd name="T12" fmla="*/ 305 w 128"/>
                  <a:gd name="T13" fmla="*/ 24 h 14"/>
                  <a:gd name="T14" fmla="*/ 305 w 128"/>
                  <a:gd name="T15" fmla="*/ 24 h 14"/>
                  <a:gd name="T16" fmla="*/ 305 w 128"/>
                  <a:gd name="T17" fmla="*/ 24 h 14"/>
                  <a:gd name="T18" fmla="*/ 206 w 128"/>
                  <a:gd name="T19" fmla="*/ 22 h 14"/>
                  <a:gd name="T20" fmla="*/ 170 w 128"/>
                  <a:gd name="T21" fmla="*/ 15 h 14"/>
                  <a:gd name="T22" fmla="*/ 59 w 128"/>
                  <a:gd name="T23" fmla="*/ 1 h 14"/>
                  <a:gd name="T24" fmla="*/ 28 w 128"/>
                  <a:gd name="T25" fmla="*/ 0 h 14"/>
                  <a:gd name="T26" fmla="*/ 0 w 128"/>
                  <a:gd name="T27" fmla="*/ 1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8" h="14">
                    <a:moveTo>
                      <a:pt x="0" y="1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7" y="4"/>
                      <a:pt x="24" y="3"/>
                      <a:pt x="25" y="3"/>
                    </a:cubicBezTo>
                    <a:cubicBezTo>
                      <a:pt x="40" y="5"/>
                      <a:pt x="57" y="8"/>
                      <a:pt x="70" y="10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100" y="14"/>
                      <a:pt x="119" y="12"/>
                      <a:pt x="128" y="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19" y="12"/>
                      <a:pt x="100" y="12"/>
                      <a:pt x="86" y="10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57" y="5"/>
                      <a:pt x="40" y="2"/>
                      <a:pt x="25" y="1"/>
                    </a:cubicBezTo>
                    <a:cubicBezTo>
                      <a:pt x="24" y="1"/>
                      <a:pt x="18" y="1"/>
                      <a:pt x="12" y="0"/>
                    </a:cubicBezTo>
                    <a:cubicBezTo>
                      <a:pt x="12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7A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5" name="Freeform 67"/>
              <p:cNvSpPr/>
              <p:nvPr>
                <p:custDataLst>
                  <p:tags r:id="rId249"/>
                </p:custDataLst>
              </p:nvPr>
            </p:nvSpPr>
            <p:spPr bwMode="auto">
              <a:xfrm>
                <a:off x="1420" y="1256"/>
                <a:ext cx="80" cy="77"/>
              </a:xfrm>
              <a:custGeom>
                <a:avLst/>
                <a:gdLst>
                  <a:gd name="T0" fmla="*/ 69 w 60"/>
                  <a:gd name="T1" fmla="*/ 130 h 58"/>
                  <a:gd name="T2" fmla="*/ 63 w 60"/>
                  <a:gd name="T3" fmla="*/ 130 h 58"/>
                  <a:gd name="T4" fmla="*/ 55 w 60"/>
                  <a:gd name="T5" fmla="*/ 130 h 58"/>
                  <a:gd name="T6" fmla="*/ 0 w 60"/>
                  <a:gd name="T7" fmla="*/ 61 h 58"/>
                  <a:gd name="T8" fmla="*/ 0 w 60"/>
                  <a:gd name="T9" fmla="*/ 61 h 58"/>
                  <a:gd name="T10" fmla="*/ 55 w 60"/>
                  <a:gd name="T11" fmla="*/ 135 h 58"/>
                  <a:gd name="T12" fmla="*/ 63 w 60"/>
                  <a:gd name="T13" fmla="*/ 135 h 58"/>
                  <a:gd name="T14" fmla="*/ 71 w 60"/>
                  <a:gd name="T15" fmla="*/ 135 h 58"/>
                  <a:gd name="T16" fmla="*/ 143 w 60"/>
                  <a:gd name="T17" fmla="*/ 0 h 58"/>
                  <a:gd name="T18" fmla="*/ 143 w 60"/>
                  <a:gd name="T19" fmla="*/ 0 h 58"/>
                  <a:gd name="T20" fmla="*/ 69 w 60"/>
                  <a:gd name="T21" fmla="*/ 130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" h="57">
                    <a:moveTo>
                      <a:pt x="29" y="56"/>
                    </a:moveTo>
                    <a:cubicBezTo>
                      <a:pt x="26" y="56"/>
                      <a:pt x="26" y="56"/>
                      <a:pt x="26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17" y="55"/>
                      <a:pt x="7" y="44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" y="33"/>
                      <a:pt x="12" y="57"/>
                      <a:pt x="23" y="58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42" y="57"/>
                      <a:pt x="56" y="22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5" y="24"/>
                      <a:pt x="39" y="54"/>
                      <a:pt x="29" y="56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6" name="Freeform 68"/>
              <p:cNvSpPr/>
              <p:nvPr>
                <p:custDataLst>
                  <p:tags r:id="rId250"/>
                </p:custDataLst>
              </p:nvPr>
            </p:nvSpPr>
            <p:spPr bwMode="auto">
              <a:xfrm>
                <a:off x="1759" y="1555"/>
                <a:ext cx="5" cy="170"/>
              </a:xfrm>
              <a:custGeom>
                <a:avLst/>
                <a:gdLst>
                  <a:gd name="T0" fmla="*/ 6 w 4"/>
                  <a:gd name="T1" fmla="*/ 300 h 128"/>
                  <a:gd name="T2" fmla="*/ 6 w 4"/>
                  <a:gd name="T3" fmla="*/ 298 h 128"/>
                  <a:gd name="T4" fmla="*/ 8 w 4"/>
                  <a:gd name="T5" fmla="*/ 0 h 1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128">
                    <a:moveTo>
                      <a:pt x="3" y="128"/>
                    </a:moveTo>
                    <a:cubicBezTo>
                      <a:pt x="3" y="127"/>
                      <a:pt x="3" y="127"/>
                      <a:pt x="3" y="127"/>
                    </a:cubicBezTo>
                    <a:cubicBezTo>
                      <a:pt x="1" y="84"/>
                      <a:pt x="0" y="9"/>
                      <a:pt x="4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7" name="Freeform 69"/>
              <p:cNvSpPr/>
              <p:nvPr>
                <p:custDataLst>
                  <p:tags r:id="rId251"/>
                </p:custDataLst>
              </p:nvPr>
            </p:nvSpPr>
            <p:spPr bwMode="auto">
              <a:xfrm>
                <a:off x="1521" y="1319"/>
                <a:ext cx="172" cy="18"/>
              </a:xfrm>
              <a:custGeom>
                <a:avLst/>
                <a:gdLst>
                  <a:gd name="T0" fmla="*/ 247 w 129"/>
                  <a:gd name="T1" fmla="*/ 1 h 14"/>
                  <a:gd name="T2" fmla="*/ 137 w 129"/>
                  <a:gd name="T3" fmla="*/ 15 h 14"/>
                  <a:gd name="T4" fmla="*/ 100 w 129"/>
                  <a:gd name="T5" fmla="*/ 22 h 14"/>
                  <a:gd name="T6" fmla="*/ 0 w 129"/>
                  <a:gd name="T7" fmla="*/ 24 h 14"/>
                  <a:gd name="T8" fmla="*/ 0 w 129"/>
                  <a:gd name="T9" fmla="*/ 24 h 14"/>
                  <a:gd name="T10" fmla="*/ 0 w 129"/>
                  <a:gd name="T11" fmla="*/ 24 h 14"/>
                  <a:gd name="T12" fmla="*/ 0 w 129"/>
                  <a:gd name="T13" fmla="*/ 24 h 14"/>
                  <a:gd name="T14" fmla="*/ 101 w 129"/>
                  <a:gd name="T15" fmla="*/ 24 h 14"/>
                  <a:gd name="T16" fmla="*/ 137 w 129"/>
                  <a:gd name="T17" fmla="*/ 22 h 14"/>
                  <a:gd name="T18" fmla="*/ 247 w 129"/>
                  <a:gd name="T19" fmla="*/ 6 h 14"/>
                  <a:gd name="T20" fmla="*/ 277 w 129"/>
                  <a:gd name="T21" fmla="*/ 6 h 14"/>
                  <a:gd name="T22" fmla="*/ 305 w 129"/>
                  <a:gd name="T23" fmla="*/ 1 h 14"/>
                  <a:gd name="T24" fmla="*/ 305 w 129"/>
                  <a:gd name="T25" fmla="*/ 1 h 14"/>
                  <a:gd name="T26" fmla="*/ 277 w 129"/>
                  <a:gd name="T27" fmla="*/ 0 h 14"/>
                  <a:gd name="T28" fmla="*/ 247 w 129"/>
                  <a:gd name="T29" fmla="*/ 1 h 1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9" h="14">
                    <a:moveTo>
                      <a:pt x="104" y="1"/>
                    </a:moveTo>
                    <a:cubicBezTo>
                      <a:pt x="88" y="2"/>
                      <a:pt x="71" y="5"/>
                      <a:pt x="58" y="7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28" y="12"/>
                      <a:pt x="1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28" y="14"/>
                      <a:pt x="43" y="12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72" y="8"/>
                      <a:pt x="88" y="5"/>
                      <a:pt x="104" y="3"/>
                    </a:cubicBezTo>
                    <a:cubicBezTo>
                      <a:pt x="110" y="2"/>
                      <a:pt x="117" y="3"/>
                      <a:pt x="117" y="3"/>
                    </a:cubicBezTo>
                    <a:cubicBezTo>
                      <a:pt x="117" y="3"/>
                      <a:pt x="129" y="1"/>
                      <a:pt x="129" y="1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09" y="0"/>
                      <a:pt x="104" y="1"/>
                    </a:cubicBezTo>
                    <a:close/>
                  </a:path>
                </a:pathLst>
              </a:custGeom>
              <a:solidFill>
                <a:srgbClr val="A7A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8" name="Freeform 70"/>
              <p:cNvSpPr/>
              <p:nvPr>
                <p:custDataLst>
                  <p:tags r:id="rId252"/>
                </p:custDataLst>
              </p:nvPr>
            </p:nvSpPr>
            <p:spPr bwMode="auto">
              <a:xfrm>
                <a:off x="1743" y="1535"/>
                <a:ext cx="35" cy="38"/>
              </a:xfrm>
              <a:custGeom>
                <a:avLst/>
                <a:gdLst>
                  <a:gd name="T0" fmla="*/ 0 w 26"/>
                  <a:gd name="T1" fmla="*/ 66 h 29"/>
                  <a:gd name="T2" fmla="*/ 0 w 26"/>
                  <a:gd name="T3" fmla="*/ 66 h 29"/>
                  <a:gd name="T4" fmla="*/ 63 w 26"/>
                  <a:gd name="T5" fmla="*/ 1 h 29"/>
                  <a:gd name="T6" fmla="*/ 58 w 26"/>
                  <a:gd name="T7" fmla="*/ 0 h 29"/>
                  <a:gd name="T8" fmla="*/ 0 w 26"/>
                  <a:gd name="T9" fmla="*/ 66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0" y="23"/>
                      <a:pt x="19" y="14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7" y="13"/>
                      <a:pt x="10" y="23"/>
                      <a:pt x="0" y="29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9" name="Freeform 71"/>
              <p:cNvSpPr/>
              <p:nvPr>
                <p:custDataLst>
                  <p:tags r:id="rId253"/>
                </p:custDataLst>
              </p:nvPr>
            </p:nvSpPr>
            <p:spPr bwMode="auto">
              <a:xfrm>
                <a:off x="1139" y="1535"/>
                <a:ext cx="34" cy="38"/>
              </a:xfrm>
              <a:custGeom>
                <a:avLst/>
                <a:gdLst>
                  <a:gd name="T0" fmla="*/ 0 w 25"/>
                  <a:gd name="T1" fmla="*/ 1 h 29"/>
                  <a:gd name="T2" fmla="*/ 63 w 25"/>
                  <a:gd name="T3" fmla="*/ 66 h 29"/>
                  <a:gd name="T4" fmla="*/ 63 w 25"/>
                  <a:gd name="T5" fmla="*/ 66 h 29"/>
                  <a:gd name="T6" fmla="*/ 5 w 25"/>
                  <a:gd name="T7" fmla="*/ 0 h 29"/>
                  <a:gd name="T8" fmla="*/ 0 w 25"/>
                  <a:gd name="T9" fmla="*/ 1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8">
                    <a:moveTo>
                      <a:pt x="0" y="1"/>
                    </a:moveTo>
                    <a:cubicBezTo>
                      <a:pt x="6" y="14"/>
                      <a:pt x="15" y="23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16" y="23"/>
                      <a:pt x="8" y="13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0" name="Freeform 72"/>
              <p:cNvSpPr/>
              <p:nvPr>
                <p:custDataLst>
                  <p:tags r:id="rId254"/>
                </p:custDataLst>
              </p:nvPr>
            </p:nvSpPr>
            <p:spPr bwMode="auto">
              <a:xfrm>
                <a:off x="1438" y="932"/>
                <a:ext cx="19" cy="17"/>
              </a:xfrm>
              <a:custGeom>
                <a:avLst/>
                <a:gdLst>
                  <a:gd name="T0" fmla="*/ 15 w 14"/>
                  <a:gd name="T1" fmla="*/ 29 h 13"/>
                  <a:gd name="T2" fmla="*/ 5 w 14"/>
                  <a:gd name="T3" fmla="*/ 22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13">
                    <a:moveTo>
                      <a:pt x="6" y="13"/>
                    </a:moveTo>
                    <a:cubicBezTo>
                      <a:pt x="14" y="4"/>
                      <a:pt x="0" y="0"/>
                      <a:pt x="2" y="1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1" name="Freeform 73"/>
              <p:cNvSpPr/>
              <p:nvPr>
                <p:custDataLst>
                  <p:tags r:id="rId255"/>
                </p:custDataLst>
              </p:nvPr>
            </p:nvSpPr>
            <p:spPr bwMode="auto">
              <a:xfrm>
                <a:off x="1472" y="1027"/>
                <a:ext cx="5" cy="1"/>
              </a:xfrm>
              <a:custGeom>
                <a:avLst/>
                <a:gdLst>
                  <a:gd name="T0" fmla="*/ 0 w 4"/>
                  <a:gd name="T1" fmla="*/ 0 h 1"/>
                  <a:gd name="T2" fmla="*/ 8 w 4"/>
                  <a:gd name="T3" fmla="*/ 1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2" name="Freeform 74"/>
              <p:cNvSpPr/>
              <p:nvPr>
                <p:custDataLst>
                  <p:tags r:id="rId256"/>
                </p:custDataLst>
              </p:nvPr>
            </p:nvSpPr>
            <p:spPr bwMode="auto">
              <a:xfrm>
                <a:off x="1416" y="987"/>
                <a:ext cx="9" cy="6"/>
              </a:xfrm>
              <a:custGeom>
                <a:avLst/>
                <a:gdLst>
                  <a:gd name="T0" fmla="*/ 15 w 7"/>
                  <a:gd name="T1" fmla="*/ 8 h 5"/>
                  <a:gd name="T2" fmla="*/ 1 w 7"/>
                  <a:gd name="T3" fmla="*/ 6 h 5"/>
                  <a:gd name="T4" fmla="*/ 10 w 7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1" y="5"/>
                      <a:pt x="1" y="3"/>
                    </a:cubicBezTo>
                    <a:cubicBezTo>
                      <a:pt x="0" y="1"/>
                      <a:pt x="4" y="0"/>
                      <a:pt x="5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3" name="Freeform 75"/>
              <p:cNvSpPr/>
              <p:nvPr>
                <p:custDataLst>
                  <p:tags r:id="rId257"/>
                </p:custDataLst>
              </p:nvPr>
            </p:nvSpPr>
            <p:spPr bwMode="auto">
              <a:xfrm>
                <a:off x="1635" y="972"/>
                <a:ext cx="6" cy="4"/>
              </a:xfrm>
              <a:custGeom>
                <a:avLst/>
                <a:gdLst>
                  <a:gd name="T0" fmla="*/ 0 w 5"/>
                  <a:gd name="T1" fmla="*/ 5 h 3"/>
                  <a:gd name="T2" fmla="*/ 8 w 5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2" y="3"/>
                      <a:pt x="5" y="3"/>
                      <a:pt x="5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4" name="Freeform 76"/>
              <p:cNvSpPr/>
              <p:nvPr>
                <p:custDataLst>
                  <p:tags r:id="rId258"/>
                </p:custDataLst>
              </p:nvPr>
            </p:nvSpPr>
            <p:spPr bwMode="auto">
              <a:xfrm>
                <a:off x="1648" y="1005"/>
                <a:ext cx="11" cy="15"/>
              </a:xfrm>
              <a:custGeom>
                <a:avLst/>
                <a:gdLst>
                  <a:gd name="T0" fmla="*/ 21 w 8"/>
                  <a:gd name="T1" fmla="*/ 20 h 11"/>
                  <a:gd name="T2" fmla="*/ 21 w 8"/>
                  <a:gd name="T3" fmla="*/ 27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11">
                    <a:moveTo>
                      <a:pt x="8" y="8"/>
                    </a:moveTo>
                    <a:cubicBezTo>
                      <a:pt x="0" y="0"/>
                      <a:pt x="1" y="11"/>
                      <a:pt x="8" y="11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" name="Freeform 77"/>
              <p:cNvSpPr/>
              <p:nvPr>
                <p:custDataLst>
                  <p:tags r:id="rId259"/>
                </p:custDataLst>
              </p:nvPr>
            </p:nvSpPr>
            <p:spPr bwMode="auto">
              <a:xfrm>
                <a:off x="1648" y="1073"/>
                <a:ext cx="16" cy="12"/>
              </a:xfrm>
              <a:custGeom>
                <a:avLst/>
                <a:gdLst>
                  <a:gd name="T0" fmla="*/ 1 w 12"/>
                  <a:gd name="T1" fmla="*/ 16 h 9"/>
                  <a:gd name="T2" fmla="*/ 5 w 12"/>
                  <a:gd name="T3" fmla="*/ 5 h 9"/>
                  <a:gd name="T4" fmla="*/ 15 w 12"/>
                  <a:gd name="T5" fmla="*/ 21 h 9"/>
                  <a:gd name="T6" fmla="*/ 21 w 12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" y="7"/>
                    </a:moveTo>
                    <a:cubicBezTo>
                      <a:pt x="0" y="5"/>
                      <a:pt x="0" y="3"/>
                      <a:pt x="2" y="2"/>
                    </a:cubicBezTo>
                    <a:cubicBezTo>
                      <a:pt x="4" y="3"/>
                      <a:pt x="3" y="9"/>
                      <a:pt x="6" y="9"/>
                    </a:cubicBezTo>
                    <a:cubicBezTo>
                      <a:pt x="12" y="9"/>
                      <a:pt x="9" y="2"/>
                      <a:pt x="9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6" name="Freeform 78"/>
              <p:cNvSpPr/>
              <p:nvPr>
                <p:custDataLst>
                  <p:tags r:id="rId260"/>
                </p:custDataLst>
              </p:nvPr>
            </p:nvSpPr>
            <p:spPr bwMode="auto">
              <a:xfrm>
                <a:off x="1652" y="1088"/>
                <a:ext cx="3" cy="7"/>
              </a:xfrm>
              <a:custGeom>
                <a:avLst/>
                <a:gdLst>
                  <a:gd name="T0" fmla="*/ 8 w 2"/>
                  <a:gd name="T1" fmla="*/ 0 h 5"/>
                  <a:gd name="T2" fmla="*/ 5 w 2"/>
                  <a:gd name="T3" fmla="*/ 14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1"/>
                      <a:pt x="0" y="3"/>
                      <a:pt x="1" y="5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7" name="Freeform 79"/>
              <p:cNvSpPr/>
              <p:nvPr>
                <p:custDataLst>
                  <p:tags r:id="rId261"/>
                </p:custDataLst>
              </p:nvPr>
            </p:nvSpPr>
            <p:spPr bwMode="auto">
              <a:xfrm>
                <a:off x="1547" y="1224"/>
                <a:ext cx="10" cy="7"/>
              </a:xfrm>
              <a:custGeom>
                <a:avLst/>
                <a:gdLst>
                  <a:gd name="T0" fmla="*/ 1 w 8"/>
                  <a:gd name="T1" fmla="*/ 14 h 5"/>
                  <a:gd name="T2" fmla="*/ 16 w 8"/>
                  <a:gd name="T3" fmla="*/ 6 h 5"/>
                  <a:gd name="T4" fmla="*/ 0 w 8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1" y="5"/>
                    </a:moveTo>
                    <a:cubicBezTo>
                      <a:pt x="3" y="5"/>
                      <a:pt x="6" y="5"/>
                      <a:pt x="8" y="2"/>
                    </a:cubicBezTo>
                    <a:cubicBezTo>
                      <a:pt x="6" y="0"/>
                      <a:pt x="3" y="0"/>
                      <a:pt x="0" y="0"/>
                    </a:cubicBezTo>
                  </a:path>
                </a:pathLst>
              </a:custGeom>
              <a:noFill/>
              <a:ln w="4763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8" name="Freeform 80"/>
              <p:cNvSpPr/>
              <p:nvPr>
                <p:custDataLst>
                  <p:tags r:id="rId262"/>
                </p:custDataLst>
              </p:nvPr>
            </p:nvSpPr>
            <p:spPr bwMode="auto">
              <a:xfrm>
                <a:off x="1449" y="2561"/>
                <a:ext cx="24" cy="4"/>
              </a:xfrm>
              <a:custGeom>
                <a:avLst/>
                <a:gdLst>
                  <a:gd name="T0" fmla="*/ 0 w 18"/>
                  <a:gd name="T1" fmla="*/ 1 h 3"/>
                  <a:gd name="T2" fmla="*/ 43 w 18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" h="3">
                    <a:moveTo>
                      <a:pt x="0" y="1"/>
                    </a:moveTo>
                    <a:cubicBezTo>
                      <a:pt x="6" y="3"/>
                      <a:pt x="15" y="1"/>
                      <a:pt x="18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9" name="Freeform 81"/>
              <p:cNvSpPr/>
              <p:nvPr>
                <p:custDataLst>
                  <p:tags r:id="rId263"/>
                </p:custDataLst>
              </p:nvPr>
            </p:nvSpPr>
            <p:spPr bwMode="auto">
              <a:xfrm>
                <a:off x="1465" y="2555"/>
                <a:ext cx="4" cy="21"/>
              </a:xfrm>
              <a:custGeom>
                <a:avLst/>
                <a:gdLst>
                  <a:gd name="T0" fmla="*/ 7 w 3"/>
                  <a:gd name="T1" fmla="*/ 0 h 16"/>
                  <a:gd name="T2" fmla="*/ 7 w 3"/>
                  <a:gd name="T3" fmla="*/ 37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16">
                    <a:moveTo>
                      <a:pt x="3" y="0"/>
                    </a:moveTo>
                    <a:cubicBezTo>
                      <a:pt x="0" y="5"/>
                      <a:pt x="2" y="11"/>
                      <a:pt x="3" y="16"/>
                    </a:cubicBezTo>
                  </a:path>
                </a:pathLst>
              </a:custGeom>
              <a:noFill/>
              <a:ln w="7938" cap="flat">
                <a:solidFill>
                  <a:srgbClr val="FEF6F2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0" name="Freeform 82"/>
              <p:cNvSpPr/>
              <p:nvPr>
                <p:custDataLst>
                  <p:tags r:id="rId264"/>
                </p:custDataLst>
              </p:nvPr>
            </p:nvSpPr>
            <p:spPr bwMode="auto">
              <a:xfrm>
                <a:off x="1341" y="956"/>
                <a:ext cx="111" cy="59"/>
              </a:xfrm>
              <a:custGeom>
                <a:avLst/>
                <a:gdLst>
                  <a:gd name="T0" fmla="*/ 7 w 83"/>
                  <a:gd name="T1" fmla="*/ 5 h 44"/>
                  <a:gd name="T2" fmla="*/ 9 w 83"/>
                  <a:gd name="T3" fmla="*/ 1 h 44"/>
                  <a:gd name="T4" fmla="*/ 12 w 83"/>
                  <a:gd name="T5" fmla="*/ 0 h 44"/>
                  <a:gd name="T6" fmla="*/ 80 w 83"/>
                  <a:gd name="T7" fmla="*/ 7 h 44"/>
                  <a:gd name="T8" fmla="*/ 150 w 83"/>
                  <a:gd name="T9" fmla="*/ 5 h 44"/>
                  <a:gd name="T10" fmla="*/ 198 w 83"/>
                  <a:gd name="T11" fmla="*/ 20 h 44"/>
                  <a:gd name="T12" fmla="*/ 197 w 83"/>
                  <a:gd name="T13" fmla="*/ 27 h 44"/>
                  <a:gd name="T14" fmla="*/ 193 w 83"/>
                  <a:gd name="T15" fmla="*/ 28 h 44"/>
                  <a:gd name="T16" fmla="*/ 190 w 83"/>
                  <a:gd name="T17" fmla="*/ 31 h 44"/>
                  <a:gd name="T18" fmla="*/ 185 w 83"/>
                  <a:gd name="T19" fmla="*/ 34 h 44"/>
                  <a:gd name="T20" fmla="*/ 177 w 83"/>
                  <a:gd name="T21" fmla="*/ 51 h 44"/>
                  <a:gd name="T22" fmla="*/ 171 w 83"/>
                  <a:gd name="T23" fmla="*/ 70 h 44"/>
                  <a:gd name="T24" fmla="*/ 164 w 83"/>
                  <a:gd name="T25" fmla="*/ 79 h 44"/>
                  <a:gd name="T26" fmla="*/ 148 w 83"/>
                  <a:gd name="T27" fmla="*/ 99 h 44"/>
                  <a:gd name="T28" fmla="*/ 142 w 83"/>
                  <a:gd name="T29" fmla="*/ 99 h 44"/>
                  <a:gd name="T30" fmla="*/ 132 w 83"/>
                  <a:gd name="T31" fmla="*/ 101 h 44"/>
                  <a:gd name="T32" fmla="*/ 120 w 83"/>
                  <a:gd name="T33" fmla="*/ 101 h 44"/>
                  <a:gd name="T34" fmla="*/ 115 w 83"/>
                  <a:gd name="T35" fmla="*/ 101 h 44"/>
                  <a:gd name="T36" fmla="*/ 107 w 83"/>
                  <a:gd name="T37" fmla="*/ 101 h 44"/>
                  <a:gd name="T38" fmla="*/ 104 w 83"/>
                  <a:gd name="T39" fmla="*/ 101 h 44"/>
                  <a:gd name="T40" fmla="*/ 94 w 83"/>
                  <a:gd name="T41" fmla="*/ 99 h 44"/>
                  <a:gd name="T42" fmla="*/ 66 w 83"/>
                  <a:gd name="T43" fmla="*/ 91 h 44"/>
                  <a:gd name="T44" fmla="*/ 64 w 83"/>
                  <a:gd name="T45" fmla="*/ 78 h 44"/>
                  <a:gd name="T46" fmla="*/ 55 w 83"/>
                  <a:gd name="T47" fmla="*/ 83 h 44"/>
                  <a:gd name="T48" fmla="*/ 48 w 83"/>
                  <a:gd name="T49" fmla="*/ 79 h 44"/>
                  <a:gd name="T50" fmla="*/ 31 w 83"/>
                  <a:gd name="T51" fmla="*/ 63 h 44"/>
                  <a:gd name="T52" fmla="*/ 23 w 83"/>
                  <a:gd name="T53" fmla="*/ 54 h 44"/>
                  <a:gd name="T54" fmla="*/ 12 w 83"/>
                  <a:gd name="T55" fmla="*/ 46 h 44"/>
                  <a:gd name="T56" fmla="*/ 1 w 83"/>
                  <a:gd name="T57" fmla="*/ 27 h 44"/>
                  <a:gd name="T58" fmla="*/ 7 w 83"/>
                  <a:gd name="T59" fmla="*/ 7 h 44"/>
                  <a:gd name="T60" fmla="*/ 7 w 83"/>
                  <a:gd name="T61" fmla="*/ 5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3" h="44">
                    <a:moveTo>
                      <a:pt x="3" y="2"/>
                    </a:move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17" y="1"/>
                      <a:pt x="26" y="1"/>
                      <a:pt x="34" y="3"/>
                    </a:cubicBezTo>
                    <a:cubicBezTo>
                      <a:pt x="44" y="4"/>
                      <a:pt x="60" y="4"/>
                      <a:pt x="63" y="2"/>
                    </a:cubicBezTo>
                    <a:cubicBezTo>
                      <a:pt x="65" y="4"/>
                      <a:pt x="75" y="7"/>
                      <a:pt x="83" y="8"/>
                    </a:cubicBezTo>
                    <a:cubicBezTo>
                      <a:pt x="83" y="9"/>
                      <a:pt x="83" y="10"/>
                      <a:pt x="82" y="11"/>
                    </a:cubicBezTo>
                    <a:cubicBezTo>
                      <a:pt x="82" y="11"/>
                      <a:pt x="81" y="11"/>
                      <a:pt x="81" y="12"/>
                    </a:cubicBezTo>
                    <a:cubicBezTo>
                      <a:pt x="80" y="12"/>
                      <a:pt x="80" y="13"/>
                      <a:pt x="79" y="13"/>
                    </a:cubicBezTo>
                    <a:cubicBezTo>
                      <a:pt x="79" y="13"/>
                      <a:pt x="78" y="13"/>
                      <a:pt x="77" y="14"/>
                    </a:cubicBezTo>
                    <a:cubicBezTo>
                      <a:pt x="77" y="16"/>
                      <a:pt x="78" y="19"/>
                      <a:pt x="74" y="21"/>
                    </a:cubicBezTo>
                    <a:cubicBezTo>
                      <a:pt x="75" y="25"/>
                      <a:pt x="75" y="28"/>
                      <a:pt x="72" y="29"/>
                    </a:cubicBezTo>
                    <a:cubicBezTo>
                      <a:pt x="71" y="30"/>
                      <a:pt x="71" y="32"/>
                      <a:pt x="69" y="33"/>
                    </a:cubicBezTo>
                    <a:cubicBezTo>
                      <a:pt x="69" y="35"/>
                      <a:pt x="64" y="40"/>
                      <a:pt x="62" y="41"/>
                    </a:cubicBezTo>
                    <a:cubicBezTo>
                      <a:pt x="61" y="41"/>
                      <a:pt x="60" y="41"/>
                      <a:pt x="59" y="41"/>
                    </a:cubicBezTo>
                    <a:cubicBezTo>
                      <a:pt x="58" y="42"/>
                      <a:pt x="55" y="44"/>
                      <a:pt x="55" y="42"/>
                    </a:cubicBezTo>
                    <a:cubicBezTo>
                      <a:pt x="53" y="43"/>
                      <a:pt x="51" y="42"/>
                      <a:pt x="50" y="42"/>
                    </a:cubicBezTo>
                    <a:cubicBezTo>
                      <a:pt x="50" y="42"/>
                      <a:pt x="48" y="42"/>
                      <a:pt x="48" y="42"/>
                    </a:cubicBezTo>
                    <a:cubicBezTo>
                      <a:pt x="48" y="42"/>
                      <a:pt x="45" y="43"/>
                      <a:pt x="45" y="42"/>
                    </a:cubicBezTo>
                    <a:cubicBezTo>
                      <a:pt x="43" y="42"/>
                      <a:pt x="44" y="42"/>
                      <a:pt x="43" y="42"/>
                    </a:cubicBezTo>
                    <a:cubicBezTo>
                      <a:pt x="42" y="41"/>
                      <a:pt x="40" y="41"/>
                      <a:pt x="39" y="41"/>
                    </a:cubicBezTo>
                    <a:cubicBezTo>
                      <a:pt x="36" y="41"/>
                      <a:pt x="30" y="39"/>
                      <a:pt x="28" y="38"/>
                    </a:cubicBezTo>
                    <a:cubicBezTo>
                      <a:pt x="26" y="36"/>
                      <a:pt x="26" y="35"/>
                      <a:pt x="27" y="32"/>
                    </a:cubicBezTo>
                    <a:cubicBezTo>
                      <a:pt x="25" y="33"/>
                      <a:pt x="26" y="34"/>
                      <a:pt x="23" y="34"/>
                    </a:cubicBezTo>
                    <a:cubicBezTo>
                      <a:pt x="22" y="34"/>
                      <a:pt x="21" y="34"/>
                      <a:pt x="20" y="33"/>
                    </a:cubicBezTo>
                    <a:cubicBezTo>
                      <a:pt x="17" y="30"/>
                      <a:pt x="15" y="29"/>
                      <a:pt x="13" y="26"/>
                    </a:cubicBezTo>
                    <a:cubicBezTo>
                      <a:pt x="12" y="24"/>
                      <a:pt x="11" y="23"/>
                      <a:pt x="10" y="22"/>
                    </a:cubicBezTo>
                    <a:cubicBezTo>
                      <a:pt x="8" y="21"/>
                      <a:pt x="6" y="20"/>
                      <a:pt x="5" y="19"/>
                    </a:cubicBezTo>
                    <a:cubicBezTo>
                      <a:pt x="1" y="16"/>
                      <a:pt x="1" y="14"/>
                      <a:pt x="1" y="11"/>
                    </a:cubicBezTo>
                    <a:cubicBezTo>
                      <a:pt x="0" y="9"/>
                      <a:pt x="1" y="5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BB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1" name="Freeform 83"/>
              <p:cNvSpPr/>
              <p:nvPr>
                <p:custDataLst>
                  <p:tags r:id="rId265"/>
                </p:custDataLst>
              </p:nvPr>
            </p:nvSpPr>
            <p:spPr bwMode="auto">
              <a:xfrm>
                <a:off x="1348" y="956"/>
                <a:ext cx="104" cy="59"/>
              </a:xfrm>
              <a:custGeom>
                <a:avLst/>
                <a:gdLst>
                  <a:gd name="T0" fmla="*/ 165 w 78"/>
                  <a:gd name="T1" fmla="*/ 16 h 44"/>
                  <a:gd name="T2" fmla="*/ 137 w 78"/>
                  <a:gd name="T3" fmla="*/ 27 h 44"/>
                  <a:gd name="T4" fmla="*/ 69 w 78"/>
                  <a:gd name="T5" fmla="*/ 23 h 44"/>
                  <a:gd name="T6" fmla="*/ 43 w 78"/>
                  <a:gd name="T7" fmla="*/ 9 h 44"/>
                  <a:gd name="T8" fmla="*/ 0 w 78"/>
                  <a:gd name="T9" fmla="*/ 0 h 44"/>
                  <a:gd name="T10" fmla="*/ 33 w 78"/>
                  <a:gd name="T11" fmla="*/ 15 h 44"/>
                  <a:gd name="T12" fmla="*/ 63 w 78"/>
                  <a:gd name="T13" fmla="*/ 27 h 44"/>
                  <a:gd name="T14" fmla="*/ 112 w 78"/>
                  <a:gd name="T15" fmla="*/ 34 h 44"/>
                  <a:gd name="T16" fmla="*/ 140 w 78"/>
                  <a:gd name="T17" fmla="*/ 31 h 44"/>
                  <a:gd name="T18" fmla="*/ 169 w 78"/>
                  <a:gd name="T19" fmla="*/ 23 h 44"/>
                  <a:gd name="T20" fmla="*/ 171 w 78"/>
                  <a:gd name="T21" fmla="*/ 28 h 44"/>
                  <a:gd name="T22" fmla="*/ 164 w 78"/>
                  <a:gd name="T23" fmla="*/ 38 h 44"/>
                  <a:gd name="T24" fmla="*/ 159 w 78"/>
                  <a:gd name="T25" fmla="*/ 56 h 44"/>
                  <a:gd name="T26" fmla="*/ 155 w 78"/>
                  <a:gd name="T27" fmla="*/ 64 h 44"/>
                  <a:gd name="T28" fmla="*/ 149 w 78"/>
                  <a:gd name="T29" fmla="*/ 78 h 44"/>
                  <a:gd name="T30" fmla="*/ 135 w 78"/>
                  <a:gd name="T31" fmla="*/ 94 h 44"/>
                  <a:gd name="T32" fmla="*/ 121 w 78"/>
                  <a:gd name="T33" fmla="*/ 94 h 44"/>
                  <a:gd name="T34" fmla="*/ 112 w 78"/>
                  <a:gd name="T35" fmla="*/ 97 h 44"/>
                  <a:gd name="T36" fmla="*/ 105 w 78"/>
                  <a:gd name="T37" fmla="*/ 97 h 44"/>
                  <a:gd name="T38" fmla="*/ 95 w 78"/>
                  <a:gd name="T39" fmla="*/ 97 h 44"/>
                  <a:gd name="T40" fmla="*/ 85 w 78"/>
                  <a:gd name="T41" fmla="*/ 94 h 44"/>
                  <a:gd name="T42" fmla="*/ 76 w 78"/>
                  <a:gd name="T43" fmla="*/ 90 h 44"/>
                  <a:gd name="T44" fmla="*/ 65 w 78"/>
                  <a:gd name="T45" fmla="*/ 91 h 44"/>
                  <a:gd name="T46" fmla="*/ 55 w 78"/>
                  <a:gd name="T47" fmla="*/ 84 h 44"/>
                  <a:gd name="T48" fmla="*/ 59 w 78"/>
                  <a:gd name="T49" fmla="*/ 72 h 44"/>
                  <a:gd name="T50" fmla="*/ 52 w 78"/>
                  <a:gd name="T51" fmla="*/ 78 h 44"/>
                  <a:gd name="T52" fmla="*/ 52 w 78"/>
                  <a:gd name="T53" fmla="*/ 78 h 44"/>
                  <a:gd name="T54" fmla="*/ 55 w 78"/>
                  <a:gd name="T55" fmla="*/ 91 h 44"/>
                  <a:gd name="T56" fmla="*/ 80 w 78"/>
                  <a:gd name="T57" fmla="*/ 99 h 44"/>
                  <a:gd name="T58" fmla="*/ 91 w 78"/>
                  <a:gd name="T59" fmla="*/ 101 h 44"/>
                  <a:gd name="T60" fmla="*/ 95 w 78"/>
                  <a:gd name="T61" fmla="*/ 101 h 44"/>
                  <a:gd name="T62" fmla="*/ 101 w 78"/>
                  <a:gd name="T63" fmla="*/ 101 h 44"/>
                  <a:gd name="T64" fmla="*/ 107 w 78"/>
                  <a:gd name="T65" fmla="*/ 101 h 44"/>
                  <a:gd name="T66" fmla="*/ 119 w 78"/>
                  <a:gd name="T67" fmla="*/ 101 h 44"/>
                  <a:gd name="T68" fmla="*/ 128 w 78"/>
                  <a:gd name="T69" fmla="*/ 99 h 44"/>
                  <a:gd name="T70" fmla="*/ 135 w 78"/>
                  <a:gd name="T71" fmla="*/ 99 h 44"/>
                  <a:gd name="T72" fmla="*/ 151 w 78"/>
                  <a:gd name="T73" fmla="*/ 79 h 44"/>
                  <a:gd name="T74" fmla="*/ 159 w 78"/>
                  <a:gd name="T75" fmla="*/ 70 h 44"/>
                  <a:gd name="T76" fmla="*/ 164 w 78"/>
                  <a:gd name="T77" fmla="*/ 51 h 44"/>
                  <a:gd name="T78" fmla="*/ 171 w 78"/>
                  <a:gd name="T79" fmla="*/ 34 h 44"/>
                  <a:gd name="T80" fmla="*/ 176 w 78"/>
                  <a:gd name="T81" fmla="*/ 31 h 44"/>
                  <a:gd name="T82" fmla="*/ 180 w 78"/>
                  <a:gd name="T83" fmla="*/ 28 h 44"/>
                  <a:gd name="T84" fmla="*/ 183 w 78"/>
                  <a:gd name="T85" fmla="*/ 27 h 44"/>
                  <a:gd name="T86" fmla="*/ 185 w 78"/>
                  <a:gd name="T87" fmla="*/ 20 h 44"/>
                  <a:gd name="T88" fmla="*/ 165 w 78"/>
                  <a:gd name="T89" fmla="*/ 16 h 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8" h="44">
                    <a:moveTo>
                      <a:pt x="70" y="7"/>
                    </a:moveTo>
                    <a:cubicBezTo>
                      <a:pt x="70" y="7"/>
                      <a:pt x="68" y="10"/>
                      <a:pt x="58" y="11"/>
                    </a:cubicBezTo>
                    <a:cubicBezTo>
                      <a:pt x="51" y="13"/>
                      <a:pt x="40" y="12"/>
                      <a:pt x="29" y="10"/>
                    </a:cubicBezTo>
                    <a:cubicBezTo>
                      <a:pt x="24" y="8"/>
                      <a:pt x="24" y="5"/>
                      <a:pt x="18" y="4"/>
                    </a:cubicBezTo>
                    <a:cubicBezTo>
                      <a:pt x="6" y="2"/>
                      <a:pt x="0" y="2"/>
                      <a:pt x="0" y="0"/>
                    </a:cubicBezTo>
                    <a:cubicBezTo>
                      <a:pt x="1" y="3"/>
                      <a:pt x="10" y="5"/>
                      <a:pt x="14" y="6"/>
                    </a:cubicBezTo>
                    <a:cubicBezTo>
                      <a:pt x="19" y="6"/>
                      <a:pt x="23" y="9"/>
                      <a:pt x="26" y="11"/>
                    </a:cubicBezTo>
                    <a:cubicBezTo>
                      <a:pt x="29" y="13"/>
                      <a:pt x="41" y="14"/>
                      <a:pt x="47" y="14"/>
                    </a:cubicBezTo>
                    <a:cubicBezTo>
                      <a:pt x="53" y="13"/>
                      <a:pt x="55" y="14"/>
                      <a:pt x="59" y="13"/>
                    </a:cubicBezTo>
                    <a:cubicBezTo>
                      <a:pt x="64" y="12"/>
                      <a:pt x="69" y="11"/>
                      <a:pt x="71" y="10"/>
                    </a:cubicBezTo>
                    <a:cubicBezTo>
                      <a:pt x="73" y="8"/>
                      <a:pt x="74" y="11"/>
                      <a:pt x="72" y="12"/>
                    </a:cubicBezTo>
                    <a:cubicBezTo>
                      <a:pt x="70" y="13"/>
                      <a:pt x="70" y="13"/>
                      <a:pt x="69" y="16"/>
                    </a:cubicBezTo>
                    <a:cubicBezTo>
                      <a:pt x="68" y="20"/>
                      <a:pt x="67" y="21"/>
                      <a:pt x="67" y="23"/>
                    </a:cubicBezTo>
                    <a:cubicBezTo>
                      <a:pt x="68" y="25"/>
                      <a:pt x="66" y="27"/>
                      <a:pt x="65" y="27"/>
                    </a:cubicBezTo>
                    <a:cubicBezTo>
                      <a:pt x="65" y="29"/>
                      <a:pt x="63" y="31"/>
                      <a:pt x="63" y="32"/>
                    </a:cubicBezTo>
                    <a:cubicBezTo>
                      <a:pt x="62" y="34"/>
                      <a:pt x="59" y="38"/>
                      <a:pt x="57" y="39"/>
                    </a:cubicBezTo>
                    <a:cubicBezTo>
                      <a:pt x="56" y="40"/>
                      <a:pt x="52" y="41"/>
                      <a:pt x="51" y="39"/>
                    </a:cubicBezTo>
                    <a:cubicBezTo>
                      <a:pt x="50" y="40"/>
                      <a:pt x="47" y="41"/>
                      <a:pt x="47" y="40"/>
                    </a:cubicBezTo>
                    <a:cubicBezTo>
                      <a:pt x="46" y="41"/>
                      <a:pt x="44" y="40"/>
                      <a:pt x="44" y="40"/>
                    </a:cubicBezTo>
                    <a:cubicBezTo>
                      <a:pt x="42" y="41"/>
                      <a:pt x="39" y="41"/>
                      <a:pt x="40" y="40"/>
                    </a:cubicBezTo>
                    <a:cubicBezTo>
                      <a:pt x="38" y="40"/>
                      <a:pt x="36" y="40"/>
                      <a:pt x="36" y="39"/>
                    </a:cubicBezTo>
                    <a:cubicBezTo>
                      <a:pt x="33" y="39"/>
                      <a:pt x="32" y="38"/>
                      <a:pt x="32" y="37"/>
                    </a:cubicBezTo>
                    <a:cubicBezTo>
                      <a:pt x="30" y="39"/>
                      <a:pt x="29" y="39"/>
                      <a:pt x="28" y="38"/>
                    </a:cubicBezTo>
                    <a:cubicBezTo>
                      <a:pt x="26" y="38"/>
                      <a:pt x="22" y="36"/>
                      <a:pt x="23" y="35"/>
                    </a:cubicBezTo>
                    <a:cubicBezTo>
                      <a:pt x="23" y="33"/>
                      <a:pt x="24" y="31"/>
                      <a:pt x="25" y="30"/>
                    </a:cubicBezTo>
                    <a:cubicBezTo>
                      <a:pt x="24" y="30"/>
                      <a:pt x="23" y="31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1" y="35"/>
                      <a:pt x="21" y="36"/>
                      <a:pt x="23" y="38"/>
                    </a:cubicBezTo>
                    <a:cubicBezTo>
                      <a:pt x="25" y="39"/>
                      <a:pt x="31" y="41"/>
                      <a:pt x="34" y="41"/>
                    </a:cubicBezTo>
                    <a:cubicBezTo>
                      <a:pt x="35" y="41"/>
                      <a:pt x="37" y="41"/>
                      <a:pt x="38" y="42"/>
                    </a:cubicBezTo>
                    <a:cubicBezTo>
                      <a:pt x="39" y="42"/>
                      <a:pt x="38" y="42"/>
                      <a:pt x="40" y="42"/>
                    </a:cubicBezTo>
                    <a:cubicBezTo>
                      <a:pt x="40" y="43"/>
                      <a:pt x="43" y="42"/>
                      <a:pt x="43" y="42"/>
                    </a:cubicBezTo>
                    <a:cubicBezTo>
                      <a:pt x="43" y="42"/>
                      <a:pt x="45" y="42"/>
                      <a:pt x="45" y="42"/>
                    </a:cubicBezTo>
                    <a:cubicBezTo>
                      <a:pt x="46" y="42"/>
                      <a:pt x="48" y="43"/>
                      <a:pt x="50" y="42"/>
                    </a:cubicBezTo>
                    <a:cubicBezTo>
                      <a:pt x="50" y="44"/>
                      <a:pt x="53" y="42"/>
                      <a:pt x="54" y="41"/>
                    </a:cubicBezTo>
                    <a:cubicBezTo>
                      <a:pt x="55" y="41"/>
                      <a:pt x="56" y="41"/>
                      <a:pt x="57" y="41"/>
                    </a:cubicBezTo>
                    <a:cubicBezTo>
                      <a:pt x="59" y="40"/>
                      <a:pt x="64" y="35"/>
                      <a:pt x="64" y="33"/>
                    </a:cubicBezTo>
                    <a:cubicBezTo>
                      <a:pt x="66" y="32"/>
                      <a:pt x="66" y="30"/>
                      <a:pt x="67" y="29"/>
                    </a:cubicBezTo>
                    <a:cubicBezTo>
                      <a:pt x="70" y="28"/>
                      <a:pt x="70" y="25"/>
                      <a:pt x="69" y="21"/>
                    </a:cubicBezTo>
                    <a:cubicBezTo>
                      <a:pt x="73" y="19"/>
                      <a:pt x="72" y="16"/>
                      <a:pt x="72" y="14"/>
                    </a:cubicBezTo>
                    <a:cubicBezTo>
                      <a:pt x="73" y="13"/>
                      <a:pt x="74" y="13"/>
                      <a:pt x="74" y="13"/>
                    </a:cubicBezTo>
                    <a:cubicBezTo>
                      <a:pt x="75" y="13"/>
                      <a:pt x="75" y="12"/>
                      <a:pt x="76" y="12"/>
                    </a:cubicBezTo>
                    <a:cubicBezTo>
                      <a:pt x="76" y="11"/>
                      <a:pt x="77" y="11"/>
                      <a:pt x="77" y="11"/>
                    </a:cubicBezTo>
                    <a:cubicBezTo>
                      <a:pt x="78" y="10"/>
                      <a:pt x="78" y="9"/>
                      <a:pt x="78" y="8"/>
                    </a:cubicBezTo>
                    <a:cubicBezTo>
                      <a:pt x="76" y="8"/>
                      <a:pt x="73" y="7"/>
                      <a:pt x="70" y="7"/>
                    </a:cubicBezTo>
                    <a:close/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2" name="Freeform 84"/>
              <p:cNvSpPr/>
              <p:nvPr>
                <p:custDataLst>
                  <p:tags r:id="rId266"/>
                </p:custDataLst>
              </p:nvPr>
            </p:nvSpPr>
            <p:spPr bwMode="auto">
              <a:xfrm>
                <a:off x="1377" y="972"/>
                <a:ext cx="44" cy="27"/>
              </a:xfrm>
              <a:custGeom>
                <a:avLst/>
                <a:gdLst>
                  <a:gd name="T0" fmla="*/ 79 w 33"/>
                  <a:gd name="T1" fmla="*/ 0 h 20"/>
                  <a:gd name="T2" fmla="*/ 0 w 33"/>
                  <a:gd name="T3" fmla="*/ 49 h 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20">
                    <a:moveTo>
                      <a:pt x="33" y="0"/>
                    </a:moveTo>
                    <a:cubicBezTo>
                      <a:pt x="30" y="12"/>
                      <a:pt x="3" y="14"/>
                      <a:pt x="0" y="2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3" name="Freeform 85"/>
              <p:cNvSpPr/>
              <p:nvPr>
                <p:custDataLst>
                  <p:tags r:id="rId267"/>
                </p:custDataLst>
              </p:nvPr>
            </p:nvSpPr>
            <p:spPr bwMode="auto">
              <a:xfrm>
                <a:off x="1461" y="937"/>
                <a:ext cx="19" cy="46"/>
              </a:xfrm>
              <a:custGeom>
                <a:avLst/>
                <a:gdLst>
                  <a:gd name="T0" fmla="*/ 20 w 14"/>
                  <a:gd name="T1" fmla="*/ 0 h 34"/>
                  <a:gd name="T2" fmla="*/ 26 w 14"/>
                  <a:gd name="T3" fmla="*/ 57 h 34"/>
                  <a:gd name="T4" fmla="*/ 0 w 14"/>
                  <a:gd name="T5" fmla="*/ 84 h 34"/>
                  <a:gd name="T6" fmla="*/ 22 w 14"/>
                  <a:gd name="T7" fmla="*/ 50 h 34"/>
                  <a:gd name="T8" fmla="*/ 20 w 14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34">
                    <a:moveTo>
                      <a:pt x="8" y="0"/>
                    </a:moveTo>
                    <a:cubicBezTo>
                      <a:pt x="11" y="3"/>
                      <a:pt x="14" y="9"/>
                      <a:pt x="10" y="23"/>
                    </a:cubicBezTo>
                    <a:cubicBezTo>
                      <a:pt x="8" y="29"/>
                      <a:pt x="4" y="34"/>
                      <a:pt x="0" y="34"/>
                    </a:cubicBezTo>
                    <a:cubicBezTo>
                      <a:pt x="3" y="33"/>
                      <a:pt x="7" y="27"/>
                      <a:pt x="9" y="20"/>
                    </a:cubicBezTo>
                    <a:cubicBezTo>
                      <a:pt x="11" y="14"/>
                      <a:pt x="10" y="2"/>
                      <a:pt x="8" y="0"/>
                    </a:cubicBezTo>
                    <a:close/>
                  </a:path>
                </a:pathLst>
              </a:custGeom>
              <a:solidFill>
                <a:srgbClr val="DAB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4" name="Freeform 86"/>
              <p:cNvSpPr/>
              <p:nvPr>
                <p:custDataLst>
                  <p:tags r:id="rId268"/>
                </p:custDataLst>
              </p:nvPr>
            </p:nvSpPr>
            <p:spPr bwMode="auto">
              <a:xfrm>
                <a:off x="1299" y="757"/>
                <a:ext cx="322" cy="216"/>
              </a:xfrm>
              <a:custGeom>
                <a:avLst/>
                <a:gdLst>
                  <a:gd name="T0" fmla="*/ 413 w 241"/>
                  <a:gd name="T1" fmla="*/ 299 h 162"/>
                  <a:gd name="T2" fmla="*/ 480 w 241"/>
                  <a:gd name="T3" fmla="*/ 325 h 162"/>
                  <a:gd name="T4" fmla="*/ 541 w 241"/>
                  <a:gd name="T5" fmla="*/ 305 h 162"/>
                  <a:gd name="T6" fmla="*/ 562 w 241"/>
                  <a:gd name="T7" fmla="*/ 272 h 162"/>
                  <a:gd name="T8" fmla="*/ 573 w 241"/>
                  <a:gd name="T9" fmla="*/ 241 h 162"/>
                  <a:gd name="T10" fmla="*/ 573 w 241"/>
                  <a:gd name="T11" fmla="*/ 215 h 162"/>
                  <a:gd name="T12" fmla="*/ 575 w 241"/>
                  <a:gd name="T13" fmla="*/ 193 h 162"/>
                  <a:gd name="T14" fmla="*/ 562 w 241"/>
                  <a:gd name="T15" fmla="*/ 151 h 162"/>
                  <a:gd name="T16" fmla="*/ 552 w 241"/>
                  <a:gd name="T17" fmla="*/ 123 h 162"/>
                  <a:gd name="T18" fmla="*/ 532 w 241"/>
                  <a:gd name="T19" fmla="*/ 91 h 162"/>
                  <a:gd name="T20" fmla="*/ 505 w 241"/>
                  <a:gd name="T21" fmla="*/ 65 h 162"/>
                  <a:gd name="T22" fmla="*/ 426 w 241"/>
                  <a:gd name="T23" fmla="*/ 31 h 162"/>
                  <a:gd name="T24" fmla="*/ 362 w 241"/>
                  <a:gd name="T25" fmla="*/ 15 h 162"/>
                  <a:gd name="T26" fmla="*/ 335 w 241"/>
                  <a:gd name="T27" fmla="*/ 5 h 162"/>
                  <a:gd name="T28" fmla="*/ 307 w 241"/>
                  <a:gd name="T29" fmla="*/ 7 h 162"/>
                  <a:gd name="T30" fmla="*/ 265 w 241"/>
                  <a:gd name="T31" fmla="*/ 9 h 162"/>
                  <a:gd name="T32" fmla="*/ 224 w 241"/>
                  <a:gd name="T33" fmla="*/ 20 h 162"/>
                  <a:gd name="T34" fmla="*/ 164 w 241"/>
                  <a:gd name="T35" fmla="*/ 27 h 162"/>
                  <a:gd name="T36" fmla="*/ 106 w 241"/>
                  <a:gd name="T37" fmla="*/ 59 h 162"/>
                  <a:gd name="T38" fmla="*/ 76 w 241"/>
                  <a:gd name="T39" fmla="*/ 101 h 162"/>
                  <a:gd name="T40" fmla="*/ 49 w 241"/>
                  <a:gd name="T41" fmla="*/ 128 h 162"/>
                  <a:gd name="T42" fmla="*/ 36 w 241"/>
                  <a:gd name="T43" fmla="*/ 148 h 162"/>
                  <a:gd name="T44" fmla="*/ 15 w 241"/>
                  <a:gd name="T45" fmla="*/ 215 h 162"/>
                  <a:gd name="T46" fmla="*/ 16 w 241"/>
                  <a:gd name="T47" fmla="*/ 276 h 162"/>
                  <a:gd name="T48" fmla="*/ 71 w 241"/>
                  <a:gd name="T49" fmla="*/ 351 h 162"/>
                  <a:gd name="T50" fmla="*/ 155 w 241"/>
                  <a:gd name="T51" fmla="*/ 361 h 162"/>
                  <a:gd name="T52" fmla="*/ 224 w 241"/>
                  <a:gd name="T53" fmla="*/ 357 h 162"/>
                  <a:gd name="T54" fmla="*/ 303 w 241"/>
                  <a:gd name="T55" fmla="*/ 375 h 162"/>
                  <a:gd name="T56" fmla="*/ 404 w 241"/>
                  <a:gd name="T57" fmla="*/ 357 h 162"/>
                  <a:gd name="T58" fmla="*/ 413 w 241"/>
                  <a:gd name="T59" fmla="*/ 299 h 1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41" h="162">
                    <a:moveTo>
                      <a:pt x="173" y="126"/>
                    </a:moveTo>
                    <a:cubicBezTo>
                      <a:pt x="180" y="132"/>
                      <a:pt x="194" y="137"/>
                      <a:pt x="201" y="137"/>
                    </a:cubicBezTo>
                    <a:cubicBezTo>
                      <a:pt x="210" y="136"/>
                      <a:pt x="221" y="135"/>
                      <a:pt x="227" y="129"/>
                    </a:cubicBezTo>
                    <a:cubicBezTo>
                      <a:pt x="231" y="125"/>
                      <a:pt x="233" y="119"/>
                      <a:pt x="236" y="115"/>
                    </a:cubicBezTo>
                    <a:cubicBezTo>
                      <a:pt x="238" y="111"/>
                      <a:pt x="239" y="107"/>
                      <a:pt x="240" y="102"/>
                    </a:cubicBezTo>
                    <a:cubicBezTo>
                      <a:pt x="240" y="98"/>
                      <a:pt x="241" y="94"/>
                      <a:pt x="240" y="91"/>
                    </a:cubicBezTo>
                    <a:cubicBezTo>
                      <a:pt x="240" y="88"/>
                      <a:pt x="241" y="85"/>
                      <a:pt x="241" y="82"/>
                    </a:cubicBezTo>
                    <a:cubicBezTo>
                      <a:pt x="240" y="76"/>
                      <a:pt x="239" y="69"/>
                      <a:pt x="236" y="64"/>
                    </a:cubicBezTo>
                    <a:cubicBezTo>
                      <a:pt x="234" y="60"/>
                      <a:pt x="232" y="57"/>
                      <a:pt x="231" y="52"/>
                    </a:cubicBezTo>
                    <a:cubicBezTo>
                      <a:pt x="230" y="47"/>
                      <a:pt x="227" y="42"/>
                      <a:pt x="223" y="38"/>
                    </a:cubicBezTo>
                    <a:cubicBezTo>
                      <a:pt x="221" y="35"/>
                      <a:pt x="214" y="29"/>
                      <a:pt x="212" y="28"/>
                    </a:cubicBezTo>
                    <a:cubicBezTo>
                      <a:pt x="207" y="23"/>
                      <a:pt x="187" y="9"/>
                      <a:pt x="179" y="13"/>
                    </a:cubicBezTo>
                    <a:cubicBezTo>
                      <a:pt x="176" y="6"/>
                      <a:pt x="157" y="3"/>
                      <a:pt x="152" y="6"/>
                    </a:cubicBezTo>
                    <a:cubicBezTo>
                      <a:pt x="151" y="4"/>
                      <a:pt x="147" y="3"/>
                      <a:pt x="141" y="2"/>
                    </a:cubicBezTo>
                    <a:cubicBezTo>
                      <a:pt x="136" y="2"/>
                      <a:pt x="131" y="2"/>
                      <a:pt x="129" y="3"/>
                    </a:cubicBezTo>
                    <a:cubicBezTo>
                      <a:pt x="125" y="3"/>
                      <a:pt x="115" y="0"/>
                      <a:pt x="111" y="4"/>
                    </a:cubicBezTo>
                    <a:cubicBezTo>
                      <a:pt x="106" y="0"/>
                      <a:pt x="96" y="4"/>
                      <a:pt x="94" y="8"/>
                    </a:cubicBezTo>
                    <a:cubicBezTo>
                      <a:pt x="90" y="3"/>
                      <a:pt x="79" y="5"/>
                      <a:pt x="69" y="11"/>
                    </a:cubicBezTo>
                    <a:cubicBezTo>
                      <a:pt x="61" y="15"/>
                      <a:pt x="52" y="19"/>
                      <a:pt x="44" y="25"/>
                    </a:cubicBezTo>
                    <a:cubicBezTo>
                      <a:pt x="35" y="31"/>
                      <a:pt x="27" y="40"/>
                      <a:pt x="32" y="43"/>
                    </a:cubicBezTo>
                    <a:cubicBezTo>
                      <a:pt x="25" y="45"/>
                      <a:pt x="25" y="47"/>
                      <a:pt x="21" y="54"/>
                    </a:cubicBezTo>
                    <a:cubicBezTo>
                      <a:pt x="17" y="61"/>
                      <a:pt x="15" y="62"/>
                      <a:pt x="15" y="62"/>
                    </a:cubicBezTo>
                    <a:cubicBezTo>
                      <a:pt x="11" y="66"/>
                      <a:pt x="5" y="86"/>
                      <a:pt x="6" y="91"/>
                    </a:cubicBezTo>
                    <a:cubicBezTo>
                      <a:pt x="4" y="95"/>
                      <a:pt x="0" y="113"/>
                      <a:pt x="7" y="116"/>
                    </a:cubicBezTo>
                    <a:cubicBezTo>
                      <a:pt x="6" y="123"/>
                      <a:pt x="15" y="145"/>
                      <a:pt x="30" y="148"/>
                    </a:cubicBezTo>
                    <a:cubicBezTo>
                      <a:pt x="46" y="151"/>
                      <a:pt x="55" y="150"/>
                      <a:pt x="65" y="152"/>
                    </a:cubicBezTo>
                    <a:cubicBezTo>
                      <a:pt x="75" y="153"/>
                      <a:pt x="91" y="153"/>
                      <a:pt x="94" y="151"/>
                    </a:cubicBezTo>
                    <a:cubicBezTo>
                      <a:pt x="98" y="155"/>
                      <a:pt x="123" y="160"/>
                      <a:pt x="127" y="158"/>
                    </a:cubicBezTo>
                    <a:cubicBezTo>
                      <a:pt x="136" y="160"/>
                      <a:pt x="160" y="162"/>
                      <a:pt x="169" y="151"/>
                    </a:cubicBezTo>
                    <a:cubicBezTo>
                      <a:pt x="174" y="144"/>
                      <a:pt x="178" y="132"/>
                      <a:pt x="173" y="126"/>
                    </a:cubicBezTo>
                    <a:close/>
                  </a:path>
                </a:pathLst>
              </a:custGeom>
              <a:solidFill>
                <a:srgbClr val="EDEC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5" name="Freeform 87"/>
              <p:cNvSpPr/>
              <p:nvPr>
                <p:custDataLst>
                  <p:tags r:id="rId269"/>
                </p:custDataLst>
              </p:nvPr>
            </p:nvSpPr>
            <p:spPr bwMode="auto">
              <a:xfrm>
                <a:off x="1450" y="761"/>
                <a:ext cx="12" cy="88"/>
              </a:xfrm>
              <a:custGeom>
                <a:avLst/>
                <a:gdLst>
                  <a:gd name="T0" fmla="*/ 15 w 9"/>
                  <a:gd name="T1" fmla="*/ 0 h 66"/>
                  <a:gd name="T2" fmla="*/ 0 w 9"/>
                  <a:gd name="T3" fmla="*/ 5 h 66"/>
                  <a:gd name="T4" fmla="*/ 7 w 9"/>
                  <a:gd name="T5" fmla="*/ 21 h 66"/>
                  <a:gd name="T6" fmla="*/ 12 w 9"/>
                  <a:gd name="T7" fmla="*/ 59 h 66"/>
                  <a:gd name="T8" fmla="*/ 15 w 9"/>
                  <a:gd name="T9" fmla="*/ 101 h 66"/>
                  <a:gd name="T10" fmla="*/ 16 w 9"/>
                  <a:gd name="T11" fmla="*/ 121 h 66"/>
                  <a:gd name="T12" fmla="*/ 16 w 9"/>
                  <a:gd name="T13" fmla="*/ 156 h 66"/>
                  <a:gd name="T14" fmla="*/ 20 w 9"/>
                  <a:gd name="T15" fmla="*/ 128 h 66"/>
                  <a:gd name="T16" fmla="*/ 20 w 9"/>
                  <a:gd name="T17" fmla="*/ 101 h 66"/>
                  <a:gd name="T18" fmla="*/ 16 w 9"/>
                  <a:gd name="T19" fmla="*/ 57 h 66"/>
                  <a:gd name="T20" fmla="*/ 16 w 9"/>
                  <a:gd name="T21" fmla="*/ 43 h 66"/>
                  <a:gd name="T22" fmla="*/ 12 w 9"/>
                  <a:gd name="T23" fmla="*/ 28 h 66"/>
                  <a:gd name="T24" fmla="*/ 12 w 9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66">
                    <a:moveTo>
                      <a:pt x="6" y="0"/>
                    </a:moveTo>
                    <a:cubicBezTo>
                      <a:pt x="4" y="0"/>
                      <a:pt x="1" y="0"/>
                      <a:pt x="0" y="2"/>
                    </a:cubicBezTo>
                    <a:cubicBezTo>
                      <a:pt x="0" y="4"/>
                      <a:pt x="2" y="8"/>
                      <a:pt x="3" y="9"/>
                    </a:cubicBezTo>
                    <a:cubicBezTo>
                      <a:pt x="5" y="14"/>
                      <a:pt x="5" y="20"/>
                      <a:pt x="5" y="25"/>
                    </a:cubicBezTo>
                    <a:cubicBezTo>
                      <a:pt x="5" y="31"/>
                      <a:pt x="6" y="37"/>
                      <a:pt x="6" y="43"/>
                    </a:cubicBezTo>
                    <a:cubicBezTo>
                      <a:pt x="7" y="46"/>
                      <a:pt x="8" y="49"/>
                      <a:pt x="7" y="51"/>
                    </a:cubicBezTo>
                    <a:cubicBezTo>
                      <a:pt x="7" y="56"/>
                      <a:pt x="6" y="61"/>
                      <a:pt x="7" y="66"/>
                    </a:cubicBezTo>
                    <a:cubicBezTo>
                      <a:pt x="7" y="62"/>
                      <a:pt x="8" y="58"/>
                      <a:pt x="8" y="54"/>
                    </a:cubicBezTo>
                    <a:cubicBezTo>
                      <a:pt x="9" y="50"/>
                      <a:pt x="9" y="47"/>
                      <a:pt x="8" y="43"/>
                    </a:cubicBezTo>
                    <a:cubicBezTo>
                      <a:pt x="7" y="37"/>
                      <a:pt x="7" y="30"/>
                      <a:pt x="7" y="24"/>
                    </a:cubicBezTo>
                    <a:cubicBezTo>
                      <a:pt x="7" y="22"/>
                      <a:pt x="7" y="20"/>
                      <a:pt x="7" y="18"/>
                    </a:cubicBezTo>
                    <a:cubicBezTo>
                      <a:pt x="7" y="16"/>
                      <a:pt x="6" y="14"/>
                      <a:pt x="5" y="12"/>
                    </a:cubicBezTo>
                    <a:cubicBezTo>
                      <a:pt x="5" y="9"/>
                      <a:pt x="2" y="2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6" name="Freeform 88"/>
              <p:cNvSpPr/>
              <p:nvPr>
                <p:custDataLst>
                  <p:tags r:id="rId270"/>
                </p:custDataLst>
              </p:nvPr>
            </p:nvSpPr>
            <p:spPr bwMode="auto">
              <a:xfrm>
                <a:off x="1470" y="760"/>
                <a:ext cx="18" cy="59"/>
              </a:xfrm>
              <a:custGeom>
                <a:avLst/>
                <a:gdLst>
                  <a:gd name="T0" fmla="*/ 8 w 13"/>
                  <a:gd name="T1" fmla="*/ 9 h 44"/>
                  <a:gd name="T2" fmla="*/ 1 w 13"/>
                  <a:gd name="T3" fmla="*/ 54 h 44"/>
                  <a:gd name="T4" fmla="*/ 14 w 13"/>
                  <a:gd name="T5" fmla="*/ 75 h 44"/>
                  <a:gd name="T6" fmla="*/ 14 w 13"/>
                  <a:gd name="T7" fmla="*/ 86 h 44"/>
                  <a:gd name="T8" fmla="*/ 15 w 13"/>
                  <a:gd name="T9" fmla="*/ 106 h 44"/>
                  <a:gd name="T10" fmla="*/ 14 w 13"/>
                  <a:gd name="T11" fmla="*/ 68 h 44"/>
                  <a:gd name="T12" fmla="*/ 11 w 13"/>
                  <a:gd name="T13" fmla="*/ 51 h 44"/>
                  <a:gd name="T14" fmla="*/ 14 w 13"/>
                  <a:gd name="T15" fmla="*/ 34 h 44"/>
                  <a:gd name="T16" fmla="*/ 14 w 13"/>
                  <a:gd name="T17" fmla="*/ 16 h 44"/>
                  <a:gd name="T18" fmla="*/ 14 w 13"/>
                  <a:gd name="T19" fmla="*/ 9 h 44"/>
                  <a:gd name="T20" fmla="*/ 35 w 13"/>
                  <a:gd name="T21" fmla="*/ 5 h 44"/>
                  <a:gd name="T22" fmla="*/ 8 w 13"/>
                  <a:gd name="T23" fmla="*/ 12 h 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44">
                    <a:moveTo>
                      <a:pt x="3" y="4"/>
                    </a:moveTo>
                    <a:cubicBezTo>
                      <a:pt x="6" y="10"/>
                      <a:pt x="0" y="16"/>
                      <a:pt x="1" y="22"/>
                    </a:cubicBezTo>
                    <a:cubicBezTo>
                      <a:pt x="2" y="25"/>
                      <a:pt x="4" y="28"/>
                      <a:pt x="5" y="31"/>
                    </a:cubicBezTo>
                    <a:cubicBezTo>
                      <a:pt x="5" y="33"/>
                      <a:pt x="5" y="35"/>
                      <a:pt x="5" y="36"/>
                    </a:cubicBezTo>
                    <a:cubicBezTo>
                      <a:pt x="5" y="39"/>
                      <a:pt x="6" y="42"/>
                      <a:pt x="6" y="44"/>
                    </a:cubicBezTo>
                    <a:cubicBezTo>
                      <a:pt x="6" y="39"/>
                      <a:pt x="7" y="33"/>
                      <a:pt x="5" y="28"/>
                    </a:cubicBezTo>
                    <a:cubicBezTo>
                      <a:pt x="5" y="26"/>
                      <a:pt x="4" y="24"/>
                      <a:pt x="4" y="21"/>
                    </a:cubicBezTo>
                    <a:cubicBezTo>
                      <a:pt x="4" y="19"/>
                      <a:pt x="5" y="17"/>
                      <a:pt x="5" y="14"/>
                    </a:cubicBezTo>
                    <a:cubicBezTo>
                      <a:pt x="5" y="12"/>
                      <a:pt x="6" y="10"/>
                      <a:pt x="5" y="7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6" y="1"/>
                      <a:pt x="11" y="2"/>
                      <a:pt x="13" y="2"/>
                    </a:cubicBezTo>
                    <a:cubicBezTo>
                      <a:pt x="12" y="1"/>
                      <a:pt x="0" y="0"/>
                      <a:pt x="3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7" name="Freeform 89"/>
              <p:cNvSpPr/>
              <p:nvPr>
                <p:custDataLst>
                  <p:tags r:id="rId271"/>
                </p:custDataLst>
              </p:nvPr>
            </p:nvSpPr>
            <p:spPr bwMode="auto">
              <a:xfrm>
                <a:off x="1506" y="764"/>
                <a:ext cx="19" cy="20"/>
              </a:xfrm>
              <a:custGeom>
                <a:avLst/>
                <a:gdLst>
                  <a:gd name="T0" fmla="*/ 0 w 14"/>
                  <a:gd name="T1" fmla="*/ 33 h 15"/>
                  <a:gd name="T2" fmla="*/ 0 w 14"/>
                  <a:gd name="T3" fmla="*/ 16 h 15"/>
                  <a:gd name="T4" fmla="*/ 1 w 14"/>
                  <a:gd name="T5" fmla="*/ 5 h 15"/>
                  <a:gd name="T6" fmla="*/ 35 w 14"/>
                  <a:gd name="T7" fmla="*/ 9 h 15"/>
                  <a:gd name="T8" fmla="*/ 7 w 14"/>
                  <a:gd name="T9" fmla="*/ 15 h 15"/>
                  <a:gd name="T10" fmla="*/ 5 w 14"/>
                  <a:gd name="T11" fmla="*/ 28 h 15"/>
                  <a:gd name="T12" fmla="*/ 0 w 14"/>
                  <a:gd name="T13" fmla="*/ 36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0" y="14"/>
                    </a:moveTo>
                    <a:cubicBezTo>
                      <a:pt x="0" y="11"/>
                      <a:pt x="0" y="9"/>
                      <a:pt x="0" y="7"/>
                    </a:cubicBezTo>
                    <a:cubicBezTo>
                      <a:pt x="0" y="6"/>
                      <a:pt x="0" y="3"/>
                      <a:pt x="1" y="2"/>
                    </a:cubicBezTo>
                    <a:cubicBezTo>
                      <a:pt x="3" y="0"/>
                      <a:pt x="12" y="3"/>
                      <a:pt x="14" y="4"/>
                    </a:cubicBezTo>
                    <a:cubicBezTo>
                      <a:pt x="11" y="4"/>
                      <a:pt x="5" y="2"/>
                      <a:pt x="3" y="6"/>
                    </a:cubicBezTo>
                    <a:cubicBezTo>
                      <a:pt x="2" y="8"/>
                      <a:pt x="3" y="10"/>
                      <a:pt x="2" y="12"/>
                    </a:cubicBezTo>
                    <a:cubicBezTo>
                      <a:pt x="1" y="13"/>
                      <a:pt x="0" y="13"/>
                      <a:pt x="0" y="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8" name="Freeform 90"/>
              <p:cNvSpPr/>
              <p:nvPr>
                <p:custDataLst>
                  <p:tags r:id="rId272"/>
                </p:custDataLst>
              </p:nvPr>
            </p:nvSpPr>
            <p:spPr bwMode="auto">
              <a:xfrm>
                <a:off x="1539" y="776"/>
                <a:ext cx="38" cy="17"/>
              </a:xfrm>
              <a:custGeom>
                <a:avLst/>
                <a:gdLst>
                  <a:gd name="T0" fmla="*/ 0 w 29"/>
                  <a:gd name="T1" fmla="*/ 16 h 13"/>
                  <a:gd name="T2" fmla="*/ 7 w 29"/>
                  <a:gd name="T3" fmla="*/ 1 h 13"/>
                  <a:gd name="T4" fmla="*/ 24 w 29"/>
                  <a:gd name="T5" fmla="*/ 5 h 13"/>
                  <a:gd name="T6" fmla="*/ 66 w 29"/>
                  <a:gd name="T7" fmla="*/ 29 h 13"/>
                  <a:gd name="T8" fmla="*/ 22 w 29"/>
                  <a:gd name="T9" fmla="*/ 9 h 13"/>
                  <a:gd name="T10" fmla="*/ 7 w 29"/>
                  <a:gd name="T11" fmla="*/ 9 h 13"/>
                  <a:gd name="T12" fmla="*/ 5 w 29"/>
                  <a:gd name="T13" fmla="*/ 13 h 13"/>
                  <a:gd name="T14" fmla="*/ 0 w 29"/>
                  <a:gd name="T15" fmla="*/ 16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13">
                    <a:moveTo>
                      <a:pt x="0" y="7"/>
                    </a:moveTo>
                    <a:cubicBezTo>
                      <a:pt x="1" y="5"/>
                      <a:pt x="1" y="2"/>
                      <a:pt x="3" y="1"/>
                    </a:cubicBezTo>
                    <a:cubicBezTo>
                      <a:pt x="5" y="0"/>
                      <a:pt x="9" y="1"/>
                      <a:pt x="11" y="2"/>
                    </a:cubicBezTo>
                    <a:cubicBezTo>
                      <a:pt x="17" y="5"/>
                      <a:pt x="24" y="8"/>
                      <a:pt x="29" y="13"/>
                    </a:cubicBezTo>
                    <a:cubicBezTo>
                      <a:pt x="23" y="9"/>
                      <a:pt x="17" y="6"/>
                      <a:pt x="10" y="4"/>
                    </a:cubicBezTo>
                    <a:cubicBezTo>
                      <a:pt x="8" y="3"/>
                      <a:pt x="5" y="2"/>
                      <a:pt x="3" y="4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1" y="6"/>
                      <a:pt x="0" y="6"/>
                      <a:pt x="0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9" name="Freeform 91"/>
              <p:cNvSpPr/>
              <p:nvPr>
                <p:custDataLst>
                  <p:tags r:id="rId273"/>
                </p:custDataLst>
              </p:nvPr>
            </p:nvSpPr>
            <p:spPr bwMode="auto">
              <a:xfrm>
                <a:off x="1509" y="852"/>
                <a:ext cx="15" cy="51"/>
              </a:xfrm>
              <a:custGeom>
                <a:avLst/>
                <a:gdLst>
                  <a:gd name="T0" fmla="*/ 19 w 11"/>
                  <a:gd name="T1" fmla="*/ 0 h 38"/>
                  <a:gd name="T2" fmla="*/ 20 w 11"/>
                  <a:gd name="T3" fmla="*/ 12 h 38"/>
                  <a:gd name="T4" fmla="*/ 20 w 11"/>
                  <a:gd name="T5" fmla="*/ 28 h 38"/>
                  <a:gd name="T6" fmla="*/ 15 w 11"/>
                  <a:gd name="T7" fmla="*/ 54 h 38"/>
                  <a:gd name="T8" fmla="*/ 7 w 11"/>
                  <a:gd name="T9" fmla="*/ 72 h 38"/>
                  <a:gd name="T10" fmla="*/ 0 w 11"/>
                  <a:gd name="T11" fmla="*/ 91 h 38"/>
                  <a:gd name="T12" fmla="*/ 14 w 11"/>
                  <a:gd name="T13" fmla="*/ 78 h 38"/>
                  <a:gd name="T14" fmla="*/ 26 w 11"/>
                  <a:gd name="T15" fmla="*/ 48 h 38"/>
                  <a:gd name="T16" fmla="*/ 26 w 11"/>
                  <a:gd name="T17" fmla="*/ 16 h 38"/>
                  <a:gd name="T18" fmla="*/ 19 w 11"/>
                  <a:gd name="T19" fmla="*/ 0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" h="38">
                    <a:moveTo>
                      <a:pt x="7" y="0"/>
                    </a:moveTo>
                    <a:cubicBezTo>
                      <a:pt x="8" y="1"/>
                      <a:pt x="8" y="3"/>
                      <a:pt x="8" y="5"/>
                    </a:cubicBezTo>
                    <a:cubicBezTo>
                      <a:pt x="8" y="7"/>
                      <a:pt x="8" y="10"/>
                      <a:pt x="8" y="12"/>
                    </a:cubicBezTo>
                    <a:cubicBezTo>
                      <a:pt x="8" y="15"/>
                      <a:pt x="7" y="19"/>
                      <a:pt x="6" y="22"/>
                    </a:cubicBezTo>
                    <a:cubicBezTo>
                      <a:pt x="6" y="25"/>
                      <a:pt x="5" y="28"/>
                      <a:pt x="3" y="30"/>
                    </a:cubicBezTo>
                    <a:cubicBezTo>
                      <a:pt x="2" y="33"/>
                      <a:pt x="1" y="36"/>
                      <a:pt x="0" y="38"/>
                    </a:cubicBezTo>
                    <a:cubicBezTo>
                      <a:pt x="1" y="35"/>
                      <a:pt x="3" y="34"/>
                      <a:pt x="5" y="32"/>
                    </a:cubicBezTo>
                    <a:cubicBezTo>
                      <a:pt x="8" y="29"/>
                      <a:pt x="8" y="24"/>
                      <a:pt x="10" y="20"/>
                    </a:cubicBezTo>
                    <a:cubicBezTo>
                      <a:pt x="11" y="16"/>
                      <a:pt x="11" y="11"/>
                      <a:pt x="10" y="7"/>
                    </a:cubicBezTo>
                    <a:cubicBezTo>
                      <a:pt x="10" y="5"/>
                      <a:pt x="8" y="3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0" name="Freeform 92"/>
              <p:cNvSpPr/>
              <p:nvPr>
                <p:custDataLst>
                  <p:tags r:id="rId274"/>
                </p:custDataLst>
              </p:nvPr>
            </p:nvSpPr>
            <p:spPr bwMode="auto">
              <a:xfrm>
                <a:off x="1540" y="829"/>
                <a:ext cx="16" cy="39"/>
              </a:xfrm>
              <a:custGeom>
                <a:avLst/>
                <a:gdLst>
                  <a:gd name="T0" fmla="*/ 0 w 12"/>
                  <a:gd name="T1" fmla="*/ 5 h 29"/>
                  <a:gd name="T2" fmla="*/ 16 w 12"/>
                  <a:gd name="T3" fmla="*/ 42 h 29"/>
                  <a:gd name="T4" fmla="*/ 20 w 12"/>
                  <a:gd name="T5" fmla="*/ 70 h 29"/>
                  <a:gd name="T6" fmla="*/ 28 w 12"/>
                  <a:gd name="T7" fmla="*/ 54 h 29"/>
                  <a:gd name="T8" fmla="*/ 21 w 12"/>
                  <a:gd name="T9" fmla="*/ 31 h 29"/>
                  <a:gd name="T10" fmla="*/ 7 w 12"/>
                  <a:gd name="T11" fmla="*/ 15 h 29"/>
                  <a:gd name="T12" fmla="*/ 0 w 12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28">
                    <a:moveTo>
                      <a:pt x="0" y="2"/>
                    </a:moveTo>
                    <a:cubicBezTo>
                      <a:pt x="2" y="8"/>
                      <a:pt x="5" y="12"/>
                      <a:pt x="7" y="17"/>
                    </a:cubicBezTo>
                    <a:cubicBezTo>
                      <a:pt x="9" y="21"/>
                      <a:pt x="9" y="25"/>
                      <a:pt x="8" y="29"/>
                    </a:cubicBezTo>
                    <a:cubicBezTo>
                      <a:pt x="9" y="27"/>
                      <a:pt x="11" y="25"/>
                      <a:pt x="12" y="22"/>
                    </a:cubicBezTo>
                    <a:cubicBezTo>
                      <a:pt x="12" y="19"/>
                      <a:pt x="11" y="16"/>
                      <a:pt x="9" y="13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2" y="4"/>
                      <a:pt x="0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1" name="Freeform 93"/>
              <p:cNvSpPr/>
              <p:nvPr>
                <p:custDataLst>
                  <p:tags r:id="rId275"/>
                </p:custDataLst>
              </p:nvPr>
            </p:nvSpPr>
            <p:spPr bwMode="auto">
              <a:xfrm>
                <a:off x="1545" y="863"/>
                <a:ext cx="31" cy="26"/>
              </a:xfrm>
              <a:custGeom>
                <a:avLst/>
                <a:gdLst>
                  <a:gd name="T0" fmla="*/ 0 w 23"/>
                  <a:gd name="T1" fmla="*/ 44 h 20"/>
                  <a:gd name="T2" fmla="*/ 22 w 23"/>
                  <a:gd name="T3" fmla="*/ 13 h 20"/>
                  <a:gd name="T4" fmla="*/ 40 w 23"/>
                  <a:gd name="T5" fmla="*/ 9 h 20"/>
                  <a:gd name="T6" fmla="*/ 57 w 23"/>
                  <a:gd name="T7" fmla="*/ 0 h 20"/>
                  <a:gd name="T8" fmla="*/ 43 w 23"/>
                  <a:gd name="T9" fmla="*/ 12 h 20"/>
                  <a:gd name="T10" fmla="*/ 22 w 23"/>
                  <a:gd name="T11" fmla="*/ 21 h 20"/>
                  <a:gd name="T12" fmla="*/ 7 w 23"/>
                  <a:gd name="T13" fmla="*/ 30 h 20"/>
                  <a:gd name="T14" fmla="*/ 0 w 23"/>
                  <a:gd name="T15" fmla="*/ 44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3" h="20">
                    <a:moveTo>
                      <a:pt x="0" y="20"/>
                    </a:moveTo>
                    <a:cubicBezTo>
                      <a:pt x="3" y="15"/>
                      <a:pt x="3" y="9"/>
                      <a:pt x="9" y="6"/>
                    </a:cubicBezTo>
                    <a:cubicBezTo>
                      <a:pt x="11" y="5"/>
                      <a:pt x="14" y="5"/>
                      <a:pt x="16" y="4"/>
                    </a:cubicBezTo>
                    <a:cubicBezTo>
                      <a:pt x="19" y="3"/>
                      <a:pt x="21" y="1"/>
                      <a:pt x="23" y="0"/>
                    </a:cubicBezTo>
                    <a:cubicBezTo>
                      <a:pt x="21" y="1"/>
                      <a:pt x="20" y="4"/>
                      <a:pt x="18" y="5"/>
                    </a:cubicBezTo>
                    <a:cubicBezTo>
                      <a:pt x="15" y="7"/>
                      <a:pt x="12" y="8"/>
                      <a:pt x="9" y="9"/>
                    </a:cubicBezTo>
                    <a:cubicBezTo>
                      <a:pt x="7" y="10"/>
                      <a:pt x="5" y="12"/>
                      <a:pt x="3" y="14"/>
                    </a:cubicBezTo>
                    <a:cubicBezTo>
                      <a:pt x="2" y="16"/>
                      <a:pt x="1" y="18"/>
                      <a:pt x="0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2" name="Freeform 94"/>
              <p:cNvSpPr/>
              <p:nvPr>
                <p:custDataLst>
                  <p:tags r:id="rId276"/>
                </p:custDataLst>
              </p:nvPr>
            </p:nvSpPr>
            <p:spPr bwMode="auto">
              <a:xfrm>
                <a:off x="1592" y="884"/>
                <a:ext cx="16" cy="36"/>
              </a:xfrm>
              <a:custGeom>
                <a:avLst/>
                <a:gdLst>
                  <a:gd name="T0" fmla="*/ 28 w 12"/>
                  <a:gd name="T1" fmla="*/ 0 h 27"/>
                  <a:gd name="T2" fmla="*/ 9 w 12"/>
                  <a:gd name="T3" fmla="*/ 31 h 27"/>
                  <a:gd name="T4" fmla="*/ 5 w 12"/>
                  <a:gd name="T5" fmla="*/ 64 h 27"/>
                  <a:gd name="T6" fmla="*/ 7 w 12"/>
                  <a:gd name="T7" fmla="*/ 48 h 27"/>
                  <a:gd name="T8" fmla="*/ 15 w 12"/>
                  <a:gd name="T9" fmla="*/ 28 h 27"/>
                  <a:gd name="T10" fmla="*/ 27 w 12"/>
                  <a:gd name="T11" fmla="*/ 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7">
                    <a:moveTo>
                      <a:pt x="12" y="0"/>
                    </a:moveTo>
                    <a:cubicBezTo>
                      <a:pt x="8" y="4"/>
                      <a:pt x="6" y="7"/>
                      <a:pt x="4" y="13"/>
                    </a:cubicBezTo>
                    <a:cubicBezTo>
                      <a:pt x="3" y="17"/>
                      <a:pt x="0" y="23"/>
                      <a:pt x="2" y="27"/>
                    </a:cubicBezTo>
                    <a:cubicBezTo>
                      <a:pt x="1" y="25"/>
                      <a:pt x="3" y="22"/>
                      <a:pt x="3" y="20"/>
                    </a:cubicBezTo>
                    <a:cubicBezTo>
                      <a:pt x="4" y="17"/>
                      <a:pt x="5" y="14"/>
                      <a:pt x="6" y="12"/>
                    </a:cubicBezTo>
                    <a:cubicBezTo>
                      <a:pt x="7" y="9"/>
                      <a:pt x="9" y="4"/>
                      <a:pt x="1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3" name="Freeform 95"/>
              <p:cNvSpPr/>
              <p:nvPr>
                <p:custDataLst>
                  <p:tags r:id="rId277"/>
                </p:custDataLst>
              </p:nvPr>
            </p:nvSpPr>
            <p:spPr bwMode="auto">
              <a:xfrm>
                <a:off x="1421" y="776"/>
                <a:ext cx="11" cy="64"/>
              </a:xfrm>
              <a:custGeom>
                <a:avLst/>
                <a:gdLst>
                  <a:gd name="T0" fmla="*/ 11 w 8"/>
                  <a:gd name="T1" fmla="*/ 0 h 48"/>
                  <a:gd name="T2" fmla="*/ 8 w 8"/>
                  <a:gd name="T3" fmla="*/ 33 h 48"/>
                  <a:gd name="T4" fmla="*/ 11 w 8"/>
                  <a:gd name="T5" fmla="*/ 63 h 48"/>
                  <a:gd name="T6" fmla="*/ 6 w 8"/>
                  <a:gd name="T7" fmla="*/ 85 h 48"/>
                  <a:gd name="T8" fmla="*/ 1 w 8"/>
                  <a:gd name="T9" fmla="*/ 113 h 48"/>
                  <a:gd name="T10" fmla="*/ 11 w 8"/>
                  <a:gd name="T11" fmla="*/ 84 h 48"/>
                  <a:gd name="T12" fmla="*/ 14 w 8"/>
                  <a:gd name="T13" fmla="*/ 69 h 48"/>
                  <a:gd name="T14" fmla="*/ 15 w 8"/>
                  <a:gd name="T15" fmla="*/ 59 h 48"/>
                  <a:gd name="T16" fmla="*/ 11 w 8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8">
                    <a:moveTo>
                      <a:pt x="4" y="0"/>
                    </a:moveTo>
                    <a:cubicBezTo>
                      <a:pt x="5" y="5"/>
                      <a:pt x="2" y="10"/>
                      <a:pt x="3" y="14"/>
                    </a:cubicBezTo>
                    <a:cubicBezTo>
                      <a:pt x="3" y="18"/>
                      <a:pt x="5" y="22"/>
                      <a:pt x="4" y="26"/>
                    </a:cubicBezTo>
                    <a:cubicBezTo>
                      <a:pt x="4" y="29"/>
                      <a:pt x="3" y="33"/>
                      <a:pt x="2" y="36"/>
                    </a:cubicBezTo>
                    <a:cubicBezTo>
                      <a:pt x="0" y="40"/>
                      <a:pt x="0" y="44"/>
                      <a:pt x="1" y="48"/>
                    </a:cubicBezTo>
                    <a:cubicBezTo>
                      <a:pt x="1" y="44"/>
                      <a:pt x="2" y="40"/>
                      <a:pt x="4" y="35"/>
                    </a:cubicBezTo>
                    <a:cubicBezTo>
                      <a:pt x="5" y="33"/>
                      <a:pt x="5" y="32"/>
                      <a:pt x="5" y="29"/>
                    </a:cubicBezTo>
                    <a:cubicBezTo>
                      <a:pt x="5" y="28"/>
                      <a:pt x="6" y="26"/>
                      <a:pt x="6" y="25"/>
                    </a:cubicBezTo>
                    <a:cubicBezTo>
                      <a:pt x="8" y="17"/>
                      <a:pt x="2" y="8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4" name="Freeform 96"/>
              <p:cNvSpPr/>
              <p:nvPr>
                <p:custDataLst>
                  <p:tags r:id="rId278"/>
                </p:custDataLst>
              </p:nvPr>
            </p:nvSpPr>
            <p:spPr bwMode="auto">
              <a:xfrm>
                <a:off x="1380" y="825"/>
                <a:ext cx="20" cy="34"/>
              </a:xfrm>
              <a:custGeom>
                <a:avLst/>
                <a:gdLst>
                  <a:gd name="T0" fmla="*/ 9 w 15"/>
                  <a:gd name="T1" fmla="*/ 0 h 25"/>
                  <a:gd name="T2" fmla="*/ 5 w 15"/>
                  <a:gd name="T3" fmla="*/ 45 h 25"/>
                  <a:gd name="T4" fmla="*/ 16 w 15"/>
                  <a:gd name="T5" fmla="*/ 57 h 25"/>
                  <a:gd name="T6" fmla="*/ 36 w 15"/>
                  <a:gd name="T7" fmla="*/ 63 h 25"/>
                  <a:gd name="T8" fmla="*/ 9 w 15"/>
                  <a:gd name="T9" fmla="*/ 37 h 25"/>
                  <a:gd name="T10" fmla="*/ 7 w 15"/>
                  <a:gd name="T11" fmla="*/ 15 h 25"/>
                  <a:gd name="T12" fmla="*/ 7 w 15"/>
                  <a:gd name="T13" fmla="*/ 1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25">
                    <a:moveTo>
                      <a:pt x="4" y="0"/>
                    </a:moveTo>
                    <a:cubicBezTo>
                      <a:pt x="0" y="5"/>
                      <a:pt x="0" y="13"/>
                      <a:pt x="2" y="18"/>
                    </a:cubicBezTo>
                    <a:cubicBezTo>
                      <a:pt x="3" y="20"/>
                      <a:pt x="5" y="22"/>
                      <a:pt x="7" y="23"/>
                    </a:cubicBezTo>
                    <a:cubicBezTo>
                      <a:pt x="10" y="24"/>
                      <a:pt x="13" y="23"/>
                      <a:pt x="15" y="25"/>
                    </a:cubicBezTo>
                    <a:cubicBezTo>
                      <a:pt x="11" y="24"/>
                      <a:pt x="5" y="19"/>
                      <a:pt x="4" y="15"/>
                    </a:cubicBezTo>
                    <a:cubicBezTo>
                      <a:pt x="3" y="12"/>
                      <a:pt x="3" y="9"/>
                      <a:pt x="3" y="6"/>
                    </a:cubicBezTo>
                    <a:cubicBezTo>
                      <a:pt x="3" y="4"/>
                      <a:pt x="4" y="3"/>
                      <a:pt x="3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5" name="Freeform 97"/>
              <p:cNvSpPr/>
              <p:nvPr>
                <p:custDataLst>
                  <p:tags r:id="rId279"/>
                </p:custDataLst>
              </p:nvPr>
            </p:nvSpPr>
            <p:spPr bwMode="auto">
              <a:xfrm>
                <a:off x="1357" y="815"/>
                <a:ext cx="9" cy="32"/>
              </a:xfrm>
              <a:custGeom>
                <a:avLst/>
                <a:gdLst>
                  <a:gd name="T0" fmla="*/ 15 w 7"/>
                  <a:gd name="T1" fmla="*/ 0 h 24"/>
                  <a:gd name="T2" fmla="*/ 8 w 7"/>
                  <a:gd name="T3" fmla="*/ 16 h 24"/>
                  <a:gd name="T4" fmla="*/ 5 w 7"/>
                  <a:gd name="T5" fmla="*/ 28 h 24"/>
                  <a:gd name="T6" fmla="*/ 13 w 7"/>
                  <a:gd name="T7" fmla="*/ 57 h 24"/>
                  <a:gd name="T8" fmla="*/ 8 w 7"/>
                  <a:gd name="T9" fmla="*/ 28 h 24"/>
                  <a:gd name="T10" fmla="*/ 13 w 7"/>
                  <a:gd name="T11" fmla="*/ 9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4">
                    <a:moveTo>
                      <a:pt x="7" y="0"/>
                    </a:moveTo>
                    <a:cubicBezTo>
                      <a:pt x="7" y="3"/>
                      <a:pt x="5" y="5"/>
                      <a:pt x="4" y="7"/>
                    </a:cubicBezTo>
                    <a:cubicBezTo>
                      <a:pt x="3" y="9"/>
                      <a:pt x="2" y="10"/>
                      <a:pt x="2" y="12"/>
                    </a:cubicBezTo>
                    <a:cubicBezTo>
                      <a:pt x="0" y="17"/>
                      <a:pt x="3" y="21"/>
                      <a:pt x="6" y="24"/>
                    </a:cubicBezTo>
                    <a:cubicBezTo>
                      <a:pt x="3" y="20"/>
                      <a:pt x="4" y="16"/>
                      <a:pt x="4" y="12"/>
                    </a:cubicBezTo>
                    <a:cubicBezTo>
                      <a:pt x="4" y="9"/>
                      <a:pt x="5" y="7"/>
                      <a:pt x="6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6" name="Freeform 98"/>
              <p:cNvSpPr/>
              <p:nvPr>
                <p:custDataLst>
                  <p:tags r:id="rId280"/>
                </p:custDataLst>
              </p:nvPr>
            </p:nvSpPr>
            <p:spPr bwMode="auto">
              <a:xfrm>
                <a:off x="1377" y="891"/>
                <a:ext cx="91" cy="33"/>
              </a:xfrm>
              <a:custGeom>
                <a:avLst/>
                <a:gdLst>
                  <a:gd name="T0" fmla="*/ 0 w 68"/>
                  <a:gd name="T1" fmla="*/ 1 h 25"/>
                  <a:gd name="T2" fmla="*/ 44 w 68"/>
                  <a:gd name="T3" fmla="*/ 7 h 25"/>
                  <a:gd name="T4" fmla="*/ 64 w 68"/>
                  <a:gd name="T5" fmla="*/ 22 h 25"/>
                  <a:gd name="T6" fmla="*/ 91 w 68"/>
                  <a:gd name="T7" fmla="*/ 32 h 25"/>
                  <a:gd name="T8" fmla="*/ 120 w 68"/>
                  <a:gd name="T9" fmla="*/ 49 h 25"/>
                  <a:gd name="T10" fmla="*/ 163 w 68"/>
                  <a:gd name="T11" fmla="*/ 55 h 25"/>
                  <a:gd name="T12" fmla="*/ 118 w 68"/>
                  <a:gd name="T13" fmla="*/ 53 h 25"/>
                  <a:gd name="T14" fmla="*/ 86 w 68"/>
                  <a:gd name="T15" fmla="*/ 34 h 25"/>
                  <a:gd name="T16" fmla="*/ 58 w 68"/>
                  <a:gd name="T17" fmla="*/ 26 h 25"/>
                  <a:gd name="T18" fmla="*/ 37 w 68"/>
                  <a:gd name="T19" fmla="*/ 7 h 25"/>
                  <a:gd name="T20" fmla="*/ 0 w 68"/>
                  <a:gd name="T21" fmla="*/ 1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8" h="25">
                    <a:moveTo>
                      <a:pt x="0" y="1"/>
                    </a:moveTo>
                    <a:cubicBezTo>
                      <a:pt x="4" y="2"/>
                      <a:pt x="15" y="0"/>
                      <a:pt x="19" y="3"/>
                    </a:cubicBezTo>
                    <a:cubicBezTo>
                      <a:pt x="22" y="5"/>
                      <a:pt x="22" y="8"/>
                      <a:pt x="27" y="10"/>
                    </a:cubicBezTo>
                    <a:cubicBezTo>
                      <a:pt x="32" y="12"/>
                      <a:pt x="33" y="11"/>
                      <a:pt x="38" y="14"/>
                    </a:cubicBezTo>
                    <a:cubicBezTo>
                      <a:pt x="42" y="17"/>
                      <a:pt x="45" y="20"/>
                      <a:pt x="50" y="21"/>
                    </a:cubicBezTo>
                    <a:cubicBezTo>
                      <a:pt x="55" y="23"/>
                      <a:pt x="62" y="22"/>
                      <a:pt x="68" y="24"/>
                    </a:cubicBezTo>
                    <a:cubicBezTo>
                      <a:pt x="65" y="23"/>
                      <a:pt x="54" y="25"/>
                      <a:pt x="49" y="23"/>
                    </a:cubicBezTo>
                    <a:cubicBezTo>
                      <a:pt x="43" y="22"/>
                      <a:pt x="39" y="16"/>
                      <a:pt x="36" y="15"/>
                    </a:cubicBezTo>
                    <a:cubicBezTo>
                      <a:pt x="33" y="15"/>
                      <a:pt x="27" y="13"/>
                      <a:pt x="24" y="11"/>
                    </a:cubicBezTo>
                    <a:cubicBezTo>
                      <a:pt x="22" y="8"/>
                      <a:pt x="18" y="4"/>
                      <a:pt x="16" y="3"/>
                    </a:cubicBezTo>
                    <a:cubicBezTo>
                      <a:pt x="15" y="3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7" name="Freeform 99"/>
              <p:cNvSpPr/>
              <p:nvPr>
                <p:custDataLst>
                  <p:tags r:id="rId281"/>
                </p:custDataLst>
              </p:nvPr>
            </p:nvSpPr>
            <p:spPr bwMode="auto">
              <a:xfrm>
                <a:off x="1349" y="912"/>
                <a:ext cx="63" cy="17"/>
              </a:xfrm>
              <a:custGeom>
                <a:avLst/>
                <a:gdLst>
                  <a:gd name="T0" fmla="*/ 79 w 47"/>
                  <a:gd name="T1" fmla="*/ 21 h 13"/>
                  <a:gd name="T2" fmla="*/ 113 w 47"/>
                  <a:gd name="T3" fmla="*/ 29 h 13"/>
                  <a:gd name="T4" fmla="*/ 84 w 47"/>
                  <a:gd name="T5" fmla="*/ 17 h 13"/>
                  <a:gd name="T6" fmla="*/ 48 w 47"/>
                  <a:gd name="T7" fmla="*/ 16 h 13"/>
                  <a:gd name="T8" fmla="*/ 0 w 47"/>
                  <a:gd name="T9" fmla="*/ 0 h 13"/>
                  <a:gd name="T10" fmla="*/ 79 w 47"/>
                  <a:gd name="T11" fmla="*/ 2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" h="13">
                    <a:moveTo>
                      <a:pt x="33" y="9"/>
                    </a:moveTo>
                    <a:cubicBezTo>
                      <a:pt x="37" y="9"/>
                      <a:pt x="43" y="11"/>
                      <a:pt x="47" y="13"/>
                    </a:cubicBezTo>
                    <a:cubicBezTo>
                      <a:pt x="41" y="8"/>
                      <a:pt x="38" y="8"/>
                      <a:pt x="35" y="8"/>
                    </a:cubicBezTo>
                    <a:cubicBezTo>
                      <a:pt x="31" y="8"/>
                      <a:pt x="27" y="8"/>
                      <a:pt x="20" y="7"/>
                    </a:cubicBezTo>
                    <a:cubicBezTo>
                      <a:pt x="12" y="6"/>
                      <a:pt x="4" y="4"/>
                      <a:pt x="0" y="0"/>
                    </a:cubicBezTo>
                    <a:cubicBezTo>
                      <a:pt x="3" y="5"/>
                      <a:pt x="19" y="11"/>
                      <a:pt x="3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8" name="Freeform 100"/>
              <p:cNvSpPr/>
              <p:nvPr>
                <p:custDataLst>
                  <p:tags r:id="rId282"/>
                </p:custDataLst>
              </p:nvPr>
            </p:nvSpPr>
            <p:spPr bwMode="auto">
              <a:xfrm>
                <a:off x="1408" y="935"/>
                <a:ext cx="56" cy="14"/>
              </a:xfrm>
              <a:custGeom>
                <a:avLst/>
                <a:gdLst>
                  <a:gd name="T0" fmla="*/ 0 w 42"/>
                  <a:gd name="T1" fmla="*/ 1 h 11"/>
                  <a:gd name="T2" fmla="*/ 48 w 42"/>
                  <a:gd name="T3" fmla="*/ 8 h 11"/>
                  <a:gd name="T4" fmla="*/ 100 w 42"/>
                  <a:gd name="T5" fmla="*/ 23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" h="11">
                    <a:moveTo>
                      <a:pt x="0" y="1"/>
                    </a:moveTo>
                    <a:cubicBezTo>
                      <a:pt x="4" y="0"/>
                      <a:pt x="12" y="1"/>
                      <a:pt x="20" y="4"/>
                    </a:cubicBezTo>
                    <a:cubicBezTo>
                      <a:pt x="28" y="7"/>
                      <a:pt x="38" y="8"/>
                      <a:pt x="42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9" name="Freeform 101"/>
              <p:cNvSpPr/>
              <p:nvPr>
                <p:custDataLst>
                  <p:tags r:id="rId283"/>
                </p:custDataLst>
              </p:nvPr>
            </p:nvSpPr>
            <p:spPr bwMode="auto">
              <a:xfrm>
                <a:off x="1325" y="857"/>
                <a:ext cx="8" cy="26"/>
              </a:xfrm>
              <a:custGeom>
                <a:avLst/>
                <a:gdLst>
                  <a:gd name="T0" fmla="*/ 0 w 6"/>
                  <a:gd name="T1" fmla="*/ 0 h 19"/>
                  <a:gd name="T2" fmla="*/ 1 w 6"/>
                  <a:gd name="T3" fmla="*/ 22 h 19"/>
                  <a:gd name="T4" fmla="*/ 15 w 6"/>
                  <a:gd name="T5" fmla="*/ 49 h 19"/>
                  <a:gd name="T6" fmla="*/ 5 w 6"/>
                  <a:gd name="T7" fmla="*/ 22 h 19"/>
                  <a:gd name="T8" fmla="*/ 1 w 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cubicBezTo>
                      <a:pt x="2" y="2"/>
                      <a:pt x="1" y="6"/>
                      <a:pt x="1" y="9"/>
                    </a:cubicBezTo>
                    <a:cubicBezTo>
                      <a:pt x="1" y="13"/>
                      <a:pt x="3" y="17"/>
                      <a:pt x="6" y="19"/>
                    </a:cubicBezTo>
                    <a:cubicBezTo>
                      <a:pt x="4" y="16"/>
                      <a:pt x="3" y="13"/>
                      <a:pt x="2" y="9"/>
                    </a:cubicBezTo>
                    <a:cubicBezTo>
                      <a:pt x="2" y="6"/>
                      <a:pt x="2" y="3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0" name="Freeform 102"/>
              <p:cNvSpPr/>
              <p:nvPr>
                <p:custDataLst>
                  <p:tags r:id="rId284"/>
                </p:custDataLst>
              </p:nvPr>
            </p:nvSpPr>
            <p:spPr bwMode="auto">
              <a:xfrm>
                <a:off x="1348" y="765"/>
                <a:ext cx="68" cy="39"/>
              </a:xfrm>
              <a:custGeom>
                <a:avLst/>
                <a:gdLst>
                  <a:gd name="T0" fmla="*/ 0 w 51"/>
                  <a:gd name="T1" fmla="*/ 70 h 29"/>
                  <a:gd name="T2" fmla="*/ 43 w 51"/>
                  <a:gd name="T3" fmla="*/ 36 h 29"/>
                  <a:gd name="T4" fmla="*/ 121 w 51"/>
                  <a:gd name="T5" fmla="*/ 1 h 29"/>
                  <a:gd name="T6" fmla="*/ 49 w 51"/>
                  <a:gd name="T7" fmla="*/ 36 h 29"/>
                  <a:gd name="T8" fmla="*/ 0 w 51"/>
                  <a:gd name="T9" fmla="*/ 7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0" y="29"/>
                    </a:moveTo>
                    <a:cubicBezTo>
                      <a:pt x="7" y="22"/>
                      <a:pt x="13" y="17"/>
                      <a:pt x="18" y="15"/>
                    </a:cubicBezTo>
                    <a:cubicBezTo>
                      <a:pt x="24" y="12"/>
                      <a:pt x="45" y="0"/>
                      <a:pt x="51" y="1"/>
                    </a:cubicBezTo>
                    <a:cubicBezTo>
                      <a:pt x="46" y="2"/>
                      <a:pt x="27" y="12"/>
                      <a:pt x="21" y="15"/>
                    </a:cubicBezTo>
                    <a:cubicBezTo>
                      <a:pt x="16" y="18"/>
                      <a:pt x="2" y="25"/>
                      <a:pt x="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1" name="Freeform 103"/>
              <p:cNvSpPr/>
              <p:nvPr>
                <p:custDataLst>
                  <p:tags r:id="rId285"/>
                </p:custDataLst>
              </p:nvPr>
            </p:nvSpPr>
            <p:spPr bwMode="auto">
              <a:xfrm>
                <a:off x="1316" y="817"/>
                <a:ext cx="25" cy="42"/>
              </a:xfrm>
              <a:custGeom>
                <a:avLst/>
                <a:gdLst>
                  <a:gd name="T0" fmla="*/ 43 w 19"/>
                  <a:gd name="T1" fmla="*/ 0 h 31"/>
                  <a:gd name="T2" fmla="*/ 32 w 19"/>
                  <a:gd name="T3" fmla="*/ 12 h 31"/>
                  <a:gd name="T4" fmla="*/ 12 w 19"/>
                  <a:gd name="T5" fmla="*/ 47 h 31"/>
                  <a:gd name="T6" fmla="*/ 0 w 19"/>
                  <a:gd name="T7" fmla="*/ 77 h 31"/>
                  <a:gd name="T8" fmla="*/ 14 w 19"/>
                  <a:gd name="T9" fmla="*/ 51 h 31"/>
                  <a:gd name="T10" fmla="*/ 34 w 19"/>
                  <a:gd name="T11" fmla="*/ 20 h 31"/>
                  <a:gd name="T12" fmla="*/ 43 w 19"/>
                  <a:gd name="T13" fmla="*/ 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31">
                    <a:moveTo>
                      <a:pt x="19" y="0"/>
                    </a:moveTo>
                    <a:cubicBezTo>
                      <a:pt x="15" y="1"/>
                      <a:pt x="15" y="2"/>
                      <a:pt x="14" y="5"/>
                    </a:cubicBezTo>
                    <a:cubicBezTo>
                      <a:pt x="12" y="8"/>
                      <a:pt x="8" y="16"/>
                      <a:pt x="5" y="19"/>
                    </a:cubicBezTo>
                    <a:cubicBezTo>
                      <a:pt x="2" y="22"/>
                      <a:pt x="0" y="27"/>
                      <a:pt x="0" y="31"/>
                    </a:cubicBezTo>
                    <a:cubicBezTo>
                      <a:pt x="1" y="28"/>
                      <a:pt x="4" y="24"/>
                      <a:pt x="6" y="21"/>
                    </a:cubicBezTo>
                    <a:cubicBezTo>
                      <a:pt x="9" y="18"/>
                      <a:pt x="14" y="12"/>
                      <a:pt x="15" y="8"/>
                    </a:cubicBezTo>
                    <a:cubicBezTo>
                      <a:pt x="17" y="5"/>
                      <a:pt x="17" y="1"/>
                      <a:pt x="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2" name="Freeform 104"/>
              <p:cNvSpPr/>
              <p:nvPr>
                <p:custDataLst>
                  <p:tags r:id="rId286"/>
                </p:custDataLst>
              </p:nvPr>
            </p:nvSpPr>
            <p:spPr bwMode="auto">
              <a:xfrm>
                <a:off x="1576" y="812"/>
                <a:ext cx="16" cy="27"/>
              </a:xfrm>
              <a:custGeom>
                <a:avLst/>
                <a:gdLst>
                  <a:gd name="T0" fmla="*/ 0 w 12"/>
                  <a:gd name="T1" fmla="*/ 1 h 20"/>
                  <a:gd name="T2" fmla="*/ 20 w 12"/>
                  <a:gd name="T3" fmla="*/ 26 h 20"/>
                  <a:gd name="T4" fmla="*/ 23 w 12"/>
                  <a:gd name="T5" fmla="*/ 49 h 20"/>
                  <a:gd name="T6" fmla="*/ 27 w 12"/>
                  <a:gd name="T7" fmla="*/ 27 h 20"/>
                  <a:gd name="T8" fmla="*/ 16 w 12"/>
                  <a:gd name="T9" fmla="*/ 12 h 20"/>
                  <a:gd name="T10" fmla="*/ 1 w 12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0">
                    <a:moveTo>
                      <a:pt x="0" y="1"/>
                    </a:moveTo>
                    <a:cubicBezTo>
                      <a:pt x="1" y="4"/>
                      <a:pt x="6" y="7"/>
                      <a:pt x="8" y="10"/>
                    </a:cubicBezTo>
                    <a:cubicBezTo>
                      <a:pt x="10" y="14"/>
                      <a:pt x="10" y="16"/>
                      <a:pt x="10" y="20"/>
                    </a:cubicBezTo>
                    <a:cubicBezTo>
                      <a:pt x="12" y="17"/>
                      <a:pt x="12" y="14"/>
                      <a:pt x="11" y="11"/>
                    </a:cubicBezTo>
                    <a:cubicBezTo>
                      <a:pt x="10" y="8"/>
                      <a:pt x="9" y="7"/>
                      <a:pt x="7" y="5"/>
                    </a:cubicBezTo>
                    <a:cubicBezTo>
                      <a:pt x="6" y="4"/>
                      <a:pt x="2" y="2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3" name="Freeform 105"/>
              <p:cNvSpPr/>
              <p:nvPr>
                <p:custDataLst>
                  <p:tags r:id="rId287"/>
                </p:custDataLst>
              </p:nvPr>
            </p:nvSpPr>
            <p:spPr bwMode="auto">
              <a:xfrm>
                <a:off x="1494" y="820"/>
                <a:ext cx="12" cy="64"/>
              </a:xfrm>
              <a:custGeom>
                <a:avLst/>
                <a:gdLst>
                  <a:gd name="T0" fmla="*/ 1 w 9"/>
                  <a:gd name="T1" fmla="*/ 1 h 48"/>
                  <a:gd name="T2" fmla="*/ 7 w 9"/>
                  <a:gd name="T3" fmla="*/ 33 h 48"/>
                  <a:gd name="T4" fmla="*/ 5 w 9"/>
                  <a:gd name="T5" fmla="*/ 43 h 48"/>
                  <a:gd name="T6" fmla="*/ 9 w 9"/>
                  <a:gd name="T7" fmla="*/ 55 h 48"/>
                  <a:gd name="T8" fmla="*/ 16 w 9"/>
                  <a:gd name="T9" fmla="*/ 84 h 48"/>
                  <a:gd name="T10" fmla="*/ 15 w 9"/>
                  <a:gd name="T11" fmla="*/ 113 h 48"/>
                  <a:gd name="T12" fmla="*/ 21 w 9"/>
                  <a:gd name="T13" fmla="*/ 80 h 48"/>
                  <a:gd name="T14" fmla="*/ 12 w 9"/>
                  <a:gd name="T15" fmla="*/ 49 h 48"/>
                  <a:gd name="T16" fmla="*/ 7 w 9"/>
                  <a:gd name="T17" fmla="*/ 21 h 48"/>
                  <a:gd name="T18" fmla="*/ 0 w 9"/>
                  <a:gd name="T19" fmla="*/ 0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" h="48">
                    <a:moveTo>
                      <a:pt x="1" y="1"/>
                    </a:moveTo>
                    <a:cubicBezTo>
                      <a:pt x="0" y="5"/>
                      <a:pt x="3" y="10"/>
                      <a:pt x="3" y="14"/>
                    </a:cubicBezTo>
                    <a:cubicBezTo>
                      <a:pt x="3" y="16"/>
                      <a:pt x="2" y="17"/>
                      <a:pt x="2" y="18"/>
                    </a:cubicBezTo>
                    <a:cubicBezTo>
                      <a:pt x="2" y="20"/>
                      <a:pt x="3" y="21"/>
                      <a:pt x="4" y="23"/>
                    </a:cubicBezTo>
                    <a:cubicBezTo>
                      <a:pt x="5" y="27"/>
                      <a:pt x="6" y="31"/>
                      <a:pt x="7" y="35"/>
                    </a:cubicBezTo>
                    <a:cubicBezTo>
                      <a:pt x="7" y="39"/>
                      <a:pt x="6" y="43"/>
                      <a:pt x="6" y="48"/>
                    </a:cubicBezTo>
                    <a:cubicBezTo>
                      <a:pt x="9" y="44"/>
                      <a:pt x="9" y="38"/>
                      <a:pt x="9" y="34"/>
                    </a:cubicBezTo>
                    <a:cubicBezTo>
                      <a:pt x="9" y="29"/>
                      <a:pt x="6" y="25"/>
                      <a:pt x="5" y="21"/>
                    </a:cubicBezTo>
                    <a:cubicBezTo>
                      <a:pt x="4" y="17"/>
                      <a:pt x="4" y="13"/>
                      <a:pt x="3" y="9"/>
                    </a:cubicBezTo>
                    <a:cubicBezTo>
                      <a:pt x="3" y="6"/>
                      <a:pt x="2" y="3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4" name="Freeform 106"/>
              <p:cNvSpPr/>
              <p:nvPr>
                <p:custDataLst>
                  <p:tags r:id="rId288"/>
                </p:custDataLst>
              </p:nvPr>
            </p:nvSpPr>
            <p:spPr bwMode="auto">
              <a:xfrm>
                <a:off x="1536" y="833"/>
                <a:ext cx="12" cy="59"/>
              </a:xfrm>
              <a:custGeom>
                <a:avLst/>
                <a:gdLst>
                  <a:gd name="T0" fmla="*/ 7 w 9"/>
                  <a:gd name="T1" fmla="*/ 15 h 44"/>
                  <a:gd name="T2" fmla="*/ 16 w 9"/>
                  <a:gd name="T3" fmla="*/ 36 h 44"/>
                  <a:gd name="T4" fmla="*/ 21 w 9"/>
                  <a:gd name="T5" fmla="*/ 58 h 44"/>
                  <a:gd name="T6" fmla="*/ 5 w 9"/>
                  <a:gd name="T7" fmla="*/ 106 h 44"/>
                  <a:gd name="T8" fmla="*/ 15 w 9"/>
                  <a:gd name="T9" fmla="*/ 54 h 44"/>
                  <a:gd name="T10" fmla="*/ 7 w 9"/>
                  <a:gd name="T11" fmla="*/ 21 h 44"/>
                  <a:gd name="T12" fmla="*/ 0 w 9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44">
                    <a:moveTo>
                      <a:pt x="3" y="6"/>
                    </a:moveTo>
                    <a:cubicBezTo>
                      <a:pt x="4" y="9"/>
                      <a:pt x="6" y="11"/>
                      <a:pt x="7" y="15"/>
                    </a:cubicBezTo>
                    <a:cubicBezTo>
                      <a:pt x="8" y="18"/>
                      <a:pt x="9" y="21"/>
                      <a:pt x="9" y="24"/>
                    </a:cubicBezTo>
                    <a:cubicBezTo>
                      <a:pt x="9" y="31"/>
                      <a:pt x="6" y="38"/>
                      <a:pt x="2" y="44"/>
                    </a:cubicBezTo>
                    <a:cubicBezTo>
                      <a:pt x="5" y="38"/>
                      <a:pt x="7" y="29"/>
                      <a:pt x="6" y="22"/>
                    </a:cubicBezTo>
                    <a:cubicBezTo>
                      <a:pt x="6" y="18"/>
                      <a:pt x="5" y="13"/>
                      <a:pt x="3" y="9"/>
                    </a:cubicBezTo>
                    <a:cubicBezTo>
                      <a:pt x="2" y="6"/>
                      <a:pt x="0" y="3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5" name="Freeform 107"/>
              <p:cNvSpPr/>
              <p:nvPr>
                <p:custDataLst>
                  <p:tags r:id="rId289"/>
                </p:custDataLst>
              </p:nvPr>
            </p:nvSpPr>
            <p:spPr bwMode="auto">
              <a:xfrm>
                <a:off x="1548" y="863"/>
                <a:ext cx="11" cy="9"/>
              </a:xfrm>
              <a:custGeom>
                <a:avLst/>
                <a:gdLst>
                  <a:gd name="T0" fmla="*/ 1 w 8"/>
                  <a:gd name="T1" fmla="*/ 0 h 7"/>
                  <a:gd name="T2" fmla="*/ 21 w 8"/>
                  <a:gd name="T3" fmla="*/ 5 h 7"/>
                  <a:gd name="T4" fmla="*/ 0 w 8"/>
                  <a:gd name="T5" fmla="*/ 15 h 7"/>
                  <a:gd name="T6" fmla="*/ 6 w 8"/>
                  <a:gd name="T7" fmla="*/ 6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cubicBezTo>
                      <a:pt x="1" y="4"/>
                      <a:pt x="6" y="2"/>
                      <a:pt x="8" y="2"/>
                    </a:cubicBezTo>
                    <a:cubicBezTo>
                      <a:pt x="6" y="3"/>
                      <a:pt x="2" y="4"/>
                      <a:pt x="0" y="7"/>
                    </a:cubicBezTo>
                    <a:cubicBezTo>
                      <a:pt x="1" y="5"/>
                      <a:pt x="1" y="4"/>
                      <a:pt x="2" y="3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6" name="Freeform 108"/>
              <p:cNvSpPr/>
              <p:nvPr>
                <p:custDataLst>
                  <p:tags r:id="rId290"/>
                </p:custDataLst>
              </p:nvPr>
            </p:nvSpPr>
            <p:spPr bwMode="auto">
              <a:xfrm>
                <a:off x="1563" y="880"/>
                <a:ext cx="9" cy="13"/>
              </a:xfrm>
              <a:custGeom>
                <a:avLst/>
                <a:gdLst>
                  <a:gd name="T0" fmla="*/ 15 w 7"/>
                  <a:gd name="T1" fmla="*/ 0 h 10"/>
                  <a:gd name="T2" fmla="*/ 0 w 7"/>
                  <a:gd name="T3" fmla="*/ 21 h 10"/>
                  <a:gd name="T4" fmla="*/ 15 w 7"/>
                  <a:gd name="T5" fmla="*/ 22 h 10"/>
                  <a:gd name="T6" fmla="*/ 15 w 7"/>
                  <a:gd name="T7" fmla="*/ 1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5" y="3"/>
                      <a:pt x="2" y="5"/>
                      <a:pt x="0" y="9"/>
                    </a:cubicBezTo>
                    <a:cubicBezTo>
                      <a:pt x="2" y="8"/>
                      <a:pt x="5" y="9"/>
                      <a:pt x="7" y="10"/>
                    </a:cubicBezTo>
                    <a:cubicBezTo>
                      <a:pt x="1" y="9"/>
                      <a:pt x="7" y="4"/>
                      <a:pt x="7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7" name="Freeform 109"/>
              <p:cNvSpPr/>
              <p:nvPr>
                <p:custDataLst>
                  <p:tags r:id="rId291"/>
                </p:custDataLst>
              </p:nvPr>
            </p:nvSpPr>
            <p:spPr bwMode="auto">
              <a:xfrm>
                <a:off x="1567" y="885"/>
                <a:ext cx="33" cy="35"/>
              </a:xfrm>
              <a:custGeom>
                <a:avLst/>
                <a:gdLst>
                  <a:gd name="T0" fmla="*/ 55 w 25"/>
                  <a:gd name="T1" fmla="*/ 1 h 26"/>
                  <a:gd name="T2" fmla="*/ 50 w 25"/>
                  <a:gd name="T3" fmla="*/ 27 h 26"/>
                  <a:gd name="T4" fmla="*/ 44 w 25"/>
                  <a:gd name="T5" fmla="*/ 43 h 26"/>
                  <a:gd name="T6" fmla="*/ 0 w 25"/>
                  <a:gd name="T7" fmla="*/ 62 h 26"/>
                  <a:gd name="T8" fmla="*/ 38 w 25"/>
                  <a:gd name="T9" fmla="*/ 40 h 26"/>
                  <a:gd name="T10" fmla="*/ 45 w 25"/>
                  <a:gd name="T11" fmla="*/ 16 h 26"/>
                  <a:gd name="T12" fmla="*/ 58 w 25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24" y="1"/>
                    </a:moveTo>
                    <a:cubicBezTo>
                      <a:pt x="24" y="4"/>
                      <a:pt x="23" y="8"/>
                      <a:pt x="22" y="11"/>
                    </a:cubicBezTo>
                    <a:cubicBezTo>
                      <a:pt x="20" y="13"/>
                      <a:pt x="20" y="15"/>
                      <a:pt x="19" y="18"/>
                    </a:cubicBezTo>
                    <a:cubicBezTo>
                      <a:pt x="16" y="23"/>
                      <a:pt x="6" y="26"/>
                      <a:pt x="0" y="25"/>
                    </a:cubicBezTo>
                    <a:cubicBezTo>
                      <a:pt x="6" y="25"/>
                      <a:pt x="14" y="22"/>
                      <a:pt x="17" y="16"/>
                    </a:cubicBezTo>
                    <a:cubicBezTo>
                      <a:pt x="18" y="13"/>
                      <a:pt x="18" y="10"/>
                      <a:pt x="20" y="7"/>
                    </a:cubicBezTo>
                    <a:cubicBezTo>
                      <a:pt x="22" y="5"/>
                      <a:pt x="25" y="3"/>
                      <a:pt x="25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8" name="Freeform 110"/>
              <p:cNvSpPr/>
              <p:nvPr>
                <p:custDataLst>
                  <p:tags r:id="rId292"/>
                </p:custDataLst>
              </p:nvPr>
            </p:nvSpPr>
            <p:spPr bwMode="auto">
              <a:xfrm>
                <a:off x="1506" y="880"/>
                <a:ext cx="61" cy="37"/>
              </a:xfrm>
              <a:custGeom>
                <a:avLst/>
                <a:gdLst>
                  <a:gd name="T0" fmla="*/ 35 w 45"/>
                  <a:gd name="T1" fmla="*/ 63 h 28"/>
                  <a:gd name="T2" fmla="*/ 76 w 45"/>
                  <a:gd name="T3" fmla="*/ 45 h 28"/>
                  <a:gd name="T4" fmla="*/ 92 w 45"/>
                  <a:gd name="T5" fmla="*/ 26 h 28"/>
                  <a:gd name="T6" fmla="*/ 113 w 45"/>
                  <a:gd name="T7" fmla="*/ 0 h 28"/>
                  <a:gd name="T8" fmla="*/ 72 w 45"/>
                  <a:gd name="T9" fmla="*/ 37 h 28"/>
                  <a:gd name="T10" fmla="*/ 27 w 45"/>
                  <a:gd name="T11" fmla="*/ 50 h 28"/>
                  <a:gd name="T12" fmla="*/ 12 w 45"/>
                  <a:gd name="T13" fmla="*/ 38 h 28"/>
                  <a:gd name="T14" fmla="*/ 1 w 45"/>
                  <a:gd name="T15" fmla="*/ 42 h 28"/>
                  <a:gd name="T16" fmla="*/ 16 w 45"/>
                  <a:gd name="T17" fmla="*/ 50 h 28"/>
                  <a:gd name="T18" fmla="*/ 33 w 45"/>
                  <a:gd name="T19" fmla="*/ 65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" h="28">
                    <a:moveTo>
                      <a:pt x="14" y="27"/>
                    </a:moveTo>
                    <a:cubicBezTo>
                      <a:pt x="20" y="27"/>
                      <a:pt x="25" y="25"/>
                      <a:pt x="30" y="20"/>
                    </a:cubicBezTo>
                    <a:cubicBezTo>
                      <a:pt x="33" y="18"/>
                      <a:pt x="35" y="15"/>
                      <a:pt x="37" y="11"/>
                    </a:cubicBezTo>
                    <a:cubicBezTo>
                      <a:pt x="39" y="8"/>
                      <a:pt x="41" y="2"/>
                      <a:pt x="45" y="0"/>
                    </a:cubicBezTo>
                    <a:cubicBezTo>
                      <a:pt x="38" y="1"/>
                      <a:pt x="34" y="11"/>
                      <a:pt x="29" y="16"/>
                    </a:cubicBezTo>
                    <a:cubicBezTo>
                      <a:pt x="24" y="21"/>
                      <a:pt x="18" y="24"/>
                      <a:pt x="11" y="22"/>
                    </a:cubicBezTo>
                    <a:cubicBezTo>
                      <a:pt x="8" y="21"/>
                      <a:pt x="7" y="19"/>
                      <a:pt x="5" y="17"/>
                    </a:cubicBezTo>
                    <a:cubicBezTo>
                      <a:pt x="4" y="17"/>
                      <a:pt x="0" y="15"/>
                      <a:pt x="1" y="18"/>
                    </a:cubicBezTo>
                    <a:cubicBezTo>
                      <a:pt x="1" y="20"/>
                      <a:pt x="6" y="21"/>
                      <a:pt x="7" y="22"/>
                    </a:cubicBezTo>
                    <a:cubicBezTo>
                      <a:pt x="9" y="24"/>
                      <a:pt x="11" y="27"/>
                      <a:pt x="13" y="28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9" name="Freeform 111"/>
              <p:cNvSpPr/>
              <p:nvPr>
                <p:custDataLst>
                  <p:tags r:id="rId293"/>
                </p:custDataLst>
              </p:nvPr>
            </p:nvSpPr>
            <p:spPr bwMode="auto">
              <a:xfrm>
                <a:off x="1421" y="859"/>
                <a:ext cx="95" cy="44"/>
              </a:xfrm>
              <a:custGeom>
                <a:avLst/>
                <a:gdLst>
                  <a:gd name="T0" fmla="*/ 169 w 71"/>
                  <a:gd name="T1" fmla="*/ 1 h 33"/>
                  <a:gd name="T2" fmla="*/ 154 w 71"/>
                  <a:gd name="T3" fmla="*/ 63 h 33"/>
                  <a:gd name="T4" fmla="*/ 143 w 71"/>
                  <a:gd name="T5" fmla="*/ 79 h 33"/>
                  <a:gd name="T6" fmla="*/ 118 w 71"/>
                  <a:gd name="T7" fmla="*/ 64 h 33"/>
                  <a:gd name="T8" fmla="*/ 74 w 71"/>
                  <a:gd name="T9" fmla="*/ 49 h 33"/>
                  <a:gd name="T10" fmla="*/ 41 w 71"/>
                  <a:gd name="T11" fmla="*/ 36 h 33"/>
                  <a:gd name="T12" fmla="*/ 16 w 71"/>
                  <a:gd name="T13" fmla="*/ 16 h 33"/>
                  <a:gd name="T14" fmla="*/ 0 w 71"/>
                  <a:gd name="T15" fmla="*/ 9 h 33"/>
                  <a:gd name="T16" fmla="*/ 37 w 71"/>
                  <a:gd name="T17" fmla="*/ 20 h 33"/>
                  <a:gd name="T18" fmla="*/ 64 w 71"/>
                  <a:gd name="T19" fmla="*/ 36 h 33"/>
                  <a:gd name="T20" fmla="*/ 111 w 71"/>
                  <a:gd name="T21" fmla="*/ 49 h 33"/>
                  <a:gd name="T22" fmla="*/ 154 w 71"/>
                  <a:gd name="T23" fmla="*/ 48 h 33"/>
                  <a:gd name="T24" fmla="*/ 155 w 71"/>
                  <a:gd name="T25" fmla="*/ 37 h 33"/>
                  <a:gd name="T26" fmla="*/ 161 w 71"/>
                  <a:gd name="T27" fmla="*/ 27 h 33"/>
                  <a:gd name="T28" fmla="*/ 169 w 71"/>
                  <a:gd name="T29" fmla="*/ 0 h 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1" h="33">
                    <a:moveTo>
                      <a:pt x="70" y="1"/>
                    </a:moveTo>
                    <a:cubicBezTo>
                      <a:pt x="71" y="9"/>
                      <a:pt x="68" y="19"/>
                      <a:pt x="64" y="26"/>
                    </a:cubicBezTo>
                    <a:cubicBezTo>
                      <a:pt x="62" y="29"/>
                      <a:pt x="63" y="33"/>
                      <a:pt x="60" y="33"/>
                    </a:cubicBezTo>
                    <a:cubicBezTo>
                      <a:pt x="57" y="33"/>
                      <a:pt x="52" y="28"/>
                      <a:pt x="49" y="27"/>
                    </a:cubicBezTo>
                    <a:cubicBezTo>
                      <a:pt x="43" y="24"/>
                      <a:pt x="38" y="23"/>
                      <a:pt x="31" y="21"/>
                    </a:cubicBezTo>
                    <a:cubicBezTo>
                      <a:pt x="27" y="19"/>
                      <a:pt x="21" y="18"/>
                      <a:pt x="17" y="15"/>
                    </a:cubicBezTo>
                    <a:cubicBezTo>
                      <a:pt x="14" y="12"/>
                      <a:pt x="11" y="9"/>
                      <a:pt x="7" y="7"/>
                    </a:cubicBezTo>
                    <a:cubicBezTo>
                      <a:pt x="5" y="6"/>
                      <a:pt x="2" y="5"/>
                      <a:pt x="0" y="4"/>
                    </a:cubicBezTo>
                    <a:cubicBezTo>
                      <a:pt x="5" y="5"/>
                      <a:pt x="11" y="5"/>
                      <a:pt x="16" y="8"/>
                    </a:cubicBezTo>
                    <a:cubicBezTo>
                      <a:pt x="19" y="11"/>
                      <a:pt x="23" y="13"/>
                      <a:pt x="27" y="15"/>
                    </a:cubicBezTo>
                    <a:cubicBezTo>
                      <a:pt x="33" y="17"/>
                      <a:pt x="40" y="19"/>
                      <a:pt x="46" y="21"/>
                    </a:cubicBezTo>
                    <a:cubicBezTo>
                      <a:pt x="51" y="24"/>
                      <a:pt x="60" y="26"/>
                      <a:pt x="64" y="20"/>
                    </a:cubicBezTo>
                    <a:cubicBezTo>
                      <a:pt x="65" y="18"/>
                      <a:pt x="64" y="17"/>
                      <a:pt x="65" y="16"/>
                    </a:cubicBezTo>
                    <a:cubicBezTo>
                      <a:pt x="65" y="14"/>
                      <a:pt x="66" y="12"/>
                      <a:pt x="67" y="11"/>
                    </a:cubicBezTo>
                    <a:cubicBezTo>
                      <a:pt x="69" y="8"/>
                      <a:pt x="71" y="3"/>
                      <a:pt x="7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0" name="Freeform 112"/>
              <p:cNvSpPr/>
              <p:nvPr>
                <p:custDataLst>
                  <p:tags r:id="rId294"/>
                </p:custDataLst>
              </p:nvPr>
            </p:nvSpPr>
            <p:spPr bwMode="auto">
              <a:xfrm>
                <a:off x="1412" y="833"/>
                <a:ext cx="8" cy="14"/>
              </a:xfrm>
              <a:custGeom>
                <a:avLst/>
                <a:gdLst>
                  <a:gd name="T0" fmla="*/ 0 w 6"/>
                  <a:gd name="T1" fmla="*/ 11 h 10"/>
                  <a:gd name="T2" fmla="*/ 9 w 6"/>
                  <a:gd name="T3" fmla="*/ 0 h 10"/>
                  <a:gd name="T4" fmla="*/ 15 w 6"/>
                  <a:gd name="T5" fmla="*/ 28 h 10"/>
                  <a:gd name="T6" fmla="*/ 0 w 6"/>
                  <a:gd name="T7" fmla="*/ 14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0" y="4"/>
                    </a:moveTo>
                    <a:cubicBezTo>
                      <a:pt x="2" y="3"/>
                      <a:pt x="3" y="2"/>
                      <a:pt x="4" y="0"/>
                    </a:cubicBezTo>
                    <a:cubicBezTo>
                      <a:pt x="3" y="3"/>
                      <a:pt x="5" y="7"/>
                      <a:pt x="6" y="10"/>
                    </a:cubicBezTo>
                    <a:cubicBezTo>
                      <a:pt x="5" y="7"/>
                      <a:pt x="3" y="6"/>
                      <a:pt x="0" y="5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1" name="Freeform 113"/>
              <p:cNvSpPr/>
              <p:nvPr>
                <p:custDataLst>
                  <p:tags r:id="rId295"/>
                </p:custDataLst>
              </p:nvPr>
            </p:nvSpPr>
            <p:spPr bwMode="auto">
              <a:xfrm>
                <a:off x="1444" y="763"/>
                <a:ext cx="14" cy="106"/>
              </a:xfrm>
              <a:custGeom>
                <a:avLst/>
                <a:gdLst>
                  <a:gd name="T0" fmla="*/ 5 w 11"/>
                  <a:gd name="T1" fmla="*/ 0 h 80"/>
                  <a:gd name="T2" fmla="*/ 13 w 11"/>
                  <a:gd name="T3" fmla="*/ 23 h 80"/>
                  <a:gd name="T4" fmla="*/ 17 w 11"/>
                  <a:gd name="T5" fmla="*/ 49 h 80"/>
                  <a:gd name="T6" fmla="*/ 22 w 11"/>
                  <a:gd name="T7" fmla="*/ 93 h 80"/>
                  <a:gd name="T8" fmla="*/ 18 w 11"/>
                  <a:gd name="T9" fmla="*/ 129 h 80"/>
                  <a:gd name="T10" fmla="*/ 22 w 11"/>
                  <a:gd name="T11" fmla="*/ 172 h 80"/>
                  <a:gd name="T12" fmla="*/ 22 w 11"/>
                  <a:gd name="T13" fmla="*/ 186 h 80"/>
                  <a:gd name="T14" fmla="*/ 8 w 11"/>
                  <a:gd name="T15" fmla="*/ 134 h 80"/>
                  <a:gd name="T16" fmla="*/ 6 w 11"/>
                  <a:gd name="T17" fmla="*/ 86 h 80"/>
                  <a:gd name="T18" fmla="*/ 10 w 11"/>
                  <a:gd name="T19" fmla="*/ 56 h 80"/>
                  <a:gd name="T20" fmla="*/ 1 w 11"/>
                  <a:gd name="T21" fmla="*/ 33 h 80"/>
                  <a:gd name="T22" fmla="*/ 0 w 1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80">
                    <a:moveTo>
                      <a:pt x="2" y="0"/>
                    </a:moveTo>
                    <a:cubicBezTo>
                      <a:pt x="4" y="2"/>
                      <a:pt x="5" y="7"/>
                      <a:pt x="6" y="10"/>
                    </a:cubicBezTo>
                    <a:cubicBezTo>
                      <a:pt x="7" y="13"/>
                      <a:pt x="7" y="17"/>
                      <a:pt x="8" y="21"/>
                    </a:cubicBezTo>
                    <a:cubicBezTo>
                      <a:pt x="8" y="27"/>
                      <a:pt x="9" y="34"/>
                      <a:pt x="10" y="40"/>
                    </a:cubicBezTo>
                    <a:cubicBezTo>
                      <a:pt x="11" y="45"/>
                      <a:pt x="10" y="50"/>
                      <a:pt x="9" y="55"/>
                    </a:cubicBezTo>
                    <a:cubicBezTo>
                      <a:pt x="8" y="61"/>
                      <a:pt x="11" y="67"/>
                      <a:pt x="10" y="74"/>
                    </a:cubicBezTo>
                    <a:cubicBezTo>
                      <a:pt x="10" y="76"/>
                      <a:pt x="10" y="78"/>
                      <a:pt x="10" y="80"/>
                    </a:cubicBezTo>
                    <a:cubicBezTo>
                      <a:pt x="10" y="71"/>
                      <a:pt x="5" y="65"/>
                      <a:pt x="4" y="57"/>
                    </a:cubicBezTo>
                    <a:cubicBezTo>
                      <a:pt x="4" y="52"/>
                      <a:pt x="10" y="39"/>
                      <a:pt x="3" y="37"/>
                    </a:cubicBezTo>
                    <a:cubicBezTo>
                      <a:pt x="6" y="33"/>
                      <a:pt x="5" y="28"/>
                      <a:pt x="5" y="24"/>
                    </a:cubicBezTo>
                    <a:cubicBezTo>
                      <a:pt x="4" y="21"/>
                      <a:pt x="5" y="14"/>
                      <a:pt x="1" y="14"/>
                    </a:cubicBezTo>
                    <a:cubicBezTo>
                      <a:pt x="2" y="12"/>
                      <a:pt x="3" y="1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2" name="Freeform 114"/>
              <p:cNvSpPr/>
              <p:nvPr>
                <p:custDataLst>
                  <p:tags r:id="rId296"/>
                </p:custDataLst>
              </p:nvPr>
            </p:nvSpPr>
            <p:spPr bwMode="auto">
              <a:xfrm>
                <a:off x="1464" y="767"/>
                <a:ext cx="14" cy="72"/>
              </a:xfrm>
              <a:custGeom>
                <a:avLst/>
                <a:gdLst>
                  <a:gd name="T0" fmla="*/ 13 w 11"/>
                  <a:gd name="T1" fmla="*/ 0 h 54"/>
                  <a:gd name="T2" fmla="*/ 8 w 11"/>
                  <a:gd name="T3" fmla="*/ 36 h 54"/>
                  <a:gd name="T4" fmla="*/ 17 w 11"/>
                  <a:gd name="T5" fmla="*/ 64 h 54"/>
                  <a:gd name="T6" fmla="*/ 17 w 11"/>
                  <a:gd name="T7" fmla="*/ 80 h 54"/>
                  <a:gd name="T8" fmla="*/ 22 w 11"/>
                  <a:gd name="T9" fmla="*/ 97 h 54"/>
                  <a:gd name="T10" fmla="*/ 22 w 11"/>
                  <a:gd name="T11" fmla="*/ 128 h 54"/>
                  <a:gd name="T12" fmla="*/ 18 w 11"/>
                  <a:gd name="T13" fmla="*/ 105 h 54"/>
                  <a:gd name="T14" fmla="*/ 13 w 11"/>
                  <a:gd name="T15" fmla="*/ 91 h 54"/>
                  <a:gd name="T16" fmla="*/ 14 w 11"/>
                  <a:gd name="T17" fmla="*/ 79 h 54"/>
                  <a:gd name="T18" fmla="*/ 13 w 11"/>
                  <a:gd name="T19" fmla="*/ 69 h 54"/>
                  <a:gd name="T20" fmla="*/ 6 w 11"/>
                  <a:gd name="T21" fmla="*/ 57 h 54"/>
                  <a:gd name="T22" fmla="*/ 6 w 11"/>
                  <a:gd name="T23" fmla="*/ 43 h 54"/>
                  <a:gd name="T24" fmla="*/ 1 w 11"/>
                  <a:gd name="T25" fmla="*/ 28 h 54"/>
                  <a:gd name="T26" fmla="*/ 13 w 11"/>
                  <a:gd name="T27" fmla="*/ 0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54">
                    <a:moveTo>
                      <a:pt x="6" y="0"/>
                    </a:moveTo>
                    <a:cubicBezTo>
                      <a:pt x="8" y="5"/>
                      <a:pt x="5" y="10"/>
                      <a:pt x="4" y="15"/>
                    </a:cubicBezTo>
                    <a:cubicBezTo>
                      <a:pt x="4" y="19"/>
                      <a:pt x="7" y="23"/>
                      <a:pt x="8" y="27"/>
                    </a:cubicBezTo>
                    <a:cubicBezTo>
                      <a:pt x="8" y="29"/>
                      <a:pt x="8" y="32"/>
                      <a:pt x="8" y="34"/>
                    </a:cubicBezTo>
                    <a:cubicBezTo>
                      <a:pt x="8" y="36"/>
                      <a:pt x="9" y="38"/>
                      <a:pt x="10" y="41"/>
                    </a:cubicBezTo>
                    <a:cubicBezTo>
                      <a:pt x="10" y="44"/>
                      <a:pt x="11" y="51"/>
                      <a:pt x="10" y="54"/>
                    </a:cubicBezTo>
                    <a:cubicBezTo>
                      <a:pt x="11" y="51"/>
                      <a:pt x="10" y="47"/>
                      <a:pt x="9" y="44"/>
                    </a:cubicBezTo>
                    <a:cubicBezTo>
                      <a:pt x="8" y="41"/>
                      <a:pt x="6" y="40"/>
                      <a:pt x="6" y="38"/>
                    </a:cubicBezTo>
                    <a:cubicBezTo>
                      <a:pt x="6" y="37"/>
                      <a:pt x="7" y="35"/>
                      <a:pt x="7" y="33"/>
                    </a:cubicBezTo>
                    <a:cubicBezTo>
                      <a:pt x="7" y="31"/>
                      <a:pt x="6" y="30"/>
                      <a:pt x="6" y="29"/>
                    </a:cubicBezTo>
                    <a:cubicBezTo>
                      <a:pt x="5" y="27"/>
                      <a:pt x="5" y="24"/>
                      <a:pt x="3" y="24"/>
                    </a:cubicBezTo>
                    <a:cubicBezTo>
                      <a:pt x="5" y="22"/>
                      <a:pt x="4" y="20"/>
                      <a:pt x="3" y="18"/>
                    </a:cubicBezTo>
                    <a:cubicBezTo>
                      <a:pt x="1" y="16"/>
                      <a:pt x="0" y="15"/>
                      <a:pt x="1" y="12"/>
                    </a:cubicBezTo>
                    <a:cubicBezTo>
                      <a:pt x="3" y="8"/>
                      <a:pt x="6" y="5"/>
                      <a:pt x="6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3" name="Freeform 115"/>
              <p:cNvSpPr/>
              <p:nvPr>
                <p:custDataLst>
                  <p:tags r:id="rId297"/>
                </p:custDataLst>
              </p:nvPr>
            </p:nvSpPr>
            <p:spPr bwMode="auto">
              <a:xfrm>
                <a:off x="1496" y="764"/>
                <a:ext cx="9" cy="19"/>
              </a:xfrm>
              <a:custGeom>
                <a:avLst/>
                <a:gdLst>
                  <a:gd name="T0" fmla="*/ 0 w 7"/>
                  <a:gd name="T1" fmla="*/ 0 h 14"/>
                  <a:gd name="T2" fmla="*/ 8 w 7"/>
                  <a:gd name="T3" fmla="*/ 35 h 14"/>
                  <a:gd name="T4" fmla="*/ 1 w 7"/>
                  <a:gd name="T5" fmla="*/ 1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cubicBezTo>
                      <a:pt x="7" y="0"/>
                      <a:pt x="3" y="10"/>
                      <a:pt x="4" y="14"/>
                    </a:cubicBezTo>
                    <a:cubicBezTo>
                      <a:pt x="5" y="10"/>
                      <a:pt x="4" y="3"/>
                      <a:pt x="1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4" name="Freeform 116"/>
              <p:cNvSpPr/>
              <p:nvPr>
                <p:custDataLst>
                  <p:tags r:id="rId298"/>
                </p:custDataLst>
              </p:nvPr>
            </p:nvSpPr>
            <p:spPr bwMode="auto">
              <a:xfrm>
                <a:off x="1357" y="877"/>
                <a:ext cx="47" cy="18"/>
              </a:xfrm>
              <a:custGeom>
                <a:avLst/>
                <a:gdLst>
                  <a:gd name="T0" fmla="*/ 15 w 35"/>
                  <a:gd name="T1" fmla="*/ 11 h 13"/>
                  <a:gd name="T2" fmla="*/ 54 w 35"/>
                  <a:gd name="T3" fmla="*/ 24 h 13"/>
                  <a:gd name="T4" fmla="*/ 85 w 35"/>
                  <a:gd name="T5" fmla="*/ 33 h 13"/>
                  <a:gd name="T6" fmla="*/ 79 w 35"/>
                  <a:gd name="T7" fmla="*/ 11 h 13"/>
                  <a:gd name="T8" fmla="*/ 0 w 35"/>
                  <a:gd name="T9" fmla="*/ 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13">
                    <a:moveTo>
                      <a:pt x="6" y="4"/>
                    </a:moveTo>
                    <a:cubicBezTo>
                      <a:pt x="11" y="8"/>
                      <a:pt x="15" y="8"/>
                      <a:pt x="22" y="9"/>
                    </a:cubicBezTo>
                    <a:cubicBezTo>
                      <a:pt x="26" y="9"/>
                      <a:pt x="32" y="9"/>
                      <a:pt x="35" y="12"/>
                    </a:cubicBezTo>
                    <a:cubicBezTo>
                      <a:pt x="34" y="10"/>
                      <a:pt x="33" y="7"/>
                      <a:pt x="33" y="4"/>
                    </a:cubicBezTo>
                    <a:cubicBezTo>
                      <a:pt x="34" y="13"/>
                      <a:pt x="4" y="0"/>
                      <a:pt x="0" y="2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5" name="Freeform 117"/>
              <p:cNvSpPr/>
              <p:nvPr>
                <p:custDataLst>
                  <p:tags r:id="rId299"/>
                </p:custDataLst>
              </p:nvPr>
            </p:nvSpPr>
            <p:spPr bwMode="auto">
              <a:xfrm>
                <a:off x="1408" y="895"/>
                <a:ext cx="72" cy="32"/>
              </a:xfrm>
              <a:custGeom>
                <a:avLst/>
                <a:gdLst>
                  <a:gd name="T0" fmla="*/ 0 w 54"/>
                  <a:gd name="T1" fmla="*/ 0 h 24"/>
                  <a:gd name="T2" fmla="*/ 27 w 54"/>
                  <a:gd name="T3" fmla="*/ 16 h 24"/>
                  <a:gd name="T4" fmla="*/ 48 w 54"/>
                  <a:gd name="T5" fmla="*/ 31 h 24"/>
                  <a:gd name="T6" fmla="*/ 85 w 54"/>
                  <a:gd name="T7" fmla="*/ 43 h 24"/>
                  <a:gd name="T8" fmla="*/ 128 w 54"/>
                  <a:gd name="T9" fmla="*/ 57 h 24"/>
                  <a:gd name="T10" fmla="*/ 97 w 54"/>
                  <a:gd name="T11" fmla="*/ 36 h 24"/>
                  <a:gd name="T12" fmla="*/ 64 w 54"/>
                  <a:gd name="T13" fmla="*/ 31 h 24"/>
                  <a:gd name="T14" fmla="*/ 36 w 54"/>
                  <a:gd name="T15" fmla="*/ 15 h 24"/>
                  <a:gd name="T16" fmla="*/ 0 w 5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4" h="24">
                    <a:moveTo>
                      <a:pt x="0" y="0"/>
                    </a:moveTo>
                    <a:cubicBezTo>
                      <a:pt x="3" y="6"/>
                      <a:pt x="7" y="6"/>
                      <a:pt x="11" y="7"/>
                    </a:cubicBezTo>
                    <a:cubicBezTo>
                      <a:pt x="16" y="7"/>
                      <a:pt x="16" y="9"/>
                      <a:pt x="20" y="13"/>
                    </a:cubicBezTo>
                    <a:cubicBezTo>
                      <a:pt x="24" y="16"/>
                      <a:pt x="28" y="17"/>
                      <a:pt x="36" y="18"/>
                    </a:cubicBezTo>
                    <a:cubicBezTo>
                      <a:pt x="44" y="19"/>
                      <a:pt x="46" y="17"/>
                      <a:pt x="54" y="24"/>
                    </a:cubicBezTo>
                    <a:cubicBezTo>
                      <a:pt x="52" y="21"/>
                      <a:pt x="45" y="16"/>
                      <a:pt x="41" y="15"/>
                    </a:cubicBezTo>
                    <a:cubicBezTo>
                      <a:pt x="36" y="15"/>
                      <a:pt x="30" y="15"/>
                      <a:pt x="27" y="13"/>
                    </a:cubicBezTo>
                    <a:cubicBezTo>
                      <a:pt x="24" y="11"/>
                      <a:pt x="19" y="7"/>
                      <a:pt x="15" y="6"/>
                    </a:cubicBezTo>
                    <a:cubicBezTo>
                      <a:pt x="11" y="5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" name="Freeform 118"/>
              <p:cNvSpPr/>
              <p:nvPr>
                <p:custDataLst>
                  <p:tags r:id="rId300"/>
                </p:custDataLst>
              </p:nvPr>
            </p:nvSpPr>
            <p:spPr bwMode="auto">
              <a:xfrm>
                <a:off x="1342" y="904"/>
                <a:ext cx="58" cy="17"/>
              </a:xfrm>
              <a:custGeom>
                <a:avLst/>
                <a:gdLst>
                  <a:gd name="T0" fmla="*/ 0 w 43"/>
                  <a:gd name="T1" fmla="*/ 0 h 13"/>
                  <a:gd name="T2" fmla="*/ 57 w 43"/>
                  <a:gd name="T3" fmla="*/ 24 h 13"/>
                  <a:gd name="T4" fmla="*/ 105 w 43"/>
                  <a:gd name="T5" fmla="*/ 27 h 13"/>
                  <a:gd name="T6" fmla="*/ 51 w 43"/>
                  <a:gd name="T7" fmla="*/ 17 h 13"/>
                  <a:gd name="T8" fmla="*/ 0 w 43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13">
                    <a:moveTo>
                      <a:pt x="0" y="0"/>
                    </a:moveTo>
                    <a:cubicBezTo>
                      <a:pt x="4" y="4"/>
                      <a:pt x="10" y="9"/>
                      <a:pt x="23" y="11"/>
                    </a:cubicBezTo>
                    <a:cubicBezTo>
                      <a:pt x="36" y="13"/>
                      <a:pt x="40" y="11"/>
                      <a:pt x="43" y="12"/>
                    </a:cubicBezTo>
                    <a:cubicBezTo>
                      <a:pt x="36" y="11"/>
                      <a:pt x="26" y="10"/>
                      <a:pt x="21" y="8"/>
                    </a:cubicBezTo>
                    <a:cubicBezTo>
                      <a:pt x="15" y="6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7" name="Freeform 119"/>
              <p:cNvSpPr/>
              <p:nvPr>
                <p:custDataLst>
                  <p:tags r:id="rId301"/>
                </p:custDataLst>
              </p:nvPr>
            </p:nvSpPr>
            <p:spPr bwMode="auto">
              <a:xfrm>
                <a:off x="1405" y="921"/>
                <a:ext cx="64" cy="27"/>
              </a:xfrm>
              <a:custGeom>
                <a:avLst/>
                <a:gdLst>
                  <a:gd name="T0" fmla="*/ 0 w 48"/>
                  <a:gd name="T1" fmla="*/ 0 h 20"/>
                  <a:gd name="T2" fmla="*/ 65 w 48"/>
                  <a:gd name="T3" fmla="*/ 36 h 20"/>
                  <a:gd name="T4" fmla="*/ 113 w 48"/>
                  <a:gd name="T5" fmla="*/ 41 h 20"/>
                  <a:gd name="T6" fmla="*/ 49 w 48"/>
                  <a:gd name="T7" fmla="*/ 27 h 20"/>
                  <a:gd name="T8" fmla="*/ 0 w 48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0">
                    <a:moveTo>
                      <a:pt x="0" y="0"/>
                    </a:moveTo>
                    <a:cubicBezTo>
                      <a:pt x="3" y="2"/>
                      <a:pt x="12" y="10"/>
                      <a:pt x="28" y="15"/>
                    </a:cubicBezTo>
                    <a:cubicBezTo>
                      <a:pt x="45" y="20"/>
                      <a:pt x="44" y="15"/>
                      <a:pt x="48" y="16"/>
                    </a:cubicBezTo>
                    <a:cubicBezTo>
                      <a:pt x="43" y="15"/>
                      <a:pt x="31" y="15"/>
                      <a:pt x="21" y="11"/>
                    </a:cubicBezTo>
                    <a:cubicBezTo>
                      <a:pt x="11" y="6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8" name="Freeform 120"/>
              <p:cNvSpPr/>
              <p:nvPr>
                <p:custDataLst>
                  <p:tags r:id="rId302"/>
                </p:custDataLst>
              </p:nvPr>
            </p:nvSpPr>
            <p:spPr bwMode="auto">
              <a:xfrm>
                <a:off x="1488" y="925"/>
                <a:ext cx="10" cy="6"/>
              </a:xfrm>
              <a:custGeom>
                <a:avLst/>
                <a:gdLst>
                  <a:gd name="T0" fmla="*/ 16 w 8"/>
                  <a:gd name="T1" fmla="*/ 0 h 4"/>
                  <a:gd name="T2" fmla="*/ 0 w 8"/>
                  <a:gd name="T3" fmla="*/ 12 h 4"/>
                  <a:gd name="T4" fmla="*/ 14 w 8"/>
                  <a:gd name="T5" fmla="*/ 14 h 4"/>
                  <a:gd name="T6" fmla="*/ 16 w 8"/>
                  <a:gd name="T7" fmla="*/ 5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5" y="2"/>
                      <a:pt x="3" y="3"/>
                      <a:pt x="0" y="3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6" y="4"/>
                      <a:pt x="6" y="1"/>
                      <a:pt x="8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9" name="Freeform 121"/>
              <p:cNvSpPr/>
              <p:nvPr>
                <p:custDataLst>
                  <p:tags r:id="rId303"/>
                </p:custDataLst>
              </p:nvPr>
            </p:nvSpPr>
            <p:spPr bwMode="auto">
              <a:xfrm>
                <a:off x="1465" y="944"/>
                <a:ext cx="13" cy="7"/>
              </a:xfrm>
              <a:custGeom>
                <a:avLst/>
                <a:gdLst>
                  <a:gd name="T0" fmla="*/ 22 w 10"/>
                  <a:gd name="T1" fmla="*/ 6 h 5"/>
                  <a:gd name="T2" fmla="*/ 0 w 10"/>
                  <a:gd name="T3" fmla="*/ 1 h 5"/>
                  <a:gd name="T4" fmla="*/ 13 w 10"/>
                  <a:gd name="T5" fmla="*/ 14 h 5"/>
                  <a:gd name="T6" fmla="*/ 12 w 10"/>
                  <a:gd name="T7" fmla="*/ 8 h 5"/>
                  <a:gd name="T8" fmla="*/ 17 w 10"/>
                  <a:gd name="T9" fmla="*/ 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10" y="2"/>
                    </a:moveTo>
                    <a:cubicBezTo>
                      <a:pt x="7" y="1"/>
                      <a:pt x="3" y="0"/>
                      <a:pt x="0" y="1"/>
                    </a:cubicBezTo>
                    <a:cubicBezTo>
                      <a:pt x="3" y="1"/>
                      <a:pt x="4" y="3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6" y="2"/>
                      <a:pt x="7" y="2"/>
                      <a:pt x="8" y="2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0" name="Freeform 122"/>
              <p:cNvSpPr/>
              <p:nvPr>
                <p:custDataLst>
                  <p:tags r:id="rId304"/>
                </p:custDataLst>
              </p:nvPr>
            </p:nvSpPr>
            <p:spPr bwMode="auto">
              <a:xfrm>
                <a:off x="1336" y="901"/>
                <a:ext cx="8" cy="10"/>
              </a:xfrm>
              <a:custGeom>
                <a:avLst/>
                <a:gdLst>
                  <a:gd name="T0" fmla="*/ 1 w 6"/>
                  <a:gd name="T1" fmla="*/ 0 h 7"/>
                  <a:gd name="T2" fmla="*/ 15 w 6"/>
                  <a:gd name="T3" fmla="*/ 14 h 7"/>
                  <a:gd name="T4" fmla="*/ 0 w 6"/>
                  <a:gd name="T5" fmla="*/ 20 h 7"/>
                  <a:gd name="T6" fmla="*/ 1 w 6"/>
                  <a:gd name="T7" fmla="*/ 9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1" y="0"/>
                    </a:moveTo>
                    <a:cubicBezTo>
                      <a:pt x="2" y="2"/>
                      <a:pt x="4" y="3"/>
                      <a:pt x="6" y="5"/>
                    </a:cubicBezTo>
                    <a:cubicBezTo>
                      <a:pt x="4" y="5"/>
                      <a:pt x="2" y="6"/>
                      <a:pt x="0" y="7"/>
                    </a:cubicBezTo>
                    <a:cubicBezTo>
                      <a:pt x="2" y="6"/>
                      <a:pt x="1" y="5"/>
                      <a:pt x="1" y="3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1" name="Freeform 123"/>
              <p:cNvSpPr/>
              <p:nvPr>
                <p:custDataLst>
                  <p:tags r:id="rId305"/>
                </p:custDataLst>
              </p:nvPr>
            </p:nvSpPr>
            <p:spPr bwMode="auto">
              <a:xfrm>
                <a:off x="1316" y="863"/>
                <a:ext cx="9" cy="13"/>
              </a:xfrm>
              <a:custGeom>
                <a:avLst/>
                <a:gdLst>
                  <a:gd name="T0" fmla="*/ 0 w 7"/>
                  <a:gd name="T1" fmla="*/ 17 h 10"/>
                  <a:gd name="T2" fmla="*/ 13 w 7"/>
                  <a:gd name="T3" fmla="*/ 22 h 10"/>
                  <a:gd name="T4" fmla="*/ 13 w 7"/>
                  <a:gd name="T5" fmla="*/ 0 h 10"/>
                  <a:gd name="T6" fmla="*/ 5 w 7"/>
                  <a:gd name="T7" fmla="*/ 16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0" y="8"/>
                    </a:moveTo>
                    <a:cubicBezTo>
                      <a:pt x="2" y="7"/>
                      <a:pt x="4" y="9"/>
                      <a:pt x="6" y="10"/>
                    </a:cubicBezTo>
                    <a:cubicBezTo>
                      <a:pt x="5" y="7"/>
                      <a:pt x="7" y="3"/>
                      <a:pt x="6" y="0"/>
                    </a:cubicBezTo>
                    <a:cubicBezTo>
                      <a:pt x="6" y="3"/>
                      <a:pt x="4" y="7"/>
                      <a:pt x="2" y="7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2" name="Freeform 124"/>
              <p:cNvSpPr/>
              <p:nvPr>
                <p:custDataLst>
                  <p:tags r:id="rId306"/>
                </p:custDataLst>
              </p:nvPr>
            </p:nvSpPr>
            <p:spPr bwMode="auto">
              <a:xfrm>
                <a:off x="1350" y="812"/>
                <a:ext cx="18" cy="43"/>
              </a:xfrm>
              <a:custGeom>
                <a:avLst/>
                <a:gdLst>
                  <a:gd name="T0" fmla="*/ 29 w 13"/>
                  <a:gd name="T1" fmla="*/ 7 h 32"/>
                  <a:gd name="T2" fmla="*/ 11 w 13"/>
                  <a:gd name="T3" fmla="*/ 43 h 32"/>
                  <a:gd name="T4" fmla="*/ 11 w 13"/>
                  <a:gd name="T5" fmla="*/ 78 h 32"/>
                  <a:gd name="T6" fmla="*/ 8 w 13"/>
                  <a:gd name="T7" fmla="*/ 56 h 32"/>
                  <a:gd name="T8" fmla="*/ 6 w 13"/>
                  <a:gd name="T9" fmla="*/ 30 h 32"/>
                  <a:gd name="T10" fmla="*/ 35 w 13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32">
                    <a:moveTo>
                      <a:pt x="11" y="3"/>
                    </a:moveTo>
                    <a:cubicBezTo>
                      <a:pt x="9" y="8"/>
                      <a:pt x="5" y="12"/>
                      <a:pt x="4" y="18"/>
                    </a:cubicBezTo>
                    <a:cubicBezTo>
                      <a:pt x="3" y="22"/>
                      <a:pt x="9" y="28"/>
                      <a:pt x="4" y="32"/>
                    </a:cubicBezTo>
                    <a:cubicBezTo>
                      <a:pt x="5" y="29"/>
                      <a:pt x="4" y="26"/>
                      <a:pt x="3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7"/>
                      <a:pt x="11" y="5"/>
                      <a:pt x="13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3" name="Freeform 125"/>
              <p:cNvSpPr/>
              <p:nvPr>
                <p:custDataLst>
                  <p:tags r:id="rId307"/>
                </p:custDataLst>
              </p:nvPr>
            </p:nvSpPr>
            <p:spPr bwMode="auto">
              <a:xfrm>
                <a:off x="1377" y="792"/>
                <a:ext cx="13" cy="60"/>
              </a:xfrm>
              <a:custGeom>
                <a:avLst/>
                <a:gdLst>
                  <a:gd name="T0" fmla="*/ 13 w 10"/>
                  <a:gd name="T1" fmla="*/ 1 h 45"/>
                  <a:gd name="T2" fmla="*/ 21 w 10"/>
                  <a:gd name="T3" fmla="*/ 27 h 45"/>
                  <a:gd name="T4" fmla="*/ 12 w 10"/>
                  <a:gd name="T5" fmla="*/ 57 h 45"/>
                  <a:gd name="T6" fmla="*/ 7 w 10"/>
                  <a:gd name="T7" fmla="*/ 107 h 45"/>
                  <a:gd name="T8" fmla="*/ 0 w 10"/>
                  <a:gd name="T9" fmla="*/ 71 h 45"/>
                  <a:gd name="T10" fmla="*/ 9 w 10"/>
                  <a:gd name="T11" fmla="*/ 44 h 45"/>
                  <a:gd name="T12" fmla="*/ 12 w 10"/>
                  <a:gd name="T13" fmla="*/ 27 h 45"/>
                  <a:gd name="T14" fmla="*/ 13 w 10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" h="45">
                    <a:moveTo>
                      <a:pt x="6" y="1"/>
                    </a:moveTo>
                    <a:cubicBezTo>
                      <a:pt x="4" y="5"/>
                      <a:pt x="7" y="8"/>
                      <a:pt x="9" y="11"/>
                    </a:cubicBezTo>
                    <a:cubicBezTo>
                      <a:pt x="10" y="14"/>
                      <a:pt x="6" y="21"/>
                      <a:pt x="5" y="24"/>
                    </a:cubicBezTo>
                    <a:cubicBezTo>
                      <a:pt x="1" y="32"/>
                      <a:pt x="0" y="36"/>
                      <a:pt x="3" y="45"/>
                    </a:cubicBezTo>
                    <a:cubicBezTo>
                      <a:pt x="1" y="41"/>
                      <a:pt x="0" y="35"/>
                      <a:pt x="0" y="30"/>
                    </a:cubicBezTo>
                    <a:cubicBezTo>
                      <a:pt x="1" y="26"/>
                      <a:pt x="3" y="23"/>
                      <a:pt x="4" y="19"/>
                    </a:cubicBezTo>
                    <a:cubicBezTo>
                      <a:pt x="5" y="16"/>
                      <a:pt x="6" y="15"/>
                      <a:pt x="5" y="11"/>
                    </a:cubicBezTo>
                    <a:cubicBezTo>
                      <a:pt x="4" y="8"/>
                      <a:pt x="5" y="4"/>
                      <a:pt x="6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4" name="Freeform 126"/>
              <p:cNvSpPr/>
              <p:nvPr>
                <p:custDataLst>
                  <p:tags r:id="rId308"/>
                </p:custDataLst>
              </p:nvPr>
            </p:nvSpPr>
            <p:spPr bwMode="auto">
              <a:xfrm>
                <a:off x="1386" y="793"/>
                <a:ext cx="10" cy="12"/>
              </a:xfrm>
              <a:custGeom>
                <a:avLst/>
                <a:gdLst>
                  <a:gd name="T0" fmla="*/ 0 w 7"/>
                  <a:gd name="T1" fmla="*/ 0 h 9"/>
                  <a:gd name="T2" fmla="*/ 20 w 7"/>
                  <a:gd name="T3" fmla="*/ 16 h 9"/>
                  <a:gd name="T4" fmla="*/ 1 w 7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0" y="0"/>
                    </a:moveTo>
                    <a:cubicBezTo>
                      <a:pt x="0" y="3"/>
                      <a:pt x="2" y="9"/>
                      <a:pt x="7" y="7"/>
                    </a:cubicBezTo>
                    <a:cubicBezTo>
                      <a:pt x="4" y="7"/>
                      <a:pt x="0" y="3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5" name="Freeform 127"/>
              <p:cNvSpPr/>
              <p:nvPr>
                <p:custDataLst>
                  <p:tags r:id="rId309"/>
                </p:custDataLst>
              </p:nvPr>
            </p:nvSpPr>
            <p:spPr bwMode="auto">
              <a:xfrm>
                <a:off x="1410" y="788"/>
                <a:ext cx="12" cy="45"/>
              </a:xfrm>
              <a:custGeom>
                <a:avLst/>
                <a:gdLst>
                  <a:gd name="T0" fmla="*/ 9 w 9"/>
                  <a:gd name="T1" fmla="*/ 0 h 34"/>
                  <a:gd name="T2" fmla="*/ 16 w 9"/>
                  <a:gd name="T3" fmla="*/ 20 h 34"/>
                  <a:gd name="T4" fmla="*/ 21 w 9"/>
                  <a:gd name="T5" fmla="*/ 37 h 34"/>
                  <a:gd name="T6" fmla="*/ 0 w 9"/>
                  <a:gd name="T7" fmla="*/ 79 h 34"/>
                  <a:gd name="T8" fmla="*/ 9 w 9"/>
                  <a:gd name="T9" fmla="*/ 60 h 34"/>
                  <a:gd name="T10" fmla="*/ 16 w 9"/>
                  <a:gd name="T11" fmla="*/ 37 h 34"/>
                  <a:gd name="T12" fmla="*/ 12 w 9"/>
                  <a:gd name="T13" fmla="*/ 16 h 34"/>
                  <a:gd name="T14" fmla="*/ 9 w 9"/>
                  <a:gd name="T15" fmla="*/ 0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34">
                    <a:moveTo>
                      <a:pt x="4" y="0"/>
                    </a:moveTo>
                    <a:cubicBezTo>
                      <a:pt x="6" y="2"/>
                      <a:pt x="6" y="6"/>
                      <a:pt x="7" y="8"/>
                    </a:cubicBezTo>
                    <a:cubicBezTo>
                      <a:pt x="8" y="11"/>
                      <a:pt x="9" y="13"/>
                      <a:pt x="9" y="16"/>
                    </a:cubicBezTo>
                    <a:cubicBezTo>
                      <a:pt x="8" y="23"/>
                      <a:pt x="4" y="29"/>
                      <a:pt x="0" y="34"/>
                    </a:cubicBezTo>
                    <a:cubicBezTo>
                      <a:pt x="0" y="32"/>
                      <a:pt x="3" y="28"/>
                      <a:pt x="4" y="26"/>
                    </a:cubicBezTo>
                    <a:cubicBezTo>
                      <a:pt x="5" y="23"/>
                      <a:pt x="7" y="19"/>
                      <a:pt x="7" y="16"/>
                    </a:cubicBezTo>
                    <a:cubicBezTo>
                      <a:pt x="7" y="13"/>
                      <a:pt x="6" y="10"/>
                      <a:pt x="5" y="7"/>
                    </a:cubicBezTo>
                    <a:cubicBezTo>
                      <a:pt x="5" y="5"/>
                      <a:pt x="4" y="2"/>
                      <a:pt x="4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6" name="Freeform 128"/>
              <p:cNvSpPr/>
              <p:nvPr>
                <p:custDataLst>
                  <p:tags r:id="rId310"/>
                </p:custDataLst>
              </p:nvPr>
            </p:nvSpPr>
            <p:spPr bwMode="auto">
              <a:xfrm>
                <a:off x="1414" y="779"/>
                <a:ext cx="8" cy="12"/>
              </a:xfrm>
              <a:custGeom>
                <a:avLst/>
                <a:gdLst>
                  <a:gd name="T0" fmla="*/ 0 w 6"/>
                  <a:gd name="T1" fmla="*/ 1 h 9"/>
                  <a:gd name="T2" fmla="*/ 12 w 6"/>
                  <a:gd name="T3" fmla="*/ 21 h 9"/>
                  <a:gd name="T4" fmla="*/ 12 w 6"/>
                  <a:gd name="T5" fmla="*/ 9 h 9"/>
                  <a:gd name="T6" fmla="*/ 15 w 6"/>
                  <a:gd name="T7" fmla="*/ 0 h 9"/>
                  <a:gd name="T8" fmla="*/ 7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0" y="1"/>
                    </a:moveTo>
                    <a:cubicBezTo>
                      <a:pt x="3" y="2"/>
                      <a:pt x="4" y="6"/>
                      <a:pt x="5" y="9"/>
                    </a:cubicBezTo>
                    <a:cubicBezTo>
                      <a:pt x="5" y="7"/>
                      <a:pt x="5" y="6"/>
                      <a:pt x="5" y="4"/>
                    </a:cubicBezTo>
                    <a:cubicBezTo>
                      <a:pt x="6" y="3"/>
                      <a:pt x="6" y="1"/>
                      <a:pt x="6" y="0"/>
                    </a:cubicBezTo>
                    <a:cubicBezTo>
                      <a:pt x="6" y="1"/>
                      <a:pt x="6" y="4"/>
                      <a:pt x="3" y="3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" name="Freeform 129"/>
              <p:cNvSpPr/>
              <p:nvPr>
                <p:custDataLst>
                  <p:tags r:id="rId311"/>
                </p:custDataLst>
              </p:nvPr>
            </p:nvSpPr>
            <p:spPr bwMode="auto">
              <a:xfrm>
                <a:off x="1481" y="787"/>
                <a:ext cx="33" cy="29"/>
              </a:xfrm>
              <a:custGeom>
                <a:avLst/>
                <a:gdLst>
                  <a:gd name="T0" fmla="*/ 1 w 25"/>
                  <a:gd name="T1" fmla="*/ 15 h 22"/>
                  <a:gd name="T2" fmla="*/ 21 w 25"/>
                  <a:gd name="T3" fmla="*/ 9 h 22"/>
                  <a:gd name="T4" fmla="*/ 34 w 25"/>
                  <a:gd name="T5" fmla="*/ 20 h 22"/>
                  <a:gd name="T6" fmla="*/ 45 w 25"/>
                  <a:gd name="T7" fmla="*/ 37 h 22"/>
                  <a:gd name="T8" fmla="*/ 58 w 25"/>
                  <a:gd name="T9" fmla="*/ 50 h 22"/>
                  <a:gd name="T10" fmla="*/ 44 w 25"/>
                  <a:gd name="T11" fmla="*/ 34 h 22"/>
                  <a:gd name="T12" fmla="*/ 37 w 25"/>
                  <a:gd name="T13" fmla="*/ 15 h 22"/>
                  <a:gd name="T14" fmla="*/ 0 w 25"/>
                  <a:gd name="T15" fmla="*/ 16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22">
                    <a:moveTo>
                      <a:pt x="1" y="6"/>
                    </a:moveTo>
                    <a:cubicBezTo>
                      <a:pt x="3" y="4"/>
                      <a:pt x="6" y="4"/>
                      <a:pt x="9" y="4"/>
                    </a:cubicBezTo>
                    <a:cubicBezTo>
                      <a:pt x="12" y="4"/>
                      <a:pt x="14" y="6"/>
                      <a:pt x="15" y="8"/>
                    </a:cubicBezTo>
                    <a:cubicBezTo>
                      <a:pt x="17" y="11"/>
                      <a:pt x="18" y="14"/>
                      <a:pt x="20" y="16"/>
                    </a:cubicBezTo>
                    <a:cubicBezTo>
                      <a:pt x="22" y="18"/>
                      <a:pt x="23" y="20"/>
                      <a:pt x="25" y="22"/>
                    </a:cubicBezTo>
                    <a:cubicBezTo>
                      <a:pt x="23" y="21"/>
                      <a:pt x="21" y="17"/>
                      <a:pt x="19" y="15"/>
                    </a:cubicBezTo>
                    <a:cubicBezTo>
                      <a:pt x="18" y="12"/>
                      <a:pt x="18" y="8"/>
                      <a:pt x="16" y="6"/>
                    </a:cubicBezTo>
                    <a:cubicBezTo>
                      <a:pt x="11" y="0"/>
                      <a:pt x="4" y="1"/>
                      <a:pt x="0" y="7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8" name="Freeform 130"/>
              <p:cNvSpPr/>
              <p:nvPr>
                <p:custDataLst>
                  <p:tags r:id="rId312"/>
                </p:custDataLst>
              </p:nvPr>
            </p:nvSpPr>
            <p:spPr bwMode="auto">
              <a:xfrm>
                <a:off x="1512" y="791"/>
                <a:ext cx="19" cy="26"/>
              </a:xfrm>
              <a:custGeom>
                <a:avLst/>
                <a:gdLst>
                  <a:gd name="T0" fmla="*/ 0 w 14"/>
                  <a:gd name="T1" fmla="*/ 0 h 20"/>
                  <a:gd name="T2" fmla="*/ 7 w 14"/>
                  <a:gd name="T3" fmla="*/ 1 h 20"/>
                  <a:gd name="T4" fmla="*/ 10 w 14"/>
                  <a:gd name="T5" fmla="*/ 9 h 20"/>
                  <a:gd name="T6" fmla="*/ 20 w 14"/>
                  <a:gd name="T7" fmla="*/ 21 h 20"/>
                  <a:gd name="T8" fmla="*/ 33 w 14"/>
                  <a:gd name="T9" fmla="*/ 29 h 20"/>
                  <a:gd name="T10" fmla="*/ 35 w 14"/>
                  <a:gd name="T11" fmla="*/ 44 h 20"/>
                  <a:gd name="T12" fmla="*/ 30 w 14"/>
                  <a:gd name="T13" fmla="*/ 35 h 20"/>
                  <a:gd name="T14" fmla="*/ 19 w 14"/>
                  <a:gd name="T15" fmla="*/ 23 h 20"/>
                  <a:gd name="T16" fmla="*/ 5 w 14"/>
                  <a:gd name="T17" fmla="*/ 12 h 20"/>
                  <a:gd name="T18" fmla="*/ 1 w 14"/>
                  <a:gd name="T19" fmla="*/ 1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20">
                    <a:moveTo>
                      <a:pt x="0" y="0"/>
                    </a:moveTo>
                    <a:cubicBezTo>
                      <a:pt x="0" y="0"/>
                      <a:pt x="2" y="0"/>
                      <a:pt x="3" y="1"/>
                    </a:cubicBezTo>
                    <a:cubicBezTo>
                      <a:pt x="3" y="1"/>
                      <a:pt x="3" y="3"/>
                      <a:pt x="4" y="4"/>
                    </a:cubicBezTo>
                    <a:cubicBezTo>
                      <a:pt x="5" y="6"/>
                      <a:pt x="6" y="7"/>
                      <a:pt x="8" y="9"/>
                    </a:cubicBezTo>
                    <a:cubicBezTo>
                      <a:pt x="9" y="10"/>
                      <a:pt x="12" y="12"/>
                      <a:pt x="13" y="13"/>
                    </a:cubicBezTo>
                    <a:cubicBezTo>
                      <a:pt x="14" y="16"/>
                      <a:pt x="13" y="18"/>
                      <a:pt x="14" y="20"/>
                    </a:cubicBezTo>
                    <a:cubicBezTo>
                      <a:pt x="14" y="18"/>
                      <a:pt x="13" y="17"/>
                      <a:pt x="12" y="16"/>
                    </a:cubicBezTo>
                    <a:cubicBezTo>
                      <a:pt x="10" y="14"/>
                      <a:pt x="9" y="13"/>
                      <a:pt x="7" y="11"/>
                    </a:cubicBezTo>
                    <a:cubicBezTo>
                      <a:pt x="6" y="9"/>
                      <a:pt x="4" y="8"/>
                      <a:pt x="2" y="5"/>
                    </a:cubicBezTo>
                    <a:cubicBezTo>
                      <a:pt x="1" y="4"/>
                      <a:pt x="2" y="2"/>
                      <a:pt x="1" y="1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9" name="Freeform 131"/>
              <p:cNvSpPr/>
              <p:nvPr>
                <p:custDataLst>
                  <p:tags r:id="rId313"/>
                </p:custDataLst>
              </p:nvPr>
            </p:nvSpPr>
            <p:spPr bwMode="auto">
              <a:xfrm>
                <a:off x="1498" y="824"/>
                <a:ext cx="7" cy="32"/>
              </a:xfrm>
              <a:custGeom>
                <a:avLst/>
                <a:gdLst>
                  <a:gd name="T0" fmla="*/ 0 w 5"/>
                  <a:gd name="T1" fmla="*/ 0 h 24"/>
                  <a:gd name="T2" fmla="*/ 8 w 5"/>
                  <a:gd name="T3" fmla="*/ 33 h 24"/>
                  <a:gd name="T4" fmla="*/ 14 w 5"/>
                  <a:gd name="T5" fmla="*/ 57 h 24"/>
                  <a:gd name="T6" fmla="*/ 11 w 5"/>
                  <a:gd name="T7" fmla="*/ 31 h 24"/>
                  <a:gd name="T8" fmla="*/ 8 w 5"/>
                  <a:gd name="T9" fmla="*/ 12 h 24"/>
                  <a:gd name="T10" fmla="*/ 0 w 5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24">
                    <a:moveTo>
                      <a:pt x="0" y="0"/>
                    </a:moveTo>
                    <a:cubicBezTo>
                      <a:pt x="2" y="4"/>
                      <a:pt x="2" y="9"/>
                      <a:pt x="3" y="14"/>
                    </a:cubicBezTo>
                    <a:cubicBezTo>
                      <a:pt x="3" y="17"/>
                      <a:pt x="4" y="21"/>
                      <a:pt x="5" y="24"/>
                    </a:cubicBezTo>
                    <a:cubicBezTo>
                      <a:pt x="4" y="21"/>
                      <a:pt x="5" y="16"/>
                      <a:pt x="4" y="13"/>
                    </a:cubicBezTo>
                    <a:cubicBezTo>
                      <a:pt x="4" y="10"/>
                      <a:pt x="3" y="8"/>
                      <a:pt x="3" y="5"/>
                    </a:cubicBezTo>
                    <a:cubicBezTo>
                      <a:pt x="2" y="3"/>
                      <a:pt x="1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0" name="Freeform 132"/>
              <p:cNvSpPr/>
              <p:nvPr>
                <p:custDataLst>
                  <p:tags r:id="rId314"/>
                </p:custDataLst>
              </p:nvPr>
            </p:nvSpPr>
            <p:spPr bwMode="auto">
              <a:xfrm>
                <a:off x="1519" y="795"/>
                <a:ext cx="16" cy="13"/>
              </a:xfrm>
              <a:custGeom>
                <a:avLst/>
                <a:gdLst>
                  <a:gd name="T0" fmla="*/ 0 w 12"/>
                  <a:gd name="T1" fmla="*/ 0 h 10"/>
                  <a:gd name="T2" fmla="*/ 28 w 12"/>
                  <a:gd name="T3" fmla="*/ 22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2" y="4"/>
                      <a:pt x="8" y="8"/>
                      <a:pt x="12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1" name="Freeform 133"/>
              <p:cNvSpPr/>
              <p:nvPr>
                <p:custDataLst>
                  <p:tags r:id="rId315"/>
                </p:custDataLst>
              </p:nvPr>
            </p:nvSpPr>
            <p:spPr bwMode="auto">
              <a:xfrm>
                <a:off x="1482" y="793"/>
                <a:ext cx="22" cy="14"/>
              </a:xfrm>
              <a:custGeom>
                <a:avLst/>
                <a:gdLst>
                  <a:gd name="T0" fmla="*/ 0 w 16"/>
                  <a:gd name="T1" fmla="*/ 8 h 10"/>
                  <a:gd name="T2" fmla="*/ 23 w 16"/>
                  <a:gd name="T3" fmla="*/ 1 h 10"/>
                  <a:gd name="T4" fmla="*/ 41 w 16"/>
                  <a:gd name="T5" fmla="*/ 28 h 10"/>
                  <a:gd name="T6" fmla="*/ 21 w 16"/>
                  <a:gd name="T7" fmla="*/ 6 h 10"/>
                  <a:gd name="T8" fmla="*/ 1 w 16"/>
                  <a:gd name="T9" fmla="*/ 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0" y="3"/>
                    </a:moveTo>
                    <a:cubicBezTo>
                      <a:pt x="3" y="1"/>
                      <a:pt x="6" y="0"/>
                      <a:pt x="9" y="1"/>
                    </a:cubicBezTo>
                    <a:cubicBezTo>
                      <a:pt x="12" y="2"/>
                      <a:pt x="15" y="7"/>
                      <a:pt x="16" y="10"/>
                    </a:cubicBezTo>
                    <a:cubicBezTo>
                      <a:pt x="13" y="8"/>
                      <a:pt x="12" y="3"/>
                      <a:pt x="8" y="2"/>
                    </a:cubicBezTo>
                    <a:cubicBezTo>
                      <a:pt x="6" y="2"/>
                      <a:pt x="3" y="2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2" name="Freeform 134"/>
              <p:cNvSpPr/>
              <p:nvPr>
                <p:custDataLst>
                  <p:tags r:id="rId316"/>
                </p:custDataLst>
              </p:nvPr>
            </p:nvSpPr>
            <p:spPr bwMode="auto">
              <a:xfrm>
                <a:off x="1580" y="853"/>
                <a:ext cx="5" cy="6"/>
              </a:xfrm>
              <a:custGeom>
                <a:avLst/>
                <a:gdLst>
                  <a:gd name="T0" fmla="*/ 5 w 4"/>
                  <a:gd name="T1" fmla="*/ 0 h 4"/>
                  <a:gd name="T2" fmla="*/ 0 w 4"/>
                  <a:gd name="T3" fmla="*/ 14 h 4"/>
                  <a:gd name="T4" fmla="*/ 8 w 4"/>
                  <a:gd name="T5" fmla="*/ 14 h 4"/>
                  <a:gd name="T6" fmla="*/ 5 w 4"/>
                  <a:gd name="T7" fmla="*/ 8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2" y="4"/>
                      <a:pt x="4" y="4"/>
                    </a:cubicBezTo>
                    <a:cubicBezTo>
                      <a:pt x="3" y="3"/>
                      <a:pt x="2" y="3"/>
                      <a:pt x="2" y="2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3" name="Freeform 135"/>
              <p:cNvSpPr/>
              <p:nvPr>
                <p:custDataLst>
                  <p:tags r:id="rId317"/>
                </p:custDataLst>
              </p:nvPr>
            </p:nvSpPr>
            <p:spPr bwMode="auto">
              <a:xfrm>
                <a:off x="1527" y="905"/>
                <a:ext cx="88" cy="34"/>
              </a:xfrm>
              <a:custGeom>
                <a:avLst/>
                <a:gdLst>
                  <a:gd name="T0" fmla="*/ 0 w 66"/>
                  <a:gd name="T1" fmla="*/ 30 h 25"/>
                  <a:gd name="T2" fmla="*/ 71 w 66"/>
                  <a:gd name="T3" fmla="*/ 63 h 25"/>
                  <a:gd name="T4" fmla="*/ 135 w 66"/>
                  <a:gd name="T5" fmla="*/ 42 h 25"/>
                  <a:gd name="T6" fmla="*/ 156 w 66"/>
                  <a:gd name="T7" fmla="*/ 0 h 25"/>
                  <a:gd name="T8" fmla="*/ 137 w 66"/>
                  <a:gd name="T9" fmla="*/ 30 h 25"/>
                  <a:gd name="T10" fmla="*/ 97 w 66"/>
                  <a:gd name="T11" fmla="*/ 50 h 25"/>
                  <a:gd name="T12" fmla="*/ 37 w 66"/>
                  <a:gd name="T13" fmla="*/ 42 h 25"/>
                  <a:gd name="T14" fmla="*/ 27 w 66"/>
                  <a:gd name="T15" fmla="*/ 22 h 25"/>
                  <a:gd name="T16" fmla="*/ 0 w 66"/>
                  <a:gd name="T17" fmla="*/ 3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25">
                    <a:moveTo>
                      <a:pt x="0" y="12"/>
                    </a:moveTo>
                    <a:cubicBezTo>
                      <a:pt x="3" y="15"/>
                      <a:pt x="19" y="25"/>
                      <a:pt x="30" y="25"/>
                    </a:cubicBezTo>
                    <a:cubicBezTo>
                      <a:pt x="42" y="25"/>
                      <a:pt x="53" y="21"/>
                      <a:pt x="57" y="17"/>
                    </a:cubicBezTo>
                    <a:cubicBezTo>
                      <a:pt x="61" y="13"/>
                      <a:pt x="63" y="5"/>
                      <a:pt x="66" y="0"/>
                    </a:cubicBezTo>
                    <a:cubicBezTo>
                      <a:pt x="64" y="3"/>
                      <a:pt x="59" y="9"/>
                      <a:pt x="58" y="12"/>
                    </a:cubicBezTo>
                    <a:cubicBezTo>
                      <a:pt x="56" y="14"/>
                      <a:pt x="46" y="19"/>
                      <a:pt x="41" y="20"/>
                    </a:cubicBezTo>
                    <a:cubicBezTo>
                      <a:pt x="36" y="21"/>
                      <a:pt x="23" y="22"/>
                      <a:pt x="16" y="17"/>
                    </a:cubicBezTo>
                    <a:cubicBezTo>
                      <a:pt x="9" y="13"/>
                      <a:pt x="10" y="10"/>
                      <a:pt x="11" y="9"/>
                    </a:cubicBezTo>
                    <a:cubicBezTo>
                      <a:pt x="12" y="8"/>
                      <a:pt x="6" y="13"/>
                      <a:pt x="0" y="12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4" name="Freeform 136"/>
              <p:cNvSpPr/>
              <p:nvPr>
                <p:custDataLst>
                  <p:tags r:id="rId318"/>
                </p:custDataLst>
              </p:nvPr>
            </p:nvSpPr>
            <p:spPr bwMode="auto">
              <a:xfrm>
                <a:off x="1549" y="899"/>
                <a:ext cx="10" cy="13"/>
              </a:xfrm>
              <a:custGeom>
                <a:avLst/>
                <a:gdLst>
                  <a:gd name="T0" fmla="*/ 0 w 7"/>
                  <a:gd name="T1" fmla="*/ 22 h 10"/>
                  <a:gd name="T2" fmla="*/ 20 w 7"/>
                  <a:gd name="T3" fmla="*/ 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10">
                    <a:moveTo>
                      <a:pt x="0" y="10"/>
                    </a:moveTo>
                    <a:cubicBezTo>
                      <a:pt x="4" y="7"/>
                      <a:pt x="6" y="5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5" name="Freeform 137"/>
              <p:cNvSpPr/>
              <p:nvPr>
                <p:custDataLst>
                  <p:tags r:id="rId319"/>
                </p:custDataLst>
              </p:nvPr>
            </p:nvSpPr>
            <p:spPr bwMode="auto">
              <a:xfrm>
                <a:off x="1454" y="923"/>
                <a:ext cx="81" cy="46"/>
              </a:xfrm>
              <a:custGeom>
                <a:avLst/>
                <a:gdLst>
                  <a:gd name="T0" fmla="*/ 131 w 60"/>
                  <a:gd name="T1" fmla="*/ 0 h 35"/>
                  <a:gd name="T2" fmla="*/ 140 w 60"/>
                  <a:gd name="T3" fmla="*/ 34 h 35"/>
                  <a:gd name="T4" fmla="*/ 105 w 60"/>
                  <a:gd name="T5" fmla="*/ 72 h 35"/>
                  <a:gd name="T6" fmla="*/ 32 w 60"/>
                  <a:gd name="T7" fmla="*/ 72 h 35"/>
                  <a:gd name="T8" fmla="*/ 0 w 60"/>
                  <a:gd name="T9" fmla="*/ 72 h 35"/>
                  <a:gd name="T10" fmla="*/ 36 w 60"/>
                  <a:gd name="T11" fmla="*/ 66 h 35"/>
                  <a:gd name="T12" fmla="*/ 104 w 60"/>
                  <a:gd name="T13" fmla="*/ 51 h 35"/>
                  <a:gd name="T14" fmla="*/ 131 w 60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35">
                    <a:moveTo>
                      <a:pt x="53" y="0"/>
                    </a:moveTo>
                    <a:cubicBezTo>
                      <a:pt x="56" y="3"/>
                      <a:pt x="60" y="6"/>
                      <a:pt x="57" y="15"/>
                    </a:cubicBezTo>
                    <a:cubicBezTo>
                      <a:pt x="54" y="24"/>
                      <a:pt x="49" y="30"/>
                      <a:pt x="43" y="32"/>
                    </a:cubicBezTo>
                    <a:cubicBezTo>
                      <a:pt x="37" y="34"/>
                      <a:pt x="21" y="35"/>
                      <a:pt x="13" y="32"/>
                    </a:cubicBezTo>
                    <a:cubicBezTo>
                      <a:pt x="10" y="31"/>
                      <a:pt x="7" y="34"/>
                      <a:pt x="0" y="32"/>
                    </a:cubicBezTo>
                    <a:cubicBezTo>
                      <a:pt x="3" y="32"/>
                      <a:pt x="10" y="29"/>
                      <a:pt x="15" y="29"/>
                    </a:cubicBezTo>
                    <a:cubicBezTo>
                      <a:pt x="20" y="29"/>
                      <a:pt x="31" y="30"/>
                      <a:pt x="42" y="23"/>
                    </a:cubicBezTo>
                    <a:cubicBezTo>
                      <a:pt x="53" y="15"/>
                      <a:pt x="58" y="9"/>
                      <a:pt x="53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6" name="Freeform 138"/>
              <p:cNvSpPr/>
              <p:nvPr>
                <p:custDataLst>
                  <p:tags r:id="rId320"/>
                </p:custDataLst>
              </p:nvPr>
            </p:nvSpPr>
            <p:spPr bwMode="auto">
              <a:xfrm>
                <a:off x="1341" y="944"/>
                <a:ext cx="80" cy="13"/>
              </a:xfrm>
              <a:custGeom>
                <a:avLst/>
                <a:gdLst>
                  <a:gd name="T0" fmla="*/ 0 w 60"/>
                  <a:gd name="T1" fmla="*/ 1 h 10"/>
                  <a:gd name="T2" fmla="*/ 63 w 60"/>
                  <a:gd name="T3" fmla="*/ 7 h 10"/>
                  <a:gd name="T4" fmla="*/ 105 w 60"/>
                  <a:gd name="T5" fmla="*/ 16 h 10"/>
                  <a:gd name="T6" fmla="*/ 143 w 60"/>
                  <a:gd name="T7" fmla="*/ 22 h 10"/>
                  <a:gd name="T8" fmla="*/ 92 w 60"/>
                  <a:gd name="T9" fmla="*/ 5 h 10"/>
                  <a:gd name="T10" fmla="*/ 48 w 60"/>
                  <a:gd name="T11" fmla="*/ 0 h 10"/>
                  <a:gd name="T12" fmla="*/ 0 w 60"/>
                  <a:gd name="T13" fmla="*/ 1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10">
                    <a:moveTo>
                      <a:pt x="0" y="1"/>
                    </a:moveTo>
                    <a:cubicBezTo>
                      <a:pt x="6" y="3"/>
                      <a:pt x="19" y="3"/>
                      <a:pt x="26" y="3"/>
                    </a:cubicBezTo>
                    <a:cubicBezTo>
                      <a:pt x="34" y="3"/>
                      <a:pt x="39" y="5"/>
                      <a:pt x="44" y="7"/>
                    </a:cubicBezTo>
                    <a:cubicBezTo>
                      <a:pt x="49" y="8"/>
                      <a:pt x="57" y="10"/>
                      <a:pt x="60" y="10"/>
                    </a:cubicBezTo>
                    <a:cubicBezTo>
                      <a:pt x="56" y="9"/>
                      <a:pt x="43" y="4"/>
                      <a:pt x="39" y="2"/>
                    </a:cubicBezTo>
                    <a:cubicBezTo>
                      <a:pt x="35" y="1"/>
                      <a:pt x="25" y="0"/>
                      <a:pt x="20" y="0"/>
                    </a:cubicBezTo>
                    <a:cubicBezTo>
                      <a:pt x="15" y="0"/>
                      <a:pt x="4" y="2"/>
                      <a:pt x="0" y="1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7" name="Freeform 139"/>
              <p:cNvSpPr/>
              <p:nvPr>
                <p:custDataLst>
                  <p:tags r:id="rId321"/>
                </p:custDataLst>
              </p:nvPr>
            </p:nvSpPr>
            <p:spPr bwMode="auto">
              <a:xfrm>
                <a:off x="1428" y="959"/>
                <a:ext cx="40" cy="8"/>
              </a:xfrm>
              <a:custGeom>
                <a:avLst/>
                <a:gdLst>
                  <a:gd name="T0" fmla="*/ 0 w 30"/>
                  <a:gd name="T1" fmla="*/ 0 h 6"/>
                  <a:gd name="T2" fmla="*/ 59 w 30"/>
                  <a:gd name="T3" fmla="*/ 15 h 6"/>
                  <a:gd name="T4" fmla="*/ 69 w 30"/>
                  <a:gd name="T5" fmla="*/ 7 h 6"/>
                  <a:gd name="T6" fmla="*/ 0 w 30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cubicBezTo>
                      <a:pt x="4" y="2"/>
                      <a:pt x="19" y="6"/>
                      <a:pt x="25" y="6"/>
                    </a:cubicBezTo>
                    <a:cubicBezTo>
                      <a:pt x="30" y="6"/>
                      <a:pt x="29" y="3"/>
                      <a:pt x="29" y="3"/>
                    </a:cubicBezTo>
                    <a:cubicBezTo>
                      <a:pt x="25" y="3"/>
                      <a:pt x="6" y="3"/>
                      <a:pt x="0" y="0"/>
                    </a:cubicBezTo>
                    <a:close/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8" name="Freeform 140"/>
              <p:cNvSpPr/>
              <p:nvPr>
                <p:custDataLst>
                  <p:tags r:id="rId322"/>
                </p:custDataLst>
              </p:nvPr>
            </p:nvSpPr>
            <p:spPr bwMode="auto">
              <a:xfrm>
                <a:off x="1429" y="872"/>
                <a:ext cx="60" cy="28"/>
              </a:xfrm>
              <a:custGeom>
                <a:avLst/>
                <a:gdLst>
                  <a:gd name="T0" fmla="*/ 0 w 45"/>
                  <a:gd name="T1" fmla="*/ 0 h 21"/>
                  <a:gd name="T2" fmla="*/ 43 w 45"/>
                  <a:gd name="T3" fmla="*/ 23 h 21"/>
                  <a:gd name="T4" fmla="*/ 71 w 45"/>
                  <a:gd name="T5" fmla="*/ 33 h 21"/>
                  <a:gd name="T6" fmla="*/ 107 w 45"/>
                  <a:gd name="T7" fmla="*/ 49 h 21"/>
                  <a:gd name="T8" fmla="*/ 73 w 45"/>
                  <a:gd name="T9" fmla="*/ 41 h 21"/>
                  <a:gd name="T10" fmla="*/ 41 w 45"/>
                  <a:gd name="T11" fmla="*/ 31 h 21"/>
                  <a:gd name="T12" fmla="*/ 16 w 45"/>
                  <a:gd name="T13" fmla="*/ 12 h 21"/>
                  <a:gd name="T14" fmla="*/ 0 w 45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5" h="21">
                    <a:moveTo>
                      <a:pt x="0" y="0"/>
                    </a:moveTo>
                    <a:cubicBezTo>
                      <a:pt x="7" y="0"/>
                      <a:pt x="12" y="8"/>
                      <a:pt x="18" y="10"/>
                    </a:cubicBezTo>
                    <a:cubicBezTo>
                      <a:pt x="22" y="12"/>
                      <a:pt x="26" y="13"/>
                      <a:pt x="30" y="14"/>
                    </a:cubicBezTo>
                    <a:cubicBezTo>
                      <a:pt x="35" y="16"/>
                      <a:pt x="40" y="19"/>
                      <a:pt x="45" y="21"/>
                    </a:cubicBezTo>
                    <a:cubicBezTo>
                      <a:pt x="43" y="18"/>
                      <a:pt x="35" y="18"/>
                      <a:pt x="31" y="17"/>
                    </a:cubicBezTo>
                    <a:cubicBezTo>
                      <a:pt x="27" y="15"/>
                      <a:pt x="22" y="14"/>
                      <a:pt x="17" y="13"/>
                    </a:cubicBezTo>
                    <a:cubicBezTo>
                      <a:pt x="13" y="11"/>
                      <a:pt x="10" y="7"/>
                      <a:pt x="7" y="5"/>
                    </a:cubicBezTo>
                    <a:cubicBezTo>
                      <a:pt x="5" y="3"/>
                      <a:pt x="3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9" name="Freeform 141"/>
              <p:cNvSpPr/>
              <p:nvPr>
                <p:custDataLst>
                  <p:tags r:id="rId323"/>
                </p:custDataLst>
              </p:nvPr>
            </p:nvSpPr>
            <p:spPr bwMode="auto">
              <a:xfrm>
                <a:off x="1573" y="816"/>
                <a:ext cx="12" cy="28"/>
              </a:xfrm>
              <a:custGeom>
                <a:avLst/>
                <a:gdLst>
                  <a:gd name="T0" fmla="*/ 0 w 9"/>
                  <a:gd name="T1" fmla="*/ 5 h 21"/>
                  <a:gd name="T2" fmla="*/ 16 w 9"/>
                  <a:gd name="T3" fmla="*/ 27 h 21"/>
                  <a:gd name="T4" fmla="*/ 15 w 9"/>
                  <a:gd name="T5" fmla="*/ 49 h 21"/>
                  <a:gd name="T6" fmla="*/ 0 w 9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21">
                    <a:moveTo>
                      <a:pt x="0" y="2"/>
                    </a:moveTo>
                    <a:cubicBezTo>
                      <a:pt x="3" y="3"/>
                      <a:pt x="6" y="8"/>
                      <a:pt x="7" y="11"/>
                    </a:cubicBezTo>
                    <a:cubicBezTo>
                      <a:pt x="9" y="15"/>
                      <a:pt x="8" y="17"/>
                      <a:pt x="6" y="21"/>
                    </a:cubicBezTo>
                    <a:cubicBezTo>
                      <a:pt x="8" y="15"/>
                      <a:pt x="5" y="4"/>
                      <a:pt x="0" y="0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0" name="Freeform 142"/>
              <p:cNvSpPr/>
              <p:nvPr>
                <p:custDataLst>
                  <p:tags r:id="rId324"/>
                </p:custDataLst>
              </p:nvPr>
            </p:nvSpPr>
            <p:spPr bwMode="auto">
              <a:xfrm>
                <a:off x="1585" y="836"/>
                <a:ext cx="18" cy="32"/>
              </a:xfrm>
              <a:custGeom>
                <a:avLst/>
                <a:gdLst>
                  <a:gd name="T0" fmla="*/ 6 w 13"/>
                  <a:gd name="T1" fmla="*/ 15 h 24"/>
                  <a:gd name="T2" fmla="*/ 24 w 13"/>
                  <a:gd name="T3" fmla="*/ 33 h 24"/>
                  <a:gd name="T4" fmla="*/ 29 w 13"/>
                  <a:gd name="T5" fmla="*/ 57 h 24"/>
                  <a:gd name="T6" fmla="*/ 21 w 13"/>
                  <a:gd name="T7" fmla="*/ 16 h 24"/>
                  <a:gd name="T8" fmla="*/ 0 w 13"/>
                  <a:gd name="T9" fmla="*/ 0 h 24"/>
                  <a:gd name="T10" fmla="*/ 0 w 13"/>
                  <a:gd name="T11" fmla="*/ 12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24">
                    <a:moveTo>
                      <a:pt x="2" y="6"/>
                    </a:moveTo>
                    <a:cubicBezTo>
                      <a:pt x="6" y="7"/>
                      <a:pt x="7" y="10"/>
                      <a:pt x="9" y="14"/>
                    </a:cubicBezTo>
                    <a:cubicBezTo>
                      <a:pt x="10" y="17"/>
                      <a:pt x="12" y="20"/>
                      <a:pt x="11" y="24"/>
                    </a:cubicBezTo>
                    <a:cubicBezTo>
                      <a:pt x="13" y="19"/>
                      <a:pt x="10" y="11"/>
                      <a:pt x="8" y="7"/>
                    </a:cubicBezTo>
                    <a:cubicBezTo>
                      <a:pt x="5" y="4"/>
                      <a:pt x="1" y="4"/>
                      <a:pt x="0" y="0"/>
                    </a:cubicBezTo>
                    <a:cubicBezTo>
                      <a:pt x="0" y="1"/>
                      <a:pt x="0" y="4"/>
                      <a:pt x="0" y="5"/>
                    </a:cubicBezTo>
                  </a:path>
                </a:pathLst>
              </a:custGeom>
              <a:solidFill>
                <a:srgbClr val="C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1" name="Freeform 143"/>
              <p:cNvSpPr/>
              <p:nvPr>
                <p:custDataLst>
                  <p:tags r:id="rId325"/>
                </p:custDataLst>
              </p:nvPr>
            </p:nvSpPr>
            <p:spPr bwMode="auto">
              <a:xfrm>
                <a:off x="1442" y="969"/>
                <a:ext cx="11" cy="15"/>
              </a:xfrm>
              <a:custGeom>
                <a:avLst/>
                <a:gdLst>
                  <a:gd name="T0" fmla="*/ 0 w 8"/>
                  <a:gd name="T1" fmla="*/ 27 h 11"/>
                  <a:gd name="T2" fmla="*/ 8 w 8"/>
                  <a:gd name="T3" fmla="*/ 14 h 11"/>
                  <a:gd name="T4" fmla="*/ 11 w 8"/>
                  <a:gd name="T5" fmla="*/ 10 h 11"/>
                  <a:gd name="T6" fmla="*/ 15 w 8"/>
                  <a:gd name="T7" fmla="*/ 5 h 11"/>
                  <a:gd name="T8" fmla="*/ 21 w 8"/>
                  <a:gd name="T9" fmla="*/ 0 h 11"/>
                  <a:gd name="T10" fmla="*/ 15 w 8"/>
                  <a:gd name="T11" fmla="*/ 7 h 11"/>
                  <a:gd name="T12" fmla="*/ 11 w 8"/>
                  <a:gd name="T13" fmla="*/ 14 h 11"/>
                  <a:gd name="T14" fmla="*/ 0 w 8"/>
                  <a:gd name="T15" fmla="*/ 27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0" y="11"/>
                    </a:moveTo>
                    <a:cubicBezTo>
                      <a:pt x="1" y="10"/>
                      <a:pt x="3" y="8"/>
                      <a:pt x="3" y="5"/>
                    </a:cubicBezTo>
                    <a:cubicBezTo>
                      <a:pt x="2" y="4"/>
                      <a:pt x="3" y="5"/>
                      <a:pt x="4" y="4"/>
                    </a:cubicBezTo>
                    <a:cubicBezTo>
                      <a:pt x="5" y="4"/>
                      <a:pt x="5" y="3"/>
                      <a:pt x="6" y="2"/>
                    </a:cubicBezTo>
                    <a:cubicBezTo>
                      <a:pt x="7" y="2"/>
                      <a:pt x="8" y="0"/>
                      <a:pt x="8" y="0"/>
                    </a:cubicBezTo>
                    <a:cubicBezTo>
                      <a:pt x="8" y="2"/>
                      <a:pt x="7" y="3"/>
                      <a:pt x="6" y="3"/>
                    </a:cubicBezTo>
                    <a:cubicBezTo>
                      <a:pt x="6" y="4"/>
                      <a:pt x="6" y="5"/>
                      <a:pt x="4" y="5"/>
                    </a:cubicBezTo>
                    <a:cubicBezTo>
                      <a:pt x="3" y="6"/>
                      <a:pt x="3" y="10"/>
                      <a:pt x="0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2" name="Freeform 144"/>
              <p:cNvSpPr/>
              <p:nvPr>
                <p:custDataLst>
                  <p:tags r:id="rId326"/>
                </p:custDataLst>
              </p:nvPr>
            </p:nvSpPr>
            <p:spPr bwMode="auto">
              <a:xfrm>
                <a:off x="1453" y="968"/>
                <a:ext cx="20" cy="11"/>
              </a:xfrm>
              <a:custGeom>
                <a:avLst/>
                <a:gdLst>
                  <a:gd name="T0" fmla="*/ 0 w 15"/>
                  <a:gd name="T1" fmla="*/ 0 h 8"/>
                  <a:gd name="T2" fmla="*/ 20 w 15"/>
                  <a:gd name="T3" fmla="*/ 6 h 8"/>
                  <a:gd name="T4" fmla="*/ 27 w 15"/>
                  <a:gd name="T5" fmla="*/ 15 h 8"/>
                  <a:gd name="T6" fmla="*/ 27 w 15"/>
                  <a:gd name="T7" fmla="*/ 21 h 8"/>
                  <a:gd name="T8" fmla="*/ 33 w 15"/>
                  <a:gd name="T9" fmla="*/ 0 h 8"/>
                  <a:gd name="T10" fmla="*/ 31 w 15"/>
                  <a:gd name="T11" fmla="*/ 0 h 8"/>
                  <a:gd name="T12" fmla="*/ 28 w 15"/>
                  <a:gd name="T13" fmla="*/ 0 h 8"/>
                  <a:gd name="T14" fmla="*/ 20 w 15"/>
                  <a:gd name="T15" fmla="*/ 0 h 8"/>
                  <a:gd name="T16" fmla="*/ 0 w 15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2" y="1"/>
                      <a:pt x="6" y="1"/>
                      <a:pt x="8" y="2"/>
                    </a:cubicBezTo>
                    <a:cubicBezTo>
                      <a:pt x="9" y="2"/>
                      <a:pt x="12" y="4"/>
                      <a:pt x="11" y="6"/>
                    </a:cubicBezTo>
                    <a:cubicBezTo>
                      <a:pt x="10" y="8"/>
                      <a:pt x="11" y="7"/>
                      <a:pt x="11" y="8"/>
                    </a:cubicBezTo>
                    <a:cubicBezTo>
                      <a:pt x="11" y="6"/>
                      <a:pt x="15" y="2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0"/>
                      <a:pt x="8" y="0"/>
                    </a:cubicBezTo>
                    <a:cubicBezTo>
                      <a:pt x="6" y="0"/>
                      <a:pt x="3" y="0"/>
                      <a:pt x="0" y="0"/>
                    </a:cubicBezTo>
                  </a:path>
                </a:pathLst>
              </a:custGeom>
              <a:solidFill>
                <a:srgbClr val="DAB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3" name="Freeform 145"/>
              <p:cNvSpPr/>
              <p:nvPr>
                <p:custDataLst>
                  <p:tags r:id="rId327"/>
                </p:custDataLst>
              </p:nvPr>
            </p:nvSpPr>
            <p:spPr bwMode="auto">
              <a:xfrm>
                <a:off x="1377" y="972"/>
                <a:ext cx="51" cy="32"/>
              </a:xfrm>
              <a:custGeom>
                <a:avLst/>
                <a:gdLst>
                  <a:gd name="T0" fmla="*/ 79 w 38"/>
                  <a:gd name="T1" fmla="*/ 0 h 24"/>
                  <a:gd name="T2" fmla="*/ 54 w 38"/>
                  <a:gd name="T3" fmla="*/ 23 h 24"/>
                  <a:gd name="T4" fmla="*/ 0 w 38"/>
                  <a:gd name="T5" fmla="*/ 49 h 24"/>
                  <a:gd name="T6" fmla="*/ 1 w 38"/>
                  <a:gd name="T7" fmla="*/ 57 h 24"/>
                  <a:gd name="T8" fmla="*/ 20 w 38"/>
                  <a:gd name="T9" fmla="*/ 41 h 24"/>
                  <a:gd name="T10" fmla="*/ 56 w 38"/>
                  <a:gd name="T11" fmla="*/ 27 h 24"/>
                  <a:gd name="T12" fmla="*/ 79 w 38"/>
                  <a:gd name="T13" fmla="*/ 7 h 24"/>
                  <a:gd name="T14" fmla="*/ 91 w 38"/>
                  <a:gd name="T15" fmla="*/ 1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" h="24">
                    <a:moveTo>
                      <a:pt x="33" y="0"/>
                    </a:moveTo>
                    <a:cubicBezTo>
                      <a:pt x="32" y="2"/>
                      <a:pt x="26" y="8"/>
                      <a:pt x="22" y="10"/>
                    </a:cubicBezTo>
                    <a:cubicBezTo>
                      <a:pt x="18" y="12"/>
                      <a:pt x="2" y="17"/>
                      <a:pt x="0" y="21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4" y="19"/>
                      <a:pt x="8" y="17"/>
                    </a:cubicBezTo>
                    <a:cubicBezTo>
                      <a:pt x="12" y="15"/>
                      <a:pt x="19" y="14"/>
                      <a:pt x="23" y="11"/>
                    </a:cubicBezTo>
                    <a:cubicBezTo>
                      <a:pt x="28" y="8"/>
                      <a:pt x="32" y="5"/>
                      <a:pt x="33" y="3"/>
                    </a:cubicBezTo>
                    <a:cubicBezTo>
                      <a:pt x="35" y="1"/>
                      <a:pt x="37" y="1"/>
                      <a:pt x="38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4" name="Freeform 146"/>
              <p:cNvSpPr/>
              <p:nvPr>
                <p:custDataLst>
                  <p:tags r:id="rId328"/>
                </p:custDataLst>
              </p:nvPr>
            </p:nvSpPr>
            <p:spPr bwMode="auto">
              <a:xfrm>
                <a:off x="1356" y="956"/>
                <a:ext cx="85" cy="9"/>
              </a:xfrm>
              <a:custGeom>
                <a:avLst/>
                <a:gdLst>
                  <a:gd name="T0" fmla="*/ 0 w 64"/>
                  <a:gd name="T1" fmla="*/ 1 h 7"/>
                  <a:gd name="T2" fmla="*/ 44 w 64"/>
                  <a:gd name="T3" fmla="*/ 5 h 7"/>
                  <a:gd name="T4" fmla="*/ 70 w 64"/>
                  <a:gd name="T5" fmla="*/ 8 h 7"/>
                  <a:gd name="T6" fmla="*/ 108 w 64"/>
                  <a:gd name="T7" fmla="*/ 6 h 7"/>
                  <a:gd name="T8" fmla="*/ 122 w 64"/>
                  <a:gd name="T9" fmla="*/ 5 h 7"/>
                  <a:gd name="T10" fmla="*/ 141 w 64"/>
                  <a:gd name="T11" fmla="*/ 10 h 7"/>
                  <a:gd name="T12" fmla="*/ 150 w 64"/>
                  <a:gd name="T13" fmla="*/ 15 h 7"/>
                  <a:gd name="T14" fmla="*/ 120 w 64"/>
                  <a:gd name="T15" fmla="*/ 10 h 7"/>
                  <a:gd name="T16" fmla="*/ 69 w 64"/>
                  <a:gd name="T17" fmla="*/ 10 h 7"/>
                  <a:gd name="T18" fmla="*/ 0 w 64"/>
                  <a:gd name="T19" fmla="*/ 1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4" h="7">
                    <a:moveTo>
                      <a:pt x="0" y="1"/>
                    </a:moveTo>
                    <a:cubicBezTo>
                      <a:pt x="5" y="0"/>
                      <a:pt x="15" y="2"/>
                      <a:pt x="19" y="2"/>
                    </a:cubicBezTo>
                    <a:cubicBezTo>
                      <a:pt x="22" y="2"/>
                      <a:pt x="26" y="4"/>
                      <a:pt x="30" y="4"/>
                    </a:cubicBezTo>
                    <a:cubicBezTo>
                      <a:pt x="34" y="4"/>
                      <a:pt x="40" y="4"/>
                      <a:pt x="46" y="3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3" y="3"/>
                      <a:pt x="57" y="5"/>
                      <a:pt x="60" y="5"/>
                    </a:cubicBezTo>
                    <a:cubicBezTo>
                      <a:pt x="62" y="6"/>
                      <a:pt x="64" y="7"/>
                      <a:pt x="64" y="7"/>
                    </a:cubicBezTo>
                    <a:cubicBezTo>
                      <a:pt x="61" y="7"/>
                      <a:pt x="56" y="6"/>
                      <a:pt x="51" y="5"/>
                    </a:cubicBezTo>
                    <a:cubicBezTo>
                      <a:pt x="46" y="5"/>
                      <a:pt x="40" y="7"/>
                      <a:pt x="29" y="5"/>
                    </a:cubicBezTo>
                    <a:cubicBezTo>
                      <a:pt x="22" y="4"/>
                      <a:pt x="8" y="1"/>
                      <a:pt x="0" y="1"/>
                    </a:cubicBezTo>
                    <a:close/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5" name="Freeform 147"/>
              <p:cNvSpPr/>
              <p:nvPr>
                <p:custDataLst>
                  <p:tags r:id="rId329"/>
                </p:custDataLst>
              </p:nvPr>
            </p:nvSpPr>
            <p:spPr bwMode="auto">
              <a:xfrm>
                <a:off x="1390" y="972"/>
                <a:ext cx="15" cy="5"/>
              </a:xfrm>
              <a:custGeom>
                <a:avLst/>
                <a:gdLst>
                  <a:gd name="T0" fmla="*/ 0 w 11"/>
                  <a:gd name="T1" fmla="*/ 1 h 4"/>
                  <a:gd name="T2" fmla="*/ 0 w 11"/>
                  <a:gd name="T3" fmla="*/ 6 h 4"/>
                  <a:gd name="T4" fmla="*/ 7 w 11"/>
                  <a:gd name="T5" fmla="*/ 5 h 4"/>
                  <a:gd name="T6" fmla="*/ 10 w 11"/>
                  <a:gd name="T7" fmla="*/ 1 h 4"/>
                  <a:gd name="T8" fmla="*/ 15 w 11"/>
                  <a:gd name="T9" fmla="*/ 5 h 4"/>
                  <a:gd name="T10" fmla="*/ 15 w 11"/>
                  <a:gd name="T11" fmla="*/ 8 h 4"/>
                  <a:gd name="T12" fmla="*/ 22 w 11"/>
                  <a:gd name="T13" fmla="*/ 5 h 4"/>
                  <a:gd name="T14" fmla="*/ 27 w 11"/>
                  <a:gd name="T15" fmla="*/ 0 h 4"/>
                  <a:gd name="T16" fmla="*/ 20 w 11"/>
                  <a:gd name="T17" fmla="*/ 0 h 4"/>
                  <a:gd name="T18" fmla="*/ 14 w 11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" h="4">
                    <a:moveTo>
                      <a:pt x="0" y="1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4" y="2"/>
                      <a:pt x="3" y="2"/>
                      <a:pt x="4" y="1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3"/>
                      <a:pt x="8" y="3"/>
                      <a:pt x="9" y="2"/>
                    </a:cubicBezTo>
                    <a:cubicBezTo>
                      <a:pt x="10" y="2"/>
                      <a:pt x="11" y="1"/>
                      <a:pt x="11" y="0"/>
                    </a:cubicBezTo>
                    <a:cubicBezTo>
                      <a:pt x="10" y="1"/>
                      <a:pt x="9" y="1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6" name="Freeform 148"/>
              <p:cNvSpPr/>
              <p:nvPr>
                <p:custDataLst>
                  <p:tags r:id="rId330"/>
                </p:custDataLst>
              </p:nvPr>
            </p:nvSpPr>
            <p:spPr bwMode="auto">
              <a:xfrm>
                <a:off x="1405" y="972"/>
                <a:ext cx="9" cy="7"/>
              </a:xfrm>
              <a:custGeom>
                <a:avLst/>
                <a:gdLst>
                  <a:gd name="T0" fmla="*/ 0 w 7"/>
                  <a:gd name="T1" fmla="*/ 6 h 5"/>
                  <a:gd name="T2" fmla="*/ 1 w 7"/>
                  <a:gd name="T3" fmla="*/ 8 h 5"/>
                  <a:gd name="T4" fmla="*/ 0 w 7"/>
                  <a:gd name="T5" fmla="*/ 14 h 5"/>
                  <a:gd name="T6" fmla="*/ 8 w 7"/>
                  <a:gd name="T7" fmla="*/ 8 h 5"/>
                  <a:gd name="T8" fmla="*/ 8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cubicBezTo>
                      <a:pt x="1" y="2"/>
                      <a:pt x="2" y="2"/>
                      <a:pt x="1" y="3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1" y="4"/>
                      <a:pt x="3" y="4"/>
                      <a:pt x="4" y="3"/>
                    </a:cubicBezTo>
                    <a:cubicBezTo>
                      <a:pt x="5" y="2"/>
                      <a:pt x="7" y="0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7" name="Freeform 149"/>
              <p:cNvSpPr/>
              <p:nvPr>
                <p:custDataLst>
                  <p:tags r:id="rId331"/>
                </p:custDataLst>
              </p:nvPr>
            </p:nvSpPr>
            <p:spPr bwMode="auto">
              <a:xfrm>
                <a:off x="1412" y="972"/>
                <a:ext cx="5" cy="7"/>
              </a:xfrm>
              <a:custGeom>
                <a:avLst/>
                <a:gdLst>
                  <a:gd name="T0" fmla="*/ 0 w 4"/>
                  <a:gd name="T1" fmla="*/ 1 h 5"/>
                  <a:gd name="T2" fmla="*/ 0 w 4"/>
                  <a:gd name="T3" fmla="*/ 14 h 5"/>
                  <a:gd name="T4" fmla="*/ 6 w 4"/>
                  <a:gd name="T5" fmla="*/ 6 h 5"/>
                  <a:gd name="T6" fmla="*/ 8 w 4"/>
                  <a:gd name="T7" fmla="*/ 1 h 5"/>
                  <a:gd name="T8" fmla="*/ 5 w 4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2" y="2"/>
                      <a:pt x="0" y="4"/>
                      <a:pt x="0" y="5"/>
                    </a:cubicBezTo>
                    <a:cubicBezTo>
                      <a:pt x="1" y="5"/>
                      <a:pt x="2" y="4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0"/>
                      <a:pt x="2" y="1"/>
                      <a:pt x="2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8" name="Freeform 150"/>
              <p:cNvSpPr/>
              <p:nvPr>
                <p:custDataLst>
                  <p:tags r:id="rId332"/>
                </p:custDataLst>
              </p:nvPr>
            </p:nvSpPr>
            <p:spPr bwMode="auto">
              <a:xfrm>
                <a:off x="1414" y="973"/>
                <a:ext cx="6" cy="8"/>
              </a:xfrm>
              <a:custGeom>
                <a:avLst/>
                <a:gdLst>
                  <a:gd name="T0" fmla="*/ 5 w 4"/>
                  <a:gd name="T1" fmla="*/ 1 h 6"/>
                  <a:gd name="T2" fmla="*/ 0 w 4"/>
                  <a:gd name="T3" fmla="*/ 15 h 6"/>
                  <a:gd name="T4" fmla="*/ 12 w 4"/>
                  <a:gd name="T5" fmla="*/ 7 h 6"/>
                  <a:gd name="T6" fmla="*/ 14 w 4"/>
                  <a:gd name="T7" fmla="*/ 0 h 6"/>
                  <a:gd name="T8" fmla="*/ 5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1" y="1"/>
                    </a:moveTo>
                    <a:cubicBezTo>
                      <a:pt x="2" y="2"/>
                      <a:pt x="1" y="4"/>
                      <a:pt x="0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9" name="Freeform 151"/>
              <p:cNvSpPr/>
              <p:nvPr>
                <p:custDataLst>
                  <p:tags r:id="rId333"/>
                </p:custDataLst>
              </p:nvPr>
            </p:nvSpPr>
            <p:spPr bwMode="auto">
              <a:xfrm>
                <a:off x="1425" y="963"/>
                <a:ext cx="11" cy="4"/>
              </a:xfrm>
              <a:custGeom>
                <a:avLst/>
                <a:gdLst>
                  <a:gd name="T0" fmla="*/ 6 w 8"/>
                  <a:gd name="T1" fmla="*/ 0 h 3"/>
                  <a:gd name="T2" fmla="*/ 0 w 8"/>
                  <a:gd name="T3" fmla="*/ 7 h 3"/>
                  <a:gd name="T4" fmla="*/ 14 w 8"/>
                  <a:gd name="T5" fmla="*/ 5 h 3"/>
                  <a:gd name="T6" fmla="*/ 19 w 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3" y="1"/>
                      <a:pt x="1" y="3"/>
                      <a:pt x="0" y="3"/>
                    </a:cubicBezTo>
                    <a:cubicBezTo>
                      <a:pt x="1" y="3"/>
                      <a:pt x="3" y="3"/>
                      <a:pt x="5" y="2"/>
                    </a:cubicBezTo>
                    <a:cubicBezTo>
                      <a:pt x="5" y="2"/>
                      <a:pt x="8" y="1"/>
                      <a:pt x="7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0" name="Freeform 152"/>
              <p:cNvSpPr/>
              <p:nvPr>
                <p:custDataLst>
                  <p:tags r:id="rId334"/>
                </p:custDataLst>
              </p:nvPr>
            </p:nvSpPr>
            <p:spPr bwMode="auto">
              <a:xfrm>
                <a:off x="1422" y="964"/>
                <a:ext cx="18" cy="7"/>
              </a:xfrm>
              <a:custGeom>
                <a:avLst/>
                <a:gdLst>
                  <a:gd name="T0" fmla="*/ 24 w 13"/>
                  <a:gd name="T1" fmla="*/ 0 h 5"/>
                  <a:gd name="T2" fmla="*/ 14 w 13"/>
                  <a:gd name="T3" fmla="*/ 11 h 5"/>
                  <a:gd name="T4" fmla="*/ 0 w 13"/>
                  <a:gd name="T5" fmla="*/ 14 h 5"/>
                  <a:gd name="T6" fmla="*/ 14 w 13"/>
                  <a:gd name="T7" fmla="*/ 14 h 5"/>
                  <a:gd name="T8" fmla="*/ 24 w 13"/>
                  <a:gd name="T9" fmla="*/ 11 h 5"/>
                  <a:gd name="T10" fmla="*/ 35 w 13"/>
                  <a:gd name="T11" fmla="*/ 1 h 5"/>
                  <a:gd name="T12" fmla="*/ 33 w 13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5">
                    <a:moveTo>
                      <a:pt x="9" y="0"/>
                    </a:moveTo>
                    <a:cubicBezTo>
                      <a:pt x="9" y="2"/>
                      <a:pt x="6" y="3"/>
                      <a:pt x="5" y="4"/>
                    </a:cubicBezTo>
                    <a:cubicBezTo>
                      <a:pt x="4" y="4"/>
                      <a:pt x="2" y="5"/>
                      <a:pt x="0" y="5"/>
                    </a:cubicBezTo>
                    <a:cubicBezTo>
                      <a:pt x="2" y="5"/>
                      <a:pt x="4" y="5"/>
                      <a:pt x="5" y="5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3"/>
                      <a:pt x="13" y="2"/>
                      <a:pt x="13" y="1"/>
                    </a:cubicBezTo>
                    <a:cubicBezTo>
                      <a:pt x="13" y="1"/>
                      <a:pt x="13" y="0"/>
                      <a:pt x="12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1" name="Freeform 153"/>
              <p:cNvSpPr/>
              <p:nvPr>
                <p:custDataLst>
                  <p:tags r:id="rId335"/>
                </p:custDataLst>
              </p:nvPr>
            </p:nvSpPr>
            <p:spPr bwMode="auto">
              <a:xfrm>
                <a:off x="1354" y="961"/>
                <a:ext cx="11" cy="2"/>
              </a:xfrm>
              <a:custGeom>
                <a:avLst/>
                <a:gdLst>
                  <a:gd name="T0" fmla="*/ 1 w 8"/>
                  <a:gd name="T1" fmla="*/ 0 h 1"/>
                  <a:gd name="T2" fmla="*/ 0 w 8"/>
                  <a:gd name="T3" fmla="*/ 8 h 1"/>
                  <a:gd name="T4" fmla="*/ 11 w 8"/>
                  <a:gd name="T5" fmla="*/ 8 h 1"/>
                  <a:gd name="T6" fmla="*/ 21 w 8"/>
                  <a:gd name="T7" fmla="*/ 8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7" y="1"/>
                      <a:pt x="8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2" name="Freeform 154"/>
              <p:cNvSpPr/>
              <p:nvPr>
                <p:custDataLst>
                  <p:tags r:id="rId336"/>
                </p:custDataLst>
              </p:nvPr>
            </p:nvSpPr>
            <p:spPr bwMode="auto">
              <a:xfrm>
                <a:off x="1366" y="964"/>
                <a:ext cx="11" cy="3"/>
              </a:xfrm>
              <a:custGeom>
                <a:avLst/>
                <a:gdLst>
                  <a:gd name="T0" fmla="*/ 1 w 8"/>
                  <a:gd name="T1" fmla="*/ 0 h 2"/>
                  <a:gd name="T2" fmla="*/ 0 w 8"/>
                  <a:gd name="T3" fmla="*/ 8 h 2"/>
                  <a:gd name="T4" fmla="*/ 11 w 8"/>
                  <a:gd name="T5" fmla="*/ 8 h 2"/>
                  <a:gd name="T6" fmla="*/ 21 w 8"/>
                  <a:gd name="T7" fmla="*/ 5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1" y="0"/>
                    </a:moveTo>
                    <a:cubicBezTo>
                      <a:pt x="3" y="1"/>
                      <a:pt x="1" y="2"/>
                      <a:pt x="0" y="2"/>
                    </a:cubicBezTo>
                    <a:cubicBezTo>
                      <a:pt x="1" y="2"/>
                      <a:pt x="3" y="2"/>
                      <a:pt x="4" y="2"/>
                    </a:cubicBezTo>
                    <a:cubicBezTo>
                      <a:pt x="5" y="2"/>
                      <a:pt x="7" y="2"/>
                      <a:pt x="8" y="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3" name="Freeform 155"/>
              <p:cNvSpPr/>
              <p:nvPr>
                <p:custDataLst>
                  <p:tags r:id="rId337"/>
                </p:custDataLst>
              </p:nvPr>
            </p:nvSpPr>
            <p:spPr bwMode="auto">
              <a:xfrm>
                <a:off x="1372" y="967"/>
                <a:ext cx="10" cy="6"/>
              </a:xfrm>
              <a:custGeom>
                <a:avLst/>
                <a:gdLst>
                  <a:gd name="T0" fmla="*/ 0 w 8"/>
                  <a:gd name="T1" fmla="*/ 0 h 5"/>
                  <a:gd name="T2" fmla="*/ 6 w 8"/>
                  <a:gd name="T3" fmla="*/ 2 h 5"/>
                  <a:gd name="T4" fmla="*/ 1 w 8"/>
                  <a:gd name="T5" fmla="*/ 7 h 5"/>
                  <a:gd name="T6" fmla="*/ 16 w 8"/>
                  <a:gd name="T7" fmla="*/ 6 h 5"/>
                  <a:gd name="T8" fmla="*/ 10 w 8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0" y="0"/>
                    </a:moveTo>
                    <a:cubicBezTo>
                      <a:pt x="1" y="0"/>
                      <a:pt x="3" y="1"/>
                      <a:pt x="3" y="2"/>
                    </a:cubicBezTo>
                    <a:cubicBezTo>
                      <a:pt x="3" y="3"/>
                      <a:pt x="2" y="3"/>
                      <a:pt x="1" y="4"/>
                    </a:cubicBezTo>
                    <a:cubicBezTo>
                      <a:pt x="3" y="3"/>
                      <a:pt x="6" y="5"/>
                      <a:pt x="8" y="3"/>
                    </a:cubicBezTo>
                    <a:cubicBezTo>
                      <a:pt x="7" y="2"/>
                      <a:pt x="6" y="1"/>
                      <a:pt x="5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4" name="Freeform 156"/>
              <p:cNvSpPr/>
              <p:nvPr>
                <p:custDataLst>
                  <p:tags r:id="rId338"/>
                </p:custDataLst>
              </p:nvPr>
            </p:nvSpPr>
            <p:spPr bwMode="auto">
              <a:xfrm>
                <a:off x="1380" y="971"/>
                <a:ext cx="10" cy="4"/>
              </a:xfrm>
              <a:custGeom>
                <a:avLst/>
                <a:gdLst>
                  <a:gd name="T0" fmla="*/ 0 w 8"/>
                  <a:gd name="T1" fmla="*/ 1 h 3"/>
                  <a:gd name="T2" fmla="*/ 5 w 8"/>
                  <a:gd name="T3" fmla="*/ 5 h 3"/>
                  <a:gd name="T4" fmla="*/ 16 w 8"/>
                  <a:gd name="T5" fmla="*/ 1 h 3"/>
                  <a:gd name="T6" fmla="*/ 8 w 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0" y="1"/>
                    </a:moveTo>
                    <a:cubicBezTo>
                      <a:pt x="1" y="0"/>
                      <a:pt x="2" y="1"/>
                      <a:pt x="2" y="2"/>
                    </a:cubicBezTo>
                    <a:cubicBezTo>
                      <a:pt x="3" y="1"/>
                      <a:pt x="7" y="3"/>
                      <a:pt x="8" y="1"/>
                    </a:cubicBezTo>
                    <a:cubicBezTo>
                      <a:pt x="7" y="1"/>
                      <a:pt x="4" y="1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5" name="Freeform 157"/>
              <p:cNvSpPr/>
              <p:nvPr>
                <p:custDataLst>
                  <p:tags r:id="rId339"/>
                </p:custDataLst>
              </p:nvPr>
            </p:nvSpPr>
            <p:spPr bwMode="auto">
              <a:xfrm>
                <a:off x="1389" y="991"/>
                <a:ext cx="5" cy="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15 h 7"/>
                  <a:gd name="T4" fmla="*/ 5 w 4"/>
                  <a:gd name="T5" fmla="*/ 13 h 7"/>
                  <a:gd name="T6" fmla="*/ 6 w 4"/>
                  <a:gd name="T7" fmla="*/ 8 h 7"/>
                  <a:gd name="T8" fmla="*/ 8 w 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0" y="3"/>
                    </a:moveTo>
                    <a:cubicBezTo>
                      <a:pt x="2" y="3"/>
                      <a:pt x="1" y="6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3" y="3"/>
                      <a:pt x="4" y="1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6" name="Freeform 158"/>
              <p:cNvSpPr/>
              <p:nvPr>
                <p:custDataLst>
                  <p:tags r:id="rId340"/>
                </p:custDataLst>
              </p:nvPr>
            </p:nvSpPr>
            <p:spPr bwMode="auto">
              <a:xfrm>
                <a:off x="1398" y="988"/>
                <a:ext cx="6" cy="9"/>
              </a:xfrm>
              <a:custGeom>
                <a:avLst/>
                <a:gdLst>
                  <a:gd name="T0" fmla="*/ 0 w 4"/>
                  <a:gd name="T1" fmla="*/ 5 h 7"/>
                  <a:gd name="T2" fmla="*/ 5 w 4"/>
                  <a:gd name="T3" fmla="*/ 15 h 7"/>
                  <a:gd name="T4" fmla="*/ 12 w 4"/>
                  <a:gd name="T5" fmla="*/ 8 h 7"/>
                  <a:gd name="T6" fmla="*/ 14 w 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2"/>
                    </a:moveTo>
                    <a:cubicBezTo>
                      <a:pt x="2" y="2"/>
                      <a:pt x="2" y="6"/>
                      <a:pt x="1" y="7"/>
                    </a:cubicBezTo>
                    <a:cubicBezTo>
                      <a:pt x="1" y="6"/>
                      <a:pt x="2" y="5"/>
                      <a:pt x="3" y="4"/>
                    </a:cubicBezTo>
                    <a:cubicBezTo>
                      <a:pt x="3" y="2"/>
                      <a:pt x="4" y="1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7" name="Freeform 159"/>
              <p:cNvSpPr/>
              <p:nvPr>
                <p:custDataLst>
                  <p:tags r:id="rId341"/>
                </p:custDataLst>
              </p:nvPr>
            </p:nvSpPr>
            <p:spPr bwMode="auto">
              <a:xfrm>
                <a:off x="1405" y="985"/>
                <a:ext cx="4" cy="7"/>
              </a:xfrm>
              <a:custGeom>
                <a:avLst/>
                <a:gdLst>
                  <a:gd name="T0" fmla="*/ 0 w 3"/>
                  <a:gd name="T1" fmla="*/ 6 h 5"/>
                  <a:gd name="T2" fmla="*/ 1 w 3"/>
                  <a:gd name="T3" fmla="*/ 14 h 5"/>
                  <a:gd name="T4" fmla="*/ 5 w 3"/>
                  <a:gd name="T5" fmla="*/ 6 h 5"/>
                  <a:gd name="T6" fmla="*/ 7 w 3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2"/>
                    </a:move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8" name="Freeform 160"/>
              <p:cNvSpPr/>
              <p:nvPr>
                <p:custDataLst>
                  <p:tags r:id="rId342"/>
                </p:custDataLst>
              </p:nvPr>
            </p:nvSpPr>
            <p:spPr bwMode="auto">
              <a:xfrm>
                <a:off x="1410" y="981"/>
                <a:ext cx="6" cy="8"/>
              </a:xfrm>
              <a:custGeom>
                <a:avLst/>
                <a:gdLst>
                  <a:gd name="T0" fmla="*/ 0 w 4"/>
                  <a:gd name="T1" fmla="*/ 7 h 6"/>
                  <a:gd name="T2" fmla="*/ 5 w 4"/>
                  <a:gd name="T3" fmla="*/ 15 h 6"/>
                  <a:gd name="T4" fmla="*/ 14 w 4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cubicBezTo>
                      <a:pt x="1" y="2"/>
                      <a:pt x="1" y="5"/>
                      <a:pt x="1" y="6"/>
                    </a:cubicBezTo>
                    <a:cubicBezTo>
                      <a:pt x="2" y="5"/>
                      <a:pt x="4" y="2"/>
                      <a:pt x="4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9" name="Freeform 161"/>
              <p:cNvSpPr/>
              <p:nvPr>
                <p:custDataLst>
                  <p:tags r:id="rId343"/>
                </p:custDataLst>
              </p:nvPr>
            </p:nvSpPr>
            <p:spPr bwMode="auto">
              <a:xfrm>
                <a:off x="1416" y="977"/>
                <a:ext cx="4" cy="10"/>
              </a:xfrm>
              <a:custGeom>
                <a:avLst/>
                <a:gdLst>
                  <a:gd name="T0" fmla="*/ 0 w 3"/>
                  <a:gd name="T1" fmla="*/ 9 h 7"/>
                  <a:gd name="T2" fmla="*/ 1 w 3"/>
                  <a:gd name="T3" fmla="*/ 13 h 7"/>
                  <a:gd name="T4" fmla="*/ 1 w 3"/>
                  <a:gd name="T5" fmla="*/ 20 h 7"/>
                  <a:gd name="T6" fmla="*/ 5 w 3"/>
                  <a:gd name="T7" fmla="*/ 9 h 7"/>
                  <a:gd name="T8" fmla="*/ 7 w 3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0" name="Freeform 162"/>
              <p:cNvSpPr/>
              <p:nvPr>
                <p:custDataLst>
                  <p:tags r:id="rId344"/>
                </p:custDataLst>
              </p:nvPr>
            </p:nvSpPr>
            <p:spPr bwMode="auto">
              <a:xfrm>
                <a:off x="1420" y="973"/>
                <a:ext cx="4" cy="10"/>
              </a:xfrm>
              <a:custGeom>
                <a:avLst/>
                <a:gdLst>
                  <a:gd name="T0" fmla="*/ 0 w 3"/>
                  <a:gd name="T1" fmla="*/ 6 h 7"/>
                  <a:gd name="T2" fmla="*/ 5 w 3"/>
                  <a:gd name="T3" fmla="*/ 9 h 7"/>
                  <a:gd name="T4" fmla="*/ 5 w 3"/>
                  <a:gd name="T5" fmla="*/ 20 h 7"/>
                  <a:gd name="T6" fmla="*/ 7 w 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2"/>
                    </a:moveTo>
                    <a:cubicBezTo>
                      <a:pt x="1" y="2"/>
                      <a:pt x="2" y="2"/>
                      <a:pt x="2" y="3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4"/>
                      <a:pt x="3" y="2"/>
                      <a:pt x="3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1" name="Freeform 163"/>
              <p:cNvSpPr/>
              <p:nvPr>
                <p:custDataLst>
                  <p:tags r:id="rId345"/>
                </p:custDataLst>
              </p:nvPr>
            </p:nvSpPr>
            <p:spPr bwMode="auto">
              <a:xfrm>
                <a:off x="1424" y="972"/>
                <a:ext cx="2" cy="8"/>
              </a:xfrm>
              <a:custGeom>
                <a:avLst/>
                <a:gdLst>
                  <a:gd name="T0" fmla="*/ 0 w 2"/>
                  <a:gd name="T1" fmla="*/ 1 h 6"/>
                  <a:gd name="T2" fmla="*/ 2 w 2"/>
                  <a:gd name="T3" fmla="*/ 15 h 6"/>
                  <a:gd name="T4" fmla="*/ 2 w 2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1"/>
                    </a:moveTo>
                    <a:cubicBezTo>
                      <a:pt x="2" y="1"/>
                      <a:pt x="2" y="4"/>
                      <a:pt x="2" y="6"/>
                    </a:cubicBezTo>
                    <a:cubicBezTo>
                      <a:pt x="2" y="4"/>
                      <a:pt x="2" y="2"/>
                      <a:pt x="2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2" name="Freeform 164"/>
              <p:cNvSpPr/>
              <p:nvPr>
                <p:custDataLst>
                  <p:tags r:id="rId346"/>
                </p:custDataLst>
              </p:nvPr>
            </p:nvSpPr>
            <p:spPr bwMode="auto">
              <a:xfrm>
                <a:off x="1426" y="972"/>
                <a:ext cx="4" cy="8"/>
              </a:xfrm>
              <a:custGeom>
                <a:avLst/>
                <a:gdLst>
                  <a:gd name="T0" fmla="*/ 0 w 3"/>
                  <a:gd name="T1" fmla="*/ 1 h 6"/>
                  <a:gd name="T2" fmla="*/ 7 w 3"/>
                  <a:gd name="T3" fmla="*/ 15 h 6"/>
                  <a:gd name="T4" fmla="*/ 5 w 3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1"/>
                    </a:moveTo>
                    <a:cubicBezTo>
                      <a:pt x="2" y="1"/>
                      <a:pt x="3" y="4"/>
                      <a:pt x="3" y="6"/>
                    </a:cubicBezTo>
                    <a:cubicBezTo>
                      <a:pt x="3" y="4"/>
                      <a:pt x="3" y="2"/>
                      <a:pt x="2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3" name="Freeform 165"/>
              <p:cNvSpPr/>
              <p:nvPr>
                <p:custDataLst>
                  <p:tags r:id="rId347"/>
                </p:custDataLst>
              </p:nvPr>
            </p:nvSpPr>
            <p:spPr bwMode="auto">
              <a:xfrm>
                <a:off x="1430" y="971"/>
                <a:ext cx="4" cy="8"/>
              </a:xfrm>
              <a:custGeom>
                <a:avLst/>
                <a:gdLst>
                  <a:gd name="T0" fmla="*/ 0 w 3"/>
                  <a:gd name="T1" fmla="*/ 1 h 6"/>
                  <a:gd name="T2" fmla="*/ 7 w 3"/>
                  <a:gd name="T3" fmla="*/ 15 h 6"/>
                  <a:gd name="T4" fmla="*/ 1 w 3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1"/>
                    </a:moveTo>
                    <a:cubicBezTo>
                      <a:pt x="2" y="2"/>
                      <a:pt x="2" y="4"/>
                      <a:pt x="3" y="6"/>
                    </a:cubicBezTo>
                    <a:cubicBezTo>
                      <a:pt x="2" y="4"/>
                      <a:pt x="2" y="2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4" name="Freeform 166"/>
              <p:cNvSpPr/>
              <p:nvPr>
                <p:custDataLst>
                  <p:tags r:id="rId348"/>
                </p:custDataLst>
              </p:nvPr>
            </p:nvSpPr>
            <p:spPr bwMode="auto">
              <a:xfrm>
                <a:off x="1433" y="971"/>
                <a:ext cx="4" cy="5"/>
              </a:xfrm>
              <a:custGeom>
                <a:avLst/>
                <a:gdLst>
                  <a:gd name="T0" fmla="*/ 0 w 3"/>
                  <a:gd name="T1" fmla="*/ 1 h 4"/>
                  <a:gd name="T2" fmla="*/ 7 w 3"/>
                  <a:gd name="T3" fmla="*/ 8 h 4"/>
                  <a:gd name="T4" fmla="*/ 1 w 3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2"/>
                      <a:pt x="2" y="3"/>
                      <a:pt x="3" y="4"/>
                    </a:cubicBezTo>
                    <a:cubicBezTo>
                      <a:pt x="2" y="3"/>
                      <a:pt x="1" y="1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5" name="Freeform 167"/>
              <p:cNvSpPr/>
              <p:nvPr>
                <p:custDataLst>
                  <p:tags r:id="rId349"/>
                </p:custDataLst>
              </p:nvPr>
            </p:nvSpPr>
            <p:spPr bwMode="auto">
              <a:xfrm>
                <a:off x="1434" y="971"/>
                <a:ext cx="4" cy="4"/>
              </a:xfrm>
              <a:custGeom>
                <a:avLst/>
                <a:gdLst>
                  <a:gd name="T0" fmla="*/ 0 w 3"/>
                  <a:gd name="T1" fmla="*/ 0 h 3"/>
                  <a:gd name="T2" fmla="*/ 7 w 3"/>
                  <a:gd name="T3" fmla="*/ 7 h 3"/>
                  <a:gd name="T4" fmla="*/ 5 w 3"/>
                  <a:gd name="T5" fmla="*/ 1 h 3"/>
                  <a:gd name="T6" fmla="*/ 1 w 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3" y="2"/>
                      <a:pt x="3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6" name="Freeform 168"/>
              <p:cNvSpPr/>
              <p:nvPr>
                <p:custDataLst>
                  <p:tags r:id="rId350"/>
                </p:custDataLst>
              </p:nvPr>
            </p:nvSpPr>
            <p:spPr bwMode="auto">
              <a:xfrm>
                <a:off x="1437" y="969"/>
                <a:ext cx="4" cy="6"/>
              </a:xfrm>
              <a:custGeom>
                <a:avLst/>
                <a:gdLst>
                  <a:gd name="T0" fmla="*/ 0 w 3"/>
                  <a:gd name="T1" fmla="*/ 5 h 4"/>
                  <a:gd name="T2" fmla="*/ 7 w 3"/>
                  <a:gd name="T3" fmla="*/ 14 h 4"/>
                  <a:gd name="T4" fmla="*/ 1 w 3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1"/>
                      <a:pt x="3" y="3"/>
                      <a:pt x="3" y="4"/>
                    </a:cubicBezTo>
                    <a:cubicBezTo>
                      <a:pt x="2" y="3"/>
                      <a:pt x="2" y="1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7" name="Freeform 169"/>
              <p:cNvSpPr/>
              <p:nvPr>
                <p:custDataLst>
                  <p:tags r:id="rId351"/>
                </p:custDataLst>
              </p:nvPr>
            </p:nvSpPr>
            <p:spPr bwMode="auto">
              <a:xfrm>
                <a:off x="1440" y="968"/>
                <a:ext cx="4" cy="5"/>
              </a:xfrm>
              <a:custGeom>
                <a:avLst/>
                <a:gdLst>
                  <a:gd name="T0" fmla="*/ 0 w 3"/>
                  <a:gd name="T1" fmla="*/ 1 h 4"/>
                  <a:gd name="T2" fmla="*/ 7 w 3"/>
                  <a:gd name="T3" fmla="*/ 8 h 4"/>
                  <a:gd name="T4" fmla="*/ 1 w 3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2"/>
                      <a:pt x="2" y="3"/>
                      <a:pt x="3" y="4"/>
                    </a:cubicBezTo>
                    <a:cubicBezTo>
                      <a:pt x="2" y="3"/>
                      <a:pt x="2" y="1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8" name="Freeform 170"/>
              <p:cNvSpPr/>
              <p:nvPr>
                <p:custDataLst>
                  <p:tags r:id="rId352"/>
                </p:custDataLst>
              </p:nvPr>
            </p:nvSpPr>
            <p:spPr bwMode="auto">
              <a:xfrm>
                <a:off x="1416" y="999"/>
                <a:ext cx="10" cy="12"/>
              </a:xfrm>
              <a:custGeom>
                <a:avLst/>
                <a:gdLst>
                  <a:gd name="T0" fmla="*/ 0 w 8"/>
                  <a:gd name="T1" fmla="*/ 20 h 9"/>
                  <a:gd name="T2" fmla="*/ 13 w 8"/>
                  <a:gd name="T3" fmla="*/ 12 h 9"/>
                  <a:gd name="T4" fmla="*/ 16 w 8"/>
                  <a:gd name="T5" fmla="*/ 0 h 9"/>
                  <a:gd name="T6" fmla="*/ 13 w 8"/>
                  <a:gd name="T7" fmla="*/ 12 h 9"/>
                  <a:gd name="T8" fmla="*/ 6 w 8"/>
                  <a:gd name="T9" fmla="*/ 2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8"/>
                    </a:moveTo>
                    <a:cubicBezTo>
                      <a:pt x="2" y="9"/>
                      <a:pt x="5" y="6"/>
                      <a:pt x="6" y="5"/>
                    </a:cubicBezTo>
                    <a:cubicBezTo>
                      <a:pt x="7" y="4"/>
                      <a:pt x="8" y="1"/>
                      <a:pt x="8" y="0"/>
                    </a:cubicBezTo>
                    <a:cubicBezTo>
                      <a:pt x="8" y="2"/>
                      <a:pt x="7" y="4"/>
                      <a:pt x="6" y="5"/>
                    </a:cubicBezTo>
                    <a:cubicBezTo>
                      <a:pt x="5" y="7"/>
                      <a:pt x="4" y="9"/>
                      <a:pt x="3" y="9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9" name="Freeform 171"/>
              <p:cNvSpPr/>
              <p:nvPr>
                <p:custDataLst>
                  <p:tags r:id="rId353"/>
                </p:custDataLst>
              </p:nvPr>
            </p:nvSpPr>
            <p:spPr bwMode="auto">
              <a:xfrm>
                <a:off x="1426" y="989"/>
                <a:ext cx="6" cy="16"/>
              </a:xfrm>
              <a:custGeom>
                <a:avLst/>
                <a:gdLst>
                  <a:gd name="T0" fmla="*/ 0 w 4"/>
                  <a:gd name="T1" fmla="*/ 28 h 12"/>
                  <a:gd name="T2" fmla="*/ 12 w 4"/>
                  <a:gd name="T3" fmla="*/ 15 h 12"/>
                  <a:gd name="T4" fmla="*/ 14 w 4"/>
                  <a:gd name="T5" fmla="*/ 0 h 12"/>
                  <a:gd name="T6" fmla="*/ 14 w 4"/>
                  <a:gd name="T7" fmla="*/ 12 h 12"/>
                  <a:gd name="T8" fmla="*/ 12 w 4"/>
                  <a:gd name="T9" fmla="*/ 23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0" y="12"/>
                    </a:moveTo>
                    <a:cubicBezTo>
                      <a:pt x="2" y="11"/>
                      <a:pt x="2" y="8"/>
                      <a:pt x="3" y="6"/>
                    </a:cubicBezTo>
                    <a:cubicBezTo>
                      <a:pt x="3" y="4"/>
                      <a:pt x="4" y="2"/>
                      <a:pt x="4" y="0"/>
                    </a:cubicBezTo>
                    <a:cubicBezTo>
                      <a:pt x="4" y="1"/>
                      <a:pt x="4" y="3"/>
                      <a:pt x="4" y="5"/>
                    </a:cubicBezTo>
                    <a:cubicBezTo>
                      <a:pt x="4" y="7"/>
                      <a:pt x="4" y="8"/>
                      <a:pt x="3" y="1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0" name="Freeform 172"/>
              <p:cNvSpPr/>
              <p:nvPr>
                <p:custDataLst>
                  <p:tags r:id="rId354"/>
                </p:custDataLst>
              </p:nvPr>
            </p:nvSpPr>
            <p:spPr bwMode="auto">
              <a:xfrm>
                <a:off x="1432" y="984"/>
                <a:ext cx="2" cy="15"/>
              </a:xfrm>
              <a:custGeom>
                <a:avLst/>
                <a:gdLst>
                  <a:gd name="T0" fmla="*/ 0 w 2"/>
                  <a:gd name="T1" fmla="*/ 27 h 11"/>
                  <a:gd name="T2" fmla="*/ 1 w 2"/>
                  <a:gd name="T3" fmla="*/ 20 h 11"/>
                  <a:gd name="T4" fmla="*/ 2 w 2"/>
                  <a:gd name="T5" fmla="*/ 14 h 11"/>
                  <a:gd name="T6" fmla="*/ 2 w 2"/>
                  <a:gd name="T7" fmla="*/ 0 h 11"/>
                  <a:gd name="T8" fmla="*/ 2 w 2"/>
                  <a:gd name="T9" fmla="*/ 14 h 11"/>
                  <a:gd name="T10" fmla="*/ 2 w 2"/>
                  <a:gd name="T11" fmla="*/ 2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cubicBezTo>
                      <a:pt x="1" y="10"/>
                      <a:pt x="1" y="9"/>
                      <a:pt x="1" y="8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4"/>
                      <a:pt x="2" y="2"/>
                      <a:pt x="2" y="0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7"/>
                      <a:pt x="2" y="9"/>
                      <a:pt x="2" y="1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1" name="Freeform 173"/>
              <p:cNvSpPr/>
              <p:nvPr>
                <p:custDataLst>
                  <p:tags r:id="rId355"/>
                </p:custDataLst>
              </p:nvPr>
            </p:nvSpPr>
            <p:spPr bwMode="auto">
              <a:xfrm>
                <a:off x="1412" y="996"/>
                <a:ext cx="10" cy="15"/>
              </a:xfrm>
              <a:custGeom>
                <a:avLst/>
                <a:gdLst>
                  <a:gd name="T0" fmla="*/ 0 w 8"/>
                  <a:gd name="T1" fmla="*/ 27 h 11"/>
                  <a:gd name="T2" fmla="*/ 10 w 8"/>
                  <a:gd name="T3" fmla="*/ 15 h 11"/>
                  <a:gd name="T4" fmla="*/ 13 w 8"/>
                  <a:gd name="T5" fmla="*/ 7 h 11"/>
                  <a:gd name="T6" fmla="*/ 16 w 8"/>
                  <a:gd name="T7" fmla="*/ 0 h 11"/>
                  <a:gd name="T8" fmla="*/ 13 w 8"/>
                  <a:gd name="T9" fmla="*/ 14 h 11"/>
                  <a:gd name="T10" fmla="*/ 6 w 8"/>
                  <a:gd name="T11" fmla="*/ 27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1">
                    <a:moveTo>
                      <a:pt x="0" y="11"/>
                    </a:moveTo>
                    <a:cubicBezTo>
                      <a:pt x="2" y="10"/>
                      <a:pt x="4" y="7"/>
                      <a:pt x="5" y="6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7" y="2"/>
                      <a:pt x="7" y="1"/>
                      <a:pt x="8" y="0"/>
                    </a:cubicBezTo>
                    <a:cubicBezTo>
                      <a:pt x="7" y="2"/>
                      <a:pt x="7" y="4"/>
                      <a:pt x="6" y="5"/>
                    </a:cubicBezTo>
                    <a:cubicBezTo>
                      <a:pt x="5" y="7"/>
                      <a:pt x="4" y="9"/>
                      <a:pt x="3" y="11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2" name="Freeform 174"/>
              <p:cNvSpPr/>
              <p:nvPr>
                <p:custDataLst>
                  <p:tags r:id="rId356"/>
                </p:custDataLst>
              </p:nvPr>
            </p:nvSpPr>
            <p:spPr bwMode="auto">
              <a:xfrm>
                <a:off x="1406" y="1003"/>
                <a:ext cx="8" cy="9"/>
              </a:xfrm>
              <a:custGeom>
                <a:avLst/>
                <a:gdLst>
                  <a:gd name="T0" fmla="*/ 0 w 6"/>
                  <a:gd name="T1" fmla="*/ 10 h 7"/>
                  <a:gd name="T2" fmla="*/ 15 w 6"/>
                  <a:gd name="T3" fmla="*/ 0 h 7"/>
                  <a:gd name="T4" fmla="*/ 9 w 6"/>
                  <a:gd name="T5" fmla="*/ 8 h 7"/>
                  <a:gd name="T6" fmla="*/ 1 w 6"/>
                  <a:gd name="T7" fmla="*/ 15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5"/>
                    </a:moveTo>
                    <a:cubicBezTo>
                      <a:pt x="2" y="5"/>
                      <a:pt x="5" y="2"/>
                      <a:pt x="6" y="0"/>
                    </a:cubicBezTo>
                    <a:cubicBezTo>
                      <a:pt x="6" y="1"/>
                      <a:pt x="4" y="3"/>
                      <a:pt x="4" y="4"/>
                    </a:cubicBezTo>
                    <a:cubicBezTo>
                      <a:pt x="3" y="5"/>
                      <a:pt x="2" y="6"/>
                      <a:pt x="1" y="7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3" name="Freeform 175"/>
              <p:cNvSpPr/>
              <p:nvPr>
                <p:custDataLst>
                  <p:tags r:id="rId357"/>
                </p:custDataLst>
              </p:nvPr>
            </p:nvSpPr>
            <p:spPr bwMode="auto">
              <a:xfrm>
                <a:off x="1396" y="1001"/>
                <a:ext cx="13" cy="10"/>
              </a:xfrm>
              <a:custGeom>
                <a:avLst/>
                <a:gdLst>
                  <a:gd name="T0" fmla="*/ 0 w 10"/>
                  <a:gd name="T1" fmla="*/ 19 h 7"/>
                  <a:gd name="T2" fmla="*/ 7 w 10"/>
                  <a:gd name="T3" fmla="*/ 14 h 7"/>
                  <a:gd name="T4" fmla="*/ 13 w 10"/>
                  <a:gd name="T5" fmla="*/ 9 h 7"/>
                  <a:gd name="T6" fmla="*/ 22 w 10"/>
                  <a:gd name="T7" fmla="*/ 0 h 7"/>
                  <a:gd name="T8" fmla="*/ 16 w 10"/>
                  <a:gd name="T9" fmla="*/ 9 h 7"/>
                  <a:gd name="T10" fmla="*/ 5 w 10"/>
                  <a:gd name="T11" fmla="*/ 2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7">
                    <a:moveTo>
                      <a:pt x="0" y="6"/>
                    </a:moveTo>
                    <a:cubicBezTo>
                      <a:pt x="1" y="6"/>
                      <a:pt x="2" y="5"/>
                      <a:pt x="3" y="5"/>
                    </a:cubicBezTo>
                    <a:cubicBezTo>
                      <a:pt x="4" y="4"/>
                      <a:pt x="5" y="4"/>
                      <a:pt x="6" y="3"/>
                    </a:cubicBezTo>
                    <a:cubicBezTo>
                      <a:pt x="8" y="2"/>
                      <a:pt x="9" y="1"/>
                      <a:pt x="10" y="0"/>
                    </a:cubicBezTo>
                    <a:cubicBezTo>
                      <a:pt x="10" y="1"/>
                      <a:pt x="8" y="2"/>
                      <a:pt x="7" y="3"/>
                    </a:cubicBezTo>
                    <a:cubicBezTo>
                      <a:pt x="5" y="5"/>
                      <a:pt x="4" y="6"/>
                      <a:pt x="2" y="7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4" name="Freeform 176"/>
              <p:cNvSpPr/>
              <p:nvPr>
                <p:custDataLst>
                  <p:tags r:id="rId358"/>
                </p:custDataLst>
              </p:nvPr>
            </p:nvSpPr>
            <p:spPr bwMode="auto">
              <a:xfrm>
                <a:off x="1392" y="1003"/>
                <a:ext cx="9" cy="6"/>
              </a:xfrm>
              <a:custGeom>
                <a:avLst/>
                <a:gdLst>
                  <a:gd name="T0" fmla="*/ 0 w 7"/>
                  <a:gd name="T1" fmla="*/ 6 h 5"/>
                  <a:gd name="T2" fmla="*/ 8 w 7"/>
                  <a:gd name="T3" fmla="*/ 2 h 5"/>
                  <a:gd name="T4" fmla="*/ 15 w 7"/>
                  <a:gd name="T5" fmla="*/ 0 h 5"/>
                  <a:gd name="T6" fmla="*/ 8 w 7"/>
                  <a:gd name="T7" fmla="*/ 6 h 5"/>
                  <a:gd name="T8" fmla="*/ 0 w 7"/>
                  <a:gd name="T9" fmla="*/ 8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3"/>
                    </a:moveTo>
                    <a:cubicBezTo>
                      <a:pt x="0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3" y="4"/>
                      <a:pt x="2" y="5"/>
                      <a:pt x="0" y="5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5" name="Freeform 177"/>
              <p:cNvSpPr/>
              <p:nvPr>
                <p:custDataLst>
                  <p:tags r:id="rId359"/>
                </p:custDataLst>
              </p:nvPr>
            </p:nvSpPr>
            <p:spPr bwMode="auto">
              <a:xfrm>
                <a:off x="1377" y="999"/>
                <a:ext cx="13" cy="9"/>
              </a:xfrm>
              <a:custGeom>
                <a:avLst/>
                <a:gdLst>
                  <a:gd name="T0" fmla="*/ 5 w 10"/>
                  <a:gd name="T1" fmla="*/ 5 h 7"/>
                  <a:gd name="T2" fmla="*/ 5 w 10"/>
                  <a:gd name="T3" fmla="*/ 8 h 7"/>
                  <a:gd name="T4" fmla="*/ 12 w 10"/>
                  <a:gd name="T5" fmla="*/ 8 h 7"/>
                  <a:gd name="T6" fmla="*/ 22 w 10"/>
                  <a:gd name="T7" fmla="*/ 0 h 7"/>
                  <a:gd name="T8" fmla="*/ 13 w 10"/>
                  <a:gd name="T9" fmla="*/ 13 h 7"/>
                  <a:gd name="T10" fmla="*/ 7 w 10"/>
                  <a:gd name="T11" fmla="*/ 13 h 7"/>
                  <a:gd name="T12" fmla="*/ 1 w 10"/>
                  <a:gd name="T13" fmla="*/ 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2" y="2"/>
                    </a:moveTo>
                    <a:cubicBezTo>
                      <a:pt x="1" y="3"/>
                      <a:pt x="1" y="4"/>
                      <a:pt x="2" y="4"/>
                    </a:cubicBezTo>
                    <a:cubicBezTo>
                      <a:pt x="3" y="5"/>
                      <a:pt x="5" y="5"/>
                      <a:pt x="5" y="4"/>
                    </a:cubicBezTo>
                    <a:cubicBezTo>
                      <a:pt x="8" y="4"/>
                      <a:pt x="10" y="2"/>
                      <a:pt x="10" y="0"/>
                    </a:cubicBezTo>
                    <a:cubicBezTo>
                      <a:pt x="10" y="2"/>
                      <a:pt x="8" y="5"/>
                      <a:pt x="6" y="6"/>
                    </a:cubicBezTo>
                    <a:cubicBezTo>
                      <a:pt x="5" y="7"/>
                      <a:pt x="4" y="7"/>
                      <a:pt x="3" y="6"/>
                    </a:cubicBezTo>
                    <a:cubicBezTo>
                      <a:pt x="1" y="6"/>
                      <a:pt x="0" y="5"/>
                      <a:pt x="1" y="3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6" name="Freeform 178"/>
              <p:cNvSpPr/>
              <p:nvPr>
                <p:custDataLst>
                  <p:tags r:id="rId360"/>
                </p:custDataLst>
              </p:nvPr>
            </p:nvSpPr>
            <p:spPr bwMode="auto">
              <a:xfrm>
                <a:off x="1360" y="988"/>
                <a:ext cx="22" cy="13"/>
              </a:xfrm>
              <a:custGeom>
                <a:avLst/>
                <a:gdLst>
                  <a:gd name="T0" fmla="*/ 0 w 17"/>
                  <a:gd name="T1" fmla="*/ 7 h 10"/>
                  <a:gd name="T2" fmla="*/ 8 w 17"/>
                  <a:gd name="T3" fmla="*/ 13 h 10"/>
                  <a:gd name="T4" fmla="*/ 17 w 17"/>
                  <a:gd name="T5" fmla="*/ 21 h 10"/>
                  <a:gd name="T6" fmla="*/ 27 w 17"/>
                  <a:gd name="T7" fmla="*/ 17 h 10"/>
                  <a:gd name="T8" fmla="*/ 36 w 17"/>
                  <a:gd name="T9" fmla="*/ 9 h 10"/>
                  <a:gd name="T10" fmla="*/ 30 w 17"/>
                  <a:gd name="T11" fmla="*/ 13 h 10"/>
                  <a:gd name="T12" fmla="*/ 27 w 17"/>
                  <a:gd name="T13" fmla="*/ 13 h 10"/>
                  <a:gd name="T14" fmla="*/ 23 w 17"/>
                  <a:gd name="T15" fmla="*/ 12 h 10"/>
                  <a:gd name="T16" fmla="*/ 22 w 17"/>
                  <a:gd name="T17" fmla="*/ 17 h 10"/>
                  <a:gd name="T18" fmla="*/ 17 w 17"/>
                  <a:gd name="T19" fmla="*/ 22 h 10"/>
                  <a:gd name="T20" fmla="*/ 16 w 17"/>
                  <a:gd name="T21" fmla="*/ 16 h 10"/>
                  <a:gd name="T22" fmla="*/ 16 w 17"/>
                  <a:gd name="T23" fmla="*/ 7 h 10"/>
                  <a:gd name="T24" fmla="*/ 13 w 17"/>
                  <a:gd name="T25" fmla="*/ 12 h 10"/>
                  <a:gd name="T26" fmla="*/ 10 w 17"/>
                  <a:gd name="T27" fmla="*/ 16 h 10"/>
                  <a:gd name="T28" fmla="*/ 13 w 17"/>
                  <a:gd name="T29" fmla="*/ 0 h 10"/>
                  <a:gd name="T30" fmla="*/ 0 w 17"/>
                  <a:gd name="T31" fmla="*/ 5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" h="10">
                    <a:moveTo>
                      <a:pt x="0" y="3"/>
                    </a:moveTo>
                    <a:cubicBezTo>
                      <a:pt x="1" y="4"/>
                      <a:pt x="2" y="5"/>
                      <a:pt x="4" y="6"/>
                    </a:cubicBezTo>
                    <a:cubicBezTo>
                      <a:pt x="5" y="7"/>
                      <a:pt x="6" y="9"/>
                      <a:pt x="8" y="9"/>
                    </a:cubicBezTo>
                    <a:cubicBezTo>
                      <a:pt x="9" y="10"/>
                      <a:pt x="11" y="10"/>
                      <a:pt x="12" y="8"/>
                    </a:cubicBezTo>
                    <a:cubicBezTo>
                      <a:pt x="13" y="6"/>
                      <a:pt x="15" y="5"/>
                      <a:pt x="17" y="4"/>
                    </a:cubicBezTo>
                    <a:cubicBezTo>
                      <a:pt x="16" y="4"/>
                      <a:pt x="15" y="5"/>
                      <a:pt x="14" y="6"/>
                    </a:cubicBezTo>
                    <a:cubicBezTo>
                      <a:pt x="13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1" y="5"/>
                    </a:cubicBezTo>
                    <a:cubicBezTo>
                      <a:pt x="11" y="6"/>
                      <a:pt x="10" y="7"/>
                      <a:pt x="10" y="8"/>
                    </a:cubicBezTo>
                    <a:cubicBezTo>
                      <a:pt x="10" y="8"/>
                      <a:pt x="9" y="9"/>
                      <a:pt x="8" y="10"/>
                    </a:cubicBezTo>
                    <a:cubicBezTo>
                      <a:pt x="7" y="10"/>
                      <a:pt x="7" y="8"/>
                      <a:pt x="7" y="7"/>
                    </a:cubicBezTo>
                    <a:cubicBezTo>
                      <a:pt x="6" y="6"/>
                      <a:pt x="6" y="5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4" y="5"/>
                      <a:pt x="2" y="1"/>
                      <a:pt x="6" y="0"/>
                    </a:cubicBezTo>
                    <a:cubicBezTo>
                      <a:pt x="5" y="0"/>
                      <a:pt x="1" y="1"/>
                      <a:pt x="0" y="2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7" name="Freeform 179"/>
              <p:cNvSpPr/>
              <p:nvPr>
                <p:custDataLst>
                  <p:tags r:id="rId361"/>
                </p:custDataLst>
              </p:nvPr>
            </p:nvSpPr>
            <p:spPr bwMode="auto">
              <a:xfrm>
                <a:off x="1352" y="984"/>
                <a:ext cx="13" cy="8"/>
              </a:xfrm>
              <a:custGeom>
                <a:avLst/>
                <a:gdLst>
                  <a:gd name="T0" fmla="*/ 0 w 10"/>
                  <a:gd name="T1" fmla="*/ 1 h 6"/>
                  <a:gd name="T2" fmla="*/ 9 w 10"/>
                  <a:gd name="T3" fmla="*/ 9 h 6"/>
                  <a:gd name="T4" fmla="*/ 13 w 10"/>
                  <a:gd name="T5" fmla="*/ 15 h 6"/>
                  <a:gd name="T6" fmla="*/ 13 w 10"/>
                  <a:gd name="T7" fmla="*/ 12 h 6"/>
                  <a:gd name="T8" fmla="*/ 16 w 10"/>
                  <a:gd name="T9" fmla="*/ 9 h 6"/>
                  <a:gd name="T10" fmla="*/ 22 w 10"/>
                  <a:gd name="T11" fmla="*/ 7 h 6"/>
                  <a:gd name="T12" fmla="*/ 13 w 10"/>
                  <a:gd name="T13" fmla="*/ 7 h 6"/>
                  <a:gd name="T14" fmla="*/ 16 w 10"/>
                  <a:gd name="T15" fmla="*/ 0 h 6"/>
                  <a:gd name="T16" fmla="*/ 9 w 10"/>
                  <a:gd name="T17" fmla="*/ 0 h 6"/>
                  <a:gd name="T18" fmla="*/ 1 w 10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" h="6">
                    <a:moveTo>
                      <a:pt x="0" y="1"/>
                    </a:moveTo>
                    <a:cubicBezTo>
                      <a:pt x="2" y="1"/>
                      <a:pt x="3" y="3"/>
                      <a:pt x="4" y="4"/>
                    </a:cubicBezTo>
                    <a:cubicBezTo>
                      <a:pt x="5" y="4"/>
                      <a:pt x="5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8" y="4"/>
                      <a:pt x="9" y="3"/>
                      <a:pt x="10" y="3"/>
                    </a:cubicBezTo>
                    <a:cubicBezTo>
                      <a:pt x="9" y="3"/>
                      <a:pt x="7" y="4"/>
                      <a:pt x="6" y="3"/>
                    </a:cubicBezTo>
                    <a:cubicBezTo>
                      <a:pt x="5" y="2"/>
                      <a:pt x="5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8" name="Freeform 180"/>
              <p:cNvSpPr/>
              <p:nvPr>
                <p:custDataLst>
                  <p:tags r:id="rId362"/>
                </p:custDataLst>
              </p:nvPr>
            </p:nvSpPr>
            <p:spPr bwMode="auto">
              <a:xfrm>
                <a:off x="1341" y="969"/>
                <a:ext cx="17" cy="16"/>
              </a:xfrm>
              <a:custGeom>
                <a:avLst/>
                <a:gdLst>
                  <a:gd name="T0" fmla="*/ 1 w 13"/>
                  <a:gd name="T1" fmla="*/ 9 h 12"/>
                  <a:gd name="T2" fmla="*/ 13 w 13"/>
                  <a:gd name="T3" fmla="*/ 21 h 12"/>
                  <a:gd name="T4" fmla="*/ 16 w 13"/>
                  <a:gd name="T5" fmla="*/ 23 h 12"/>
                  <a:gd name="T6" fmla="*/ 29 w 13"/>
                  <a:gd name="T7" fmla="*/ 27 h 12"/>
                  <a:gd name="T8" fmla="*/ 13 w 13"/>
                  <a:gd name="T9" fmla="*/ 15 h 12"/>
                  <a:gd name="T10" fmla="*/ 9 w 13"/>
                  <a:gd name="T11" fmla="*/ 15 h 12"/>
                  <a:gd name="T12" fmla="*/ 5 w 13"/>
                  <a:gd name="T13" fmla="*/ 5 h 12"/>
                  <a:gd name="T14" fmla="*/ 1 w 13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1" y="4"/>
                    </a:moveTo>
                    <a:cubicBezTo>
                      <a:pt x="2" y="6"/>
                      <a:pt x="3" y="8"/>
                      <a:pt x="6" y="9"/>
                    </a:cubicBezTo>
                    <a:cubicBezTo>
                      <a:pt x="6" y="9"/>
                      <a:pt x="6" y="10"/>
                      <a:pt x="7" y="10"/>
                    </a:cubicBezTo>
                    <a:cubicBezTo>
                      <a:pt x="8" y="11"/>
                      <a:pt x="11" y="11"/>
                      <a:pt x="13" y="11"/>
                    </a:cubicBezTo>
                    <a:cubicBezTo>
                      <a:pt x="11" y="12"/>
                      <a:pt x="4" y="7"/>
                      <a:pt x="6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2" y="5"/>
                      <a:pt x="1" y="3"/>
                      <a:pt x="2" y="2"/>
                    </a:cubicBezTo>
                    <a:cubicBezTo>
                      <a:pt x="0" y="2"/>
                      <a:pt x="1" y="2"/>
                      <a:pt x="1" y="0"/>
                    </a:cubicBezTo>
                  </a:path>
                </a:pathLst>
              </a:custGeom>
              <a:solidFill>
                <a:srgbClr val="A87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9" name="Freeform 181"/>
              <p:cNvSpPr/>
              <p:nvPr>
                <p:custDataLst>
                  <p:tags r:id="rId363"/>
                </p:custDataLst>
              </p:nvPr>
            </p:nvSpPr>
            <p:spPr bwMode="auto">
              <a:xfrm>
                <a:off x="1299" y="757"/>
                <a:ext cx="322" cy="216"/>
              </a:xfrm>
              <a:custGeom>
                <a:avLst/>
                <a:gdLst>
                  <a:gd name="T0" fmla="*/ 413 w 241"/>
                  <a:gd name="T1" fmla="*/ 299 h 162"/>
                  <a:gd name="T2" fmla="*/ 480 w 241"/>
                  <a:gd name="T3" fmla="*/ 325 h 162"/>
                  <a:gd name="T4" fmla="*/ 541 w 241"/>
                  <a:gd name="T5" fmla="*/ 305 h 162"/>
                  <a:gd name="T6" fmla="*/ 562 w 241"/>
                  <a:gd name="T7" fmla="*/ 272 h 162"/>
                  <a:gd name="T8" fmla="*/ 573 w 241"/>
                  <a:gd name="T9" fmla="*/ 241 h 162"/>
                  <a:gd name="T10" fmla="*/ 573 w 241"/>
                  <a:gd name="T11" fmla="*/ 215 h 162"/>
                  <a:gd name="T12" fmla="*/ 575 w 241"/>
                  <a:gd name="T13" fmla="*/ 193 h 162"/>
                  <a:gd name="T14" fmla="*/ 562 w 241"/>
                  <a:gd name="T15" fmla="*/ 151 h 162"/>
                  <a:gd name="T16" fmla="*/ 552 w 241"/>
                  <a:gd name="T17" fmla="*/ 123 h 162"/>
                  <a:gd name="T18" fmla="*/ 532 w 241"/>
                  <a:gd name="T19" fmla="*/ 91 h 162"/>
                  <a:gd name="T20" fmla="*/ 505 w 241"/>
                  <a:gd name="T21" fmla="*/ 65 h 162"/>
                  <a:gd name="T22" fmla="*/ 426 w 241"/>
                  <a:gd name="T23" fmla="*/ 31 h 162"/>
                  <a:gd name="T24" fmla="*/ 362 w 241"/>
                  <a:gd name="T25" fmla="*/ 15 h 162"/>
                  <a:gd name="T26" fmla="*/ 335 w 241"/>
                  <a:gd name="T27" fmla="*/ 5 h 162"/>
                  <a:gd name="T28" fmla="*/ 307 w 241"/>
                  <a:gd name="T29" fmla="*/ 7 h 162"/>
                  <a:gd name="T30" fmla="*/ 265 w 241"/>
                  <a:gd name="T31" fmla="*/ 9 h 162"/>
                  <a:gd name="T32" fmla="*/ 224 w 241"/>
                  <a:gd name="T33" fmla="*/ 20 h 162"/>
                  <a:gd name="T34" fmla="*/ 164 w 241"/>
                  <a:gd name="T35" fmla="*/ 27 h 162"/>
                  <a:gd name="T36" fmla="*/ 106 w 241"/>
                  <a:gd name="T37" fmla="*/ 59 h 162"/>
                  <a:gd name="T38" fmla="*/ 76 w 241"/>
                  <a:gd name="T39" fmla="*/ 101 h 162"/>
                  <a:gd name="T40" fmla="*/ 49 w 241"/>
                  <a:gd name="T41" fmla="*/ 128 h 162"/>
                  <a:gd name="T42" fmla="*/ 36 w 241"/>
                  <a:gd name="T43" fmla="*/ 148 h 162"/>
                  <a:gd name="T44" fmla="*/ 15 w 241"/>
                  <a:gd name="T45" fmla="*/ 215 h 162"/>
                  <a:gd name="T46" fmla="*/ 16 w 241"/>
                  <a:gd name="T47" fmla="*/ 276 h 162"/>
                  <a:gd name="T48" fmla="*/ 71 w 241"/>
                  <a:gd name="T49" fmla="*/ 351 h 162"/>
                  <a:gd name="T50" fmla="*/ 155 w 241"/>
                  <a:gd name="T51" fmla="*/ 361 h 162"/>
                  <a:gd name="T52" fmla="*/ 224 w 241"/>
                  <a:gd name="T53" fmla="*/ 357 h 162"/>
                  <a:gd name="T54" fmla="*/ 303 w 241"/>
                  <a:gd name="T55" fmla="*/ 375 h 162"/>
                  <a:gd name="T56" fmla="*/ 404 w 241"/>
                  <a:gd name="T57" fmla="*/ 357 h 162"/>
                  <a:gd name="T58" fmla="*/ 413 w 241"/>
                  <a:gd name="T59" fmla="*/ 299 h 1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41" h="162">
                    <a:moveTo>
                      <a:pt x="173" y="126"/>
                    </a:moveTo>
                    <a:cubicBezTo>
                      <a:pt x="180" y="132"/>
                      <a:pt x="194" y="137"/>
                      <a:pt x="201" y="137"/>
                    </a:cubicBezTo>
                    <a:cubicBezTo>
                      <a:pt x="210" y="136"/>
                      <a:pt x="221" y="135"/>
                      <a:pt x="227" y="129"/>
                    </a:cubicBezTo>
                    <a:cubicBezTo>
                      <a:pt x="231" y="125"/>
                      <a:pt x="233" y="119"/>
                      <a:pt x="236" y="115"/>
                    </a:cubicBezTo>
                    <a:cubicBezTo>
                      <a:pt x="238" y="111"/>
                      <a:pt x="239" y="107"/>
                      <a:pt x="240" y="102"/>
                    </a:cubicBezTo>
                    <a:cubicBezTo>
                      <a:pt x="240" y="98"/>
                      <a:pt x="241" y="94"/>
                      <a:pt x="240" y="91"/>
                    </a:cubicBezTo>
                    <a:cubicBezTo>
                      <a:pt x="240" y="88"/>
                      <a:pt x="241" y="85"/>
                      <a:pt x="241" y="82"/>
                    </a:cubicBezTo>
                    <a:cubicBezTo>
                      <a:pt x="240" y="76"/>
                      <a:pt x="239" y="69"/>
                      <a:pt x="236" y="64"/>
                    </a:cubicBezTo>
                    <a:cubicBezTo>
                      <a:pt x="234" y="60"/>
                      <a:pt x="232" y="57"/>
                      <a:pt x="231" y="52"/>
                    </a:cubicBezTo>
                    <a:cubicBezTo>
                      <a:pt x="230" y="47"/>
                      <a:pt x="227" y="42"/>
                      <a:pt x="223" y="38"/>
                    </a:cubicBezTo>
                    <a:cubicBezTo>
                      <a:pt x="221" y="35"/>
                      <a:pt x="214" y="29"/>
                      <a:pt x="212" y="28"/>
                    </a:cubicBezTo>
                    <a:cubicBezTo>
                      <a:pt x="207" y="23"/>
                      <a:pt x="187" y="9"/>
                      <a:pt x="179" y="13"/>
                    </a:cubicBezTo>
                    <a:cubicBezTo>
                      <a:pt x="176" y="6"/>
                      <a:pt x="157" y="3"/>
                      <a:pt x="152" y="6"/>
                    </a:cubicBezTo>
                    <a:cubicBezTo>
                      <a:pt x="151" y="4"/>
                      <a:pt x="147" y="3"/>
                      <a:pt x="141" y="2"/>
                    </a:cubicBezTo>
                    <a:cubicBezTo>
                      <a:pt x="136" y="2"/>
                      <a:pt x="131" y="2"/>
                      <a:pt x="129" y="3"/>
                    </a:cubicBezTo>
                    <a:cubicBezTo>
                      <a:pt x="125" y="3"/>
                      <a:pt x="115" y="0"/>
                      <a:pt x="111" y="4"/>
                    </a:cubicBezTo>
                    <a:cubicBezTo>
                      <a:pt x="106" y="0"/>
                      <a:pt x="96" y="4"/>
                      <a:pt x="94" y="8"/>
                    </a:cubicBezTo>
                    <a:cubicBezTo>
                      <a:pt x="90" y="3"/>
                      <a:pt x="79" y="5"/>
                      <a:pt x="69" y="11"/>
                    </a:cubicBezTo>
                    <a:cubicBezTo>
                      <a:pt x="61" y="15"/>
                      <a:pt x="52" y="19"/>
                      <a:pt x="44" y="25"/>
                    </a:cubicBezTo>
                    <a:cubicBezTo>
                      <a:pt x="35" y="31"/>
                      <a:pt x="27" y="40"/>
                      <a:pt x="32" y="43"/>
                    </a:cubicBezTo>
                    <a:cubicBezTo>
                      <a:pt x="25" y="45"/>
                      <a:pt x="25" y="47"/>
                      <a:pt x="21" y="54"/>
                    </a:cubicBezTo>
                    <a:cubicBezTo>
                      <a:pt x="17" y="61"/>
                      <a:pt x="15" y="62"/>
                      <a:pt x="15" y="62"/>
                    </a:cubicBezTo>
                    <a:cubicBezTo>
                      <a:pt x="11" y="66"/>
                      <a:pt x="5" y="86"/>
                      <a:pt x="6" y="91"/>
                    </a:cubicBezTo>
                    <a:cubicBezTo>
                      <a:pt x="4" y="95"/>
                      <a:pt x="0" y="113"/>
                      <a:pt x="7" y="116"/>
                    </a:cubicBezTo>
                    <a:cubicBezTo>
                      <a:pt x="6" y="123"/>
                      <a:pt x="15" y="145"/>
                      <a:pt x="30" y="148"/>
                    </a:cubicBezTo>
                    <a:cubicBezTo>
                      <a:pt x="46" y="151"/>
                      <a:pt x="55" y="150"/>
                      <a:pt x="65" y="152"/>
                    </a:cubicBezTo>
                    <a:cubicBezTo>
                      <a:pt x="75" y="153"/>
                      <a:pt x="91" y="153"/>
                      <a:pt x="94" y="151"/>
                    </a:cubicBezTo>
                    <a:cubicBezTo>
                      <a:pt x="98" y="155"/>
                      <a:pt x="123" y="160"/>
                      <a:pt x="127" y="158"/>
                    </a:cubicBezTo>
                    <a:cubicBezTo>
                      <a:pt x="136" y="160"/>
                      <a:pt x="160" y="162"/>
                      <a:pt x="169" y="151"/>
                    </a:cubicBezTo>
                    <a:cubicBezTo>
                      <a:pt x="174" y="144"/>
                      <a:pt x="178" y="132"/>
                      <a:pt x="173" y="12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0" name="Freeform 182"/>
              <p:cNvSpPr/>
              <p:nvPr>
                <p:custDataLst>
                  <p:tags r:id="rId364"/>
                </p:custDataLst>
              </p:nvPr>
            </p:nvSpPr>
            <p:spPr bwMode="auto">
              <a:xfrm>
                <a:off x="1448" y="763"/>
                <a:ext cx="14" cy="108"/>
              </a:xfrm>
              <a:custGeom>
                <a:avLst/>
                <a:gdLst>
                  <a:gd name="T0" fmla="*/ 0 w 11"/>
                  <a:gd name="T1" fmla="*/ 0 h 81"/>
                  <a:gd name="T2" fmla="*/ 10 w 11"/>
                  <a:gd name="T3" fmla="*/ 44 h 81"/>
                  <a:gd name="T4" fmla="*/ 13 w 11"/>
                  <a:gd name="T5" fmla="*/ 87 h 81"/>
                  <a:gd name="T6" fmla="*/ 14 w 11"/>
                  <a:gd name="T7" fmla="*/ 121 h 81"/>
                  <a:gd name="T8" fmla="*/ 23 w 11"/>
                  <a:gd name="T9" fmla="*/ 192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81">
                    <a:moveTo>
                      <a:pt x="0" y="0"/>
                    </a:moveTo>
                    <a:cubicBezTo>
                      <a:pt x="2" y="4"/>
                      <a:pt x="5" y="10"/>
                      <a:pt x="5" y="19"/>
                    </a:cubicBezTo>
                    <a:cubicBezTo>
                      <a:pt x="5" y="27"/>
                      <a:pt x="6" y="31"/>
                      <a:pt x="6" y="37"/>
                    </a:cubicBezTo>
                    <a:cubicBezTo>
                      <a:pt x="7" y="42"/>
                      <a:pt x="8" y="46"/>
                      <a:pt x="7" y="51"/>
                    </a:cubicBezTo>
                    <a:cubicBezTo>
                      <a:pt x="6" y="55"/>
                      <a:pt x="7" y="72"/>
                      <a:pt x="11" y="8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1" name="Freeform 183"/>
              <p:cNvSpPr/>
              <p:nvPr>
                <p:custDataLst>
                  <p:tags r:id="rId365"/>
                </p:custDataLst>
              </p:nvPr>
            </p:nvSpPr>
            <p:spPr bwMode="auto">
              <a:xfrm>
                <a:off x="1468" y="763"/>
                <a:ext cx="13" cy="78"/>
              </a:xfrm>
              <a:custGeom>
                <a:avLst/>
                <a:gdLst>
                  <a:gd name="T0" fmla="*/ 7 w 10"/>
                  <a:gd name="T1" fmla="*/ 0 h 59"/>
                  <a:gd name="T2" fmla="*/ 5 w 10"/>
                  <a:gd name="T3" fmla="*/ 34 h 59"/>
                  <a:gd name="T4" fmla="*/ 9 w 10"/>
                  <a:gd name="T5" fmla="*/ 59 h 59"/>
                  <a:gd name="T6" fmla="*/ 12 w 10"/>
                  <a:gd name="T7" fmla="*/ 86 h 59"/>
                  <a:gd name="T8" fmla="*/ 17 w 10"/>
                  <a:gd name="T9" fmla="*/ 110 h 59"/>
                  <a:gd name="T10" fmla="*/ 12 w 10"/>
                  <a:gd name="T11" fmla="*/ 136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59">
                    <a:moveTo>
                      <a:pt x="3" y="0"/>
                    </a:moveTo>
                    <a:cubicBezTo>
                      <a:pt x="6" y="4"/>
                      <a:pt x="3" y="10"/>
                      <a:pt x="2" y="15"/>
                    </a:cubicBezTo>
                    <a:cubicBezTo>
                      <a:pt x="0" y="20"/>
                      <a:pt x="2" y="22"/>
                      <a:pt x="4" y="26"/>
                    </a:cubicBezTo>
                    <a:cubicBezTo>
                      <a:pt x="6" y="30"/>
                      <a:pt x="5" y="32"/>
                      <a:pt x="5" y="37"/>
                    </a:cubicBezTo>
                    <a:cubicBezTo>
                      <a:pt x="6" y="41"/>
                      <a:pt x="7" y="44"/>
                      <a:pt x="8" y="48"/>
                    </a:cubicBezTo>
                    <a:cubicBezTo>
                      <a:pt x="8" y="54"/>
                      <a:pt x="10" y="56"/>
                      <a:pt x="5" y="59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2" name="Freeform 184"/>
              <p:cNvSpPr/>
              <p:nvPr>
                <p:custDataLst>
                  <p:tags r:id="rId366"/>
                </p:custDataLst>
              </p:nvPr>
            </p:nvSpPr>
            <p:spPr bwMode="auto">
              <a:xfrm>
                <a:off x="1478" y="836"/>
                <a:ext cx="4" cy="5"/>
              </a:xfrm>
              <a:custGeom>
                <a:avLst/>
                <a:gdLst>
                  <a:gd name="T0" fmla="*/ 0 w 3"/>
                  <a:gd name="T1" fmla="*/ 0 h 4"/>
                  <a:gd name="T2" fmla="*/ 7 w 3"/>
                  <a:gd name="T3" fmla="*/ 8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2"/>
                      <a:pt x="2" y="3"/>
                      <a:pt x="3" y="4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3" name="Freeform 185"/>
              <p:cNvSpPr/>
              <p:nvPr>
                <p:custDataLst>
                  <p:tags r:id="rId367"/>
                </p:custDataLst>
              </p:nvPr>
            </p:nvSpPr>
            <p:spPr bwMode="auto">
              <a:xfrm>
                <a:off x="1480" y="788"/>
                <a:ext cx="36" cy="31"/>
              </a:xfrm>
              <a:custGeom>
                <a:avLst/>
                <a:gdLst>
                  <a:gd name="T0" fmla="*/ 0 w 27"/>
                  <a:gd name="T1" fmla="*/ 20 h 23"/>
                  <a:gd name="T2" fmla="*/ 33 w 27"/>
                  <a:gd name="T3" fmla="*/ 12 h 23"/>
                  <a:gd name="T4" fmla="*/ 48 w 27"/>
                  <a:gd name="T5" fmla="*/ 35 h 23"/>
                  <a:gd name="T6" fmla="*/ 64 w 27"/>
                  <a:gd name="T7" fmla="*/ 57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8"/>
                    </a:moveTo>
                    <a:cubicBezTo>
                      <a:pt x="4" y="4"/>
                      <a:pt x="9" y="0"/>
                      <a:pt x="14" y="5"/>
                    </a:cubicBezTo>
                    <a:cubicBezTo>
                      <a:pt x="16" y="7"/>
                      <a:pt x="18" y="11"/>
                      <a:pt x="20" y="14"/>
                    </a:cubicBezTo>
                    <a:cubicBezTo>
                      <a:pt x="22" y="17"/>
                      <a:pt x="25" y="19"/>
                      <a:pt x="27" y="23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4" name="Freeform 186"/>
              <p:cNvSpPr/>
              <p:nvPr>
                <p:custDataLst>
                  <p:tags r:id="rId368"/>
                </p:custDataLst>
              </p:nvPr>
            </p:nvSpPr>
            <p:spPr bwMode="auto">
              <a:xfrm>
                <a:off x="1510" y="789"/>
                <a:ext cx="10" cy="3"/>
              </a:xfrm>
              <a:custGeom>
                <a:avLst/>
                <a:gdLst>
                  <a:gd name="T0" fmla="*/ 0 w 7"/>
                  <a:gd name="T1" fmla="*/ 0 h 2"/>
                  <a:gd name="T2" fmla="*/ 20 w 7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2"/>
                      <a:pt x="5" y="2"/>
                      <a:pt x="7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5" name="Freeform 187"/>
              <p:cNvSpPr/>
              <p:nvPr>
                <p:custDataLst>
                  <p:tags r:id="rId369"/>
                </p:custDataLst>
              </p:nvPr>
            </p:nvSpPr>
            <p:spPr bwMode="auto">
              <a:xfrm>
                <a:off x="1531" y="809"/>
                <a:ext cx="10" cy="10"/>
              </a:xfrm>
              <a:custGeom>
                <a:avLst/>
                <a:gdLst>
                  <a:gd name="T0" fmla="*/ 0 w 8"/>
                  <a:gd name="T1" fmla="*/ 20 h 7"/>
                  <a:gd name="T2" fmla="*/ 0 w 8"/>
                  <a:gd name="T3" fmla="*/ 0 h 7"/>
                  <a:gd name="T4" fmla="*/ 16 w 8"/>
                  <a:gd name="T5" fmla="*/ 1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cubicBezTo>
                      <a:pt x="0" y="5"/>
                      <a:pt x="0" y="2"/>
                      <a:pt x="0" y="0"/>
                    </a:cubicBezTo>
                    <a:cubicBezTo>
                      <a:pt x="2" y="1"/>
                      <a:pt x="5" y="3"/>
                      <a:pt x="8" y="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6" name="Freeform 188"/>
              <p:cNvSpPr/>
              <p:nvPr>
                <p:custDataLst>
                  <p:tags r:id="rId370"/>
                </p:custDataLst>
              </p:nvPr>
            </p:nvSpPr>
            <p:spPr bwMode="auto">
              <a:xfrm>
                <a:off x="1516" y="792"/>
                <a:ext cx="15" cy="17"/>
              </a:xfrm>
              <a:custGeom>
                <a:avLst/>
                <a:gdLst>
                  <a:gd name="T0" fmla="*/ 0 w 11"/>
                  <a:gd name="T1" fmla="*/ 0 h 13"/>
                  <a:gd name="T2" fmla="*/ 27 w 11"/>
                  <a:gd name="T3" fmla="*/ 29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2" y="6"/>
                      <a:pt x="7" y="9"/>
                      <a:pt x="11" y="13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7" name="Freeform 189"/>
              <p:cNvSpPr/>
              <p:nvPr>
                <p:custDataLst>
                  <p:tags r:id="rId371"/>
                </p:custDataLst>
              </p:nvPr>
            </p:nvSpPr>
            <p:spPr bwMode="auto">
              <a:xfrm>
                <a:off x="1505" y="851"/>
                <a:ext cx="16" cy="53"/>
              </a:xfrm>
              <a:custGeom>
                <a:avLst/>
                <a:gdLst>
                  <a:gd name="T0" fmla="*/ 16 w 12"/>
                  <a:gd name="T1" fmla="*/ 0 h 40"/>
                  <a:gd name="T2" fmla="*/ 15 w 12"/>
                  <a:gd name="T3" fmla="*/ 64 h 40"/>
                  <a:gd name="T4" fmla="*/ 0 w 12"/>
                  <a:gd name="T5" fmla="*/ 93 h 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40">
                    <a:moveTo>
                      <a:pt x="7" y="0"/>
                    </a:moveTo>
                    <a:cubicBezTo>
                      <a:pt x="12" y="5"/>
                      <a:pt x="9" y="21"/>
                      <a:pt x="6" y="27"/>
                    </a:cubicBezTo>
                    <a:cubicBezTo>
                      <a:pt x="5" y="31"/>
                      <a:pt x="0" y="38"/>
                      <a:pt x="0" y="4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8" name="Freeform 190"/>
              <p:cNvSpPr/>
              <p:nvPr>
                <p:custDataLst>
                  <p:tags r:id="rId372"/>
                </p:custDataLst>
              </p:nvPr>
            </p:nvSpPr>
            <p:spPr bwMode="auto">
              <a:xfrm>
                <a:off x="1523" y="877"/>
                <a:ext cx="53" cy="46"/>
              </a:xfrm>
              <a:custGeom>
                <a:avLst/>
                <a:gdLst>
                  <a:gd name="T0" fmla="*/ 0 w 40"/>
                  <a:gd name="T1" fmla="*/ 77 h 34"/>
                  <a:gd name="T2" fmla="*/ 56 w 40"/>
                  <a:gd name="T3" fmla="*/ 47 h 34"/>
                  <a:gd name="T4" fmla="*/ 93 w 40"/>
                  <a:gd name="T5" fmla="*/ 0 h 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" h="34">
                    <a:moveTo>
                      <a:pt x="0" y="31"/>
                    </a:moveTo>
                    <a:cubicBezTo>
                      <a:pt x="9" y="34"/>
                      <a:pt x="19" y="25"/>
                      <a:pt x="24" y="19"/>
                    </a:cubicBezTo>
                    <a:cubicBezTo>
                      <a:pt x="27" y="14"/>
                      <a:pt x="33" y="0"/>
                      <a:pt x="40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9" name="Freeform 191"/>
              <p:cNvSpPr/>
              <p:nvPr>
                <p:custDataLst>
                  <p:tags r:id="rId373"/>
                </p:custDataLst>
              </p:nvPr>
            </p:nvSpPr>
            <p:spPr bwMode="auto">
              <a:xfrm>
                <a:off x="1560" y="889"/>
                <a:ext cx="21" cy="14"/>
              </a:xfrm>
              <a:custGeom>
                <a:avLst/>
                <a:gdLst>
                  <a:gd name="T0" fmla="*/ 0 w 16"/>
                  <a:gd name="T1" fmla="*/ 8 h 10"/>
                  <a:gd name="T2" fmla="*/ 37 w 16"/>
                  <a:gd name="T3" fmla="*/ 14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" h="10">
                    <a:moveTo>
                      <a:pt x="0" y="3"/>
                    </a:moveTo>
                    <a:cubicBezTo>
                      <a:pt x="5" y="0"/>
                      <a:pt x="12" y="10"/>
                      <a:pt x="16" y="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0" name="Freeform 192"/>
              <p:cNvSpPr/>
              <p:nvPr>
                <p:custDataLst>
                  <p:tags r:id="rId374"/>
                </p:custDataLst>
              </p:nvPr>
            </p:nvSpPr>
            <p:spPr bwMode="auto">
              <a:xfrm>
                <a:off x="1575" y="897"/>
                <a:ext cx="6" cy="8"/>
              </a:xfrm>
              <a:custGeom>
                <a:avLst/>
                <a:gdLst>
                  <a:gd name="T0" fmla="*/ 0 w 5"/>
                  <a:gd name="T1" fmla="*/ 0 h 6"/>
                  <a:gd name="T2" fmla="*/ 6 w 5"/>
                  <a:gd name="T3" fmla="*/ 15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3" y="1"/>
                      <a:pt x="5" y="3"/>
                      <a:pt x="3" y="6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1" name="Freeform 193"/>
              <p:cNvSpPr/>
              <p:nvPr>
                <p:custDataLst>
                  <p:tags r:id="rId375"/>
                </p:custDataLst>
              </p:nvPr>
            </p:nvSpPr>
            <p:spPr bwMode="auto">
              <a:xfrm>
                <a:off x="1492" y="816"/>
                <a:ext cx="12" cy="33"/>
              </a:xfrm>
              <a:custGeom>
                <a:avLst/>
                <a:gdLst>
                  <a:gd name="T0" fmla="*/ 1 w 9"/>
                  <a:gd name="T1" fmla="*/ 0 h 25"/>
                  <a:gd name="T2" fmla="*/ 0 w 9"/>
                  <a:gd name="T3" fmla="*/ 58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25">
                    <a:moveTo>
                      <a:pt x="1" y="0"/>
                    </a:moveTo>
                    <a:cubicBezTo>
                      <a:pt x="2" y="6"/>
                      <a:pt x="9" y="21"/>
                      <a:pt x="0" y="2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2" name="Freeform 194"/>
              <p:cNvSpPr/>
              <p:nvPr>
                <p:custDataLst>
                  <p:tags r:id="rId376"/>
                </p:custDataLst>
              </p:nvPr>
            </p:nvSpPr>
            <p:spPr bwMode="auto">
              <a:xfrm>
                <a:off x="1497" y="844"/>
                <a:ext cx="12" cy="40"/>
              </a:xfrm>
              <a:custGeom>
                <a:avLst/>
                <a:gdLst>
                  <a:gd name="T0" fmla="*/ 0 w 9"/>
                  <a:gd name="T1" fmla="*/ 0 h 30"/>
                  <a:gd name="T2" fmla="*/ 1 w 9"/>
                  <a:gd name="T3" fmla="*/ 71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30">
                    <a:moveTo>
                      <a:pt x="0" y="0"/>
                    </a:moveTo>
                    <a:cubicBezTo>
                      <a:pt x="2" y="8"/>
                      <a:pt x="9" y="24"/>
                      <a:pt x="1" y="3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3" name="Freeform 195"/>
              <p:cNvSpPr/>
              <p:nvPr>
                <p:custDataLst>
                  <p:tags r:id="rId377"/>
                </p:custDataLst>
              </p:nvPr>
            </p:nvSpPr>
            <p:spPr bwMode="auto">
              <a:xfrm>
                <a:off x="1502" y="879"/>
                <a:ext cx="3" cy="5"/>
              </a:xfrm>
              <a:custGeom>
                <a:avLst/>
                <a:gdLst>
                  <a:gd name="T0" fmla="*/ 0 w 2"/>
                  <a:gd name="T1" fmla="*/ 0 h 4"/>
                  <a:gd name="T2" fmla="*/ 8 w 2"/>
                  <a:gd name="T3" fmla="*/ 8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2"/>
                      <a:pt x="1" y="3"/>
                      <a:pt x="2" y="4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4" name="Freeform 196"/>
              <p:cNvSpPr/>
              <p:nvPr>
                <p:custDataLst>
                  <p:tags r:id="rId378"/>
                </p:custDataLst>
              </p:nvPr>
            </p:nvSpPr>
            <p:spPr bwMode="auto">
              <a:xfrm>
                <a:off x="1535" y="828"/>
                <a:ext cx="14" cy="65"/>
              </a:xfrm>
              <a:custGeom>
                <a:avLst/>
                <a:gdLst>
                  <a:gd name="T0" fmla="*/ 0 w 11"/>
                  <a:gd name="T1" fmla="*/ 0 h 49"/>
                  <a:gd name="T2" fmla="*/ 22 w 11"/>
                  <a:gd name="T3" fmla="*/ 58 h 49"/>
                  <a:gd name="T4" fmla="*/ 8 w 11"/>
                  <a:gd name="T5" fmla="*/ 114 h 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49">
                    <a:moveTo>
                      <a:pt x="0" y="0"/>
                    </a:moveTo>
                    <a:cubicBezTo>
                      <a:pt x="3" y="8"/>
                      <a:pt x="9" y="16"/>
                      <a:pt x="10" y="25"/>
                    </a:cubicBezTo>
                    <a:cubicBezTo>
                      <a:pt x="11" y="34"/>
                      <a:pt x="8" y="42"/>
                      <a:pt x="4" y="49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5" name="Freeform 197"/>
              <p:cNvSpPr/>
              <p:nvPr>
                <p:custDataLst>
                  <p:tags r:id="rId379"/>
                </p:custDataLst>
              </p:nvPr>
            </p:nvSpPr>
            <p:spPr bwMode="auto">
              <a:xfrm>
                <a:off x="1547" y="853"/>
                <a:ext cx="36" cy="23"/>
              </a:xfrm>
              <a:custGeom>
                <a:avLst/>
                <a:gdLst>
                  <a:gd name="T0" fmla="*/ 0 w 27"/>
                  <a:gd name="T1" fmla="*/ 42 h 17"/>
                  <a:gd name="T2" fmla="*/ 16 w 27"/>
                  <a:gd name="T3" fmla="*/ 27 h 17"/>
                  <a:gd name="T4" fmla="*/ 43 w 27"/>
                  <a:gd name="T5" fmla="*/ 20 h 17"/>
                  <a:gd name="T6" fmla="*/ 64 w 27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7">
                    <a:moveTo>
                      <a:pt x="0" y="17"/>
                    </a:moveTo>
                    <a:cubicBezTo>
                      <a:pt x="3" y="14"/>
                      <a:pt x="4" y="13"/>
                      <a:pt x="7" y="11"/>
                    </a:cubicBezTo>
                    <a:cubicBezTo>
                      <a:pt x="11" y="9"/>
                      <a:pt x="14" y="9"/>
                      <a:pt x="18" y="8"/>
                    </a:cubicBezTo>
                    <a:cubicBezTo>
                      <a:pt x="22" y="6"/>
                      <a:pt x="25" y="4"/>
                      <a:pt x="27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6" name="Freeform 198"/>
              <p:cNvSpPr/>
              <p:nvPr>
                <p:custDataLst>
                  <p:tags r:id="rId380"/>
                </p:custDataLst>
              </p:nvPr>
            </p:nvSpPr>
            <p:spPr bwMode="auto">
              <a:xfrm>
                <a:off x="1577" y="859"/>
                <a:ext cx="8" cy="1"/>
              </a:xfrm>
              <a:custGeom>
                <a:avLst/>
                <a:gdLst>
                  <a:gd name="T0" fmla="*/ 0 w 6"/>
                  <a:gd name="T1" fmla="*/ 1 h 1"/>
                  <a:gd name="T2" fmla="*/ 15 w 6"/>
                  <a:gd name="T3" fmla="*/ 1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0"/>
                      <a:pt x="4" y="0"/>
                      <a:pt x="6" y="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7" name="Freeform 199"/>
              <p:cNvSpPr/>
              <p:nvPr>
                <p:custDataLst>
                  <p:tags r:id="rId381"/>
                </p:custDataLst>
              </p:nvPr>
            </p:nvSpPr>
            <p:spPr bwMode="auto">
              <a:xfrm>
                <a:off x="1384" y="789"/>
                <a:ext cx="18" cy="20"/>
              </a:xfrm>
              <a:custGeom>
                <a:avLst/>
                <a:gdLst>
                  <a:gd name="T0" fmla="*/ 5 w 14"/>
                  <a:gd name="T1" fmla="*/ 0 h 15"/>
                  <a:gd name="T2" fmla="*/ 6 w 14"/>
                  <a:gd name="T3" fmla="*/ 31 h 15"/>
                  <a:gd name="T4" fmla="*/ 28 w 14"/>
                  <a:gd name="T5" fmla="*/ 36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5">
                    <a:moveTo>
                      <a:pt x="2" y="0"/>
                    </a:moveTo>
                    <a:cubicBezTo>
                      <a:pt x="0" y="3"/>
                      <a:pt x="1" y="12"/>
                      <a:pt x="3" y="13"/>
                    </a:cubicBezTo>
                    <a:cubicBezTo>
                      <a:pt x="6" y="15"/>
                      <a:pt x="14" y="10"/>
                      <a:pt x="13" y="1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8" name="Freeform 200"/>
              <p:cNvSpPr/>
              <p:nvPr>
                <p:custDataLst>
                  <p:tags r:id="rId382"/>
                </p:custDataLst>
              </p:nvPr>
            </p:nvSpPr>
            <p:spPr bwMode="auto">
              <a:xfrm>
                <a:off x="1378" y="808"/>
                <a:ext cx="35" cy="57"/>
              </a:xfrm>
              <a:custGeom>
                <a:avLst/>
                <a:gdLst>
                  <a:gd name="T0" fmla="*/ 20 w 26"/>
                  <a:gd name="T1" fmla="*/ 0 h 43"/>
                  <a:gd name="T2" fmla="*/ 5 w 26"/>
                  <a:gd name="T3" fmla="*/ 36 h 43"/>
                  <a:gd name="T4" fmla="*/ 5 w 26"/>
                  <a:gd name="T5" fmla="*/ 77 h 43"/>
                  <a:gd name="T6" fmla="*/ 63 w 2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43">
                    <a:moveTo>
                      <a:pt x="8" y="0"/>
                    </a:moveTo>
                    <a:cubicBezTo>
                      <a:pt x="8" y="5"/>
                      <a:pt x="4" y="10"/>
                      <a:pt x="2" y="15"/>
                    </a:cubicBezTo>
                    <a:cubicBezTo>
                      <a:pt x="0" y="20"/>
                      <a:pt x="0" y="28"/>
                      <a:pt x="2" y="33"/>
                    </a:cubicBezTo>
                    <a:cubicBezTo>
                      <a:pt x="6" y="42"/>
                      <a:pt x="19" y="38"/>
                      <a:pt x="26" y="43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9" name="Freeform 201"/>
              <p:cNvSpPr/>
              <p:nvPr>
                <p:custDataLst>
                  <p:tags r:id="rId383"/>
                </p:custDataLst>
              </p:nvPr>
            </p:nvSpPr>
            <p:spPr bwMode="auto">
              <a:xfrm>
                <a:off x="1417" y="776"/>
                <a:ext cx="8" cy="73"/>
              </a:xfrm>
              <a:custGeom>
                <a:avLst/>
                <a:gdLst>
                  <a:gd name="T0" fmla="*/ 15 w 6"/>
                  <a:gd name="T1" fmla="*/ 0 h 55"/>
                  <a:gd name="T2" fmla="*/ 9 w 6"/>
                  <a:gd name="T3" fmla="*/ 28 h 55"/>
                  <a:gd name="T4" fmla="*/ 12 w 6"/>
                  <a:gd name="T5" fmla="*/ 65 h 55"/>
                  <a:gd name="T6" fmla="*/ 1 w 6"/>
                  <a:gd name="T7" fmla="*/ 92 h 55"/>
                  <a:gd name="T8" fmla="*/ 7 w 6"/>
                  <a:gd name="T9" fmla="*/ 12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55">
                    <a:moveTo>
                      <a:pt x="6" y="0"/>
                    </a:moveTo>
                    <a:cubicBezTo>
                      <a:pt x="6" y="5"/>
                      <a:pt x="4" y="8"/>
                      <a:pt x="4" y="12"/>
                    </a:cubicBezTo>
                    <a:cubicBezTo>
                      <a:pt x="3" y="17"/>
                      <a:pt x="6" y="22"/>
                      <a:pt x="5" y="28"/>
                    </a:cubicBezTo>
                    <a:cubicBezTo>
                      <a:pt x="5" y="32"/>
                      <a:pt x="1" y="35"/>
                      <a:pt x="1" y="39"/>
                    </a:cubicBezTo>
                    <a:cubicBezTo>
                      <a:pt x="0" y="45"/>
                      <a:pt x="2" y="50"/>
                      <a:pt x="3" y="55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0" name="Freeform 202"/>
              <p:cNvSpPr/>
              <p:nvPr>
                <p:custDataLst>
                  <p:tags r:id="rId384"/>
                </p:custDataLst>
              </p:nvPr>
            </p:nvSpPr>
            <p:spPr bwMode="auto">
              <a:xfrm>
                <a:off x="1409" y="824"/>
                <a:ext cx="11" cy="15"/>
              </a:xfrm>
              <a:custGeom>
                <a:avLst/>
                <a:gdLst>
                  <a:gd name="T0" fmla="*/ 0 w 8"/>
                  <a:gd name="T1" fmla="*/ 27 h 11"/>
                  <a:gd name="T2" fmla="*/ 21 w 8"/>
                  <a:gd name="T3" fmla="*/ 0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11">
                    <a:moveTo>
                      <a:pt x="0" y="11"/>
                    </a:moveTo>
                    <a:cubicBezTo>
                      <a:pt x="2" y="9"/>
                      <a:pt x="7" y="3"/>
                      <a:pt x="8" y="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1" name="Freeform 203"/>
              <p:cNvSpPr/>
              <p:nvPr>
                <p:custDataLst>
                  <p:tags r:id="rId385"/>
                </p:custDataLst>
              </p:nvPr>
            </p:nvSpPr>
            <p:spPr bwMode="auto">
              <a:xfrm>
                <a:off x="1412" y="783"/>
                <a:ext cx="10" cy="13"/>
              </a:xfrm>
              <a:custGeom>
                <a:avLst/>
                <a:gdLst>
                  <a:gd name="T0" fmla="*/ 0 w 8"/>
                  <a:gd name="T1" fmla="*/ 0 h 10"/>
                  <a:gd name="T2" fmla="*/ 16 w 8"/>
                  <a:gd name="T3" fmla="*/ 22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cubicBezTo>
                      <a:pt x="4" y="0"/>
                      <a:pt x="7" y="6"/>
                      <a:pt x="8" y="10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2" name="Freeform 204"/>
              <p:cNvSpPr/>
              <p:nvPr>
                <p:custDataLst>
                  <p:tags r:id="rId386"/>
                </p:custDataLst>
              </p:nvPr>
            </p:nvSpPr>
            <p:spPr bwMode="auto">
              <a:xfrm>
                <a:off x="1354" y="880"/>
                <a:ext cx="150" cy="55"/>
              </a:xfrm>
              <a:custGeom>
                <a:avLst/>
                <a:gdLst>
                  <a:gd name="T0" fmla="*/ 0 w 112"/>
                  <a:gd name="T1" fmla="*/ 0 h 41"/>
                  <a:gd name="T2" fmla="*/ 42 w 112"/>
                  <a:gd name="T3" fmla="*/ 16 h 41"/>
                  <a:gd name="T4" fmla="*/ 90 w 112"/>
                  <a:gd name="T5" fmla="*/ 21 h 41"/>
                  <a:gd name="T6" fmla="*/ 106 w 112"/>
                  <a:gd name="T7" fmla="*/ 36 h 41"/>
                  <a:gd name="T8" fmla="*/ 134 w 112"/>
                  <a:gd name="T9" fmla="*/ 48 h 41"/>
                  <a:gd name="T10" fmla="*/ 163 w 112"/>
                  <a:gd name="T11" fmla="*/ 68 h 41"/>
                  <a:gd name="T12" fmla="*/ 210 w 112"/>
                  <a:gd name="T13" fmla="*/ 72 h 41"/>
                  <a:gd name="T14" fmla="*/ 233 w 112"/>
                  <a:gd name="T15" fmla="*/ 90 h 41"/>
                  <a:gd name="T16" fmla="*/ 269 w 112"/>
                  <a:gd name="T17" fmla="*/ 99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2" h="41">
                    <a:moveTo>
                      <a:pt x="0" y="0"/>
                    </a:moveTo>
                    <a:cubicBezTo>
                      <a:pt x="6" y="1"/>
                      <a:pt x="11" y="6"/>
                      <a:pt x="17" y="7"/>
                    </a:cubicBezTo>
                    <a:cubicBezTo>
                      <a:pt x="24" y="8"/>
                      <a:pt x="32" y="6"/>
                      <a:pt x="37" y="9"/>
                    </a:cubicBezTo>
                    <a:cubicBezTo>
                      <a:pt x="40" y="11"/>
                      <a:pt x="41" y="14"/>
                      <a:pt x="44" y="15"/>
                    </a:cubicBezTo>
                    <a:cubicBezTo>
                      <a:pt x="47" y="18"/>
                      <a:pt x="52" y="18"/>
                      <a:pt x="56" y="20"/>
                    </a:cubicBezTo>
                    <a:cubicBezTo>
                      <a:pt x="60" y="24"/>
                      <a:pt x="63" y="27"/>
                      <a:pt x="68" y="28"/>
                    </a:cubicBezTo>
                    <a:cubicBezTo>
                      <a:pt x="74" y="29"/>
                      <a:pt x="81" y="28"/>
                      <a:pt x="87" y="30"/>
                    </a:cubicBezTo>
                    <a:cubicBezTo>
                      <a:pt x="91" y="32"/>
                      <a:pt x="94" y="35"/>
                      <a:pt x="97" y="37"/>
                    </a:cubicBezTo>
                    <a:cubicBezTo>
                      <a:pt x="101" y="39"/>
                      <a:pt x="108" y="38"/>
                      <a:pt x="112" y="41"/>
                    </a:cubicBezTo>
                  </a:path>
                </a:pathLst>
              </a:custGeom>
              <a:noFill/>
              <a:ln w="1588" cap="rnd">
                <a:solidFill>
                  <a:srgbClr val="93959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3" name="Freeform 205"/>
            <p:cNvSpPr/>
            <p:nvPr>
              <p:custDataLst>
                <p:tags r:id="rId27"/>
              </p:custDataLst>
            </p:nvPr>
          </p:nvSpPr>
          <p:spPr bwMode="auto">
            <a:xfrm>
              <a:off x="1338" y="900"/>
              <a:ext cx="148" cy="47"/>
            </a:xfrm>
            <a:custGeom>
              <a:avLst/>
              <a:gdLst>
                <a:gd name="T0" fmla="*/ 0 w 111"/>
                <a:gd name="T1" fmla="*/ 0 h 35"/>
                <a:gd name="T2" fmla="*/ 41 w 111"/>
                <a:gd name="T3" fmla="*/ 28 h 35"/>
                <a:gd name="T4" fmla="*/ 71 w 111"/>
                <a:gd name="T5" fmla="*/ 36 h 35"/>
                <a:gd name="T6" fmla="*/ 105 w 111"/>
                <a:gd name="T7" fmla="*/ 36 h 35"/>
                <a:gd name="T8" fmla="*/ 137 w 111"/>
                <a:gd name="T9" fmla="*/ 54 h 35"/>
                <a:gd name="T10" fmla="*/ 187 w 111"/>
                <a:gd name="T11" fmla="*/ 75 h 35"/>
                <a:gd name="T12" fmla="*/ 213 w 111"/>
                <a:gd name="T13" fmla="*/ 79 h 35"/>
                <a:gd name="T14" fmla="*/ 235 w 111"/>
                <a:gd name="T15" fmla="*/ 79 h 35"/>
                <a:gd name="T16" fmla="*/ 263 w 111"/>
                <a:gd name="T17" fmla="*/ 8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0" h="35">
                  <a:moveTo>
                    <a:pt x="0" y="0"/>
                  </a:moveTo>
                  <a:cubicBezTo>
                    <a:pt x="3" y="5"/>
                    <a:pt x="11" y="10"/>
                    <a:pt x="17" y="12"/>
                  </a:cubicBezTo>
                  <a:cubicBezTo>
                    <a:pt x="21" y="13"/>
                    <a:pt x="26" y="14"/>
                    <a:pt x="30" y="15"/>
                  </a:cubicBezTo>
                  <a:cubicBezTo>
                    <a:pt x="35" y="16"/>
                    <a:pt x="40" y="15"/>
                    <a:pt x="44" y="15"/>
                  </a:cubicBezTo>
                  <a:cubicBezTo>
                    <a:pt x="50" y="16"/>
                    <a:pt x="54" y="20"/>
                    <a:pt x="58" y="22"/>
                  </a:cubicBezTo>
                  <a:cubicBezTo>
                    <a:pt x="65" y="26"/>
                    <a:pt x="71" y="29"/>
                    <a:pt x="79" y="31"/>
                  </a:cubicBezTo>
                  <a:cubicBezTo>
                    <a:pt x="82" y="32"/>
                    <a:pt x="87" y="33"/>
                    <a:pt x="90" y="33"/>
                  </a:cubicBezTo>
                  <a:cubicBezTo>
                    <a:pt x="94" y="33"/>
                    <a:pt x="95" y="32"/>
                    <a:pt x="99" y="33"/>
                  </a:cubicBezTo>
                  <a:cubicBezTo>
                    <a:pt x="103" y="34"/>
                    <a:pt x="107" y="35"/>
                    <a:pt x="111" y="35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4" name="Freeform 206"/>
            <p:cNvSpPr/>
            <p:nvPr>
              <p:custDataLst>
                <p:tags r:id="rId28"/>
              </p:custDataLst>
            </p:nvPr>
          </p:nvSpPr>
          <p:spPr bwMode="auto">
            <a:xfrm>
              <a:off x="1481" y="923"/>
              <a:ext cx="17" cy="5"/>
            </a:xfrm>
            <a:custGeom>
              <a:avLst/>
              <a:gdLst>
                <a:gd name="T0" fmla="*/ 0 w 13"/>
                <a:gd name="T1" fmla="*/ 6 h 4"/>
                <a:gd name="T2" fmla="*/ 21 w 13"/>
                <a:gd name="T3" fmla="*/ 6 h 4"/>
                <a:gd name="T4" fmla="*/ 29 w 13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4">
                  <a:moveTo>
                    <a:pt x="0" y="3"/>
                  </a:moveTo>
                  <a:cubicBezTo>
                    <a:pt x="2" y="4"/>
                    <a:pt x="6" y="4"/>
                    <a:pt x="9" y="3"/>
                  </a:cubicBezTo>
                  <a:cubicBezTo>
                    <a:pt x="11" y="2"/>
                    <a:pt x="11" y="0"/>
                    <a:pt x="13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5" name="Freeform 207"/>
            <p:cNvSpPr/>
            <p:nvPr>
              <p:custDataLst>
                <p:tags r:id="rId29"/>
              </p:custDataLst>
            </p:nvPr>
          </p:nvSpPr>
          <p:spPr bwMode="auto">
            <a:xfrm>
              <a:off x="1402" y="883"/>
              <a:ext cx="6" cy="12"/>
            </a:xfrm>
            <a:custGeom>
              <a:avLst/>
              <a:gdLst>
                <a:gd name="T0" fmla="*/ 0 w 4"/>
                <a:gd name="T1" fmla="*/ 0 h 9"/>
                <a:gd name="T2" fmla="*/ 14 w 4"/>
                <a:gd name="T3" fmla="*/ 2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9">
                  <a:moveTo>
                    <a:pt x="0" y="0"/>
                  </a:moveTo>
                  <a:cubicBezTo>
                    <a:pt x="1" y="3"/>
                    <a:pt x="1" y="7"/>
                    <a:pt x="4" y="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6" name="Freeform 208"/>
            <p:cNvSpPr/>
            <p:nvPr>
              <p:custDataLst>
                <p:tags r:id="rId30"/>
              </p:custDataLst>
            </p:nvPr>
          </p:nvSpPr>
          <p:spPr bwMode="auto">
            <a:xfrm>
              <a:off x="1336" y="908"/>
              <a:ext cx="10" cy="5"/>
            </a:xfrm>
            <a:custGeom>
              <a:avLst/>
              <a:gdLst>
                <a:gd name="T0" fmla="*/ 0 w 8"/>
                <a:gd name="T1" fmla="*/ 8 h 4"/>
                <a:gd name="T2" fmla="*/ 16 w 8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cubicBezTo>
                    <a:pt x="1" y="0"/>
                    <a:pt x="5" y="0"/>
                    <a:pt x="8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7" name="Freeform 209"/>
            <p:cNvSpPr/>
            <p:nvPr>
              <p:custDataLst>
                <p:tags r:id="rId31"/>
              </p:custDataLst>
            </p:nvPr>
          </p:nvSpPr>
          <p:spPr bwMode="auto">
            <a:xfrm>
              <a:off x="1324" y="860"/>
              <a:ext cx="6" cy="25"/>
            </a:xfrm>
            <a:custGeom>
              <a:avLst/>
              <a:gdLst>
                <a:gd name="T0" fmla="*/ 0 w 5"/>
                <a:gd name="T1" fmla="*/ 0 h 19"/>
                <a:gd name="T2" fmla="*/ 0 w 5"/>
                <a:gd name="T3" fmla="*/ 22 h 19"/>
                <a:gd name="T4" fmla="*/ 8 w 5"/>
                <a:gd name="T5" fmla="*/ 43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9">
                  <a:moveTo>
                    <a:pt x="0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1" y="13"/>
                    <a:pt x="3" y="16"/>
                    <a:pt x="5" y="1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8" name="Freeform 210"/>
            <p:cNvSpPr/>
            <p:nvPr>
              <p:custDataLst>
                <p:tags r:id="rId32"/>
              </p:custDataLst>
            </p:nvPr>
          </p:nvSpPr>
          <p:spPr bwMode="auto">
            <a:xfrm>
              <a:off x="1317" y="873"/>
              <a:ext cx="9" cy="6"/>
            </a:xfrm>
            <a:custGeom>
              <a:avLst/>
              <a:gdLst>
                <a:gd name="T0" fmla="*/ 15 w 7"/>
                <a:gd name="T1" fmla="*/ 14 h 4"/>
                <a:gd name="T2" fmla="*/ 0 w 7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cubicBezTo>
                    <a:pt x="5" y="2"/>
                    <a:pt x="3" y="0"/>
                    <a:pt x="0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" name="Freeform 211"/>
            <p:cNvSpPr/>
            <p:nvPr>
              <p:custDataLst>
                <p:tags r:id="rId33"/>
              </p:custDataLst>
            </p:nvPr>
          </p:nvSpPr>
          <p:spPr bwMode="auto">
            <a:xfrm>
              <a:off x="1356" y="812"/>
              <a:ext cx="12" cy="39"/>
            </a:xfrm>
            <a:custGeom>
              <a:avLst/>
              <a:gdLst>
                <a:gd name="T0" fmla="*/ 21 w 9"/>
                <a:gd name="T1" fmla="*/ 0 h 29"/>
                <a:gd name="T2" fmla="*/ 1 w 9"/>
                <a:gd name="T3" fmla="*/ 42 h 29"/>
                <a:gd name="T4" fmla="*/ 12 w 9"/>
                <a:gd name="T5" fmla="*/ 70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28">
                  <a:moveTo>
                    <a:pt x="9" y="0"/>
                  </a:moveTo>
                  <a:cubicBezTo>
                    <a:pt x="6" y="6"/>
                    <a:pt x="1" y="11"/>
                    <a:pt x="1" y="17"/>
                  </a:cubicBezTo>
                  <a:cubicBezTo>
                    <a:pt x="0" y="22"/>
                    <a:pt x="4" y="26"/>
                    <a:pt x="5" y="2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" name="Freeform 212"/>
            <p:cNvSpPr/>
            <p:nvPr>
              <p:custDataLst>
                <p:tags r:id="rId34"/>
              </p:custDataLst>
            </p:nvPr>
          </p:nvSpPr>
          <p:spPr bwMode="auto">
            <a:xfrm>
              <a:off x="1354" y="844"/>
              <a:ext cx="6" cy="11"/>
            </a:xfrm>
            <a:custGeom>
              <a:avLst/>
              <a:gdLst>
                <a:gd name="T0" fmla="*/ 12 w 4"/>
                <a:gd name="T1" fmla="*/ 0 h 8"/>
                <a:gd name="T2" fmla="*/ 0 w 4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8">
                  <a:moveTo>
                    <a:pt x="3" y="0"/>
                  </a:moveTo>
                  <a:cubicBezTo>
                    <a:pt x="4" y="4"/>
                    <a:pt x="3" y="6"/>
                    <a:pt x="0" y="8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" name="Freeform 213"/>
            <p:cNvSpPr/>
            <p:nvPr>
              <p:custDataLst>
                <p:tags r:id="rId35"/>
              </p:custDataLst>
            </p:nvPr>
          </p:nvSpPr>
          <p:spPr bwMode="auto">
            <a:xfrm>
              <a:off x="1564" y="808"/>
              <a:ext cx="36" cy="65"/>
            </a:xfrm>
            <a:custGeom>
              <a:avLst/>
              <a:gdLst>
                <a:gd name="T0" fmla="*/ 0 w 27"/>
                <a:gd name="T1" fmla="*/ 0 h 49"/>
                <a:gd name="T2" fmla="*/ 33 w 27"/>
                <a:gd name="T3" fmla="*/ 64 h 49"/>
                <a:gd name="T4" fmla="*/ 59 w 27"/>
                <a:gd name="T5" fmla="*/ 81 h 49"/>
                <a:gd name="T6" fmla="*/ 64 w 27"/>
                <a:gd name="T7" fmla="*/ 98 h 49"/>
                <a:gd name="T8" fmla="*/ 57 w 27"/>
                <a:gd name="T9" fmla="*/ 114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49">
                  <a:moveTo>
                    <a:pt x="0" y="0"/>
                  </a:moveTo>
                  <a:cubicBezTo>
                    <a:pt x="6" y="3"/>
                    <a:pt x="23" y="20"/>
                    <a:pt x="14" y="27"/>
                  </a:cubicBezTo>
                  <a:cubicBezTo>
                    <a:pt x="18" y="23"/>
                    <a:pt x="23" y="31"/>
                    <a:pt x="25" y="35"/>
                  </a:cubicBezTo>
                  <a:cubicBezTo>
                    <a:pt x="26" y="37"/>
                    <a:pt x="27" y="40"/>
                    <a:pt x="27" y="42"/>
                  </a:cubicBezTo>
                  <a:cubicBezTo>
                    <a:pt x="27" y="44"/>
                    <a:pt x="24" y="48"/>
                    <a:pt x="24" y="49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" name="Freeform 214"/>
            <p:cNvSpPr/>
            <p:nvPr>
              <p:custDataLst>
                <p:tags r:id="rId36"/>
              </p:custDataLst>
            </p:nvPr>
          </p:nvSpPr>
          <p:spPr bwMode="auto">
            <a:xfrm>
              <a:off x="1600" y="867"/>
              <a:ext cx="3" cy="4"/>
            </a:xfrm>
            <a:custGeom>
              <a:avLst/>
              <a:gdLst>
                <a:gd name="T0" fmla="*/ 0 w 2"/>
                <a:gd name="T1" fmla="*/ 0 h 3"/>
                <a:gd name="T2" fmla="*/ 8 w 2"/>
                <a:gd name="T3" fmla="*/ 7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3"/>
                    <a:pt x="2" y="3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" name="Freeform 215"/>
            <p:cNvSpPr/>
            <p:nvPr>
              <p:custDataLst>
                <p:tags r:id="rId37"/>
              </p:custDataLst>
            </p:nvPr>
          </p:nvSpPr>
          <p:spPr bwMode="auto">
            <a:xfrm>
              <a:off x="1342" y="815"/>
              <a:ext cx="7" cy="6"/>
            </a:xfrm>
            <a:custGeom>
              <a:avLst/>
              <a:gdLst>
                <a:gd name="T0" fmla="*/ 0 w 5"/>
                <a:gd name="T1" fmla="*/ 0 h 5"/>
                <a:gd name="T2" fmla="*/ 14 w 5"/>
                <a:gd name="T3" fmla="*/ 8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4" y="2"/>
                    <a:pt x="4" y="2"/>
                    <a:pt x="5" y="5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" name="Freeform 216"/>
            <p:cNvSpPr/>
            <p:nvPr>
              <p:custDataLst>
                <p:tags r:id="rId38"/>
              </p:custDataLst>
            </p:nvPr>
          </p:nvSpPr>
          <p:spPr bwMode="auto">
            <a:xfrm>
              <a:off x="1424" y="767"/>
              <a:ext cx="2" cy="5"/>
            </a:xfrm>
            <a:custGeom>
              <a:avLst/>
              <a:gdLst>
                <a:gd name="T0" fmla="*/ 2 w 2"/>
                <a:gd name="T1" fmla="*/ 0 h 4"/>
                <a:gd name="T2" fmla="*/ 1 w 2"/>
                <a:gd name="T3" fmla="*/ 8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0" y="2"/>
                    <a:pt x="1" y="2"/>
                    <a:pt x="1" y="4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" name="Freeform 217"/>
            <p:cNvSpPr/>
            <p:nvPr>
              <p:custDataLst>
                <p:tags r:id="rId39"/>
              </p:custDataLst>
            </p:nvPr>
          </p:nvSpPr>
          <p:spPr bwMode="auto">
            <a:xfrm>
              <a:off x="1502" y="765"/>
              <a:ext cx="2" cy="19"/>
            </a:xfrm>
            <a:custGeom>
              <a:avLst/>
              <a:gdLst>
                <a:gd name="T0" fmla="*/ 0 w 1"/>
                <a:gd name="T1" fmla="*/ 0 h 14"/>
                <a:gd name="T2" fmla="*/ 0 w 1"/>
                <a:gd name="T3" fmla="*/ 35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cubicBezTo>
                    <a:pt x="1" y="3"/>
                    <a:pt x="1" y="8"/>
                    <a:pt x="0" y="14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" name="Freeform 218"/>
            <p:cNvSpPr/>
            <p:nvPr>
              <p:custDataLst>
                <p:tags r:id="rId40"/>
              </p:custDataLst>
            </p:nvPr>
          </p:nvSpPr>
          <p:spPr bwMode="auto">
            <a:xfrm>
              <a:off x="1536" y="775"/>
              <a:ext cx="3" cy="10"/>
            </a:xfrm>
            <a:custGeom>
              <a:avLst/>
              <a:gdLst>
                <a:gd name="T0" fmla="*/ 8 w 2"/>
                <a:gd name="T1" fmla="*/ 0 h 8"/>
                <a:gd name="T2" fmla="*/ 0 w 2"/>
                <a:gd name="T3" fmla="*/ 16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cubicBezTo>
                    <a:pt x="2" y="3"/>
                    <a:pt x="0" y="4"/>
                    <a:pt x="0" y="8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" name="Freeform 219"/>
            <p:cNvSpPr/>
            <p:nvPr>
              <p:custDataLst>
                <p:tags r:id="rId41"/>
              </p:custDataLst>
            </p:nvPr>
          </p:nvSpPr>
          <p:spPr bwMode="auto">
            <a:xfrm>
              <a:off x="1581" y="795"/>
              <a:ext cx="3" cy="14"/>
            </a:xfrm>
            <a:custGeom>
              <a:avLst/>
              <a:gdLst>
                <a:gd name="T0" fmla="*/ 5 w 2"/>
                <a:gd name="T1" fmla="*/ 0 h 11"/>
                <a:gd name="T2" fmla="*/ 5 w 2"/>
                <a:gd name="T3" fmla="*/ 23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1">
                  <a:moveTo>
                    <a:pt x="1" y="0"/>
                  </a:moveTo>
                  <a:cubicBezTo>
                    <a:pt x="2" y="4"/>
                    <a:pt x="0" y="8"/>
                    <a:pt x="1" y="11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" name="Freeform 220"/>
            <p:cNvSpPr/>
            <p:nvPr>
              <p:custDataLst>
                <p:tags r:id="rId42"/>
              </p:custDataLst>
            </p:nvPr>
          </p:nvSpPr>
          <p:spPr bwMode="auto">
            <a:xfrm>
              <a:off x="1568" y="804"/>
              <a:ext cx="4" cy="11"/>
            </a:xfrm>
            <a:custGeom>
              <a:avLst/>
              <a:gdLst>
                <a:gd name="T0" fmla="*/ 0 w 3"/>
                <a:gd name="T1" fmla="*/ 0 h 8"/>
                <a:gd name="T2" fmla="*/ 7 w 3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0" y="3"/>
                    <a:pt x="1" y="6"/>
                    <a:pt x="3" y="8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" name="Freeform 221"/>
            <p:cNvSpPr/>
            <p:nvPr>
              <p:custDataLst>
                <p:tags r:id="rId43"/>
              </p:custDataLst>
            </p:nvPr>
          </p:nvSpPr>
          <p:spPr bwMode="auto">
            <a:xfrm>
              <a:off x="1565" y="881"/>
              <a:ext cx="36" cy="43"/>
            </a:xfrm>
            <a:custGeom>
              <a:avLst/>
              <a:gdLst>
                <a:gd name="T0" fmla="*/ 0 w 27"/>
                <a:gd name="T1" fmla="*/ 73 h 32"/>
                <a:gd name="T2" fmla="*/ 27 w 27"/>
                <a:gd name="T3" fmla="*/ 70 h 32"/>
                <a:gd name="T4" fmla="*/ 52 w 27"/>
                <a:gd name="T5" fmla="*/ 47 h 32"/>
                <a:gd name="T6" fmla="*/ 59 w 27"/>
                <a:gd name="T7" fmla="*/ 22 h 32"/>
                <a:gd name="T8" fmla="*/ 64 w 2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32">
                  <a:moveTo>
                    <a:pt x="0" y="30"/>
                  </a:moveTo>
                  <a:cubicBezTo>
                    <a:pt x="3" y="32"/>
                    <a:pt x="8" y="30"/>
                    <a:pt x="11" y="29"/>
                  </a:cubicBezTo>
                  <a:cubicBezTo>
                    <a:pt x="16" y="27"/>
                    <a:pt x="20" y="24"/>
                    <a:pt x="22" y="19"/>
                  </a:cubicBezTo>
                  <a:cubicBezTo>
                    <a:pt x="23" y="15"/>
                    <a:pt x="24" y="13"/>
                    <a:pt x="25" y="9"/>
                  </a:cubicBezTo>
                  <a:cubicBezTo>
                    <a:pt x="26" y="7"/>
                    <a:pt x="26" y="3"/>
                    <a:pt x="27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" name="Freeform 222"/>
            <p:cNvSpPr/>
            <p:nvPr>
              <p:custDataLst>
                <p:tags r:id="rId44"/>
              </p:custDataLst>
            </p:nvPr>
          </p:nvSpPr>
          <p:spPr bwMode="auto">
            <a:xfrm>
              <a:off x="1591" y="908"/>
              <a:ext cx="2" cy="15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2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cubicBezTo>
                    <a:pt x="1" y="3"/>
                    <a:pt x="0" y="8"/>
                    <a:pt x="2" y="11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" name="Freeform 223"/>
            <p:cNvSpPr/>
            <p:nvPr>
              <p:custDataLst>
                <p:tags r:id="rId45"/>
              </p:custDataLst>
            </p:nvPr>
          </p:nvSpPr>
          <p:spPr bwMode="auto">
            <a:xfrm>
              <a:off x="1600" y="883"/>
              <a:ext cx="8" cy="9"/>
            </a:xfrm>
            <a:custGeom>
              <a:avLst/>
              <a:gdLst>
                <a:gd name="T0" fmla="*/ 0 w 6"/>
                <a:gd name="T1" fmla="*/ 15 h 7"/>
                <a:gd name="T2" fmla="*/ 1 w 6"/>
                <a:gd name="T3" fmla="*/ 8 h 7"/>
                <a:gd name="T4" fmla="*/ 15 w 6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cubicBezTo>
                    <a:pt x="0" y="6"/>
                    <a:pt x="1" y="5"/>
                    <a:pt x="1" y="4"/>
                  </a:cubicBezTo>
                  <a:cubicBezTo>
                    <a:pt x="3" y="2"/>
                    <a:pt x="4" y="2"/>
                    <a:pt x="6" y="0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2" name="Freeform 224"/>
            <p:cNvSpPr/>
            <p:nvPr>
              <p:custDataLst>
                <p:tags r:id="rId46"/>
              </p:custDataLst>
            </p:nvPr>
          </p:nvSpPr>
          <p:spPr bwMode="auto">
            <a:xfrm>
              <a:off x="1457" y="855"/>
              <a:ext cx="3" cy="16"/>
            </a:xfrm>
            <a:custGeom>
              <a:avLst/>
              <a:gdLst>
                <a:gd name="T0" fmla="*/ 0 w 2"/>
                <a:gd name="T1" fmla="*/ 0 h 12"/>
                <a:gd name="T2" fmla="*/ 0 w 2"/>
                <a:gd name="T3" fmla="*/ 28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2">
                  <a:moveTo>
                    <a:pt x="0" y="0"/>
                  </a:moveTo>
                  <a:cubicBezTo>
                    <a:pt x="0" y="4"/>
                    <a:pt x="2" y="8"/>
                    <a:pt x="0" y="12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3" name="Freeform 225"/>
            <p:cNvSpPr/>
            <p:nvPr>
              <p:custDataLst>
                <p:tags r:id="rId47"/>
              </p:custDataLst>
            </p:nvPr>
          </p:nvSpPr>
          <p:spPr bwMode="auto">
            <a:xfrm>
              <a:off x="1405" y="932"/>
              <a:ext cx="21" cy="4"/>
            </a:xfrm>
            <a:custGeom>
              <a:avLst/>
              <a:gdLst>
                <a:gd name="T0" fmla="*/ 0 w 16"/>
                <a:gd name="T1" fmla="*/ 7 h 3"/>
                <a:gd name="T2" fmla="*/ 24 w 16"/>
                <a:gd name="T3" fmla="*/ 1 h 3"/>
                <a:gd name="T4" fmla="*/ 37 w 16"/>
                <a:gd name="T5" fmla="*/ 7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3" y="2"/>
                    <a:pt x="15" y="2"/>
                    <a:pt x="16" y="3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4" name="Freeform 226"/>
            <p:cNvSpPr/>
            <p:nvPr>
              <p:custDataLst>
                <p:tags r:id="rId48"/>
              </p:custDataLst>
            </p:nvPr>
          </p:nvSpPr>
          <p:spPr bwMode="auto">
            <a:xfrm>
              <a:off x="1457" y="944"/>
              <a:ext cx="13" cy="7"/>
            </a:xfrm>
            <a:custGeom>
              <a:avLst/>
              <a:gdLst>
                <a:gd name="T0" fmla="*/ 0 w 10"/>
                <a:gd name="T1" fmla="*/ 0 h 5"/>
                <a:gd name="T2" fmla="*/ 22 w 10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cubicBezTo>
                    <a:pt x="4" y="1"/>
                    <a:pt x="7" y="2"/>
                    <a:pt x="10" y="5"/>
                  </a:cubicBezTo>
                </a:path>
              </a:pathLst>
            </a:custGeom>
            <a:noFill/>
            <a:ln w="1588" cap="rnd">
              <a:solidFill>
                <a:srgbClr val="93959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5" name="Freeform 227"/>
            <p:cNvSpPr/>
            <p:nvPr>
              <p:custDataLst>
                <p:tags r:id="rId49"/>
              </p:custDataLst>
            </p:nvPr>
          </p:nvSpPr>
          <p:spPr bwMode="auto">
            <a:xfrm>
              <a:off x="1341" y="956"/>
              <a:ext cx="111" cy="59"/>
            </a:xfrm>
            <a:custGeom>
              <a:avLst/>
              <a:gdLst>
                <a:gd name="T0" fmla="*/ 7 w 83"/>
                <a:gd name="T1" fmla="*/ 5 h 44"/>
                <a:gd name="T2" fmla="*/ 9 w 83"/>
                <a:gd name="T3" fmla="*/ 1 h 44"/>
                <a:gd name="T4" fmla="*/ 12 w 83"/>
                <a:gd name="T5" fmla="*/ 0 h 44"/>
                <a:gd name="T6" fmla="*/ 80 w 83"/>
                <a:gd name="T7" fmla="*/ 7 h 44"/>
                <a:gd name="T8" fmla="*/ 150 w 83"/>
                <a:gd name="T9" fmla="*/ 5 h 44"/>
                <a:gd name="T10" fmla="*/ 198 w 83"/>
                <a:gd name="T11" fmla="*/ 20 h 44"/>
                <a:gd name="T12" fmla="*/ 197 w 83"/>
                <a:gd name="T13" fmla="*/ 27 h 44"/>
                <a:gd name="T14" fmla="*/ 193 w 83"/>
                <a:gd name="T15" fmla="*/ 28 h 44"/>
                <a:gd name="T16" fmla="*/ 190 w 83"/>
                <a:gd name="T17" fmla="*/ 31 h 44"/>
                <a:gd name="T18" fmla="*/ 185 w 83"/>
                <a:gd name="T19" fmla="*/ 34 h 44"/>
                <a:gd name="T20" fmla="*/ 177 w 83"/>
                <a:gd name="T21" fmla="*/ 51 h 44"/>
                <a:gd name="T22" fmla="*/ 171 w 83"/>
                <a:gd name="T23" fmla="*/ 70 h 44"/>
                <a:gd name="T24" fmla="*/ 164 w 83"/>
                <a:gd name="T25" fmla="*/ 79 h 44"/>
                <a:gd name="T26" fmla="*/ 148 w 83"/>
                <a:gd name="T27" fmla="*/ 99 h 44"/>
                <a:gd name="T28" fmla="*/ 142 w 83"/>
                <a:gd name="T29" fmla="*/ 99 h 44"/>
                <a:gd name="T30" fmla="*/ 132 w 83"/>
                <a:gd name="T31" fmla="*/ 101 h 44"/>
                <a:gd name="T32" fmla="*/ 120 w 83"/>
                <a:gd name="T33" fmla="*/ 101 h 44"/>
                <a:gd name="T34" fmla="*/ 115 w 83"/>
                <a:gd name="T35" fmla="*/ 101 h 44"/>
                <a:gd name="T36" fmla="*/ 107 w 83"/>
                <a:gd name="T37" fmla="*/ 101 h 44"/>
                <a:gd name="T38" fmla="*/ 104 w 83"/>
                <a:gd name="T39" fmla="*/ 101 h 44"/>
                <a:gd name="T40" fmla="*/ 94 w 83"/>
                <a:gd name="T41" fmla="*/ 99 h 44"/>
                <a:gd name="T42" fmla="*/ 66 w 83"/>
                <a:gd name="T43" fmla="*/ 91 h 44"/>
                <a:gd name="T44" fmla="*/ 64 w 83"/>
                <a:gd name="T45" fmla="*/ 78 h 44"/>
                <a:gd name="T46" fmla="*/ 55 w 83"/>
                <a:gd name="T47" fmla="*/ 83 h 44"/>
                <a:gd name="T48" fmla="*/ 48 w 83"/>
                <a:gd name="T49" fmla="*/ 79 h 44"/>
                <a:gd name="T50" fmla="*/ 31 w 83"/>
                <a:gd name="T51" fmla="*/ 63 h 44"/>
                <a:gd name="T52" fmla="*/ 23 w 83"/>
                <a:gd name="T53" fmla="*/ 54 h 44"/>
                <a:gd name="T54" fmla="*/ 12 w 83"/>
                <a:gd name="T55" fmla="*/ 46 h 44"/>
                <a:gd name="T56" fmla="*/ 1 w 83"/>
                <a:gd name="T57" fmla="*/ 27 h 44"/>
                <a:gd name="T58" fmla="*/ 7 w 83"/>
                <a:gd name="T59" fmla="*/ 7 h 44"/>
                <a:gd name="T60" fmla="*/ 7 w 83"/>
                <a:gd name="T61" fmla="*/ 5 h 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3" h="44">
                  <a:moveTo>
                    <a:pt x="3" y="2"/>
                  </a:moveTo>
                  <a:cubicBezTo>
                    <a:pt x="3" y="2"/>
                    <a:pt x="4" y="2"/>
                    <a:pt x="4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17" y="1"/>
                    <a:pt x="26" y="1"/>
                    <a:pt x="34" y="3"/>
                  </a:cubicBezTo>
                  <a:cubicBezTo>
                    <a:pt x="44" y="4"/>
                    <a:pt x="60" y="4"/>
                    <a:pt x="63" y="2"/>
                  </a:cubicBezTo>
                  <a:cubicBezTo>
                    <a:pt x="65" y="4"/>
                    <a:pt x="75" y="7"/>
                    <a:pt x="83" y="8"/>
                  </a:cubicBezTo>
                  <a:cubicBezTo>
                    <a:pt x="83" y="9"/>
                    <a:pt x="83" y="10"/>
                    <a:pt x="82" y="11"/>
                  </a:cubicBezTo>
                  <a:cubicBezTo>
                    <a:pt x="82" y="11"/>
                    <a:pt x="81" y="11"/>
                    <a:pt x="81" y="12"/>
                  </a:cubicBezTo>
                  <a:cubicBezTo>
                    <a:pt x="80" y="12"/>
                    <a:pt x="80" y="13"/>
                    <a:pt x="79" y="13"/>
                  </a:cubicBezTo>
                  <a:cubicBezTo>
                    <a:pt x="79" y="13"/>
                    <a:pt x="78" y="13"/>
                    <a:pt x="77" y="14"/>
                  </a:cubicBezTo>
                  <a:cubicBezTo>
                    <a:pt x="77" y="16"/>
                    <a:pt x="78" y="19"/>
                    <a:pt x="74" y="21"/>
                  </a:cubicBezTo>
                  <a:cubicBezTo>
                    <a:pt x="75" y="25"/>
                    <a:pt x="75" y="28"/>
                    <a:pt x="72" y="29"/>
                  </a:cubicBezTo>
                  <a:cubicBezTo>
                    <a:pt x="71" y="30"/>
                    <a:pt x="71" y="32"/>
                    <a:pt x="69" y="33"/>
                  </a:cubicBezTo>
                  <a:cubicBezTo>
                    <a:pt x="69" y="35"/>
                    <a:pt x="64" y="40"/>
                    <a:pt x="62" y="41"/>
                  </a:cubicBezTo>
                  <a:cubicBezTo>
                    <a:pt x="61" y="41"/>
                    <a:pt x="60" y="41"/>
                    <a:pt x="59" y="41"/>
                  </a:cubicBezTo>
                  <a:cubicBezTo>
                    <a:pt x="58" y="42"/>
                    <a:pt x="55" y="44"/>
                    <a:pt x="55" y="42"/>
                  </a:cubicBezTo>
                  <a:cubicBezTo>
                    <a:pt x="53" y="43"/>
                    <a:pt x="51" y="42"/>
                    <a:pt x="50" y="42"/>
                  </a:cubicBezTo>
                  <a:cubicBezTo>
                    <a:pt x="50" y="42"/>
                    <a:pt x="48" y="42"/>
                    <a:pt x="48" y="42"/>
                  </a:cubicBezTo>
                  <a:cubicBezTo>
                    <a:pt x="48" y="42"/>
                    <a:pt x="45" y="43"/>
                    <a:pt x="45" y="42"/>
                  </a:cubicBezTo>
                  <a:cubicBezTo>
                    <a:pt x="43" y="42"/>
                    <a:pt x="44" y="42"/>
                    <a:pt x="43" y="42"/>
                  </a:cubicBezTo>
                  <a:cubicBezTo>
                    <a:pt x="42" y="41"/>
                    <a:pt x="40" y="41"/>
                    <a:pt x="39" y="41"/>
                  </a:cubicBezTo>
                  <a:cubicBezTo>
                    <a:pt x="36" y="41"/>
                    <a:pt x="30" y="39"/>
                    <a:pt x="28" y="38"/>
                  </a:cubicBezTo>
                  <a:cubicBezTo>
                    <a:pt x="26" y="36"/>
                    <a:pt x="26" y="35"/>
                    <a:pt x="27" y="32"/>
                  </a:cubicBezTo>
                  <a:cubicBezTo>
                    <a:pt x="25" y="33"/>
                    <a:pt x="26" y="34"/>
                    <a:pt x="23" y="34"/>
                  </a:cubicBezTo>
                  <a:cubicBezTo>
                    <a:pt x="22" y="34"/>
                    <a:pt x="21" y="34"/>
                    <a:pt x="20" y="33"/>
                  </a:cubicBezTo>
                  <a:cubicBezTo>
                    <a:pt x="17" y="30"/>
                    <a:pt x="15" y="29"/>
                    <a:pt x="13" y="26"/>
                  </a:cubicBezTo>
                  <a:cubicBezTo>
                    <a:pt x="12" y="24"/>
                    <a:pt x="11" y="23"/>
                    <a:pt x="10" y="22"/>
                  </a:cubicBezTo>
                  <a:cubicBezTo>
                    <a:pt x="8" y="21"/>
                    <a:pt x="6" y="20"/>
                    <a:pt x="5" y="19"/>
                  </a:cubicBezTo>
                  <a:cubicBezTo>
                    <a:pt x="1" y="16"/>
                    <a:pt x="1" y="14"/>
                    <a:pt x="1" y="11"/>
                  </a:cubicBezTo>
                  <a:cubicBezTo>
                    <a:pt x="0" y="9"/>
                    <a:pt x="1" y="5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6" name="Freeform 228"/>
            <p:cNvSpPr/>
            <p:nvPr>
              <p:custDataLst>
                <p:tags r:id="rId50"/>
              </p:custDataLst>
            </p:nvPr>
          </p:nvSpPr>
          <p:spPr bwMode="auto">
            <a:xfrm>
              <a:off x="1377" y="972"/>
              <a:ext cx="44" cy="27"/>
            </a:xfrm>
            <a:custGeom>
              <a:avLst/>
              <a:gdLst>
                <a:gd name="T0" fmla="*/ 79 w 33"/>
                <a:gd name="T1" fmla="*/ 0 h 20"/>
                <a:gd name="T2" fmla="*/ 0 w 33"/>
                <a:gd name="T3" fmla="*/ 49 h 2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3" h="20">
                  <a:moveTo>
                    <a:pt x="33" y="0"/>
                  </a:moveTo>
                  <a:cubicBezTo>
                    <a:pt x="30" y="12"/>
                    <a:pt x="3" y="14"/>
                    <a:pt x="0" y="20"/>
                  </a:cubicBez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7" name="Freeform 229"/>
            <p:cNvSpPr/>
            <p:nvPr>
              <p:custDataLst>
                <p:tags r:id="rId51"/>
              </p:custDataLst>
            </p:nvPr>
          </p:nvSpPr>
          <p:spPr bwMode="auto">
            <a:xfrm>
              <a:off x="1348" y="956"/>
              <a:ext cx="93" cy="17"/>
            </a:xfrm>
            <a:custGeom>
              <a:avLst/>
              <a:gdLst>
                <a:gd name="T0" fmla="*/ 0 w 70"/>
                <a:gd name="T1" fmla="*/ 0 h 13"/>
                <a:gd name="T2" fmla="*/ 43 w 70"/>
                <a:gd name="T3" fmla="*/ 9 h 13"/>
                <a:gd name="T4" fmla="*/ 69 w 70"/>
                <a:gd name="T5" fmla="*/ 22 h 13"/>
                <a:gd name="T6" fmla="*/ 136 w 70"/>
                <a:gd name="T7" fmla="*/ 24 h 13"/>
                <a:gd name="T8" fmla="*/ 165 w 70"/>
                <a:gd name="T9" fmla="*/ 1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3">
                  <a:moveTo>
                    <a:pt x="0" y="0"/>
                  </a:moveTo>
                  <a:cubicBezTo>
                    <a:pt x="0" y="2"/>
                    <a:pt x="6" y="2"/>
                    <a:pt x="18" y="4"/>
                  </a:cubicBezTo>
                  <a:cubicBezTo>
                    <a:pt x="24" y="5"/>
                    <a:pt x="24" y="8"/>
                    <a:pt x="29" y="10"/>
                  </a:cubicBezTo>
                  <a:cubicBezTo>
                    <a:pt x="40" y="12"/>
                    <a:pt x="51" y="13"/>
                    <a:pt x="58" y="11"/>
                  </a:cubicBezTo>
                  <a:cubicBezTo>
                    <a:pt x="68" y="10"/>
                    <a:pt x="70" y="7"/>
                    <a:pt x="70" y="7"/>
                  </a:cubicBez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8" name="Freeform 230"/>
            <p:cNvSpPr/>
            <p:nvPr>
              <p:custDataLst>
                <p:tags r:id="rId52"/>
              </p:custDataLst>
            </p:nvPr>
          </p:nvSpPr>
          <p:spPr bwMode="auto">
            <a:xfrm>
              <a:off x="1417" y="864"/>
              <a:ext cx="114" cy="61"/>
            </a:xfrm>
            <a:custGeom>
              <a:avLst/>
              <a:gdLst>
                <a:gd name="T0" fmla="*/ 0 w 85"/>
                <a:gd name="T1" fmla="*/ 0 h 46"/>
                <a:gd name="T2" fmla="*/ 31 w 85"/>
                <a:gd name="T3" fmla="*/ 9 h 46"/>
                <a:gd name="T4" fmla="*/ 58 w 85"/>
                <a:gd name="T5" fmla="*/ 30 h 46"/>
                <a:gd name="T6" fmla="*/ 127 w 85"/>
                <a:gd name="T7" fmla="*/ 56 h 46"/>
                <a:gd name="T8" fmla="*/ 184 w 85"/>
                <a:gd name="T9" fmla="*/ 88 h 46"/>
                <a:gd name="T10" fmla="*/ 205 w 85"/>
                <a:gd name="T11" fmla="*/ 107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" h="46">
                  <a:moveTo>
                    <a:pt x="0" y="0"/>
                  </a:moveTo>
                  <a:cubicBezTo>
                    <a:pt x="4" y="1"/>
                    <a:pt x="9" y="2"/>
                    <a:pt x="13" y="4"/>
                  </a:cubicBezTo>
                  <a:cubicBezTo>
                    <a:pt x="17" y="7"/>
                    <a:pt x="20" y="10"/>
                    <a:pt x="24" y="13"/>
                  </a:cubicBezTo>
                  <a:cubicBezTo>
                    <a:pt x="33" y="18"/>
                    <a:pt x="44" y="18"/>
                    <a:pt x="53" y="24"/>
                  </a:cubicBezTo>
                  <a:cubicBezTo>
                    <a:pt x="61" y="29"/>
                    <a:pt x="69" y="32"/>
                    <a:pt x="76" y="38"/>
                  </a:cubicBezTo>
                  <a:cubicBezTo>
                    <a:pt x="78" y="40"/>
                    <a:pt x="82" y="44"/>
                    <a:pt x="85" y="46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9" name="Freeform 231"/>
            <p:cNvSpPr/>
            <p:nvPr>
              <p:custDataLst>
                <p:tags r:id="rId53"/>
              </p:custDataLst>
            </p:nvPr>
          </p:nvSpPr>
          <p:spPr bwMode="auto">
            <a:xfrm>
              <a:off x="1405" y="3840"/>
              <a:ext cx="21" cy="91"/>
            </a:xfrm>
            <a:custGeom>
              <a:avLst/>
              <a:gdLst>
                <a:gd name="T0" fmla="*/ 1 w 16"/>
                <a:gd name="T1" fmla="*/ 1 h 68"/>
                <a:gd name="T2" fmla="*/ 0 w 16"/>
                <a:gd name="T3" fmla="*/ 7 h 68"/>
                <a:gd name="T4" fmla="*/ 29 w 16"/>
                <a:gd name="T5" fmla="*/ 161 h 68"/>
                <a:gd name="T6" fmla="*/ 32 w 16"/>
                <a:gd name="T7" fmla="*/ 163 h 68"/>
                <a:gd name="T8" fmla="*/ 37 w 16"/>
                <a:gd name="T9" fmla="*/ 161 h 68"/>
                <a:gd name="T10" fmla="*/ 7 w 16"/>
                <a:gd name="T11" fmla="*/ 1 h 68"/>
                <a:gd name="T12" fmla="*/ 1 w 16"/>
                <a:gd name="T13" fmla="*/ 1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68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8" y="15"/>
                    <a:pt x="13" y="40"/>
                    <a:pt x="13" y="67"/>
                  </a:cubicBezTo>
                  <a:cubicBezTo>
                    <a:pt x="13" y="68"/>
                    <a:pt x="13" y="68"/>
                    <a:pt x="14" y="68"/>
                  </a:cubicBezTo>
                  <a:cubicBezTo>
                    <a:pt x="15" y="68"/>
                    <a:pt x="16" y="68"/>
                    <a:pt x="16" y="67"/>
                  </a:cubicBezTo>
                  <a:cubicBezTo>
                    <a:pt x="16" y="40"/>
                    <a:pt x="11" y="14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" name="Freeform 232"/>
            <p:cNvSpPr/>
            <p:nvPr>
              <p:custDataLst>
                <p:tags r:id="rId54"/>
              </p:custDataLst>
            </p:nvPr>
          </p:nvSpPr>
          <p:spPr bwMode="auto">
            <a:xfrm>
              <a:off x="1490" y="837"/>
              <a:ext cx="1" cy="7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2"/>
                    <a:pt x="0" y="4"/>
                    <a:pt x="0" y="5"/>
                  </a:cubicBezTo>
                </a:path>
              </a:pathLst>
            </a:custGeom>
            <a:noFill/>
            <a:ln w="4763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1" name="Freeform 233"/>
            <p:cNvSpPr/>
            <p:nvPr>
              <p:custDataLst>
                <p:tags r:id="rId55"/>
              </p:custDataLst>
            </p:nvPr>
          </p:nvSpPr>
          <p:spPr bwMode="auto">
            <a:xfrm>
              <a:off x="1181" y="1541"/>
              <a:ext cx="273" cy="222"/>
            </a:xfrm>
            <a:custGeom>
              <a:avLst/>
              <a:gdLst>
                <a:gd name="T0" fmla="*/ 477 w 205"/>
                <a:gd name="T1" fmla="*/ 1 h 166"/>
                <a:gd name="T2" fmla="*/ 252 w 205"/>
                <a:gd name="T3" fmla="*/ 100 h 166"/>
                <a:gd name="T4" fmla="*/ 0 w 205"/>
                <a:gd name="T5" fmla="*/ 292 h 166"/>
                <a:gd name="T6" fmla="*/ 23 w 205"/>
                <a:gd name="T7" fmla="*/ 356 h 166"/>
                <a:gd name="T8" fmla="*/ 149 w 205"/>
                <a:gd name="T9" fmla="*/ 397 h 166"/>
                <a:gd name="T10" fmla="*/ 150 w 205"/>
                <a:gd name="T11" fmla="*/ 392 h 166"/>
                <a:gd name="T12" fmla="*/ 149 w 205"/>
                <a:gd name="T13" fmla="*/ 391 h 166"/>
                <a:gd name="T14" fmla="*/ 28 w 205"/>
                <a:gd name="T15" fmla="*/ 352 h 166"/>
                <a:gd name="T16" fmla="*/ 7 w 205"/>
                <a:gd name="T17" fmla="*/ 292 h 166"/>
                <a:gd name="T18" fmla="*/ 252 w 205"/>
                <a:gd name="T19" fmla="*/ 107 h 166"/>
                <a:gd name="T20" fmla="*/ 482 w 205"/>
                <a:gd name="T21" fmla="*/ 7 h 166"/>
                <a:gd name="T22" fmla="*/ 482 w 205"/>
                <a:gd name="T23" fmla="*/ 1 h 166"/>
                <a:gd name="T24" fmla="*/ 477 w 205"/>
                <a:gd name="T25" fmla="*/ 1 h 1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5" h="166">
                  <a:moveTo>
                    <a:pt x="202" y="1"/>
                  </a:moveTo>
                  <a:cubicBezTo>
                    <a:pt x="186" y="20"/>
                    <a:pt x="149" y="30"/>
                    <a:pt x="107" y="42"/>
                  </a:cubicBezTo>
                  <a:cubicBezTo>
                    <a:pt x="37" y="60"/>
                    <a:pt x="1" y="87"/>
                    <a:pt x="0" y="122"/>
                  </a:cubicBezTo>
                  <a:cubicBezTo>
                    <a:pt x="0" y="133"/>
                    <a:pt x="3" y="142"/>
                    <a:pt x="10" y="149"/>
                  </a:cubicBezTo>
                  <a:cubicBezTo>
                    <a:pt x="28" y="166"/>
                    <a:pt x="62" y="166"/>
                    <a:pt x="63" y="166"/>
                  </a:cubicBezTo>
                  <a:cubicBezTo>
                    <a:pt x="64" y="166"/>
                    <a:pt x="64" y="165"/>
                    <a:pt x="64" y="164"/>
                  </a:cubicBezTo>
                  <a:cubicBezTo>
                    <a:pt x="64" y="164"/>
                    <a:pt x="64" y="163"/>
                    <a:pt x="63" y="163"/>
                  </a:cubicBezTo>
                  <a:cubicBezTo>
                    <a:pt x="63" y="163"/>
                    <a:pt x="29" y="163"/>
                    <a:pt x="12" y="147"/>
                  </a:cubicBezTo>
                  <a:cubicBezTo>
                    <a:pt x="6" y="140"/>
                    <a:pt x="3" y="132"/>
                    <a:pt x="3" y="122"/>
                  </a:cubicBezTo>
                  <a:cubicBezTo>
                    <a:pt x="4" y="89"/>
                    <a:pt x="39" y="63"/>
                    <a:pt x="107" y="45"/>
                  </a:cubicBezTo>
                  <a:cubicBezTo>
                    <a:pt x="150" y="33"/>
                    <a:pt x="187" y="22"/>
                    <a:pt x="204" y="3"/>
                  </a:cubicBezTo>
                  <a:cubicBezTo>
                    <a:pt x="205" y="2"/>
                    <a:pt x="205" y="1"/>
                    <a:pt x="204" y="1"/>
                  </a:cubicBezTo>
                  <a:cubicBezTo>
                    <a:pt x="203" y="0"/>
                    <a:pt x="202" y="0"/>
                    <a:pt x="202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2" name="Freeform 234"/>
            <p:cNvSpPr/>
            <p:nvPr>
              <p:custDataLst>
                <p:tags r:id="rId56"/>
              </p:custDataLst>
            </p:nvPr>
          </p:nvSpPr>
          <p:spPr bwMode="auto">
            <a:xfrm>
              <a:off x="1189" y="1599"/>
              <a:ext cx="265" cy="216"/>
            </a:xfrm>
            <a:custGeom>
              <a:avLst/>
              <a:gdLst>
                <a:gd name="T0" fmla="*/ 463 w 199"/>
                <a:gd name="T1" fmla="*/ 0 h 162"/>
                <a:gd name="T2" fmla="*/ 237 w 199"/>
                <a:gd name="T3" fmla="*/ 97 h 162"/>
                <a:gd name="T4" fmla="*/ 1 w 199"/>
                <a:gd name="T5" fmla="*/ 277 h 162"/>
                <a:gd name="T6" fmla="*/ 27 w 199"/>
                <a:gd name="T7" fmla="*/ 341 h 162"/>
                <a:gd name="T8" fmla="*/ 156 w 199"/>
                <a:gd name="T9" fmla="*/ 379 h 162"/>
                <a:gd name="T10" fmla="*/ 161 w 199"/>
                <a:gd name="T11" fmla="*/ 377 h 162"/>
                <a:gd name="T12" fmla="*/ 156 w 199"/>
                <a:gd name="T13" fmla="*/ 372 h 162"/>
                <a:gd name="T14" fmla="*/ 31 w 199"/>
                <a:gd name="T15" fmla="*/ 336 h 162"/>
                <a:gd name="T16" fmla="*/ 9 w 199"/>
                <a:gd name="T17" fmla="*/ 277 h 162"/>
                <a:gd name="T18" fmla="*/ 237 w 199"/>
                <a:gd name="T19" fmla="*/ 105 h 162"/>
                <a:gd name="T20" fmla="*/ 469 w 199"/>
                <a:gd name="T21" fmla="*/ 5 h 162"/>
                <a:gd name="T22" fmla="*/ 469 w 199"/>
                <a:gd name="T23" fmla="*/ 0 h 162"/>
                <a:gd name="T24" fmla="*/ 463 w 199"/>
                <a:gd name="T25" fmla="*/ 0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162">
                  <a:moveTo>
                    <a:pt x="196" y="0"/>
                  </a:moveTo>
                  <a:cubicBezTo>
                    <a:pt x="180" y="19"/>
                    <a:pt x="143" y="30"/>
                    <a:pt x="101" y="41"/>
                  </a:cubicBezTo>
                  <a:cubicBezTo>
                    <a:pt x="52" y="54"/>
                    <a:pt x="2" y="73"/>
                    <a:pt x="1" y="117"/>
                  </a:cubicBezTo>
                  <a:cubicBezTo>
                    <a:pt x="0" y="128"/>
                    <a:pt x="4" y="137"/>
                    <a:pt x="11" y="144"/>
                  </a:cubicBezTo>
                  <a:cubicBezTo>
                    <a:pt x="29" y="162"/>
                    <a:pt x="65" y="160"/>
                    <a:pt x="66" y="160"/>
                  </a:cubicBezTo>
                  <a:cubicBezTo>
                    <a:pt x="67" y="160"/>
                    <a:pt x="68" y="160"/>
                    <a:pt x="68" y="159"/>
                  </a:cubicBezTo>
                  <a:cubicBezTo>
                    <a:pt x="68" y="158"/>
                    <a:pt x="67" y="157"/>
                    <a:pt x="66" y="157"/>
                  </a:cubicBezTo>
                  <a:cubicBezTo>
                    <a:pt x="66" y="157"/>
                    <a:pt x="30" y="159"/>
                    <a:pt x="13" y="142"/>
                  </a:cubicBezTo>
                  <a:cubicBezTo>
                    <a:pt x="7" y="135"/>
                    <a:pt x="3" y="127"/>
                    <a:pt x="4" y="117"/>
                  </a:cubicBezTo>
                  <a:cubicBezTo>
                    <a:pt x="5" y="75"/>
                    <a:pt x="54" y="57"/>
                    <a:pt x="101" y="44"/>
                  </a:cubicBezTo>
                  <a:cubicBezTo>
                    <a:pt x="144" y="33"/>
                    <a:pt x="181" y="22"/>
                    <a:pt x="198" y="2"/>
                  </a:cubicBezTo>
                  <a:cubicBezTo>
                    <a:pt x="199" y="2"/>
                    <a:pt x="199" y="1"/>
                    <a:pt x="198" y="0"/>
                  </a:cubicBezTo>
                  <a:cubicBezTo>
                    <a:pt x="197" y="0"/>
                    <a:pt x="196" y="0"/>
                    <a:pt x="196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3" name="Freeform 235"/>
            <p:cNvSpPr/>
            <p:nvPr>
              <p:custDataLst>
                <p:tags r:id="rId57"/>
              </p:custDataLst>
            </p:nvPr>
          </p:nvSpPr>
          <p:spPr bwMode="auto">
            <a:xfrm>
              <a:off x="1199" y="1652"/>
              <a:ext cx="255" cy="213"/>
            </a:xfrm>
            <a:custGeom>
              <a:avLst/>
              <a:gdLst>
                <a:gd name="T0" fmla="*/ 447 w 191"/>
                <a:gd name="T1" fmla="*/ 0 h 160"/>
                <a:gd name="T2" fmla="*/ 222 w 191"/>
                <a:gd name="T3" fmla="*/ 97 h 160"/>
                <a:gd name="T4" fmla="*/ 1 w 191"/>
                <a:gd name="T5" fmla="*/ 277 h 160"/>
                <a:gd name="T6" fmla="*/ 27 w 191"/>
                <a:gd name="T7" fmla="*/ 337 h 160"/>
                <a:gd name="T8" fmla="*/ 155 w 191"/>
                <a:gd name="T9" fmla="*/ 373 h 160"/>
                <a:gd name="T10" fmla="*/ 156 w 191"/>
                <a:gd name="T11" fmla="*/ 369 h 160"/>
                <a:gd name="T12" fmla="*/ 155 w 191"/>
                <a:gd name="T13" fmla="*/ 365 h 160"/>
                <a:gd name="T14" fmla="*/ 31 w 191"/>
                <a:gd name="T15" fmla="*/ 333 h 160"/>
                <a:gd name="T16" fmla="*/ 9 w 191"/>
                <a:gd name="T17" fmla="*/ 277 h 160"/>
                <a:gd name="T18" fmla="*/ 222 w 191"/>
                <a:gd name="T19" fmla="*/ 105 h 160"/>
                <a:gd name="T20" fmla="*/ 453 w 191"/>
                <a:gd name="T21" fmla="*/ 5 h 160"/>
                <a:gd name="T22" fmla="*/ 453 w 191"/>
                <a:gd name="T23" fmla="*/ 0 h 160"/>
                <a:gd name="T24" fmla="*/ 447 w 191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1" h="160">
                  <a:moveTo>
                    <a:pt x="188" y="0"/>
                  </a:moveTo>
                  <a:cubicBezTo>
                    <a:pt x="172" y="19"/>
                    <a:pt x="135" y="30"/>
                    <a:pt x="93" y="41"/>
                  </a:cubicBezTo>
                  <a:cubicBezTo>
                    <a:pt x="51" y="52"/>
                    <a:pt x="2" y="71"/>
                    <a:pt x="1" y="117"/>
                  </a:cubicBezTo>
                  <a:cubicBezTo>
                    <a:pt x="0" y="128"/>
                    <a:pt x="4" y="137"/>
                    <a:pt x="11" y="143"/>
                  </a:cubicBezTo>
                  <a:cubicBezTo>
                    <a:pt x="29" y="160"/>
                    <a:pt x="64" y="158"/>
                    <a:pt x="65" y="158"/>
                  </a:cubicBezTo>
                  <a:cubicBezTo>
                    <a:pt x="66" y="158"/>
                    <a:pt x="67" y="157"/>
                    <a:pt x="66" y="156"/>
                  </a:cubicBezTo>
                  <a:cubicBezTo>
                    <a:pt x="66" y="155"/>
                    <a:pt x="66" y="155"/>
                    <a:pt x="65" y="155"/>
                  </a:cubicBezTo>
                  <a:cubicBezTo>
                    <a:pt x="64" y="155"/>
                    <a:pt x="30" y="157"/>
                    <a:pt x="13" y="141"/>
                  </a:cubicBezTo>
                  <a:cubicBezTo>
                    <a:pt x="7" y="135"/>
                    <a:pt x="3" y="127"/>
                    <a:pt x="4" y="117"/>
                  </a:cubicBezTo>
                  <a:cubicBezTo>
                    <a:pt x="5" y="73"/>
                    <a:pt x="50" y="56"/>
                    <a:pt x="93" y="44"/>
                  </a:cubicBezTo>
                  <a:cubicBezTo>
                    <a:pt x="136" y="33"/>
                    <a:pt x="173" y="22"/>
                    <a:pt x="190" y="2"/>
                  </a:cubicBezTo>
                  <a:cubicBezTo>
                    <a:pt x="191" y="2"/>
                    <a:pt x="191" y="1"/>
                    <a:pt x="190" y="0"/>
                  </a:cubicBezTo>
                  <a:cubicBezTo>
                    <a:pt x="189" y="0"/>
                    <a:pt x="188" y="0"/>
                    <a:pt x="188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4" name="Freeform 236"/>
            <p:cNvSpPr/>
            <p:nvPr>
              <p:custDataLst>
                <p:tags r:id="rId58"/>
              </p:custDataLst>
            </p:nvPr>
          </p:nvSpPr>
          <p:spPr bwMode="auto">
            <a:xfrm>
              <a:off x="1209" y="1705"/>
              <a:ext cx="245" cy="179"/>
            </a:xfrm>
            <a:custGeom>
              <a:avLst/>
              <a:gdLst>
                <a:gd name="T0" fmla="*/ 427 w 184"/>
                <a:gd name="T1" fmla="*/ 0 h 134"/>
                <a:gd name="T2" fmla="*/ 204 w 184"/>
                <a:gd name="T3" fmla="*/ 98 h 134"/>
                <a:gd name="T4" fmla="*/ 0 w 184"/>
                <a:gd name="T5" fmla="*/ 246 h 134"/>
                <a:gd name="T6" fmla="*/ 48 w 184"/>
                <a:gd name="T7" fmla="*/ 319 h 134"/>
                <a:gd name="T8" fmla="*/ 52 w 184"/>
                <a:gd name="T9" fmla="*/ 314 h 134"/>
                <a:gd name="T10" fmla="*/ 49 w 184"/>
                <a:gd name="T11" fmla="*/ 313 h 134"/>
                <a:gd name="T12" fmla="*/ 7 w 184"/>
                <a:gd name="T13" fmla="*/ 246 h 134"/>
                <a:gd name="T14" fmla="*/ 204 w 184"/>
                <a:gd name="T15" fmla="*/ 106 h 134"/>
                <a:gd name="T16" fmla="*/ 433 w 184"/>
                <a:gd name="T17" fmla="*/ 5 h 134"/>
                <a:gd name="T18" fmla="*/ 433 w 184"/>
                <a:gd name="T19" fmla="*/ 0 h 134"/>
                <a:gd name="T20" fmla="*/ 427 w 184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4" h="134">
                  <a:moveTo>
                    <a:pt x="181" y="0"/>
                  </a:moveTo>
                  <a:cubicBezTo>
                    <a:pt x="165" y="19"/>
                    <a:pt x="128" y="30"/>
                    <a:pt x="86" y="41"/>
                  </a:cubicBezTo>
                  <a:cubicBezTo>
                    <a:pt x="46" y="52"/>
                    <a:pt x="1" y="74"/>
                    <a:pt x="0" y="103"/>
                  </a:cubicBezTo>
                  <a:cubicBezTo>
                    <a:pt x="0" y="130"/>
                    <a:pt x="20" y="134"/>
                    <a:pt x="20" y="134"/>
                  </a:cubicBezTo>
                  <a:cubicBezTo>
                    <a:pt x="21" y="134"/>
                    <a:pt x="22" y="133"/>
                    <a:pt x="22" y="132"/>
                  </a:cubicBezTo>
                  <a:cubicBezTo>
                    <a:pt x="22" y="132"/>
                    <a:pt x="22" y="131"/>
                    <a:pt x="21" y="131"/>
                  </a:cubicBezTo>
                  <a:cubicBezTo>
                    <a:pt x="20" y="131"/>
                    <a:pt x="3" y="128"/>
                    <a:pt x="3" y="103"/>
                  </a:cubicBezTo>
                  <a:cubicBezTo>
                    <a:pt x="4" y="77"/>
                    <a:pt x="45" y="55"/>
                    <a:pt x="86" y="44"/>
                  </a:cubicBezTo>
                  <a:cubicBezTo>
                    <a:pt x="129" y="33"/>
                    <a:pt x="166" y="22"/>
                    <a:pt x="183" y="2"/>
                  </a:cubicBezTo>
                  <a:cubicBezTo>
                    <a:pt x="184" y="2"/>
                    <a:pt x="184" y="1"/>
                    <a:pt x="183" y="0"/>
                  </a:cubicBezTo>
                  <a:cubicBezTo>
                    <a:pt x="182" y="0"/>
                    <a:pt x="181" y="0"/>
                    <a:pt x="181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5" name="Freeform 237"/>
            <p:cNvSpPr/>
            <p:nvPr>
              <p:custDataLst>
                <p:tags r:id="rId59"/>
              </p:custDataLst>
            </p:nvPr>
          </p:nvSpPr>
          <p:spPr bwMode="auto">
            <a:xfrm>
              <a:off x="1181" y="1481"/>
              <a:ext cx="273" cy="222"/>
            </a:xfrm>
            <a:custGeom>
              <a:avLst/>
              <a:gdLst>
                <a:gd name="T0" fmla="*/ 477 w 205"/>
                <a:gd name="T1" fmla="*/ 1 h 166"/>
                <a:gd name="T2" fmla="*/ 320 w 205"/>
                <a:gd name="T3" fmla="*/ 84 h 166"/>
                <a:gd name="T4" fmla="*/ 252 w 205"/>
                <a:gd name="T5" fmla="*/ 99 h 166"/>
                <a:gd name="T6" fmla="*/ 0 w 205"/>
                <a:gd name="T7" fmla="*/ 290 h 166"/>
                <a:gd name="T8" fmla="*/ 23 w 205"/>
                <a:gd name="T9" fmla="*/ 354 h 166"/>
                <a:gd name="T10" fmla="*/ 149 w 205"/>
                <a:gd name="T11" fmla="*/ 397 h 166"/>
                <a:gd name="T12" fmla="*/ 150 w 205"/>
                <a:gd name="T13" fmla="*/ 392 h 166"/>
                <a:gd name="T14" fmla="*/ 149 w 205"/>
                <a:gd name="T15" fmla="*/ 391 h 166"/>
                <a:gd name="T16" fmla="*/ 28 w 205"/>
                <a:gd name="T17" fmla="*/ 349 h 166"/>
                <a:gd name="T18" fmla="*/ 7 w 205"/>
                <a:gd name="T19" fmla="*/ 290 h 166"/>
                <a:gd name="T20" fmla="*/ 252 w 205"/>
                <a:gd name="T21" fmla="*/ 106 h 166"/>
                <a:gd name="T22" fmla="*/ 321 w 205"/>
                <a:gd name="T23" fmla="*/ 91 h 166"/>
                <a:gd name="T24" fmla="*/ 482 w 205"/>
                <a:gd name="T25" fmla="*/ 5 h 166"/>
                <a:gd name="T26" fmla="*/ 482 w 205"/>
                <a:gd name="T27" fmla="*/ 0 h 166"/>
                <a:gd name="T28" fmla="*/ 477 w 205"/>
                <a:gd name="T29" fmla="*/ 1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5" h="166">
                  <a:moveTo>
                    <a:pt x="202" y="1"/>
                  </a:moveTo>
                  <a:cubicBezTo>
                    <a:pt x="185" y="24"/>
                    <a:pt x="164" y="29"/>
                    <a:pt x="135" y="35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37" y="60"/>
                    <a:pt x="1" y="87"/>
                    <a:pt x="0" y="121"/>
                  </a:cubicBezTo>
                  <a:cubicBezTo>
                    <a:pt x="0" y="132"/>
                    <a:pt x="3" y="141"/>
                    <a:pt x="10" y="148"/>
                  </a:cubicBezTo>
                  <a:cubicBezTo>
                    <a:pt x="28" y="166"/>
                    <a:pt x="62" y="166"/>
                    <a:pt x="63" y="166"/>
                  </a:cubicBezTo>
                  <a:cubicBezTo>
                    <a:pt x="64" y="166"/>
                    <a:pt x="64" y="165"/>
                    <a:pt x="64" y="164"/>
                  </a:cubicBez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29" y="163"/>
                    <a:pt x="12" y="146"/>
                  </a:cubicBezTo>
                  <a:cubicBezTo>
                    <a:pt x="6" y="140"/>
                    <a:pt x="3" y="131"/>
                    <a:pt x="3" y="121"/>
                  </a:cubicBezTo>
                  <a:cubicBezTo>
                    <a:pt x="4" y="88"/>
                    <a:pt x="39" y="62"/>
                    <a:pt x="107" y="44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65" y="31"/>
                    <a:pt x="186" y="27"/>
                    <a:pt x="204" y="2"/>
                  </a:cubicBezTo>
                  <a:cubicBezTo>
                    <a:pt x="205" y="2"/>
                    <a:pt x="205" y="1"/>
                    <a:pt x="204" y="0"/>
                  </a:cubicBezTo>
                  <a:cubicBezTo>
                    <a:pt x="203" y="0"/>
                    <a:pt x="202" y="0"/>
                    <a:pt x="202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6" name="Freeform 238"/>
            <p:cNvSpPr/>
            <p:nvPr>
              <p:custDataLst>
                <p:tags r:id="rId60"/>
              </p:custDataLst>
            </p:nvPr>
          </p:nvSpPr>
          <p:spPr bwMode="auto">
            <a:xfrm>
              <a:off x="1181" y="1447"/>
              <a:ext cx="269" cy="201"/>
            </a:xfrm>
            <a:custGeom>
              <a:avLst/>
              <a:gdLst>
                <a:gd name="T0" fmla="*/ 470 w 202"/>
                <a:gd name="T1" fmla="*/ 1 h 151"/>
                <a:gd name="T2" fmla="*/ 349 w 202"/>
                <a:gd name="T3" fmla="*/ 48 h 151"/>
                <a:gd name="T4" fmla="*/ 252 w 202"/>
                <a:gd name="T5" fmla="*/ 69 h 151"/>
                <a:gd name="T6" fmla="*/ 1 w 202"/>
                <a:gd name="T7" fmla="*/ 237 h 151"/>
                <a:gd name="T8" fmla="*/ 161 w 202"/>
                <a:gd name="T9" fmla="*/ 357 h 151"/>
                <a:gd name="T10" fmla="*/ 165 w 202"/>
                <a:gd name="T11" fmla="*/ 354 h 151"/>
                <a:gd name="T12" fmla="*/ 161 w 202"/>
                <a:gd name="T13" fmla="*/ 349 h 151"/>
                <a:gd name="T14" fmla="*/ 9 w 202"/>
                <a:gd name="T15" fmla="*/ 237 h 151"/>
                <a:gd name="T16" fmla="*/ 252 w 202"/>
                <a:gd name="T17" fmla="*/ 76 h 151"/>
                <a:gd name="T18" fmla="*/ 352 w 202"/>
                <a:gd name="T19" fmla="*/ 55 h 151"/>
                <a:gd name="T20" fmla="*/ 475 w 202"/>
                <a:gd name="T21" fmla="*/ 7 h 151"/>
                <a:gd name="T22" fmla="*/ 475 w 202"/>
                <a:gd name="T23" fmla="*/ 1 h 151"/>
                <a:gd name="T24" fmla="*/ 470 w 202"/>
                <a:gd name="T25" fmla="*/ 1 h 1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151">
                  <a:moveTo>
                    <a:pt x="199" y="1"/>
                  </a:moveTo>
                  <a:cubicBezTo>
                    <a:pt x="189" y="13"/>
                    <a:pt x="172" y="16"/>
                    <a:pt x="148" y="20"/>
                  </a:cubicBezTo>
                  <a:cubicBezTo>
                    <a:pt x="136" y="22"/>
                    <a:pt x="122" y="25"/>
                    <a:pt x="107" y="29"/>
                  </a:cubicBezTo>
                  <a:cubicBezTo>
                    <a:pt x="60" y="41"/>
                    <a:pt x="3" y="56"/>
                    <a:pt x="1" y="101"/>
                  </a:cubicBezTo>
                  <a:cubicBezTo>
                    <a:pt x="0" y="146"/>
                    <a:pt x="68" y="151"/>
                    <a:pt x="68" y="151"/>
                  </a:cubicBezTo>
                  <a:cubicBezTo>
                    <a:pt x="69" y="151"/>
                    <a:pt x="70" y="150"/>
                    <a:pt x="70" y="150"/>
                  </a:cubicBezTo>
                  <a:cubicBezTo>
                    <a:pt x="70" y="149"/>
                    <a:pt x="69" y="148"/>
                    <a:pt x="68" y="148"/>
                  </a:cubicBezTo>
                  <a:cubicBezTo>
                    <a:pt x="68" y="148"/>
                    <a:pt x="3" y="144"/>
                    <a:pt x="4" y="101"/>
                  </a:cubicBezTo>
                  <a:cubicBezTo>
                    <a:pt x="6" y="58"/>
                    <a:pt x="62" y="44"/>
                    <a:pt x="107" y="32"/>
                  </a:cubicBezTo>
                  <a:cubicBezTo>
                    <a:pt x="123" y="28"/>
                    <a:pt x="136" y="25"/>
                    <a:pt x="149" y="23"/>
                  </a:cubicBezTo>
                  <a:cubicBezTo>
                    <a:pt x="173" y="19"/>
                    <a:pt x="191" y="16"/>
                    <a:pt x="201" y="3"/>
                  </a:cubicBezTo>
                  <a:cubicBezTo>
                    <a:pt x="202" y="2"/>
                    <a:pt x="202" y="2"/>
                    <a:pt x="201" y="1"/>
                  </a:cubicBezTo>
                  <a:cubicBezTo>
                    <a:pt x="201" y="0"/>
                    <a:pt x="200" y="1"/>
                    <a:pt x="199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7" name="Freeform 239"/>
            <p:cNvSpPr/>
            <p:nvPr>
              <p:custDataLst>
                <p:tags r:id="rId61"/>
              </p:custDataLst>
            </p:nvPr>
          </p:nvSpPr>
          <p:spPr bwMode="auto">
            <a:xfrm>
              <a:off x="1186" y="1401"/>
              <a:ext cx="264" cy="192"/>
            </a:xfrm>
            <a:custGeom>
              <a:avLst/>
              <a:gdLst>
                <a:gd name="T0" fmla="*/ 463 w 198"/>
                <a:gd name="T1" fmla="*/ 0 h 144"/>
                <a:gd name="T2" fmla="*/ 341 w 198"/>
                <a:gd name="T3" fmla="*/ 44 h 144"/>
                <a:gd name="T4" fmla="*/ 244 w 198"/>
                <a:gd name="T5" fmla="*/ 65 h 144"/>
                <a:gd name="T6" fmla="*/ 208 w 198"/>
                <a:gd name="T7" fmla="*/ 76 h 144"/>
                <a:gd name="T8" fmla="*/ 1 w 198"/>
                <a:gd name="T9" fmla="*/ 220 h 144"/>
                <a:gd name="T10" fmla="*/ 155 w 198"/>
                <a:gd name="T11" fmla="*/ 341 h 144"/>
                <a:gd name="T12" fmla="*/ 159 w 198"/>
                <a:gd name="T13" fmla="*/ 340 h 144"/>
                <a:gd name="T14" fmla="*/ 156 w 198"/>
                <a:gd name="T15" fmla="*/ 335 h 144"/>
                <a:gd name="T16" fmla="*/ 9 w 198"/>
                <a:gd name="T17" fmla="*/ 220 h 144"/>
                <a:gd name="T18" fmla="*/ 208 w 198"/>
                <a:gd name="T19" fmla="*/ 84 h 144"/>
                <a:gd name="T20" fmla="*/ 244 w 198"/>
                <a:gd name="T21" fmla="*/ 73 h 144"/>
                <a:gd name="T22" fmla="*/ 343 w 198"/>
                <a:gd name="T23" fmla="*/ 52 h 144"/>
                <a:gd name="T24" fmla="*/ 468 w 198"/>
                <a:gd name="T25" fmla="*/ 5 h 144"/>
                <a:gd name="T26" fmla="*/ 468 w 198"/>
                <a:gd name="T27" fmla="*/ 0 h 144"/>
                <a:gd name="T28" fmla="*/ 463 w 19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98" h="144">
                  <a:moveTo>
                    <a:pt x="195" y="0"/>
                  </a:moveTo>
                  <a:cubicBezTo>
                    <a:pt x="185" y="12"/>
                    <a:pt x="168" y="15"/>
                    <a:pt x="144" y="19"/>
                  </a:cubicBezTo>
                  <a:cubicBezTo>
                    <a:pt x="132" y="22"/>
                    <a:pt x="118" y="24"/>
                    <a:pt x="103" y="28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46" y="42"/>
                    <a:pt x="3" y="53"/>
                    <a:pt x="1" y="93"/>
                  </a:cubicBezTo>
                  <a:cubicBezTo>
                    <a:pt x="0" y="138"/>
                    <a:pt x="65" y="144"/>
                    <a:pt x="65" y="144"/>
                  </a:cubicBezTo>
                  <a:cubicBezTo>
                    <a:pt x="66" y="144"/>
                    <a:pt x="67" y="144"/>
                    <a:pt x="67" y="143"/>
                  </a:cubicBezTo>
                  <a:cubicBezTo>
                    <a:pt x="67" y="142"/>
                    <a:pt x="67" y="141"/>
                    <a:pt x="66" y="141"/>
                  </a:cubicBezTo>
                  <a:cubicBezTo>
                    <a:pt x="65" y="141"/>
                    <a:pt x="3" y="136"/>
                    <a:pt x="4" y="93"/>
                  </a:cubicBezTo>
                  <a:cubicBezTo>
                    <a:pt x="6" y="55"/>
                    <a:pt x="48" y="45"/>
                    <a:pt x="88" y="35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19" y="27"/>
                    <a:pt x="132" y="24"/>
                    <a:pt x="145" y="22"/>
                  </a:cubicBezTo>
                  <a:cubicBezTo>
                    <a:pt x="169" y="18"/>
                    <a:pt x="187" y="15"/>
                    <a:pt x="197" y="2"/>
                  </a:cubicBezTo>
                  <a:cubicBezTo>
                    <a:pt x="198" y="2"/>
                    <a:pt x="198" y="1"/>
                    <a:pt x="197" y="0"/>
                  </a:cubicBezTo>
                  <a:cubicBezTo>
                    <a:pt x="197" y="0"/>
                    <a:pt x="196" y="0"/>
                    <a:pt x="195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8" name="Freeform 240"/>
            <p:cNvSpPr/>
            <p:nvPr>
              <p:custDataLst>
                <p:tags r:id="rId62"/>
              </p:custDataLst>
            </p:nvPr>
          </p:nvSpPr>
          <p:spPr bwMode="auto">
            <a:xfrm>
              <a:off x="1237" y="1740"/>
              <a:ext cx="224" cy="173"/>
            </a:xfrm>
            <a:custGeom>
              <a:avLst/>
              <a:gdLst>
                <a:gd name="T0" fmla="*/ 391 w 168"/>
                <a:gd name="T1" fmla="*/ 1 h 130"/>
                <a:gd name="T2" fmla="*/ 284 w 168"/>
                <a:gd name="T3" fmla="*/ 71 h 130"/>
                <a:gd name="T4" fmla="*/ 177 w 168"/>
                <a:gd name="T5" fmla="*/ 112 h 130"/>
                <a:gd name="T6" fmla="*/ 5 w 168"/>
                <a:gd name="T7" fmla="*/ 241 h 130"/>
                <a:gd name="T8" fmla="*/ 9 w 168"/>
                <a:gd name="T9" fmla="*/ 283 h 130"/>
                <a:gd name="T10" fmla="*/ 33 w 168"/>
                <a:gd name="T11" fmla="*/ 299 h 130"/>
                <a:gd name="T12" fmla="*/ 119 w 168"/>
                <a:gd name="T13" fmla="*/ 271 h 130"/>
                <a:gd name="T14" fmla="*/ 119 w 168"/>
                <a:gd name="T15" fmla="*/ 266 h 130"/>
                <a:gd name="T16" fmla="*/ 113 w 168"/>
                <a:gd name="T17" fmla="*/ 263 h 130"/>
                <a:gd name="T18" fmla="*/ 33 w 168"/>
                <a:gd name="T19" fmla="*/ 293 h 130"/>
                <a:gd name="T20" fmla="*/ 15 w 168"/>
                <a:gd name="T21" fmla="*/ 278 h 130"/>
                <a:gd name="T22" fmla="*/ 12 w 168"/>
                <a:gd name="T23" fmla="*/ 242 h 130"/>
                <a:gd name="T24" fmla="*/ 180 w 168"/>
                <a:gd name="T25" fmla="*/ 116 h 130"/>
                <a:gd name="T26" fmla="*/ 287 w 168"/>
                <a:gd name="T27" fmla="*/ 76 h 130"/>
                <a:gd name="T28" fmla="*/ 399 w 168"/>
                <a:gd name="T29" fmla="*/ 5 h 130"/>
                <a:gd name="T30" fmla="*/ 396 w 168"/>
                <a:gd name="T31" fmla="*/ 0 h 130"/>
                <a:gd name="T32" fmla="*/ 391 w 168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8" h="130">
                  <a:moveTo>
                    <a:pt x="165" y="1"/>
                  </a:moveTo>
                  <a:cubicBezTo>
                    <a:pt x="160" y="16"/>
                    <a:pt x="146" y="21"/>
                    <a:pt x="120" y="30"/>
                  </a:cubicBezTo>
                  <a:cubicBezTo>
                    <a:pt x="108" y="34"/>
                    <a:pt x="93" y="39"/>
                    <a:pt x="75" y="47"/>
                  </a:cubicBezTo>
                  <a:cubicBezTo>
                    <a:pt x="35" y="64"/>
                    <a:pt x="8" y="84"/>
                    <a:pt x="2" y="102"/>
                  </a:cubicBezTo>
                  <a:cubicBezTo>
                    <a:pt x="0" y="109"/>
                    <a:pt x="1" y="114"/>
                    <a:pt x="4" y="120"/>
                  </a:cubicBezTo>
                  <a:cubicBezTo>
                    <a:pt x="6" y="123"/>
                    <a:pt x="9" y="126"/>
                    <a:pt x="14" y="127"/>
                  </a:cubicBezTo>
                  <a:cubicBezTo>
                    <a:pt x="28" y="130"/>
                    <a:pt x="49" y="115"/>
                    <a:pt x="50" y="115"/>
                  </a:cubicBezTo>
                  <a:cubicBezTo>
                    <a:pt x="50" y="114"/>
                    <a:pt x="51" y="113"/>
                    <a:pt x="50" y="113"/>
                  </a:cubicBezTo>
                  <a:cubicBezTo>
                    <a:pt x="50" y="112"/>
                    <a:pt x="49" y="112"/>
                    <a:pt x="48" y="112"/>
                  </a:cubicBezTo>
                  <a:cubicBezTo>
                    <a:pt x="48" y="112"/>
                    <a:pt x="28" y="127"/>
                    <a:pt x="14" y="124"/>
                  </a:cubicBezTo>
                  <a:cubicBezTo>
                    <a:pt x="11" y="123"/>
                    <a:pt x="8" y="121"/>
                    <a:pt x="6" y="118"/>
                  </a:cubicBezTo>
                  <a:cubicBezTo>
                    <a:pt x="4" y="114"/>
                    <a:pt x="3" y="109"/>
                    <a:pt x="5" y="103"/>
                  </a:cubicBezTo>
                  <a:cubicBezTo>
                    <a:pt x="11" y="86"/>
                    <a:pt x="37" y="66"/>
                    <a:pt x="76" y="49"/>
                  </a:cubicBezTo>
                  <a:cubicBezTo>
                    <a:pt x="94" y="42"/>
                    <a:pt x="109" y="37"/>
                    <a:pt x="121" y="32"/>
                  </a:cubicBezTo>
                  <a:cubicBezTo>
                    <a:pt x="148" y="23"/>
                    <a:pt x="162" y="18"/>
                    <a:pt x="168" y="2"/>
                  </a:cubicBezTo>
                  <a:cubicBezTo>
                    <a:pt x="168" y="1"/>
                    <a:pt x="168" y="0"/>
                    <a:pt x="167" y="0"/>
                  </a:cubicBezTo>
                  <a:cubicBezTo>
                    <a:pt x="166" y="0"/>
                    <a:pt x="165" y="0"/>
                    <a:pt x="165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9" name="Freeform 241"/>
            <p:cNvSpPr/>
            <p:nvPr>
              <p:custDataLst>
                <p:tags r:id="rId63"/>
              </p:custDataLst>
            </p:nvPr>
          </p:nvSpPr>
          <p:spPr bwMode="auto">
            <a:xfrm>
              <a:off x="1206" y="1371"/>
              <a:ext cx="243" cy="161"/>
            </a:xfrm>
            <a:custGeom>
              <a:avLst/>
              <a:gdLst>
                <a:gd name="T0" fmla="*/ 426 w 182"/>
                <a:gd name="T1" fmla="*/ 1 h 121"/>
                <a:gd name="T2" fmla="*/ 296 w 182"/>
                <a:gd name="T3" fmla="*/ 36 h 121"/>
                <a:gd name="T4" fmla="*/ 174 w 182"/>
                <a:gd name="T5" fmla="*/ 52 h 121"/>
                <a:gd name="T6" fmla="*/ 1 w 182"/>
                <a:gd name="T7" fmla="*/ 173 h 121"/>
                <a:gd name="T8" fmla="*/ 138 w 182"/>
                <a:gd name="T9" fmla="*/ 285 h 121"/>
                <a:gd name="T10" fmla="*/ 143 w 182"/>
                <a:gd name="T11" fmla="*/ 283 h 121"/>
                <a:gd name="T12" fmla="*/ 140 w 182"/>
                <a:gd name="T13" fmla="*/ 278 h 121"/>
                <a:gd name="T14" fmla="*/ 9 w 182"/>
                <a:gd name="T15" fmla="*/ 173 h 121"/>
                <a:gd name="T16" fmla="*/ 176 w 182"/>
                <a:gd name="T17" fmla="*/ 59 h 121"/>
                <a:gd name="T18" fmla="*/ 296 w 182"/>
                <a:gd name="T19" fmla="*/ 43 h 121"/>
                <a:gd name="T20" fmla="*/ 431 w 182"/>
                <a:gd name="T21" fmla="*/ 7 h 121"/>
                <a:gd name="T22" fmla="*/ 431 w 182"/>
                <a:gd name="T23" fmla="*/ 1 h 121"/>
                <a:gd name="T24" fmla="*/ 426 w 182"/>
                <a:gd name="T25" fmla="*/ 1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2" h="120">
                  <a:moveTo>
                    <a:pt x="179" y="1"/>
                  </a:moveTo>
                  <a:cubicBezTo>
                    <a:pt x="169" y="12"/>
                    <a:pt x="148" y="14"/>
                    <a:pt x="124" y="15"/>
                  </a:cubicBezTo>
                  <a:cubicBezTo>
                    <a:pt x="108" y="16"/>
                    <a:pt x="90" y="17"/>
                    <a:pt x="73" y="22"/>
                  </a:cubicBezTo>
                  <a:cubicBezTo>
                    <a:pt x="29" y="33"/>
                    <a:pt x="2" y="41"/>
                    <a:pt x="1" y="74"/>
                  </a:cubicBezTo>
                  <a:cubicBezTo>
                    <a:pt x="0" y="108"/>
                    <a:pt x="47" y="120"/>
                    <a:pt x="58" y="121"/>
                  </a:cubicBezTo>
                  <a:cubicBezTo>
                    <a:pt x="59" y="121"/>
                    <a:pt x="60" y="121"/>
                    <a:pt x="60" y="120"/>
                  </a:cubicBezTo>
                  <a:cubicBezTo>
                    <a:pt x="60" y="119"/>
                    <a:pt x="60" y="118"/>
                    <a:pt x="59" y="118"/>
                  </a:cubicBezTo>
                  <a:cubicBezTo>
                    <a:pt x="44" y="117"/>
                    <a:pt x="3" y="103"/>
                    <a:pt x="4" y="74"/>
                  </a:cubicBezTo>
                  <a:cubicBezTo>
                    <a:pt x="5" y="43"/>
                    <a:pt x="30" y="35"/>
                    <a:pt x="74" y="25"/>
                  </a:cubicBezTo>
                  <a:cubicBezTo>
                    <a:pt x="90" y="20"/>
                    <a:pt x="108" y="19"/>
                    <a:pt x="124" y="18"/>
                  </a:cubicBezTo>
                  <a:cubicBezTo>
                    <a:pt x="149" y="17"/>
                    <a:pt x="171" y="15"/>
                    <a:pt x="181" y="3"/>
                  </a:cubicBezTo>
                  <a:cubicBezTo>
                    <a:pt x="182" y="2"/>
                    <a:pt x="182" y="1"/>
                    <a:pt x="181" y="1"/>
                  </a:cubicBezTo>
                  <a:cubicBezTo>
                    <a:pt x="180" y="0"/>
                    <a:pt x="179" y="0"/>
                    <a:pt x="179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" name="Freeform 242"/>
            <p:cNvSpPr/>
            <p:nvPr>
              <p:custDataLst>
                <p:tags r:id="rId64"/>
              </p:custDataLst>
            </p:nvPr>
          </p:nvSpPr>
          <p:spPr bwMode="auto">
            <a:xfrm>
              <a:off x="1234" y="1328"/>
              <a:ext cx="215" cy="148"/>
            </a:xfrm>
            <a:custGeom>
              <a:avLst/>
              <a:gdLst>
                <a:gd name="T0" fmla="*/ 377 w 161"/>
                <a:gd name="T1" fmla="*/ 1 h 111"/>
                <a:gd name="T2" fmla="*/ 262 w 161"/>
                <a:gd name="T3" fmla="*/ 31 h 111"/>
                <a:gd name="T4" fmla="*/ 143 w 161"/>
                <a:gd name="T5" fmla="*/ 44 h 111"/>
                <a:gd name="T6" fmla="*/ 1 w 161"/>
                <a:gd name="T7" fmla="*/ 144 h 111"/>
                <a:gd name="T8" fmla="*/ 20 w 161"/>
                <a:gd name="T9" fmla="*/ 201 h 111"/>
                <a:gd name="T10" fmla="*/ 114 w 161"/>
                <a:gd name="T11" fmla="*/ 263 h 111"/>
                <a:gd name="T12" fmla="*/ 119 w 161"/>
                <a:gd name="T13" fmla="*/ 257 h 111"/>
                <a:gd name="T14" fmla="*/ 114 w 161"/>
                <a:gd name="T15" fmla="*/ 256 h 111"/>
                <a:gd name="T16" fmla="*/ 27 w 161"/>
                <a:gd name="T17" fmla="*/ 197 h 111"/>
                <a:gd name="T18" fmla="*/ 9 w 161"/>
                <a:gd name="T19" fmla="*/ 144 h 111"/>
                <a:gd name="T20" fmla="*/ 144 w 161"/>
                <a:gd name="T21" fmla="*/ 52 h 111"/>
                <a:gd name="T22" fmla="*/ 262 w 161"/>
                <a:gd name="T23" fmla="*/ 37 h 111"/>
                <a:gd name="T24" fmla="*/ 382 w 161"/>
                <a:gd name="T25" fmla="*/ 7 h 111"/>
                <a:gd name="T26" fmla="*/ 382 w 161"/>
                <a:gd name="T27" fmla="*/ 1 h 111"/>
                <a:gd name="T28" fmla="*/ 377 w 161"/>
                <a:gd name="T29" fmla="*/ 1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1" h="110">
                  <a:moveTo>
                    <a:pt x="158" y="1"/>
                  </a:moveTo>
                  <a:cubicBezTo>
                    <a:pt x="149" y="12"/>
                    <a:pt x="131" y="13"/>
                    <a:pt x="110" y="13"/>
                  </a:cubicBezTo>
                  <a:cubicBezTo>
                    <a:pt x="95" y="14"/>
                    <a:pt x="77" y="15"/>
                    <a:pt x="60" y="19"/>
                  </a:cubicBezTo>
                  <a:cubicBezTo>
                    <a:pt x="23" y="28"/>
                    <a:pt x="6" y="36"/>
                    <a:pt x="1" y="61"/>
                  </a:cubicBezTo>
                  <a:cubicBezTo>
                    <a:pt x="0" y="69"/>
                    <a:pt x="2" y="77"/>
                    <a:pt x="8" y="85"/>
                  </a:cubicBezTo>
                  <a:cubicBezTo>
                    <a:pt x="19" y="99"/>
                    <a:pt x="39" y="110"/>
                    <a:pt x="48" y="111"/>
                  </a:cubicBezTo>
                  <a:cubicBezTo>
                    <a:pt x="49" y="111"/>
                    <a:pt x="50" y="110"/>
                    <a:pt x="50" y="109"/>
                  </a:cubicBezTo>
                  <a:cubicBezTo>
                    <a:pt x="50" y="108"/>
                    <a:pt x="49" y="108"/>
                    <a:pt x="48" y="108"/>
                  </a:cubicBezTo>
                  <a:cubicBezTo>
                    <a:pt x="40" y="107"/>
                    <a:pt x="21" y="97"/>
                    <a:pt x="11" y="83"/>
                  </a:cubicBezTo>
                  <a:cubicBezTo>
                    <a:pt x="5" y="76"/>
                    <a:pt x="3" y="68"/>
                    <a:pt x="4" y="61"/>
                  </a:cubicBezTo>
                  <a:cubicBezTo>
                    <a:pt x="9" y="39"/>
                    <a:pt x="23" y="31"/>
                    <a:pt x="61" y="22"/>
                  </a:cubicBezTo>
                  <a:cubicBezTo>
                    <a:pt x="78" y="18"/>
                    <a:pt x="95" y="17"/>
                    <a:pt x="110" y="16"/>
                  </a:cubicBezTo>
                  <a:cubicBezTo>
                    <a:pt x="131" y="16"/>
                    <a:pt x="150" y="15"/>
                    <a:pt x="160" y="3"/>
                  </a:cubicBezTo>
                  <a:cubicBezTo>
                    <a:pt x="161" y="2"/>
                    <a:pt x="161" y="1"/>
                    <a:pt x="160" y="1"/>
                  </a:cubicBezTo>
                  <a:cubicBezTo>
                    <a:pt x="159" y="0"/>
                    <a:pt x="158" y="0"/>
                    <a:pt x="158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1" name="Freeform 243"/>
            <p:cNvSpPr/>
            <p:nvPr>
              <p:custDataLst>
                <p:tags r:id="rId65"/>
              </p:custDataLst>
            </p:nvPr>
          </p:nvSpPr>
          <p:spPr bwMode="auto">
            <a:xfrm>
              <a:off x="1261" y="1292"/>
              <a:ext cx="188" cy="127"/>
            </a:xfrm>
            <a:custGeom>
              <a:avLst/>
              <a:gdLst>
                <a:gd name="T0" fmla="*/ 327 w 141"/>
                <a:gd name="T1" fmla="*/ 1 h 95"/>
                <a:gd name="T2" fmla="*/ 220 w 141"/>
                <a:gd name="T3" fmla="*/ 36 h 95"/>
                <a:gd name="T4" fmla="*/ 113 w 141"/>
                <a:gd name="T5" fmla="*/ 49 h 95"/>
                <a:gd name="T6" fmla="*/ 1 w 141"/>
                <a:gd name="T7" fmla="*/ 136 h 95"/>
                <a:gd name="T8" fmla="*/ 121 w 141"/>
                <a:gd name="T9" fmla="*/ 227 h 95"/>
                <a:gd name="T10" fmla="*/ 123 w 141"/>
                <a:gd name="T11" fmla="*/ 225 h 95"/>
                <a:gd name="T12" fmla="*/ 121 w 141"/>
                <a:gd name="T13" fmla="*/ 219 h 95"/>
                <a:gd name="T14" fmla="*/ 9 w 141"/>
                <a:gd name="T15" fmla="*/ 139 h 95"/>
                <a:gd name="T16" fmla="*/ 116 w 141"/>
                <a:gd name="T17" fmla="*/ 57 h 95"/>
                <a:gd name="T18" fmla="*/ 220 w 141"/>
                <a:gd name="T19" fmla="*/ 43 h 95"/>
                <a:gd name="T20" fmla="*/ 332 w 141"/>
                <a:gd name="T21" fmla="*/ 7 h 95"/>
                <a:gd name="T22" fmla="*/ 332 w 141"/>
                <a:gd name="T23" fmla="*/ 1 h 95"/>
                <a:gd name="T24" fmla="*/ 327 w 141"/>
                <a:gd name="T25" fmla="*/ 1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" h="95">
                  <a:moveTo>
                    <a:pt x="138" y="1"/>
                  </a:moveTo>
                  <a:cubicBezTo>
                    <a:pt x="128" y="13"/>
                    <a:pt x="114" y="14"/>
                    <a:pt x="93" y="15"/>
                  </a:cubicBezTo>
                  <a:cubicBezTo>
                    <a:pt x="80" y="16"/>
                    <a:pt x="65" y="17"/>
                    <a:pt x="48" y="21"/>
                  </a:cubicBezTo>
                  <a:cubicBezTo>
                    <a:pt x="20" y="28"/>
                    <a:pt x="3" y="37"/>
                    <a:pt x="1" y="57"/>
                  </a:cubicBezTo>
                  <a:cubicBezTo>
                    <a:pt x="0" y="80"/>
                    <a:pt x="39" y="94"/>
                    <a:pt x="51" y="95"/>
                  </a:cubicBezTo>
                  <a:cubicBezTo>
                    <a:pt x="52" y="95"/>
                    <a:pt x="52" y="94"/>
                    <a:pt x="52" y="94"/>
                  </a:cubicBezTo>
                  <a:cubicBezTo>
                    <a:pt x="53" y="93"/>
                    <a:pt x="52" y="92"/>
                    <a:pt x="51" y="92"/>
                  </a:cubicBezTo>
                  <a:cubicBezTo>
                    <a:pt x="39" y="91"/>
                    <a:pt x="3" y="77"/>
                    <a:pt x="4" y="58"/>
                  </a:cubicBezTo>
                  <a:cubicBezTo>
                    <a:pt x="6" y="39"/>
                    <a:pt x="22" y="31"/>
                    <a:pt x="49" y="24"/>
                  </a:cubicBezTo>
                  <a:cubicBezTo>
                    <a:pt x="65" y="20"/>
                    <a:pt x="80" y="19"/>
                    <a:pt x="93" y="18"/>
                  </a:cubicBezTo>
                  <a:cubicBezTo>
                    <a:pt x="114" y="17"/>
                    <a:pt x="130" y="16"/>
                    <a:pt x="140" y="3"/>
                  </a:cubicBezTo>
                  <a:cubicBezTo>
                    <a:pt x="141" y="2"/>
                    <a:pt x="141" y="1"/>
                    <a:pt x="140" y="1"/>
                  </a:cubicBezTo>
                  <a:cubicBezTo>
                    <a:pt x="139" y="0"/>
                    <a:pt x="138" y="1"/>
                    <a:pt x="138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2" name="Freeform 244"/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auto">
            <a:xfrm>
              <a:off x="840" y="1104"/>
              <a:ext cx="601" cy="1579"/>
            </a:xfrm>
            <a:custGeom>
              <a:avLst/>
              <a:gdLst>
                <a:gd name="T0" fmla="*/ 1064 w 450"/>
                <a:gd name="T1" fmla="*/ 256 h 1184"/>
                <a:gd name="T2" fmla="*/ 978 w 450"/>
                <a:gd name="T3" fmla="*/ 229 h 1184"/>
                <a:gd name="T4" fmla="*/ 867 w 450"/>
                <a:gd name="T5" fmla="*/ 268 h 1184"/>
                <a:gd name="T6" fmla="*/ 865 w 450"/>
                <a:gd name="T7" fmla="*/ 261 h 1184"/>
                <a:gd name="T8" fmla="*/ 1058 w 450"/>
                <a:gd name="T9" fmla="*/ 79 h 1184"/>
                <a:gd name="T10" fmla="*/ 1059 w 450"/>
                <a:gd name="T11" fmla="*/ 1 h 1184"/>
                <a:gd name="T12" fmla="*/ 684 w 450"/>
                <a:gd name="T13" fmla="*/ 315 h 1184"/>
                <a:gd name="T14" fmla="*/ 264 w 450"/>
                <a:gd name="T15" fmla="*/ 1119 h 1184"/>
                <a:gd name="T16" fmla="*/ 303 w 450"/>
                <a:gd name="T17" fmla="*/ 1076 h 1184"/>
                <a:gd name="T18" fmla="*/ 296 w 450"/>
                <a:gd name="T19" fmla="*/ 1211 h 1184"/>
                <a:gd name="T20" fmla="*/ 243 w 450"/>
                <a:gd name="T21" fmla="*/ 1464 h 1184"/>
                <a:gd name="T22" fmla="*/ 346 w 450"/>
                <a:gd name="T23" fmla="*/ 866 h 1184"/>
                <a:gd name="T24" fmla="*/ 362 w 450"/>
                <a:gd name="T25" fmla="*/ 1144 h 1184"/>
                <a:gd name="T26" fmla="*/ 171 w 450"/>
                <a:gd name="T27" fmla="*/ 2254 h 1184"/>
                <a:gd name="T28" fmla="*/ 182 w 450"/>
                <a:gd name="T29" fmla="*/ 2176 h 1184"/>
                <a:gd name="T30" fmla="*/ 260 w 450"/>
                <a:gd name="T31" fmla="*/ 1750 h 1184"/>
                <a:gd name="T32" fmla="*/ 341 w 450"/>
                <a:gd name="T33" fmla="*/ 1599 h 1184"/>
                <a:gd name="T34" fmla="*/ 114 w 450"/>
                <a:gd name="T35" fmla="*/ 2426 h 1184"/>
                <a:gd name="T36" fmla="*/ 76 w 450"/>
                <a:gd name="T37" fmla="*/ 2473 h 1184"/>
                <a:gd name="T38" fmla="*/ 152 w 450"/>
                <a:gd name="T39" fmla="*/ 2718 h 1184"/>
                <a:gd name="T40" fmla="*/ 158 w 450"/>
                <a:gd name="T41" fmla="*/ 2523 h 1184"/>
                <a:gd name="T42" fmla="*/ 203 w 450"/>
                <a:gd name="T43" fmla="*/ 2725 h 1184"/>
                <a:gd name="T44" fmla="*/ 218 w 450"/>
                <a:gd name="T45" fmla="*/ 2803 h 1184"/>
                <a:gd name="T46" fmla="*/ 248 w 450"/>
                <a:gd name="T47" fmla="*/ 2794 h 1184"/>
                <a:gd name="T48" fmla="*/ 292 w 450"/>
                <a:gd name="T49" fmla="*/ 2586 h 1184"/>
                <a:gd name="T50" fmla="*/ 296 w 450"/>
                <a:gd name="T51" fmla="*/ 2682 h 1184"/>
                <a:gd name="T52" fmla="*/ 291 w 450"/>
                <a:gd name="T53" fmla="*/ 2543 h 1184"/>
                <a:gd name="T54" fmla="*/ 350 w 450"/>
                <a:gd name="T55" fmla="*/ 2611 h 1184"/>
                <a:gd name="T56" fmla="*/ 339 w 450"/>
                <a:gd name="T57" fmla="*/ 2467 h 1184"/>
                <a:gd name="T58" fmla="*/ 334 w 450"/>
                <a:gd name="T59" fmla="*/ 2425 h 1184"/>
                <a:gd name="T60" fmla="*/ 303 w 450"/>
                <a:gd name="T61" fmla="*/ 2195 h 1184"/>
                <a:gd name="T62" fmla="*/ 554 w 450"/>
                <a:gd name="T63" fmla="*/ 640 h 1184"/>
                <a:gd name="T64" fmla="*/ 1070 w 450"/>
                <a:gd name="T65" fmla="*/ 304 h 1184"/>
                <a:gd name="T66" fmla="*/ 823 w 450"/>
                <a:gd name="T67" fmla="*/ 244 h 1184"/>
                <a:gd name="T68" fmla="*/ 548 w 450"/>
                <a:gd name="T69" fmla="*/ 393 h 1184"/>
                <a:gd name="T70" fmla="*/ 594 w 450"/>
                <a:gd name="T71" fmla="*/ 448 h 1184"/>
                <a:gd name="T72" fmla="*/ 648 w 450"/>
                <a:gd name="T73" fmla="*/ 427 h 1184"/>
                <a:gd name="T74" fmla="*/ 469 w 450"/>
                <a:gd name="T75" fmla="*/ 567 h 1184"/>
                <a:gd name="T76" fmla="*/ 403 w 450"/>
                <a:gd name="T77" fmla="*/ 790 h 1184"/>
                <a:gd name="T78" fmla="*/ 347 w 450"/>
                <a:gd name="T79" fmla="*/ 1599 h 1184"/>
                <a:gd name="T80" fmla="*/ 203 w 450"/>
                <a:gd name="T81" fmla="*/ 2303 h 1184"/>
                <a:gd name="T82" fmla="*/ 243 w 450"/>
                <a:gd name="T83" fmla="*/ 2667 h 1184"/>
                <a:gd name="T84" fmla="*/ 196 w 450"/>
                <a:gd name="T85" fmla="*/ 2602 h 1184"/>
                <a:gd name="T86" fmla="*/ 319 w 450"/>
                <a:gd name="T87" fmla="*/ 2395 h 1184"/>
                <a:gd name="T88" fmla="*/ 270 w 450"/>
                <a:gd name="T89" fmla="*/ 2291 h 1184"/>
                <a:gd name="T90" fmla="*/ 395 w 450"/>
                <a:gd name="T91" fmla="*/ 1903 h 1184"/>
                <a:gd name="T92" fmla="*/ 278 w 450"/>
                <a:gd name="T93" fmla="*/ 2543 h 1184"/>
                <a:gd name="T94" fmla="*/ 170 w 450"/>
                <a:gd name="T95" fmla="*/ 2451 h 1184"/>
                <a:gd name="T96" fmla="*/ 288 w 450"/>
                <a:gd name="T97" fmla="*/ 1940 h 1184"/>
                <a:gd name="T98" fmla="*/ 303 w 450"/>
                <a:gd name="T99" fmla="*/ 2024 h 1184"/>
                <a:gd name="T100" fmla="*/ 346 w 450"/>
                <a:gd name="T101" fmla="*/ 1812 h 1184"/>
                <a:gd name="T102" fmla="*/ 350 w 450"/>
                <a:gd name="T103" fmla="*/ 1640 h 1184"/>
                <a:gd name="T104" fmla="*/ 442 w 450"/>
                <a:gd name="T105" fmla="*/ 1435 h 1184"/>
                <a:gd name="T106" fmla="*/ 419 w 450"/>
                <a:gd name="T107" fmla="*/ 1060 h 1184"/>
                <a:gd name="T108" fmla="*/ 793 w 450"/>
                <a:gd name="T109" fmla="*/ 363 h 1184"/>
                <a:gd name="T110" fmla="*/ 622 w 450"/>
                <a:gd name="T111" fmla="*/ 521 h 1184"/>
                <a:gd name="T112" fmla="*/ 680 w 450"/>
                <a:gd name="T113" fmla="*/ 405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50" h="1184">
                  <a:moveTo>
                    <a:pt x="450" y="126"/>
                  </a:moveTo>
                  <a:cubicBezTo>
                    <a:pt x="450" y="125"/>
                    <a:pt x="449" y="125"/>
                    <a:pt x="448" y="125"/>
                  </a:cubicBezTo>
                  <a:cubicBezTo>
                    <a:pt x="444" y="126"/>
                    <a:pt x="434" y="125"/>
                    <a:pt x="422" y="125"/>
                  </a:cubicBezTo>
                  <a:cubicBezTo>
                    <a:pt x="403" y="124"/>
                    <a:pt x="381" y="123"/>
                    <a:pt x="368" y="126"/>
                  </a:cubicBezTo>
                  <a:cubicBezTo>
                    <a:pt x="379" y="118"/>
                    <a:pt x="391" y="111"/>
                    <a:pt x="401" y="108"/>
                  </a:cubicBezTo>
                  <a:cubicBezTo>
                    <a:pt x="415" y="103"/>
                    <a:pt x="425" y="101"/>
                    <a:pt x="445" y="109"/>
                  </a:cubicBezTo>
                  <a:cubicBezTo>
                    <a:pt x="446" y="109"/>
                    <a:pt x="447" y="109"/>
                    <a:pt x="447" y="108"/>
                  </a:cubicBezTo>
                  <a:cubicBezTo>
                    <a:pt x="448" y="108"/>
                    <a:pt x="447" y="107"/>
                    <a:pt x="447" y="106"/>
                  </a:cubicBezTo>
                  <a:cubicBezTo>
                    <a:pt x="429" y="99"/>
                    <a:pt x="419" y="100"/>
                    <a:pt x="408" y="103"/>
                  </a:cubicBezTo>
                  <a:cubicBezTo>
                    <a:pt x="410" y="102"/>
                    <a:pt x="411" y="101"/>
                    <a:pt x="412" y="100"/>
                  </a:cubicBezTo>
                  <a:cubicBezTo>
                    <a:pt x="421" y="93"/>
                    <a:pt x="433" y="84"/>
                    <a:pt x="447" y="84"/>
                  </a:cubicBezTo>
                  <a:cubicBezTo>
                    <a:pt x="448" y="84"/>
                    <a:pt x="449" y="83"/>
                    <a:pt x="449" y="82"/>
                  </a:cubicBezTo>
                  <a:cubicBezTo>
                    <a:pt x="449" y="82"/>
                    <a:pt x="448" y="81"/>
                    <a:pt x="447" y="81"/>
                  </a:cubicBezTo>
                  <a:cubicBezTo>
                    <a:pt x="432" y="81"/>
                    <a:pt x="420" y="90"/>
                    <a:pt x="410" y="97"/>
                  </a:cubicBezTo>
                  <a:cubicBezTo>
                    <a:pt x="406" y="101"/>
                    <a:pt x="402" y="104"/>
                    <a:pt x="399" y="105"/>
                  </a:cubicBezTo>
                  <a:cubicBezTo>
                    <a:pt x="398" y="105"/>
                    <a:pt x="398" y="106"/>
                    <a:pt x="398" y="106"/>
                  </a:cubicBezTo>
                  <a:cubicBezTo>
                    <a:pt x="380" y="113"/>
                    <a:pt x="356" y="129"/>
                    <a:pt x="342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33" y="148"/>
                    <a:pt x="325" y="149"/>
                    <a:pt x="316" y="150"/>
                  </a:cubicBezTo>
                  <a:cubicBezTo>
                    <a:pt x="326" y="142"/>
                    <a:pt x="338" y="132"/>
                    <a:pt x="351" y="123"/>
                  </a:cubicBezTo>
                  <a:cubicBezTo>
                    <a:pt x="355" y="119"/>
                    <a:pt x="359" y="116"/>
                    <a:pt x="364" y="113"/>
                  </a:cubicBezTo>
                  <a:cubicBezTo>
                    <a:pt x="364" y="113"/>
                    <a:pt x="364" y="113"/>
                    <a:pt x="364" y="113"/>
                  </a:cubicBezTo>
                  <a:cubicBezTo>
                    <a:pt x="365" y="113"/>
                    <a:pt x="365" y="113"/>
                    <a:pt x="366" y="112"/>
                  </a:cubicBezTo>
                  <a:cubicBezTo>
                    <a:pt x="366" y="112"/>
                    <a:pt x="366" y="111"/>
                    <a:pt x="366" y="111"/>
                  </a:cubicBezTo>
                  <a:cubicBezTo>
                    <a:pt x="398" y="86"/>
                    <a:pt x="432" y="61"/>
                    <a:pt x="445" y="57"/>
                  </a:cubicBezTo>
                  <a:cubicBezTo>
                    <a:pt x="446" y="57"/>
                    <a:pt x="446" y="56"/>
                    <a:pt x="446" y="55"/>
                  </a:cubicBezTo>
                  <a:cubicBezTo>
                    <a:pt x="446" y="55"/>
                    <a:pt x="445" y="54"/>
                    <a:pt x="444" y="54"/>
                  </a:cubicBezTo>
                  <a:cubicBezTo>
                    <a:pt x="430" y="58"/>
                    <a:pt x="397" y="83"/>
                    <a:pt x="363" y="110"/>
                  </a:cubicBezTo>
                  <a:cubicBezTo>
                    <a:pt x="358" y="109"/>
                    <a:pt x="350" y="111"/>
                    <a:pt x="342" y="113"/>
                  </a:cubicBezTo>
                  <a:cubicBezTo>
                    <a:pt x="345" y="109"/>
                    <a:pt x="347" y="106"/>
                    <a:pt x="349" y="103"/>
                  </a:cubicBezTo>
                  <a:cubicBezTo>
                    <a:pt x="349" y="102"/>
                    <a:pt x="349" y="102"/>
                    <a:pt x="348" y="101"/>
                  </a:cubicBezTo>
                  <a:cubicBezTo>
                    <a:pt x="367" y="89"/>
                    <a:pt x="382" y="78"/>
                    <a:pt x="388" y="69"/>
                  </a:cubicBezTo>
                  <a:cubicBezTo>
                    <a:pt x="397" y="57"/>
                    <a:pt x="397" y="57"/>
                    <a:pt x="397" y="57"/>
                  </a:cubicBezTo>
                  <a:cubicBezTo>
                    <a:pt x="404" y="55"/>
                    <a:pt x="412" y="50"/>
                    <a:pt x="419" y="44"/>
                  </a:cubicBezTo>
                  <a:cubicBezTo>
                    <a:pt x="429" y="38"/>
                    <a:pt x="438" y="32"/>
                    <a:pt x="444" y="33"/>
                  </a:cubicBezTo>
                  <a:cubicBezTo>
                    <a:pt x="445" y="33"/>
                    <a:pt x="446" y="33"/>
                    <a:pt x="446" y="32"/>
                  </a:cubicBezTo>
                  <a:cubicBezTo>
                    <a:pt x="446" y="31"/>
                    <a:pt x="446" y="31"/>
                    <a:pt x="445" y="30"/>
                  </a:cubicBezTo>
                  <a:cubicBezTo>
                    <a:pt x="438" y="28"/>
                    <a:pt x="428" y="35"/>
                    <a:pt x="418" y="42"/>
                  </a:cubicBezTo>
                  <a:cubicBezTo>
                    <a:pt x="412" y="46"/>
                    <a:pt x="406" y="50"/>
                    <a:pt x="400" y="53"/>
                  </a:cubicBezTo>
                  <a:cubicBezTo>
                    <a:pt x="403" y="49"/>
                    <a:pt x="403" y="49"/>
                    <a:pt x="403" y="49"/>
                  </a:cubicBezTo>
                  <a:cubicBezTo>
                    <a:pt x="418" y="28"/>
                    <a:pt x="436" y="4"/>
                    <a:pt x="444" y="3"/>
                  </a:cubicBezTo>
                  <a:cubicBezTo>
                    <a:pt x="445" y="3"/>
                    <a:pt x="446" y="2"/>
                    <a:pt x="445" y="1"/>
                  </a:cubicBezTo>
                  <a:cubicBezTo>
                    <a:pt x="445" y="0"/>
                    <a:pt x="445" y="0"/>
                    <a:pt x="444" y="0"/>
                  </a:cubicBezTo>
                  <a:cubicBezTo>
                    <a:pt x="434" y="1"/>
                    <a:pt x="418" y="23"/>
                    <a:pt x="401" y="47"/>
                  </a:cubicBezTo>
                  <a:cubicBezTo>
                    <a:pt x="395" y="55"/>
                    <a:pt x="395" y="55"/>
                    <a:pt x="395" y="55"/>
                  </a:cubicBezTo>
                  <a:cubicBezTo>
                    <a:pt x="395" y="55"/>
                    <a:pt x="394" y="55"/>
                    <a:pt x="394" y="56"/>
                  </a:cubicBezTo>
                  <a:cubicBezTo>
                    <a:pt x="386" y="67"/>
                    <a:pt x="386" y="67"/>
                    <a:pt x="386" y="67"/>
                  </a:cubicBezTo>
                  <a:cubicBezTo>
                    <a:pt x="374" y="83"/>
                    <a:pt x="330" y="110"/>
                    <a:pt x="289" y="133"/>
                  </a:cubicBezTo>
                  <a:cubicBezTo>
                    <a:pt x="288" y="133"/>
                    <a:pt x="287" y="133"/>
                    <a:pt x="287" y="133"/>
                  </a:cubicBezTo>
                  <a:cubicBezTo>
                    <a:pt x="286" y="133"/>
                    <a:pt x="286" y="134"/>
                    <a:pt x="286" y="134"/>
                  </a:cubicBezTo>
                  <a:cubicBezTo>
                    <a:pt x="257" y="150"/>
                    <a:pt x="229" y="163"/>
                    <a:pt x="213" y="169"/>
                  </a:cubicBezTo>
                  <a:cubicBezTo>
                    <a:pt x="179" y="180"/>
                    <a:pt x="149" y="267"/>
                    <a:pt x="146" y="318"/>
                  </a:cubicBezTo>
                  <a:cubicBezTo>
                    <a:pt x="145" y="331"/>
                    <a:pt x="143" y="355"/>
                    <a:pt x="141" y="380"/>
                  </a:cubicBezTo>
                  <a:cubicBezTo>
                    <a:pt x="139" y="395"/>
                    <a:pt x="137" y="411"/>
                    <a:pt x="132" y="425"/>
                  </a:cubicBezTo>
                  <a:cubicBezTo>
                    <a:pt x="128" y="433"/>
                    <a:pt x="127" y="442"/>
                    <a:pt x="125" y="451"/>
                  </a:cubicBezTo>
                  <a:cubicBezTo>
                    <a:pt x="122" y="459"/>
                    <a:pt x="116" y="469"/>
                    <a:pt x="111" y="472"/>
                  </a:cubicBezTo>
                  <a:cubicBezTo>
                    <a:pt x="110" y="472"/>
                    <a:pt x="110" y="473"/>
                    <a:pt x="110" y="474"/>
                  </a:cubicBezTo>
                  <a:cubicBezTo>
                    <a:pt x="110" y="475"/>
                    <a:pt x="111" y="475"/>
                    <a:pt x="112" y="474"/>
                  </a:cubicBezTo>
                  <a:cubicBezTo>
                    <a:pt x="116" y="472"/>
                    <a:pt x="119" y="468"/>
                    <a:pt x="122" y="463"/>
                  </a:cubicBezTo>
                  <a:cubicBezTo>
                    <a:pt x="120" y="473"/>
                    <a:pt x="117" y="483"/>
                    <a:pt x="113" y="492"/>
                  </a:cubicBezTo>
                  <a:cubicBezTo>
                    <a:pt x="112" y="493"/>
                    <a:pt x="113" y="494"/>
                    <a:pt x="113" y="494"/>
                  </a:cubicBezTo>
                  <a:cubicBezTo>
                    <a:pt x="114" y="495"/>
                    <a:pt x="115" y="495"/>
                    <a:pt x="115" y="494"/>
                  </a:cubicBezTo>
                  <a:cubicBezTo>
                    <a:pt x="122" y="481"/>
                    <a:pt x="125" y="467"/>
                    <a:pt x="127" y="454"/>
                  </a:cubicBezTo>
                  <a:cubicBezTo>
                    <a:pt x="127" y="454"/>
                    <a:pt x="127" y="453"/>
                    <a:pt x="128" y="452"/>
                  </a:cubicBezTo>
                  <a:cubicBezTo>
                    <a:pt x="128" y="450"/>
                    <a:pt x="128" y="449"/>
                    <a:pt x="129" y="448"/>
                  </a:cubicBezTo>
                  <a:cubicBezTo>
                    <a:pt x="129" y="448"/>
                    <a:pt x="129" y="447"/>
                    <a:pt x="129" y="447"/>
                  </a:cubicBezTo>
                  <a:cubicBezTo>
                    <a:pt x="130" y="440"/>
                    <a:pt x="132" y="433"/>
                    <a:pt x="134" y="426"/>
                  </a:cubicBezTo>
                  <a:cubicBezTo>
                    <a:pt x="136" y="422"/>
                    <a:pt x="137" y="417"/>
                    <a:pt x="138" y="413"/>
                  </a:cubicBezTo>
                  <a:cubicBezTo>
                    <a:pt x="137" y="430"/>
                    <a:pt x="135" y="445"/>
                    <a:pt x="135" y="453"/>
                  </a:cubicBezTo>
                  <a:cubicBezTo>
                    <a:pt x="135" y="466"/>
                    <a:pt x="129" y="489"/>
                    <a:pt x="124" y="511"/>
                  </a:cubicBezTo>
                  <a:cubicBezTo>
                    <a:pt x="120" y="529"/>
                    <a:pt x="115" y="546"/>
                    <a:pt x="114" y="557"/>
                  </a:cubicBezTo>
                  <a:cubicBezTo>
                    <a:pt x="112" y="582"/>
                    <a:pt x="108" y="595"/>
                    <a:pt x="99" y="616"/>
                  </a:cubicBezTo>
                  <a:cubicBezTo>
                    <a:pt x="87" y="643"/>
                    <a:pt x="86" y="659"/>
                    <a:pt x="84" y="670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3" y="682"/>
                    <a:pt x="84" y="682"/>
                    <a:pt x="84" y="681"/>
                  </a:cubicBezTo>
                  <a:cubicBezTo>
                    <a:pt x="86" y="670"/>
                    <a:pt x="86" y="670"/>
                    <a:pt x="86" y="670"/>
                  </a:cubicBezTo>
                  <a:cubicBezTo>
                    <a:pt x="87" y="658"/>
                    <a:pt x="90" y="644"/>
                    <a:pt x="102" y="617"/>
                  </a:cubicBezTo>
                  <a:cubicBezTo>
                    <a:pt x="111" y="596"/>
                    <a:pt x="115" y="583"/>
                    <a:pt x="117" y="558"/>
                  </a:cubicBezTo>
                  <a:cubicBezTo>
                    <a:pt x="118" y="547"/>
                    <a:pt x="123" y="530"/>
                    <a:pt x="127" y="511"/>
                  </a:cubicBezTo>
                  <a:cubicBezTo>
                    <a:pt x="132" y="489"/>
                    <a:pt x="138" y="467"/>
                    <a:pt x="138" y="453"/>
                  </a:cubicBezTo>
                  <a:cubicBezTo>
                    <a:pt x="139" y="441"/>
                    <a:pt x="141" y="417"/>
                    <a:pt x="143" y="392"/>
                  </a:cubicBezTo>
                  <a:cubicBezTo>
                    <a:pt x="143" y="388"/>
                    <a:pt x="144" y="384"/>
                    <a:pt x="144" y="380"/>
                  </a:cubicBezTo>
                  <a:cubicBezTo>
                    <a:pt x="144" y="380"/>
                    <a:pt x="144" y="380"/>
                    <a:pt x="144" y="380"/>
                  </a:cubicBezTo>
                  <a:cubicBezTo>
                    <a:pt x="144" y="380"/>
                    <a:pt x="146" y="365"/>
                    <a:pt x="145" y="365"/>
                  </a:cubicBezTo>
                  <a:cubicBezTo>
                    <a:pt x="147" y="346"/>
                    <a:pt x="148" y="329"/>
                    <a:pt x="149" y="318"/>
                  </a:cubicBezTo>
                  <a:cubicBezTo>
                    <a:pt x="152" y="262"/>
                    <a:pt x="184" y="182"/>
                    <a:pt x="214" y="172"/>
                  </a:cubicBezTo>
                  <a:cubicBezTo>
                    <a:pt x="217" y="171"/>
                    <a:pt x="220" y="170"/>
                    <a:pt x="224" y="168"/>
                  </a:cubicBezTo>
                  <a:cubicBezTo>
                    <a:pt x="214" y="180"/>
                    <a:pt x="201" y="209"/>
                    <a:pt x="194" y="238"/>
                  </a:cubicBezTo>
                  <a:cubicBezTo>
                    <a:pt x="180" y="259"/>
                    <a:pt x="168" y="290"/>
                    <a:pt x="166" y="333"/>
                  </a:cubicBezTo>
                  <a:cubicBezTo>
                    <a:pt x="165" y="346"/>
                    <a:pt x="165" y="346"/>
                    <a:pt x="165" y="346"/>
                  </a:cubicBezTo>
                  <a:cubicBezTo>
                    <a:pt x="163" y="382"/>
                    <a:pt x="160" y="441"/>
                    <a:pt x="152" y="482"/>
                  </a:cubicBezTo>
                  <a:cubicBezTo>
                    <a:pt x="150" y="496"/>
                    <a:pt x="148" y="515"/>
                    <a:pt x="146" y="535"/>
                  </a:cubicBezTo>
                  <a:cubicBezTo>
                    <a:pt x="142" y="580"/>
                    <a:pt x="137" y="635"/>
                    <a:pt x="120" y="670"/>
                  </a:cubicBezTo>
                  <a:cubicBezTo>
                    <a:pt x="117" y="677"/>
                    <a:pt x="113" y="685"/>
                    <a:pt x="110" y="693"/>
                  </a:cubicBezTo>
                  <a:cubicBezTo>
                    <a:pt x="110" y="693"/>
                    <a:pt x="109" y="694"/>
                    <a:pt x="109" y="694"/>
                  </a:cubicBezTo>
                  <a:cubicBezTo>
                    <a:pt x="89" y="753"/>
                    <a:pt x="77" y="849"/>
                    <a:pt x="75" y="887"/>
                  </a:cubicBezTo>
                  <a:cubicBezTo>
                    <a:pt x="73" y="897"/>
                    <a:pt x="73" y="908"/>
                    <a:pt x="73" y="918"/>
                  </a:cubicBezTo>
                  <a:cubicBezTo>
                    <a:pt x="74" y="929"/>
                    <a:pt x="74" y="939"/>
                    <a:pt x="72" y="950"/>
                  </a:cubicBezTo>
                  <a:cubicBezTo>
                    <a:pt x="67" y="970"/>
                    <a:pt x="55" y="982"/>
                    <a:pt x="41" y="994"/>
                  </a:cubicBezTo>
                  <a:cubicBezTo>
                    <a:pt x="36" y="999"/>
                    <a:pt x="31" y="1004"/>
                    <a:pt x="26" y="1009"/>
                  </a:cubicBezTo>
                  <a:cubicBezTo>
                    <a:pt x="26" y="1010"/>
                    <a:pt x="26" y="1011"/>
                    <a:pt x="26" y="1012"/>
                  </a:cubicBezTo>
                  <a:cubicBezTo>
                    <a:pt x="27" y="1012"/>
                    <a:pt x="28" y="1012"/>
                    <a:pt x="28" y="1011"/>
                  </a:cubicBezTo>
                  <a:cubicBezTo>
                    <a:pt x="33" y="1006"/>
                    <a:pt x="38" y="1001"/>
                    <a:pt x="43" y="996"/>
                  </a:cubicBezTo>
                  <a:cubicBezTo>
                    <a:pt x="57" y="984"/>
                    <a:pt x="70" y="972"/>
                    <a:pt x="74" y="951"/>
                  </a:cubicBezTo>
                  <a:cubicBezTo>
                    <a:pt x="77" y="940"/>
                    <a:pt x="77" y="929"/>
                    <a:pt x="76" y="918"/>
                  </a:cubicBezTo>
                  <a:cubicBezTo>
                    <a:pt x="76" y="907"/>
                    <a:pt x="76" y="897"/>
                    <a:pt x="78" y="887"/>
                  </a:cubicBezTo>
                  <a:cubicBezTo>
                    <a:pt x="80" y="853"/>
                    <a:pt x="90" y="770"/>
                    <a:pt x="107" y="711"/>
                  </a:cubicBezTo>
                  <a:cubicBezTo>
                    <a:pt x="106" y="721"/>
                    <a:pt x="106" y="730"/>
                    <a:pt x="106" y="738"/>
                  </a:cubicBezTo>
                  <a:cubicBezTo>
                    <a:pt x="106" y="751"/>
                    <a:pt x="106" y="763"/>
                    <a:pt x="104" y="775"/>
                  </a:cubicBezTo>
                  <a:cubicBezTo>
                    <a:pt x="104" y="776"/>
                    <a:pt x="104" y="777"/>
                    <a:pt x="105" y="777"/>
                  </a:cubicBezTo>
                  <a:cubicBezTo>
                    <a:pt x="106" y="777"/>
                    <a:pt x="107" y="777"/>
                    <a:pt x="107" y="776"/>
                  </a:cubicBezTo>
                  <a:cubicBezTo>
                    <a:pt x="109" y="763"/>
                    <a:pt x="109" y="751"/>
                    <a:pt x="109" y="738"/>
                  </a:cubicBezTo>
                  <a:cubicBezTo>
                    <a:pt x="109" y="725"/>
                    <a:pt x="109" y="712"/>
                    <a:pt x="112" y="696"/>
                  </a:cubicBezTo>
                  <a:cubicBezTo>
                    <a:pt x="112" y="696"/>
                    <a:pt x="112" y="696"/>
                    <a:pt x="112" y="696"/>
                  </a:cubicBezTo>
                  <a:cubicBezTo>
                    <a:pt x="115" y="687"/>
                    <a:pt x="119" y="679"/>
                    <a:pt x="123" y="671"/>
                  </a:cubicBezTo>
                  <a:cubicBezTo>
                    <a:pt x="130" y="656"/>
                    <a:pt x="135" y="638"/>
                    <a:pt x="139" y="618"/>
                  </a:cubicBezTo>
                  <a:cubicBezTo>
                    <a:pt x="139" y="621"/>
                    <a:pt x="140" y="624"/>
                    <a:pt x="140" y="628"/>
                  </a:cubicBezTo>
                  <a:cubicBezTo>
                    <a:pt x="142" y="633"/>
                    <a:pt x="143" y="639"/>
                    <a:pt x="143" y="646"/>
                  </a:cubicBezTo>
                  <a:cubicBezTo>
                    <a:pt x="144" y="655"/>
                    <a:pt x="144" y="664"/>
                    <a:pt x="143" y="674"/>
                  </a:cubicBezTo>
                  <a:cubicBezTo>
                    <a:pt x="143" y="681"/>
                    <a:pt x="143" y="688"/>
                    <a:pt x="143" y="696"/>
                  </a:cubicBezTo>
                  <a:cubicBezTo>
                    <a:pt x="143" y="696"/>
                    <a:pt x="143" y="696"/>
                    <a:pt x="143" y="696"/>
                  </a:cubicBezTo>
                  <a:cubicBezTo>
                    <a:pt x="135" y="727"/>
                    <a:pt x="127" y="772"/>
                    <a:pt x="118" y="817"/>
                  </a:cubicBezTo>
                  <a:cubicBezTo>
                    <a:pt x="106" y="874"/>
                    <a:pt x="94" y="933"/>
                    <a:pt x="85" y="970"/>
                  </a:cubicBezTo>
                  <a:cubicBezTo>
                    <a:pt x="85" y="970"/>
                    <a:pt x="85" y="970"/>
                    <a:pt x="85" y="970"/>
                  </a:cubicBezTo>
                  <a:cubicBezTo>
                    <a:pt x="79" y="989"/>
                    <a:pt x="79" y="989"/>
                    <a:pt x="79" y="989"/>
                  </a:cubicBezTo>
                  <a:cubicBezTo>
                    <a:pt x="71" y="1004"/>
                    <a:pt x="60" y="1013"/>
                    <a:pt x="48" y="1023"/>
                  </a:cubicBezTo>
                  <a:cubicBezTo>
                    <a:pt x="42" y="1029"/>
                    <a:pt x="35" y="1034"/>
                    <a:pt x="30" y="1040"/>
                  </a:cubicBezTo>
                  <a:cubicBezTo>
                    <a:pt x="16" y="1057"/>
                    <a:pt x="9" y="1075"/>
                    <a:pt x="4" y="1090"/>
                  </a:cubicBezTo>
                  <a:cubicBezTo>
                    <a:pt x="0" y="1100"/>
                    <a:pt x="0" y="1100"/>
                    <a:pt x="0" y="1100"/>
                  </a:cubicBezTo>
                  <a:cubicBezTo>
                    <a:pt x="0" y="1101"/>
                    <a:pt x="0" y="1102"/>
                    <a:pt x="1" y="1102"/>
                  </a:cubicBezTo>
                  <a:cubicBezTo>
                    <a:pt x="2" y="1102"/>
                    <a:pt x="3" y="1102"/>
                    <a:pt x="3" y="1101"/>
                  </a:cubicBezTo>
                  <a:cubicBezTo>
                    <a:pt x="7" y="1091"/>
                    <a:pt x="7" y="1091"/>
                    <a:pt x="7" y="1091"/>
                  </a:cubicBezTo>
                  <a:cubicBezTo>
                    <a:pt x="12" y="1077"/>
                    <a:pt x="19" y="1058"/>
                    <a:pt x="32" y="1042"/>
                  </a:cubicBezTo>
                  <a:cubicBezTo>
                    <a:pt x="37" y="1036"/>
                    <a:pt x="44" y="1031"/>
                    <a:pt x="50" y="1025"/>
                  </a:cubicBezTo>
                  <a:cubicBezTo>
                    <a:pt x="59" y="1018"/>
                    <a:pt x="69" y="1010"/>
                    <a:pt x="76" y="999"/>
                  </a:cubicBezTo>
                  <a:cubicBezTo>
                    <a:pt x="73" y="1010"/>
                    <a:pt x="71" y="1020"/>
                    <a:pt x="68" y="1030"/>
                  </a:cubicBezTo>
                  <a:cubicBezTo>
                    <a:pt x="68" y="1031"/>
                    <a:pt x="68" y="1031"/>
                    <a:pt x="68" y="1031"/>
                  </a:cubicBezTo>
                  <a:cubicBezTo>
                    <a:pt x="68" y="1033"/>
                    <a:pt x="68" y="1033"/>
                    <a:pt x="68" y="1033"/>
                  </a:cubicBezTo>
                  <a:cubicBezTo>
                    <a:pt x="63" y="1057"/>
                    <a:pt x="60" y="1080"/>
                    <a:pt x="59" y="1104"/>
                  </a:cubicBezTo>
                  <a:cubicBezTo>
                    <a:pt x="59" y="1112"/>
                    <a:pt x="62" y="1129"/>
                    <a:pt x="64" y="1146"/>
                  </a:cubicBezTo>
                  <a:cubicBezTo>
                    <a:pt x="66" y="1160"/>
                    <a:pt x="68" y="1173"/>
                    <a:pt x="68" y="1180"/>
                  </a:cubicBezTo>
                  <a:cubicBezTo>
                    <a:pt x="68" y="1181"/>
                    <a:pt x="69" y="1181"/>
                    <a:pt x="70" y="1181"/>
                  </a:cubicBezTo>
                  <a:cubicBezTo>
                    <a:pt x="71" y="1181"/>
                    <a:pt x="71" y="1181"/>
                    <a:pt x="71" y="1180"/>
                  </a:cubicBezTo>
                  <a:cubicBezTo>
                    <a:pt x="71" y="1172"/>
                    <a:pt x="69" y="1160"/>
                    <a:pt x="67" y="1146"/>
                  </a:cubicBezTo>
                  <a:cubicBezTo>
                    <a:pt x="65" y="1129"/>
                    <a:pt x="62" y="1112"/>
                    <a:pt x="62" y="1104"/>
                  </a:cubicBezTo>
                  <a:cubicBezTo>
                    <a:pt x="63" y="1089"/>
                    <a:pt x="64" y="1075"/>
                    <a:pt x="66" y="1060"/>
                  </a:cubicBezTo>
                  <a:cubicBezTo>
                    <a:pt x="66" y="1061"/>
                    <a:pt x="66" y="1062"/>
                    <a:pt x="66" y="1064"/>
                  </a:cubicBezTo>
                  <a:cubicBezTo>
                    <a:pt x="66" y="1070"/>
                    <a:pt x="67" y="1075"/>
                    <a:pt x="69" y="1081"/>
                  </a:cubicBezTo>
                  <a:cubicBezTo>
                    <a:pt x="69" y="1081"/>
                    <a:pt x="69" y="1082"/>
                    <a:pt x="69" y="1082"/>
                  </a:cubicBezTo>
                  <a:cubicBezTo>
                    <a:pt x="69" y="1082"/>
                    <a:pt x="69" y="1082"/>
                    <a:pt x="69" y="1083"/>
                  </a:cubicBezTo>
                  <a:cubicBezTo>
                    <a:pt x="70" y="1085"/>
                    <a:pt x="70" y="1088"/>
                    <a:pt x="71" y="1091"/>
                  </a:cubicBezTo>
                  <a:cubicBezTo>
                    <a:pt x="72" y="1096"/>
                    <a:pt x="74" y="1102"/>
                    <a:pt x="75" y="1108"/>
                  </a:cubicBezTo>
                  <a:cubicBezTo>
                    <a:pt x="77" y="1121"/>
                    <a:pt x="80" y="1131"/>
                    <a:pt x="83" y="1143"/>
                  </a:cubicBezTo>
                  <a:cubicBezTo>
                    <a:pt x="85" y="1149"/>
                    <a:pt x="85" y="1149"/>
                    <a:pt x="85" y="1149"/>
                  </a:cubicBezTo>
                  <a:cubicBezTo>
                    <a:pt x="86" y="1153"/>
                    <a:pt x="86" y="1157"/>
                    <a:pt x="86" y="1162"/>
                  </a:cubicBezTo>
                  <a:cubicBezTo>
                    <a:pt x="86" y="1162"/>
                    <a:pt x="86" y="1162"/>
                    <a:pt x="86" y="1162"/>
                  </a:cubicBezTo>
                  <a:cubicBezTo>
                    <a:pt x="86" y="1162"/>
                    <a:pt x="86" y="1163"/>
                    <a:pt x="86" y="1163"/>
                  </a:cubicBezTo>
                  <a:cubicBezTo>
                    <a:pt x="86" y="1164"/>
                    <a:pt x="86" y="1164"/>
                    <a:pt x="86" y="1165"/>
                  </a:cubicBezTo>
                  <a:cubicBezTo>
                    <a:pt x="86" y="1172"/>
                    <a:pt x="86" y="1178"/>
                    <a:pt x="89" y="1183"/>
                  </a:cubicBezTo>
                  <a:cubicBezTo>
                    <a:pt x="89" y="1184"/>
                    <a:pt x="90" y="1184"/>
                    <a:pt x="91" y="1184"/>
                  </a:cubicBezTo>
                  <a:cubicBezTo>
                    <a:pt x="91" y="1183"/>
                    <a:pt x="92" y="1183"/>
                    <a:pt x="91" y="1182"/>
                  </a:cubicBezTo>
                  <a:cubicBezTo>
                    <a:pt x="89" y="1177"/>
                    <a:pt x="89" y="1171"/>
                    <a:pt x="89" y="1165"/>
                  </a:cubicBezTo>
                  <a:cubicBezTo>
                    <a:pt x="89" y="1164"/>
                    <a:pt x="89" y="1163"/>
                    <a:pt x="89" y="1162"/>
                  </a:cubicBezTo>
                  <a:cubicBezTo>
                    <a:pt x="93" y="1151"/>
                    <a:pt x="93" y="1151"/>
                    <a:pt x="93" y="1151"/>
                  </a:cubicBezTo>
                  <a:cubicBezTo>
                    <a:pt x="95" y="1143"/>
                    <a:pt x="97" y="1135"/>
                    <a:pt x="102" y="1130"/>
                  </a:cubicBezTo>
                  <a:cubicBezTo>
                    <a:pt x="102" y="1131"/>
                    <a:pt x="102" y="1133"/>
                    <a:pt x="102" y="1135"/>
                  </a:cubicBezTo>
                  <a:cubicBezTo>
                    <a:pt x="103" y="1160"/>
                    <a:pt x="103" y="1170"/>
                    <a:pt x="102" y="1176"/>
                  </a:cubicBezTo>
                  <a:cubicBezTo>
                    <a:pt x="102" y="1177"/>
                    <a:pt x="103" y="1178"/>
                    <a:pt x="104" y="1178"/>
                  </a:cubicBezTo>
                  <a:cubicBezTo>
                    <a:pt x="105" y="1178"/>
                    <a:pt x="105" y="1177"/>
                    <a:pt x="105" y="1176"/>
                  </a:cubicBezTo>
                  <a:cubicBezTo>
                    <a:pt x="106" y="1170"/>
                    <a:pt x="106" y="1160"/>
                    <a:pt x="105" y="1135"/>
                  </a:cubicBezTo>
                  <a:cubicBezTo>
                    <a:pt x="105" y="1122"/>
                    <a:pt x="109" y="1109"/>
                    <a:pt x="112" y="1097"/>
                  </a:cubicBezTo>
                  <a:cubicBezTo>
                    <a:pt x="114" y="1093"/>
                    <a:pt x="115" y="1088"/>
                    <a:pt x="117" y="1083"/>
                  </a:cubicBezTo>
                  <a:cubicBezTo>
                    <a:pt x="118" y="1080"/>
                    <a:pt x="119" y="1077"/>
                    <a:pt x="119" y="1075"/>
                  </a:cubicBezTo>
                  <a:cubicBezTo>
                    <a:pt x="120" y="1079"/>
                    <a:pt x="122" y="1084"/>
                    <a:pt x="123" y="1090"/>
                  </a:cubicBezTo>
                  <a:cubicBezTo>
                    <a:pt x="123" y="1090"/>
                    <a:pt x="123" y="1090"/>
                    <a:pt x="123" y="1090"/>
                  </a:cubicBezTo>
                  <a:cubicBezTo>
                    <a:pt x="123" y="1090"/>
                    <a:pt x="123" y="1090"/>
                    <a:pt x="123" y="1090"/>
                  </a:cubicBezTo>
                  <a:cubicBezTo>
                    <a:pt x="124" y="1092"/>
                    <a:pt x="124" y="1094"/>
                    <a:pt x="125" y="1096"/>
                  </a:cubicBezTo>
                  <a:cubicBezTo>
                    <a:pt x="127" y="1107"/>
                    <a:pt x="124" y="1119"/>
                    <a:pt x="121" y="1130"/>
                  </a:cubicBezTo>
                  <a:cubicBezTo>
                    <a:pt x="118" y="1144"/>
                    <a:pt x="114" y="1158"/>
                    <a:pt x="118" y="1170"/>
                  </a:cubicBezTo>
                  <a:cubicBezTo>
                    <a:pt x="118" y="1170"/>
                    <a:pt x="119" y="1171"/>
                    <a:pt x="120" y="1171"/>
                  </a:cubicBezTo>
                  <a:cubicBezTo>
                    <a:pt x="121" y="1170"/>
                    <a:pt x="121" y="1169"/>
                    <a:pt x="121" y="1169"/>
                  </a:cubicBezTo>
                  <a:cubicBezTo>
                    <a:pt x="117" y="1157"/>
                    <a:pt x="121" y="1144"/>
                    <a:pt x="124" y="1131"/>
                  </a:cubicBezTo>
                  <a:cubicBezTo>
                    <a:pt x="126" y="1124"/>
                    <a:pt x="127" y="1117"/>
                    <a:pt x="128" y="1109"/>
                  </a:cubicBezTo>
                  <a:cubicBezTo>
                    <a:pt x="133" y="1129"/>
                    <a:pt x="136" y="1147"/>
                    <a:pt x="134" y="1157"/>
                  </a:cubicBezTo>
                  <a:cubicBezTo>
                    <a:pt x="134" y="1158"/>
                    <a:pt x="134" y="1158"/>
                    <a:pt x="135" y="1159"/>
                  </a:cubicBezTo>
                  <a:cubicBezTo>
                    <a:pt x="136" y="1159"/>
                    <a:pt x="137" y="1158"/>
                    <a:pt x="137" y="1157"/>
                  </a:cubicBezTo>
                  <a:cubicBezTo>
                    <a:pt x="139" y="1145"/>
                    <a:pt x="134" y="1119"/>
                    <a:pt x="128" y="1096"/>
                  </a:cubicBezTo>
                  <a:cubicBezTo>
                    <a:pt x="128" y="1094"/>
                    <a:pt x="127" y="1091"/>
                    <a:pt x="126" y="1089"/>
                  </a:cubicBezTo>
                  <a:cubicBezTo>
                    <a:pt x="125" y="1083"/>
                    <a:pt x="123" y="1077"/>
                    <a:pt x="122" y="1072"/>
                  </a:cubicBezTo>
                  <a:cubicBezTo>
                    <a:pt x="122" y="1072"/>
                    <a:pt x="121" y="1072"/>
                    <a:pt x="121" y="1072"/>
                  </a:cubicBezTo>
                  <a:cubicBezTo>
                    <a:pt x="121" y="1072"/>
                    <a:pt x="121" y="1072"/>
                    <a:pt x="121" y="1072"/>
                  </a:cubicBezTo>
                  <a:cubicBezTo>
                    <a:pt x="129" y="1068"/>
                    <a:pt x="132" y="1060"/>
                    <a:pt x="135" y="1052"/>
                  </a:cubicBezTo>
                  <a:cubicBezTo>
                    <a:pt x="136" y="1049"/>
                    <a:pt x="136" y="1049"/>
                    <a:pt x="136" y="1049"/>
                  </a:cubicBezTo>
                  <a:cubicBezTo>
                    <a:pt x="136" y="1052"/>
                    <a:pt x="136" y="1054"/>
                    <a:pt x="136" y="1056"/>
                  </a:cubicBezTo>
                  <a:cubicBezTo>
                    <a:pt x="137" y="1062"/>
                    <a:pt x="140" y="1068"/>
                    <a:pt x="142" y="1073"/>
                  </a:cubicBezTo>
                  <a:cubicBezTo>
                    <a:pt x="145" y="1082"/>
                    <a:pt x="148" y="1091"/>
                    <a:pt x="147" y="1101"/>
                  </a:cubicBezTo>
                  <a:cubicBezTo>
                    <a:pt x="147" y="1102"/>
                    <a:pt x="148" y="1103"/>
                    <a:pt x="149" y="1103"/>
                  </a:cubicBezTo>
                  <a:cubicBezTo>
                    <a:pt x="149" y="1103"/>
                    <a:pt x="150" y="1102"/>
                    <a:pt x="150" y="1101"/>
                  </a:cubicBezTo>
                  <a:cubicBezTo>
                    <a:pt x="151" y="1091"/>
                    <a:pt x="147" y="1081"/>
                    <a:pt x="144" y="1072"/>
                  </a:cubicBezTo>
                  <a:cubicBezTo>
                    <a:pt x="142" y="1067"/>
                    <a:pt x="140" y="1061"/>
                    <a:pt x="139" y="1055"/>
                  </a:cubicBezTo>
                  <a:cubicBezTo>
                    <a:pt x="138" y="1048"/>
                    <a:pt x="138" y="1040"/>
                    <a:pt x="138" y="1033"/>
                  </a:cubicBezTo>
                  <a:cubicBezTo>
                    <a:pt x="138" y="1032"/>
                    <a:pt x="138" y="1032"/>
                    <a:pt x="138" y="1031"/>
                  </a:cubicBezTo>
                  <a:cubicBezTo>
                    <a:pt x="139" y="1034"/>
                    <a:pt x="140" y="1038"/>
                    <a:pt x="142" y="1040"/>
                  </a:cubicBezTo>
                  <a:cubicBezTo>
                    <a:pt x="144" y="1043"/>
                    <a:pt x="146" y="1046"/>
                    <a:pt x="149" y="1048"/>
                  </a:cubicBezTo>
                  <a:cubicBezTo>
                    <a:pt x="153" y="1052"/>
                    <a:pt x="156" y="1055"/>
                    <a:pt x="156" y="1060"/>
                  </a:cubicBezTo>
                  <a:cubicBezTo>
                    <a:pt x="156" y="1061"/>
                    <a:pt x="157" y="1061"/>
                    <a:pt x="158" y="1061"/>
                  </a:cubicBezTo>
                  <a:cubicBezTo>
                    <a:pt x="159" y="1061"/>
                    <a:pt x="159" y="1061"/>
                    <a:pt x="159" y="1060"/>
                  </a:cubicBezTo>
                  <a:cubicBezTo>
                    <a:pt x="159" y="1053"/>
                    <a:pt x="155" y="1050"/>
                    <a:pt x="151" y="1046"/>
                  </a:cubicBezTo>
                  <a:cubicBezTo>
                    <a:pt x="149" y="1044"/>
                    <a:pt x="146" y="1042"/>
                    <a:pt x="144" y="1039"/>
                  </a:cubicBezTo>
                  <a:cubicBezTo>
                    <a:pt x="142" y="1034"/>
                    <a:pt x="141" y="1028"/>
                    <a:pt x="140" y="1022"/>
                  </a:cubicBezTo>
                  <a:cubicBezTo>
                    <a:pt x="138" y="1015"/>
                    <a:pt x="138" y="1015"/>
                    <a:pt x="138" y="1015"/>
                  </a:cubicBezTo>
                  <a:cubicBezTo>
                    <a:pt x="138" y="1015"/>
                    <a:pt x="138" y="1015"/>
                    <a:pt x="138" y="1015"/>
                  </a:cubicBezTo>
                  <a:cubicBezTo>
                    <a:pt x="138" y="1013"/>
                    <a:pt x="138" y="1011"/>
                    <a:pt x="137" y="1009"/>
                  </a:cubicBezTo>
                  <a:cubicBezTo>
                    <a:pt x="132" y="986"/>
                    <a:pt x="132" y="986"/>
                    <a:pt x="132" y="986"/>
                  </a:cubicBezTo>
                  <a:cubicBezTo>
                    <a:pt x="129" y="975"/>
                    <a:pt x="126" y="964"/>
                    <a:pt x="124" y="953"/>
                  </a:cubicBezTo>
                  <a:cubicBezTo>
                    <a:pt x="124" y="948"/>
                    <a:pt x="125" y="944"/>
                    <a:pt x="126" y="940"/>
                  </a:cubicBezTo>
                  <a:cubicBezTo>
                    <a:pt x="128" y="935"/>
                    <a:pt x="129" y="931"/>
                    <a:pt x="127" y="925"/>
                  </a:cubicBezTo>
                  <a:cubicBezTo>
                    <a:pt x="127" y="924"/>
                    <a:pt x="127" y="924"/>
                    <a:pt x="127" y="924"/>
                  </a:cubicBezTo>
                  <a:cubicBezTo>
                    <a:pt x="128" y="921"/>
                    <a:pt x="130" y="917"/>
                    <a:pt x="131" y="913"/>
                  </a:cubicBezTo>
                  <a:cubicBezTo>
                    <a:pt x="143" y="882"/>
                    <a:pt x="158" y="842"/>
                    <a:pt x="169" y="803"/>
                  </a:cubicBezTo>
                  <a:cubicBezTo>
                    <a:pt x="178" y="768"/>
                    <a:pt x="189" y="711"/>
                    <a:pt x="194" y="680"/>
                  </a:cubicBezTo>
                  <a:cubicBezTo>
                    <a:pt x="196" y="669"/>
                    <a:pt x="197" y="662"/>
                    <a:pt x="198" y="660"/>
                  </a:cubicBezTo>
                  <a:cubicBezTo>
                    <a:pt x="220" y="581"/>
                    <a:pt x="214" y="448"/>
                    <a:pt x="209" y="406"/>
                  </a:cubicBezTo>
                  <a:cubicBezTo>
                    <a:pt x="202" y="360"/>
                    <a:pt x="210" y="320"/>
                    <a:pt x="233" y="270"/>
                  </a:cubicBezTo>
                  <a:cubicBezTo>
                    <a:pt x="238" y="260"/>
                    <a:pt x="252" y="231"/>
                    <a:pt x="263" y="223"/>
                  </a:cubicBezTo>
                  <a:cubicBezTo>
                    <a:pt x="264" y="222"/>
                    <a:pt x="264" y="222"/>
                    <a:pt x="265" y="221"/>
                  </a:cubicBezTo>
                  <a:cubicBezTo>
                    <a:pt x="284" y="216"/>
                    <a:pt x="328" y="166"/>
                    <a:pt x="335" y="154"/>
                  </a:cubicBezTo>
                  <a:cubicBezTo>
                    <a:pt x="339" y="149"/>
                    <a:pt x="349" y="140"/>
                    <a:pt x="360" y="132"/>
                  </a:cubicBezTo>
                  <a:cubicBezTo>
                    <a:pt x="360" y="132"/>
                    <a:pt x="361" y="132"/>
                    <a:pt x="361" y="132"/>
                  </a:cubicBezTo>
                  <a:cubicBezTo>
                    <a:pt x="371" y="126"/>
                    <a:pt x="400" y="127"/>
                    <a:pt x="422" y="128"/>
                  </a:cubicBezTo>
                  <a:cubicBezTo>
                    <a:pt x="434" y="128"/>
                    <a:pt x="444" y="129"/>
                    <a:pt x="449" y="128"/>
                  </a:cubicBezTo>
                  <a:cubicBezTo>
                    <a:pt x="450" y="128"/>
                    <a:pt x="450" y="127"/>
                    <a:pt x="450" y="126"/>
                  </a:cubicBezTo>
                  <a:close/>
                  <a:moveTo>
                    <a:pt x="359" y="112"/>
                  </a:moveTo>
                  <a:cubicBezTo>
                    <a:pt x="356" y="115"/>
                    <a:pt x="352" y="118"/>
                    <a:pt x="349" y="120"/>
                  </a:cubicBezTo>
                  <a:cubicBezTo>
                    <a:pt x="338" y="128"/>
                    <a:pt x="328" y="136"/>
                    <a:pt x="319" y="143"/>
                  </a:cubicBezTo>
                  <a:cubicBezTo>
                    <a:pt x="325" y="136"/>
                    <a:pt x="333" y="126"/>
                    <a:pt x="339" y="118"/>
                  </a:cubicBezTo>
                  <a:cubicBezTo>
                    <a:pt x="346" y="115"/>
                    <a:pt x="354" y="113"/>
                    <a:pt x="359" y="112"/>
                  </a:cubicBezTo>
                  <a:close/>
                  <a:moveTo>
                    <a:pt x="345" y="103"/>
                  </a:moveTo>
                  <a:cubicBezTo>
                    <a:pt x="343" y="106"/>
                    <a:pt x="340" y="111"/>
                    <a:pt x="337" y="115"/>
                  </a:cubicBezTo>
                  <a:cubicBezTo>
                    <a:pt x="337" y="115"/>
                    <a:pt x="336" y="116"/>
                    <a:pt x="336" y="116"/>
                  </a:cubicBezTo>
                  <a:cubicBezTo>
                    <a:pt x="335" y="116"/>
                    <a:pt x="335" y="117"/>
                    <a:pt x="335" y="118"/>
                  </a:cubicBezTo>
                  <a:cubicBezTo>
                    <a:pt x="335" y="117"/>
                    <a:pt x="334" y="117"/>
                    <a:pt x="333" y="117"/>
                  </a:cubicBezTo>
                  <a:cubicBezTo>
                    <a:pt x="327" y="120"/>
                    <a:pt x="314" y="125"/>
                    <a:pt x="303" y="128"/>
                  </a:cubicBezTo>
                  <a:cubicBezTo>
                    <a:pt x="318" y="120"/>
                    <a:pt x="332" y="111"/>
                    <a:pt x="345" y="103"/>
                  </a:cubicBezTo>
                  <a:close/>
                  <a:moveTo>
                    <a:pt x="230" y="166"/>
                  </a:moveTo>
                  <a:cubicBezTo>
                    <a:pt x="230" y="166"/>
                    <a:pt x="230" y="166"/>
                    <a:pt x="230" y="165"/>
                  </a:cubicBezTo>
                  <a:cubicBezTo>
                    <a:pt x="246" y="158"/>
                    <a:pt x="268" y="147"/>
                    <a:pt x="290" y="135"/>
                  </a:cubicBezTo>
                  <a:cubicBezTo>
                    <a:pt x="298" y="133"/>
                    <a:pt x="322" y="126"/>
                    <a:pt x="333" y="120"/>
                  </a:cubicBezTo>
                  <a:cubicBezTo>
                    <a:pt x="324" y="132"/>
                    <a:pt x="314" y="146"/>
                    <a:pt x="308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298" y="159"/>
                    <a:pt x="290" y="165"/>
                    <a:pt x="284" y="168"/>
                  </a:cubicBezTo>
                  <a:cubicBezTo>
                    <a:pt x="270" y="177"/>
                    <a:pt x="258" y="184"/>
                    <a:pt x="249" y="189"/>
                  </a:cubicBezTo>
                  <a:cubicBezTo>
                    <a:pt x="243" y="193"/>
                    <a:pt x="238" y="195"/>
                    <a:pt x="235" y="198"/>
                  </a:cubicBezTo>
                  <a:cubicBezTo>
                    <a:pt x="230" y="200"/>
                    <a:pt x="214" y="210"/>
                    <a:pt x="199" y="230"/>
                  </a:cubicBezTo>
                  <a:cubicBezTo>
                    <a:pt x="208" y="200"/>
                    <a:pt x="221" y="173"/>
                    <a:pt x="230" y="166"/>
                  </a:cubicBezTo>
                  <a:close/>
                  <a:moveTo>
                    <a:pt x="197" y="239"/>
                  </a:moveTo>
                  <a:cubicBezTo>
                    <a:pt x="213" y="214"/>
                    <a:pt x="231" y="203"/>
                    <a:pt x="236" y="200"/>
                  </a:cubicBezTo>
                  <a:cubicBezTo>
                    <a:pt x="240" y="198"/>
                    <a:pt x="245" y="195"/>
                    <a:pt x="251" y="192"/>
                  </a:cubicBezTo>
                  <a:cubicBezTo>
                    <a:pt x="257" y="188"/>
                    <a:pt x="264" y="184"/>
                    <a:pt x="272" y="180"/>
                  </a:cubicBezTo>
                  <a:cubicBezTo>
                    <a:pt x="265" y="189"/>
                    <a:pt x="265" y="189"/>
                    <a:pt x="265" y="189"/>
                  </a:cubicBezTo>
                  <a:cubicBezTo>
                    <a:pt x="261" y="195"/>
                    <a:pt x="257" y="201"/>
                    <a:pt x="252" y="207"/>
                  </a:cubicBezTo>
                  <a:cubicBezTo>
                    <a:pt x="245" y="214"/>
                    <a:pt x="245" y="214"/>
                    <a:pt x="245" y="214"/>
                  </a:cubicBezTo>
                  <a:cubicBezTo>
                    <a:pt x="235" y="224"/>
                    <a:pt x="222" y="236"/>
                    <a:pt x="223" y="251"/>
                  </a:cubicBezTo>
                  <a:cubicBezTo>
                    <a:pt x="218" y="257"/>
                    <a:pt x="213" y="263"/>
                    <a:pt x="209" y="270"/>
                  </a:cubicBezTo>
                  <a:cubicBezTo>
                    <a:pt x="201" y="281"/>
                    <a:pt x="195" y="290"/>
                    <a:pt x="191" y="299"/>
                  </a:cubicBezTo>
                  <a:cubicBezTo>
                    <a:pt x="188" y="282"/>
                    <a:pt x="191" y="260"/>
                    <a:pt x="197" y="239"/>
                  </a:cubicBezTo>
                  <a:close/>
                  <a:moveTo>
                    <a:pt x="143" y="627"/>
                  </a:moveTo>
                  <a:cubicBezTo>
                    <a:pt x="142" y="621"/>
                    <a:pt x="141" y="615"/>
                    <a:pt x="141" y="609"/>
                  </a:cubicBezTo>
                  <a:cubicBezTo>
                    <a:pt x="141" y="609"/>
                    <a:pt x="141" y="609"/>
                    <a:pt x="141" y="608"/>
                  </a:cubicBezTo>
                  <a:cubicBezTo>
                    <a:pt x="145" y="584"/>
                    <a:pt x="147" y="558"/>
                    <a:pt x="149" y="535"/>
                  </a:cubicBezTo>
                  <a:cubicBezTo>
                    <a:pt x="151" y="515"/>
                    <a:pt x="153" y="497"/>
                    <a:pt x="155" y="483"/>
                  </a:cubicBezTo>
                  <a:cubicBezTo>
                    <a:pt x="163" y="441"/>
                    <a:pt x="166" y="382"/>
                    <a:pt x="168" y="347"/>
                  </a:cubicBezTo>
                  <a:cubicBezTo>
                    <a:pt x="169" y="333"/>
                    <a:pt x="169" y="333"/>
                    <a:pt x="169" y="333"/>
                  </a:cubicBezTo>
                  <a:cubicBezTo>
                    <a:pt x="171" y="296"/>
                    <a:pt x="180" y="268"/>
                    <a:pt x="192" y="248"/>
                  </a:cubicBezTo>
                  <a:cubicBezTo>
                    <a:pt x="187" y="268"/>
                    <a:pt x="185" y="289"/>
                    <a:pt x="189" y="304"/>
                  </a:cubicBezTo>
                  <a:cubicBezTo>
                    <a:pt x="183" y="319"/>
                    <a:pt x="179" y="338"/>
                    <a:pt x="176" y="377"/>
                  </a:cubicBezTo>
                  <a:cubicBezTo>
                    <a:pt x="175" y="394"/>
                    <a:pt x="174" y="419"/>
                    <a:pt x="173" y="447"/>
                  </a:cubicBezTo>
                  <a:cubicBezTo>
                    <a:pt x="170" y="521"/>
                    <a:pt x="166" y="622"/>
                    <a:pt x="152" y="663"/>
                  </a:cubicBezTo>
                  <a:cubicBezTo>
                    <a:pt x="150" y="669"/>
                    <a:pt x="148" y="676"/>
                    <a:pt x="146" y="684"/>
                  </a:cubicBezTo>
                  <a:cubicBezTo>
                    <a:pt x="146" y="681"/>
                    <a:pt x="146" y="677"/>
                    <a:pt x="146" y="674"/>
                  </a:cubicBezTo>
                  <a:cubicBezTo>
                    <a:pt x="147" y="664"/>
                    <a:pt x="147" y="655"/>
                    <a:pt x="146" y="645"/>
                  </a:cubicBezTo>
                  <a:cubicBezTo>
                    <a:pt x="146" y="639"/>
                    <a:pt x="144" y="633"/>
                    <a:pt x="143" y="627"/>
                  </a:cubicBezTo>
                  <a:close/>
                  <a:moveTo>
                    <a:pt x="86" y="972"/>
                  </a:moveTo>
                  <a:cubicBezTo>
                    <a:pt x="86" y="972"/>
                    <a:pt x="86" y="972"/>
                    <a:pt x="86" y="972"/>
                  </a:cubicBezTo>
                  <a:cubicBezTo>
                    <a:pt x="85" y="972"/>
                    <a:pt x="85" y="972"/>
                    <a:pt x="85" y="972"/>
                  </a:cubicBezTo>
                  <a:cubicBezTo>
                    <a:pt x="85" y="972"/>
                    <a:pt x="85" y="972"/>
                    <a:pt x="86" y="972"/>
                  </a:cubicBezTo>
                  <a:close/>
                  <a:moveTo>
                    <a:pt x="85" y="971"/>
                  </a:moveTo>
                  <a:cubicBezTo>
                    <a:pt x="85" y="971"/>
                    <a:pt x="84" y="970"/>
                    <a:pt x="85" y="970"/>
                  </a:cubicBezTo>
                  <a:cubicBezTo>
                    <a:pt x="84" y="970"/>
                    <a:pt x="85" y="971"/>
                    <a:pt x="85" y="971"/>
                  </a:cubicBezTo>
                  <a:close/>
                  <a:moveTo>
                    <a:pt x="112" y="1088"/>
                  </a:moveTo>
                  <a:cubicBezTo>
                    <a:pt x="109" y="1099"/>
                    <a:pt x="109" y="1099"/>
                    <a:pt x="109" y="1099"/>
                  </a:cubicBezTo>
                  <a:cubicBezTo>
                    <a:pt x="108" y="1100"/>
                    <a:pt x="108" y="1100"/>
                    <a:pt x="108" y="1100"/>
                  </a:cubicBezTo>
                  <a:cubicBezTo>
                    <a:pt x="106" y="1108"/>
                    <a:pt x="104" y="1116"/>
                    <a:pt x="103" y="1125"/>
                  </a:cubicBezTo>
                  <a:cubicBezTo>
                    <a:pt x="102" y="1125"/>
                    <a:pt x="102" y="1125"/>
                    <a:pt x="102" y="1125"/>
                  </a:cubicBezTo>
                  <a:cubicBezTo>
                    <a:pt x="95" y="1132"/>
                    <a:pt x="92" y="1141"/>
                    <a:pt x="90" y="1150"/>
                  </a:cubicBezTo>
                  <a:cubicBezTo>
                    <a:pt x="88" y="1154"/>
                    <a:pt x="88" y="1154"/>
                    <a:pt x="88" y="1154"/>
                  </a:cubicBezTo>
                  <a:cubicBezTo>
                    <a:pt x="88" y="1152"/>
                    <a:pt x="88" y="1150"/>
                    <a:pt x="87" y="1148"/>
                  </a:cubicBezTo>
                  <a:cubicBezTo>
                    <a:pt x="86" y="1142"/>
                    <a:pt x="86" y="1142"/>
                    <a:pt x="86" y="1142"/>
                  </a:cubicBezTo>
                  <a:cubicBezTo>
                    <a:pt x="83" y="1131"/>
                    <a:pt x="80" y="1120"/>
                    <a:pt x="78" y="1108"/>
                  </a:cubicBezTo>
                  <a:cubicBezTo>
                    <a:pt x="77" y="1102"/>
                    <a:pt x="75" y="1097"/>
                    <a:pt x="74" y="1091"/>
                  </a:cubicBezTo>
                  <a:cubicBezTo>
                    <a:pt x="76" y="1093"/>
                    <a:pt x="79" y="1095"/>
                    <a:pt x="82" y="1097"/>
                  </a:cubicBezTo>
                  <a:cubicBezTo>
                    <a:pt x="89" y="1100"/>
                    <a:pt x="97" y="1099"/>
                    <a:pt x="104" y="1095"/>
                  </a:cubicBezTo>
                  <a:cubicBezTo>
                    <a:pt x="107" y="1094"/>
                    <a:pt x="110" y="1090"/>
                    <a:pt x="113" y="1085"/>
                  </a:cubicBezTo>
                  <a:cubicBezTo>
                    <a:pt x="113" y="1086"/>
                    <a:pt x="112" y="1087"/>
                    <a:pt x="112" y="1088"/>
                  </a:cubicBezTo>
                  <a:close/>
                  <a:moveTo>
                    <a:pt x="123" y="939"/>
                  </a:moveTo>
                  <a:cubicBezTo>
                    <a:pt x="122" y="943"/>
                    <a:pt x="121" y="947"/>
                    <a:pt x="121" y="953"/>
                  </a:cubicBezTo>
                  <a:cubicBezTo>
                    <a:pt x="123" y="964"/>
                    <a:pt x="126" y="976"/>
                    <a:pt x="129" y="986"/>
                  </a:cubicBezTo>
                  <a:cubicBezTo>
                    <a:pt x="134" y="1010"/>
                    <a:pt x="134" y="1010"/>
                    <a:pt x="134" y="1010"/>
                  </a:cubicBezTo>
                  <a:cubicBezTo>
                    <a:pt x="136" y="1017"/>
                    <a:pt x="136" y="1025"/>
                    <a:pt x="135" y="1033"/>
                  </a:cubicBezTo>
                  <a:cubicBezTo>
                    <a:pt x="135" y="1036"/>
                    <a:pt x="135" y="1039"/>
                    <a:pt x="135" y="1042"/>
                  </a:cubicBezTo>
                  <a:cubicBezTo>
                    <a:pt x="135" y="1042"/>
                    <a:pt x="135" y="1042"/>
                    <a:pt x="135" y="1043"/>
                  </a:cubicBezTo>
                  <a:cubicBezTo>
                    <a:pt x="132" y="1051"/>
                    <a:pt x="132" y="1051"/>
                    <a:pt x="132" y="1051"/>
                  </a:cubicBezTo>
                  <a:cubicBezTo>
                    <a:pt x="130" y="1058"/>
                    <a:pt x="127" y="1066"/>
                    <a:pt x="121" y="1069"/>
                  </a:cubicBezTo>
                  <a:cubicBezTo>
                    <a:pt x="116" y="1054"/>
                    <a:pt x="116" y="1054"/>
                    <a:pt x="116" y="1054"/>
                  </a:cubicBezTo>
                  <a:cubicBezTo>
                    <a:pt x="107" y="1023"/>
                    <a:pt x="104" y="1008"/>
                    <a:pt x="113" y="966"/>
                  </a:cubicBezTo>
                  <a:cubicBezTo>
                    <a:pt x="115" y="958"/>
                    <a:pt x="119" y="945"/>
                    <a:pt x="125" y="929"/>
                  </a:cubicBezTo>
                  <a:cubicBezTo>
                    <a:pt x="125" y="933"/>
                    <a:pt x="124" y="936"/>
                    <a:pt x="123" y="939"/>
                  </a:cubicBezTo>
                  <a:close/>
                  <a:moveTo>
                    <a:pt x="230" y="268"/>
                  </a:moveTo>
                  <a:cubicBezTo>
                    <a:pt x="207" y="319"/>
                    <a:pt x="199" y="360"/>
                    <a:pt x="206" y="406"/>
                  </a:cubicBezTo>
                  <a:cubicBezTo>
                    <a:pt x="211" y="448"/>
                    <a:pt x="217" y="581"/>
                    <a:pt x="195" y="659"/>
                  </a:cubicBezTo>
                  <a:cubicBezTo>
                    <a:pt x="194" y="661"/>
                    <a:pt x="193" y="668"/>
                    <a:pt x="191" y="679"/>
                  </a:cubicBezTo>
                  <a:cubicBezTo>
                    <a:pt x="186" y="710"/>
                    <a:pt x="175" y="767"/>
                    <a:pt x="166" y="802"/>
                  </a:cubicBezTo>
                  <a:cubicBezTo>
                    <a:pt x="155" y="841"/>
                    <a:pt x="140" y="881"/>
                    <a:pt x="128" y="912"/>
                  </a:cubicBezTo>
                  <a:cubicBezTo>
                    <a:pt x="119" y="936"/>
                    <a:pt x="112" y="955"/>
                    <a:pt x="110" y="966"/>
                  </a:cubicBezTo>
                  <a:cubicBezTo>
                    <a:pt x="101" y="1008"/>
                    <a:pt x="104" y="1024"/>
                    <a:pt x="113" y="1055"/>
                  </a:cubicBezTo>
                  <a:cubicBezTo>
                    <a:pt x="118" y="1071"/>
                    <a:pt x="118" y="1071"/>
                    <a:pt x="118" y="1071"/>
                  </a:cubicBezTo>
                  <a:cubicBezTo>
                    <a:pt x="117" y="1071"/>
                    <a:pt x="117" y="1071"/>
                    <a:pt x="117" y="1072"/>
                  </a:cubicBezTo>
                  <a:cubicBezTo>
                    <a:pt x="117" y="1072"/>
                    <a:pt x="117" y="1072"/>
                    <a:pt x="117" y="1072"/>
                  </a:cubicBezTo>
                  <a:cubicBezTo>
                    <a:pt x="117" y="1072"/>
                    <a:pt x="117" y="1072"/>
                    <a:pt x="117" y="1072"/>
                  </a:cubicBezTo>
                  <a:cubicBezTo>
                    <a:pt x="116" y="1074"/>
                    <a:pt x="116" y="1074"/>
                    <a:pt x="116" y="1074"/>
                  </a:cubicBezTo>
                  <a:cubicBezTo>
                    <a:pt x="112" y="1080"/>
                    <a:pt x="107" y="1090"/>
                    <a:pt x="102" y="1093"/>
                  </a:cubicBezTo>
                  <a:cubicBezTo>
                    <a:pt x="97" y="1096"/>
                    <a:pt x="90" y="1096"/>
                    <a:pt x="83" y="1094"/>
                  </a:cubicBezTo>
                  <a:cubicBezTo>
                    <a:pt x="78" y="1092"/>
                    <a:pt x="74" y="1087"/>
                    <a:pt x="72" y="1082"/>
                  </a:cubicBezTo>
                  <a:cubicBezTo>
                    <a:pt x="70" y="1076"/>
                    <a:pt x="69" y="1070"/>
                    <a:pt x="69" y="1064"/>
                  </a:cubicBezTo>
                  <a:cubicBezTo>
                    <a:pt x="69" y="1057"/>
                    <a:pt x="69" y="1051"/>
                    <a:pt x="70" y="1046"/>
                  </a:cubicBezTo>
                  <a:cubicBezTo>
                    <a:pt x="71" y="1033"/>
                    <a:pt x="71" y="1033"/>
                    <a:pt x="71" y="1033"/>
                  </a:cubicBezTo>
                  <a:cubicBezTo>
                    <a:pt x="74" y="1020"/>
                    <a:pt x="77" y="1007"/>
                    <a:pt x="81" y="992"/>
                  </a:cubicBezTo>
                  <a:cubicBezTo>
                    <a:pt x="81" y="992"/>
                    <a:pt x="82" y="992"/>
                    <a:pt x="82" y="990"/>
                  </a:cubicBezTo>
                  <a:cubicBezTo>
                    <a:pt x="82" y="990"/>
                    <a:pt x="82" y="990"/>
                    <a:pt x="82" y="990"/>
                  </a:cubicBezTo>
                  <a:cubicBezTo>
                    <a:pt x="82" y="989"/>
                    <a:pt x="82" y="989"/>
                    <a:pt x="82" y="989"/>
                  </a:cubicBezTo>
                  <a:cubicBezTo>
                    <a:pt x="84" y="982"/>
                    <a:pt x="87" y="971"/>
                    <a:pt x="87" y="971"/>
                  </a:cubicBezTo>
                  <a:cubicBezTo>
                    <a:pt x="87" y="971"/>
                    <a:pt x="87" y="971"/>
                    <a:pt x="87" y="971"/>
                  </a:cubicBezTo>
                  <a:cubicBezTo>
                    <a:pt x="97" y="934"/>
                    <a:pt x="109" y="875"/>
                    <a:pt x="121" y="818"/>
                  </a:cubicBezTo>
                  <a:cubicBezTo>
                    <a:pt x="129" y="775"/>
                    <a:pt x="137" y="734"/>
                    <a:pt x="145" y="703"/>
                  </a:cubicBezTo>
                  <a:cubicBezTo>
                    <a:pt x="145" y="706"/>
                    <a:pt x="145" y="706"/>
                    <a:pt x="145" y="706"/>
                  </a:cubicBezTo>
                  <a:cubicBezTo>
                    <a:pt x="145" y="726"/>
                    <a:pt x="145" y="747"/>
                    <a:pt x="142" y="766"/>
                  </a:cubicBezTo>
                  <a:cubicBezTo>
                    <a:pt x="141" y="773"/>
                    <a:pt x="139" y="780"/>
                    <a:pt x="137" y="787"/>
                  </a:cubicBezTo>
                  <a:cubicBezTo>
                    <a:pt x="135" y="796"/>
                    <a:pt x="132" y="806"/>
                    <a:pt x="131" y="816"/>
                  </a:cubicBezTo>
                  <a:cubicBezTo>
                    <a:pt x="129" y="828"/>
                    <a:pt x="129" y="828"/>
                    <a:pt x="129" y="828"/>
                  </a:cubicBezTo>
                  <a:cubicBezTo>
                    <a:pt x="128" y="837"/>
                    <a:pt x="127" y="846"/>
                    <a:pt x="127" y="853"/>
                  </a:cubicBezTo>
                  <a:cubicBezTo>
                    <a:pt x="127" y="854"/>
                    <a:pt x="128" y="855"/>
                    <a:pt x="129" y="855"/>
                  </a:cubicBezTo>
                  <a:cubicBezTo>
                    <a:pt x="129" y="855"/>
                    <a:pt x="130" y="854"/>
                    <a:pt x="130" y="853"/>
                  </a:cubicBezTo>
                  <a:cubicBezTo>
                    <a:pt x="130" y="846"/>
                    <a:pt x="131" y="837"/>
                    <a:pt x="132" y="829"/>
                  </a:cubicBezTo>
                  <a:cubicBezTo>
                    <a:pt x="134" y="816"/>
                    <a:pt x="134" y="816"/>
                    <a:pt x="134" y="816"/>
                  </a:cubicBezTo>
                  <a:cubicBezTo>
                    <a:pt x="135" y="806"/>
                    <a:pt x="138" y="797"/>
                    <a:pt x="140" y="788"/>
                  </a:cubicBezTo>
                  <a:cubicBezTo>
                    <a:pt x="142" y="781"/>
                    <a:pt x="144" y="774"/>
                    <a:pt x="145" y="767"/>
                  </a:cubicBezTo>
                  <a:cubicBezTo>
                    <a:pt x="145" y="766"/>
                    <a:pt x="145" y="765"/>
                    <a:pt x="145" y="764"/>
                  </a:cubicBezTo>
                  <a:cubicBezTo>
                    <a:pt x="152" y="780"/>
                    <a:pt x="150" y="812"/>
                    <a:pt x="148" y="825"/>
                  </a:cubicBezTo>
                  <a:cubicBezTo>
                    <a:pt x="148" y="826"/>
                    <a:pt x="149" y="827"/>
                    <a:pt x="150" y="827"/>
                  </a:cubicBezTo>
                  <a:cubicBezTo>
                    <a:pt x="151" y="827"/>
                    <a:pt x="151" y="826"/>
                    <a:pt x="151" y="825"/>
                  </a:cubicBezTo>
                  <a:cubicBezTo>
                    <a:pt x="153" y="811"/>
                    <a:pt x="155" y="777"/>
                    <a:pt x="147" y="762"/>
                  </a:cubicBezTo>
                  <a:cubicBezTo>
                    <a:pt x="147" y="761"/>
                    <a:pt x="146" y="761"/>
                    <a:pt x="146" y="761"/>
                  </a:cubicBezTo>
                  <a:cubicBezTo>
                    <a:pt x="148" y="743"/>
                    <a:pt x="148" y="724"/>
                    <a:pt x="148" y="706"/>
                  </a:cubicBezTo>
                  <a:cubicBezTo>
                    <a:pt x="147" y="691"/>
                    <a:pt x="147" y="691"/>
                    <a:pt x="147" y="691"/>
                  </a:cubicBezTo>
                  <a:cubicBezTo>
                    <a:pt x="150" y="680"/>
                    <a:pt x="153" y="671"/>
                    <a:pt x="155" y="664"/>
                  </a:cubicBezTo>
                  <a:cubicBezTo>
                    <a:pt x="165" y="634"/>
                    <a:pt x="170" y="575"/>
                    <a:pt x="173" y="515"/>
                  </a:cubicBezTo>
                  <a:cubicBezTo>
                    <a:pt x="174" y="519"/>
                    <a:pt x="175" y="524"/>
                    <a:pt x="176" y="528"/>
                  </a:cubicBezTo>
                  <a:cubicBezTo>
                    <a:pt x="178" y="535"/>
                    <a:pt x="178" y="535"/>
                    <a:pt x="178" y="535"/>
                  </a:cubicBezTo>
                  <a:cubicBezTo>
                    <a:pt x="183" y="556"/>
                    <a:pt x="183" y="574"/>
                    <a:pt x="184" y="595"/>
                  </a:cubicBezTo>
                  <a:cubicBezTo>
                    <a:pt x="184" y="604"/>
                    <a:pt x="184" y="604"/>
                    <a:pt x="184" y="604"/>
                  </a:cubicBezTo>
                  <a:cubicBezTo>
                    <a:pt x="184" y="605"/>
                    <a:pt x="185" y="605"/>
                    <a:pt x="186" y="605"/>
                  </a:cubicBezTo>
                  <a:cubicBezTo>
                    <a:pt x="187" y="605"/>
                    <a:pt x="187" y="605"/>
                    <a:pt x="187" y="604"/>
                  </a:cubicBezTo>
                  <a:cubicBezTo>
                    <a:pt x="187" y="595"/>
                    <a:pt x="187" y="595"/>
                    <a:pt x="187" y="595"/>
                  </a:cubicBezTo>
                  <a:cubicBezTo>
                    <a:pt x="186" y="574"/>
                    <a:pt x="186" y="556"/>
                    <a:pt x="181" y="534"/>
                  </a:cubicBezTo>
                  <a:cubicBezTo>
                    <a:pt x="179" y="527"/>
                    <a:pt x="179" y="527"/>
                    <a:pt x="179" y="527"/>
                  </a:cubicBezTo>
                  <a:cubicBezTo>
                    <a:pt x="177" y="519"/>
                    <a:pt x="175" y="511"/>
                    <a:pt x="175" y="503"/>
                  </a:cubicBezTo>
                  <a:cubicBezTo>
                    <a:pt x="174" y="499"/>
                    <a:pt x="175" y="488"/>
                    <a:pt x="174" y="488"/>
                  </a:cubicBezTo>
                  <a:cubicBezTo>
                    <a:pt x="175" y="474"/>
                    <a:pt x="176" y="460"/>
                    <a:pt x="176" y="447"/>
                  </a:cubicBezTo>
                  <a:cubicBezTo>
                    <a:pt x="177" y="419"/>
                    <a:pt x="178" y="394"/>
                    <a:pt x="179" y="377"/>
                  </a:cubicBezTo>
                  <a:cubicBezTo>
                    <a:pt x="184" y="311"/>
                    <a:pt x="191" y="302"/>
                    <a:pt x="211" y="272"/>
                  </a:cubicBezTo>
                  <a:cubicBezTo>
                    <a:pt x="216" y="265"/>
                    <a:pt x="220" y="259"/>
                    <a:pt x="225" y="253"/>
                  </a:cubicBezTo>
                  <a:cubicBezTo>
                    <a:pt x="226" y="253"/>
                    <a:pt x="226" y="253"/>
                    <a:pt x="226" y="252"/>
                  </a:cubicBezTo>
                  <a:cubicBezTo>
                    <a:pt x="232" y="245"/>
                    <a:pt x="240" y="238"/>
                    <a:pt x="253" y="230"/>
                  </a:cubicBezTo>
                  <a:cubicBezTo>
                    <a:pt x="245" y="240"/>
                    <a:pt x="236" y="256"/>
                    <a:pt x="230" y="268"/>
                  </a:cubicBezTo>
                  <a:close/>
                  <a:moveTo>
                    <a:pt x="333" y="153"/>
                  </a:moveTo>
                  <a:cubicBezTo>
                    <a:pt x="323" y="167"/>
                    <a:pt x="280" y="215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3" y="219"/>
                    <a:pt x="262" y="220"/>
                    <a:pt x="261" y="220"/>
                  </a:cubicBezTo>
                  <a:cubicBezTo>
                    <a:pt x="244" y="231"/>
                    <a:pt x="234" y="239"/>
                    <a:pt x="226" y="247"/>
                  </a:cubicBezTo>
                  <a:cubicBezTo>
                    <a:pt x="227" y="235"/>
                    <a:pt x="238" y="225"/>
                    <a:pt x="247" y="216"/>
                  </a:cubicBezTo>
                  <a:cubicBezTo>
                    <a:pt x="254" y="209"/>
                    <a:pt x="254" y="209"/>
                    <a:pt x="254" y="209"/>
                  </a:cubicBezTo>
                  <a:cubicBezTo>
                    <a:pt x="259" y="203"/>
                    <a:pt x="263" y="197"/>
                    <a:pt x="268" y="190"/>
                  </a:cubicBezTo>
                  <a:cubicBezTo>
                    <a:pt x="276" y="178"/>
                    <a:pt x="276" y="178"/>
                    <a:pt x="276" y="178"/>
                  </a:cubicBezTo>
                  <a:cubicBezTo>
                    <a:pt x="277" y="178"/>
                    <a:pt x="277" y="177"/>
                    <a:pt x="277" y="177"/>
                  </a:cubicBezTo>
                  <a:cubicBezTo>
                    <a:pt x="279" y="175"/>
                    <a:pt x="282" y="173"/>
                    <a:pt x="285" y="171"/>
                  </a:cubicBezTo>
                  <a:cubicBezTo>
                    <a:pt x="292" y="167"/>
                    <a:pt x="301" y="161"/>
                    <a:pt x="311" y="153"/>
                  </a:cubicBezTo>
                  <a:cubicBezTo>
                    <a:pt x="312" y="153"/>
                    <a:pt x="312" y="153"/>
                    <a:pt x="312" y="153"/>
                  </a:cubicBezTo>
                  <a:cubicBezTo>
                    <a:pt x="315" y="153"/>
                    <a:pt x="315" y="153"/>
                    <a:pt x="315" y="153"/>
                  </a:cubicBezTo>
                  <a:cubicBezTo>
                    <a:pt x="322" y="152"/>
                    <a:pt x="329" y="151"/>
                    <a:pt x="336" y="149"/>
                  </a:cubicBezTo>
                  <a:cubicBezTo>
                    <a:pt x="335" y="150"/>
                    <a:pt x="334" y="151"/>
                    <a:pt x="333" y="153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3" name="Freeform 245"/>
            <p:cNvSpPr/>
            <p:nvPr>
              <p:custDataLst>
                <p:tags r:id="rId67"/>
              </p:custDataLst>
            </p:nvPr>
          </p:nvSpPr>
          <p:spPr bwMode="auto">
            <a:xfrm>
              <a:off x="1382" y="1069"/>
              <a:ext cx="52" cy="31"/>
            </a:xfrm>
            <a:custGeom>
              <a:avLst/>
              <a:gdLst>
                <a:gd name="T0" fmla="*/ 85 w 39"/>
                <a:gd name="T1" fmla="*/ 0 h 23"/>
                <a:gd name="T2" fmla="*/ 71 w 39"/>
                <a:gd name="T3" fmla="*/ 16 h 23"/>
                <a:gd name="T4" fmla="*/ 1 w 39"/>
                <a:gd name="T5" fmla="*/ 49 h 23"/>
                <a:gd name="T6" fmla="*/ 0 w 39"/>
                <a:gd name="T7" fmla="*/ 54 h 23"/>
                <a:gd name="T8" fmla="*/ 5 w 39"/>
                <a:gd name="T9" fmla="*/ 57 h 23"/>
                <a:gd name="T10" fmla="*/ 76 w 39"/>
                <a:gd name="T11" fmla="*/ 22 h 23"/>
                <a:gd name="T12" fmla="*/ 91 w 39"/>
                <a:gd name="T13" fmla="*/ 7 h 23"/>
                <a:gd name="T14" fmla="*/ 92 w 39"/>
                <a:gd name="T15" fmla="*/ 1 h 23"/>
                <a:gd name="T16" fmla="*/ 85 w 39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" h="23">
                  <a:moveTo>
                    <a:pt x="36" y="0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21" y="15"/>
                    <a:pt x="16" y="20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2"/>
                    <a:pt x="1" y="23"/>
                    <a:pt x="2" y="23"/>
                  </a:cubicBezTo>
                  <a:cubicBezTo>
                    <a:pt x="18" y="22"/>
                    <a:pt x="23" y="17"/>
                    <a:pt x="32" y="9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2"/>
                    <a:pt x="39" y="1"/>
                    <a:pt x="39" y="1"/>
                  </a:cubicBezTo>
                  <a:cubicBezTo>
                    <a:pt x="38" y="0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4" name="Freeform 246"/>
            <p:cNvSpPr/>
            <p:nvPr>
              <p:custDataLst>
                <p:tags r:id="rId68"/>
              </p:custDataLst>
            </p:nvPr>
          </p:nvSpPr>
          <p:spPr bwMode="auto">
            <a:xfrm>
              <a:off x="1389" y="1048"/>
              <a:ext cx="44" cy="21"/>
            </a:xfrm>
            <a:custGeom>
              <a:avLst/>
              <a:gdLst>
                <a:gd name="T0" fmla="*/ 73 w 33"/>
                <a:gd name="T1" fmla="*/ 0 h 16"/>
                <a:gd name="T2" fmla="*/ 44 w 33"/>
                <a:gd name="T3" fmla="*/ 14 h 16"/>
                <a:gd name="T4" fmla="*/ 5 w 33"/>
                <a:gd name="T5" fmla="*/ 28 h 16"/>
                <a:gd name="T6" fmla="*/ 0 w 33"/>
                <a:gd name="T7" fmla="*/ 32 h 16"/>
                <a:gd name="T8" fmla="*/ 1 w 33"/>
                <a:gd name="T9" fmla="*/ 34 h 16"/>
                <a:gd name="T10" fmla="*/ 49 w 33"/>
                <a:gd name="T11" fmla="*/ 21 h 16"/>
                <a:gd name="T12" fmla="*/ 73 w 33"/>
                <a:gd name="T13" fmla="*/ 7 h 16"/>
                <a:gd name="T14" fmla="*/ 76 w 33"/>
                <a:gd name="T15" fmla="*/ 1 h 16"/>
                <a:gd name="T16" fmla="*/ 73 w 3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16">
                  <a:moveTo>
                    <a:pt x="31" y="0"/>
                  </a:moveTo>
                  <a:cubicBezTo>
                    <a:pt x="26" y="2"/>
                    <a:pt x="23" y="4"/>
                    <a:pt x="19" y="6"/>
                  </a:cubicBezTo>
                  <a:cubicBezTo>
                    <a:pt x="14" y="10"/>
                    <a:pt x="8" y="13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9" y="16"/>
                    <a:pt x="15" y="12"/>
                    <a:pt x="21" y="9"/>
                  </a:cubicBezTo>
                  <a:cubicBezTo>
                    <a:pt x="24" y="6"/>
                    <a:pt x="28" y="4"/>
                    <a:pt x="31" y="3"/>
                  </a:cubicBezTo>
                  <a:cubicBezTo>
                    <a:pt x="32" y="3"/>
                    <a:pt x="33" y="2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5" name="Freeform 247"/>
            <p:cNvSpPr/>
            <p:nvPr>
              <p:custDataLst>
                <p:tags r:id="rId69"/>
              </p:custDataLst>
            </p:nvPr>
          </p:nvSpPr>
          <p:spPr bwMode="auto">
            <a:xfrm>
              <a:off x="1441" y="2249"/>
              <a:ext cx="21" cy="146"/>
            </a:xfrm>
            <a:custGeom>
              <a:avLst/>
              <a:gdLst>
                <a:gd name="T0" fmla="*/ 32 w 16"/>
                <a:gd name="T1" fmla="*/ 0 h 109"/>
                <a:gd name="T2" fmla="*/ 28 w 16"/>
                <a:gd name="T3" fmla="*/ 1 h 109"/>
                <a:gd name="T4" fmla="*/ 1 w 16"/>
                <a:gd name="T5" fmla="*/ 257 h 109"/>
                <a:gd name="T6" fmla="*/ 1 w 16"/>
                <a:gd name="T7" fmla="*/ 263 h 109"/>
                <a:gd name="T8" fmla="*/ 7 w 16"/>
                <a:gd name="T9" fmla="*/ 260 h 109"/>
                <a:gd name="T10" fmla="*/ 34 w 16"/>
                <a:gd name="T11" fmla="*/ 1 h 109"/>
                <a:gd name="T12" fmla="*/ 32 w 16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109">
                  <a:moveTo>
                    <a:pt x="14" y="0"/>
                  </a:moveTo>
                  <a:cubicBezTo>
                    <a:pt x="13" y="0"/>
                    <a:pt x="12" y="1"/>
                    <a:pt x="12" y="1"/>
                  </a:cubicBezTo>
                  <a:cubicBezTo>
                    <a:pt x="13" y="34"/>
                    <a:pt x="8" y="89"/>
                    <a:pt x="1" y="107"/>
                  </a:cubicBezTo>
                  <a:cubicBezTo>
                    <a:pt x="0" y="108"/>
                    <a:pt x="1" y="108"/>
                    <a:pt x="1" y="109"/>
                  </a:cubicBezTo>
                  <a:cubicBezTo>
                    <a:pt x="2" y="109"/>
                    <a:pt x="3" y="109"/>
                    <a:pt x="3" y="108"/>
                  </a:cubicBezTo>
                  <a:cubicBezTo>
                    <a:pt x="11" y="90"/>
                    <a:pt x="16" y="34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6" name="Freeform 248"/>
            <p:cNvSpPr/>
            <p:nvPr>
              <p:custDataLst>
                <p:tags r:id="rId70"/>
              </p:custDataLst>
            </p:nvPr>
          </p:nvSpPr>
          <p:spPr bwMode="auto">
            <a:xfrm>
              <a:off x="1406" y="2185"/>
              <a:ext cx="62" cy="146"/>
            </a:xfrm>
            <a:custGeom>
              <a:avLst/>
              <a:gdLst>
                <a:gd name="T0" fmla="*/ 89 w 46"/>
                <a:gd name="T1" fmla="*/ 0 h 109"/>
                <a:gd name="T2" fmla="*/ 85 w 46"/>
                <a:gd name="T3" fmla="*/ 5 h 109"/>
                <a:gd name="T4" fmla="*/ 1 w 46"/>
                <a:gd name="T5" fmla="*/ 257 h 109"/>
                <a:gd name="T6" fmla="*/ 1 w 46"/>
                <a:gd name="T7" fmla="*/ 263 h 109"/>
                <a:gd name="T8" fmla="*/ 7 w 46"/>
                <a:gd name="T9" fmla="*/ 260 h 109"/>
                <a:gd name="T10" fmla="*/ 90 w 46"/>
                <a:gd name="T11" fmla="*/ 1 h 109"/>
                <a:gd name="T12" fmla="*/ 89 w 46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109">
                  <a:moveTo>
                    <a:pt x="36" y="0"/>
                  </a:moveTo>
                  <a:cubicBezTo>
                    <a:pt x="35" y="0"/>
                    <a:pt x="34" y="1"/>
                    <a:pt x="35" y="2"/>
                  </a:cubicBezTo>
                  <a:cubicBezTo>
                    <a:pt x="42" y="29"/>
                    <a:pt x="9" y="96"/>
                    <a:pt x="1" y="107"/>
                  </a:cubicBezTo>
                  <a:cubicBezTo>
                    <a:pt x="0" y="107"/>
                    <a:pt x="0" y="108"/>
                    <a:pt x="1" y="109"/>
                  </a:cubicBezTo>
                  <a:cubicBezTo>
                    <a:pt x="2" y="109"/>
                    <a:pt x="3" y="109"/>
                    <a:pt x="3" y="108"/>
                  </a:cubicBezTo>
                  <a:cubicBezTo>
                    <a:pt x="10" y="99"/>
                    <a:pt x="46" y="31"/>
                    <a:pt x="37" y="1"/>
                  </a:cubicBezTo>
                  <a:cubicBezTo>
                    <a:pt x="37" y="0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7" name="Freeform 249"/>
            <p:cNvSpPr/>
            <p:nvPr>
              <p:custDataLst>
                <p:tags r:id="rId71"/>
              </p:custDataLst>
            </p:nvPr>
          </p:nvSpPr>
          <p:spPr bwMode="auto">
            <a:xfrm>
              <a:off x="1422" y="2247"/>
              <a:ext cx="38" cy="121"/>
            </a:xfrm>
            <a:custGeom>
              <a:avLst/>
              <a:gdLst>
                <a:gd name="T0" fmla="*/ 61 w 28"/>
                <a:gd name="T1" fmla="*/ 1 h 91"/>
                <a:gd name="T2" fmla="*/ 1 w 28"/>
                <a:gd name="T3" fmla="*/ 209 h 91"/>
                <a:gd name="T4" fmla="*/ 1 w 28"/>
                <a:gd name="T5" fmla="*/ 214 h 91"/>
                <a:gd name="T6" fmla="*/ 7 w 28"/>
                <a:gd name="T7" fmla="*/ 213 h 91"/>
                <a:gd name="T8" fmla="*/ 68 w 28"/>
                <a:gd name="T9" fmla="*/ 5 h 91"/>
                <a:gd name="T10" fmla="*/ 65 w 28"/>
                <a:gd name="T11" fmla="*/ 0 h 91"/>
                <a:gd name="T12" fmla="*/ 61 w 28"/>
                <a:gd name="T13" fmla="*/ 1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91">
                  <a:moveTo>
                    <a:pt x="24" y="1"/>
                  </a:moveTo>
                  <a:cubicBezTo>
                    <a:pt x="23" y="23"/>
                    <a:pt x="11" y="73"/>
                    <a:pt x="1" y="89"/>
                  </a:cubicBezTo>
                  <a:cubicBezTo>
                    <a:pt x="0" y="89"/>
                    <a:pt x="0" y="90"/>
                    <a:pt x="1" y="91"/>
                  </a:cubicBezTo>
                  <a:cubicBezTo>
                    <a:pt x="2" y="91"/>
                    <a:pt x="3" y="91"/>
                    <a:pt x="3" y="90"/>
                  </a:cubicBezTo>
                  <a:cubicBezTo>
                    <a:pt x="14" y="74"/>
                    <a:pt x="25" y="24"/>
                    <a:pt x="27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5" y="0"/>
                    <a:pt x="24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8" name="Freeform 250"/>
            <p:cNvSpPr/>
            <p:nvPr>
              <p:custDataLst>
                <p:tags r:id="rId72"/>
              </p:custDataLst>
            </p:nvPr>
          </p:nvSpPr>
          <p:spPr bwMode="auto">
            <a:xfrm>
              <a:off x="1430" y="967"/>
              <a:ext cx="44" cy="1301"/>
            </a:xfrm>
            <a:custGeom>
              <a:avLst/>
              <a:gdLst>
                <a:gd name="T0" fmla="*/ 44 w 33"/>
                <a:gd name="T1" fmla="*/ 148 h 976"/>
                <a:gd name="T2" fmla="*/ 52 w 33"/>
                <a:gd name="T3" fmla="*/ 73 h 976"/>
                <a:gd name="T4" fmla="*/ 55 w 33"/>
                <a:gd name="T5" fmla="*/ 31 h 976"/>
                <a:gd name="T6" fmla="*/ 79 w 33"/>
                <a:gd name="T7" fmla="*/ 5 h 976"/>
                <a:gd name="T8" fmla="*/ 69 w 33"/>
                <a:gd name="T9" fmla="*/ 1 h 976"/>
                <a:gd name="T10" fmla="*/ 37 w 33"/>
                <a:gd name="T11" fmla="*/ 0 h 976"/>
                <a:gd name="T12" fmla="*/ 37 w 33"/>
                <a:gd name="T13" fmla="*/ 0 h 976"/>
                <a:gd name="T14" fmla="*/ 36 w 33"/>
                <a:gd name="T15" fmla="*/ 7 h 976"/>
                <a:gd name="T16" fmla="*/ 33 w 33"/>
                <a:gd name="T17" fmla="*/ 9 h 976"/>
                <a:gd name="T18" fmla="*/ 28 w 33"/>
                <a:gd name="T19" fmla="*/ 12 h 976"/>
                <a:gd name="T20" fmla="*/ 23 w 33"/>
                <a:gd name="T21" fmla="*/ 15 h 976"/>
                <a:gd name="T22" fmla="*/ 16 w 33"/>
                <a:gd name="T23" fmla="*/ 31 h 976"/>
                <a:gd name="T24" fmla="*/ 12 w 33"/>
                <a:gd name="T25" fmla="*/ 49 h 976"/>
                <a:gd name="T26" fmla="*/ 5 w 33"/>
                <a:gd name="T27" fmla="*/ 59 h 976"/>
                <a:gd name="T28" fmla="*/ 1 w 33"/>
                <a:gd name="T29" fmla="*/ 65 h 976"/>
                <a:gd name="T30" fmla="*/ 0 w 33"/>
                <a:gd name="T31" fmla="*/ 172 h 976"/>
                <a:gd name="T32" fmla="*/ 36 w 33"/>
                <a:gd name="T33" fmla="*/ 1208 h 976"/>
                <a:gd name="T34" fmla="*/ 49 w 33"/>
                <a:gd name="T35" fmla="*/ 2305 h 976"/>
                <a:gd name="T36" fmla="*/ 69 w 33"/>
                <a:gd name="T37" fmla="*/ 1205 h 976"/>
                <a:gd name="T38" fmla="*/ 44 w 33"/>
                <a:gd name="T39" fmla="*/ 148 h 9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" h="976">
                  <a:moveTo>
                    <a:pt x="19" y="62"/>
                  </a:moveTo>
                  <a:cubicBezTo>
                    <a:pt x="19" y="50"/>
                    <a:pt x="21" y="36"/>
                    <a:pt x="22" y="31"/>
                  </a:cubicBezTo>
                  <a:cubicBezTo>
                    <a:pt x="26" y="20"/>
                    <a:pt x="25" y="15"/>
                    <a:pt x="23" y="13"/>
                  </a:cubicBezTo>
                  <a:cubicBezTo>
                    <a:pt x="28" y="13"/>
                    <a:pt x="31" y="8"/>
                    <a:pt x="33" y="2"/>
                  </a:cubicBezTo>
                  <a:cubicBezTo>
                    <a:pt x="32" y="1"/>
                    <a:pt x="30" y="1"/>
                    <a:pt x="29" y="1"/>
                  </a:cubicBezTo>
                  <a:cubicBezTo>
                    <a:pt x="27" y="2"/>
                    <a:pt x="22" y="1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2"/>
                    <a:pt x="15" y="3"/>
                  </a:cubicBezTo>
                  <a:cubicBezTo>
                    <a:pt x="15" y="3"/>
                    <a:pt x="14" y="3"/>
                    <a:pt x="14" y="4"/>
                  </a:cubicBezTo>
                  <a:cubicBezTo>
                    <a:pt x="13" y="4"/>
                    <a:pt x="13" y="5"/>
                    <a:pt x="12" y="5"/>
                  </a:cubicBezTo>
                  <a:cubicBezTo>
                    <a:pt x="12" y="5"/>
                    <a:pt x="11" y="5"/>
                    <a:pt x="10" y="6"/>
                  </a:cubicBezTo>
                  <a:cubicBezTo>
                    <a:pt x="10" y="8"/>
                    <a:pt x="11" y="11"/>
                    <a:pt x="7" y="13"/>
                  </a:cubicBezTo>
                  <a:cubicBezTo>
                    <a:pt x="8" y="17"/>
                    <a:pt x="8" y="20"/>
                    <a:pt x="5" y="21"/>
                  </a:cubicBezTo>
                  <a:cubicBezTo>
                    <a:pt x="4" y="22"/>
                    <a:pt x="4" y="24"/>
                    <a:pt x="2" y="25"/>
                  </a:cubicBezTo>
                  <a:cubicBezTo>
                    <a:pt x="2" y="26"/>
                    <a:pt x="1" y="27"/>
                    <a:pt x="1" y="28"/>
                  </a:cubicBezTo>
                  <a:cubicBezTo>
                    <a:pt x="0" y="37"/>
                    <a:pt x="0" y="68"/>
                    <a:pt x="0" y="73"/>
                  </a:cubicBezTo>
                  <a:cubicBezTo>
                    <a:pt x="2" y="186"/>
                    <a:pt x="13" y="397"/>
                    <a:pt x="15" y="510"/>
                  </a:cubicBezTo>
                  <a:cubicBezTo>
                    <a:pt x="18" y="548"/>
                    <a:pt x="10" y="976"/>
                    <a:pt x="21" y="973"/>
                  </a:cubicBezTo>
                  <a:cubicBezTo>
                    <a:pt x="31" y="965"/>
                    <a:pt x="29" y="556"/>
                    <a:pt x="29" y="509"/>
                  </a:cubicBezTo>
                  <a:cubicBezTo>
                    <a:pt x="26" y="410"/>
                    <a:pt x="20" y="144"/>
                    <a:pt x="19" y="62"/>
                  </a:cubicBezTo>
                  <a:close/>
                </a:path>
              </a:pathLst>
            </a:custGeom>
            <a:solidFill>
              <a:srgbClr val="FBB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9" name="Freeform 251"/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auto">
            <a:xfrm>
              <a:off x="1158" y="1783"/>
              <a:ext cx="310" cy="2254"/>
            </a:xfrm>
            <a:custGeom>
              <a:avLst/>
              <a:gdLst>
                <a:gd name="T0" fmla="*/ 534 w 232"/>
                <a:gd name="T1" fmla="*/ 503 h 1691"/>
                <a:gd name="T2" fmla="*/ 477 w 232"/>
                <a:gd name="T3" fmla="*/ 412 h 1691"/>
                <a:gd name="T4" fmla="*/ 426 w 232"/>
                <a:gd name="T5" fmla="*/ 417 h 1691"/>
                <a:gd name="T6" fmla="*/ 474 w 232"/>
                <a:gd name="T7" fmla="*/ 308 h 1691"/>
                <a:gd name="T8" fmla="*/ 473 w 232"/>
                <a:gd name="T9" fmla="*/ 225 h 1691"/>
                <a:gd name="T10" fmla="*/ 440 w 232"/>
                <a:gd name="T11" fmla="*/ 172 h 1691"/>
                <a:gd name="T12" fmla="*/ 357 w 232"/>
                <a:gd name="T13" fmla="*/ 165 h 1691"/>
                <a:gd name="T14" fmla="*/ 386 w 232"/>
                <a:gd name="T15" fmla="*/ 123 h 1691"/>
                <a:gd name="T16" fmla="*/ 250 w 232"/>
                <a:gd name="T17" fmla="*/ 255 h 1691"/>
                <a:gd name="T18" fmla="*/ 182 w 232"/>
                <a:gd name="T19" fmla="*/ 353 h 1691"/>
                <a:gd name="T20" fmla="*/ 349 w 232"/>
                <a:gd name="T21" fmla="*/ 213 h 1691"/>
                <a:gd name="T22" fmla="*/ 191 w 232"/>
                <a:gd name="T23" fmla="*/ 533 h 1691"/>
                <a:gd name="T24" fmla="*/ 73 w 232"/>
                <a:gd name="T25" fmla="*/ 1137 h 1691"/>
                <a:gd name="T26" fmla="*/ 123 w 232"/>
                <a:gd name="T27" fmla="*/ 1116 h 1691"/>
                <a:gd name="T28" fmla="*/ 271 w 232"/>
                <a:gd name="T29" fmla="*/ 420 h 1691"/>
                <a:gd name="T30" fmla="*/ 191 w 232"/>
                <a:gd name="T31" fmla="*/ 1208 h 1691"/>
                <a:gd name="T32" fmla="*/ 28 w 232"/>
                <a:gd name="T33" fmla="*/ 1644 h 1691"/>
                <a:gd name="T34" fmla="*/ 55 w 232"/>
                <a:gd name="T35" fmla="*/ 1702 h 1691"/>
                <a:gd name="T36" fmla="*/ 136 w 232"/>
                <a:gd name="T37" fmla="*/ 1496 h 1691"/>
                <a:gd name="T38" fmla="*/ 128 w 232"/>
                <a:gd name="T39" fmla="*/ 2015 h 1691"/>
                <a:gd name="T40" fmla="*/ 191 w 232"/>
                <a:gd name="T41" fmla="*/ 2978 h 1691"/>
                <a:gd name="T42" fmla="*/ 241 w 232"/>
                <a:gd name="T43" fmla="*/ 3796 h 1691"/>
                <a:gd name="T44" fmla="*/ 196 w 232"/>
                <a:gd name="T45" fmla="*/ 3890 h 1691"/>
                <a:gd name="T46" fmla="*/ 207 w 232"/>
                <a:gd name="T47" fmla="*/ 3876 h 1691"/>
                <a:gd name="T48" fmla="*/ 267 w 232"/>
                <a:gd name="T49" fmla="*/ 3806 h 1691"/>
                <a:gd name="T50" fmla="*/ 192 w 232"/>
                <a:gd name="T51" fmla="*/ 3988 h 1691"/>
                <a:gd name="T52" fmla="*/ 283 w 232"/>
                <a:gd name="T53" fmla="*/ 3755 h 1691"/>
                <a:gd name="T54" fmla="*/ 228 w 232"/>
                <a:gd name="T55" fmla="*/ 2850 h 1691"/>
                <a:gd name="T56" fmla="*/ 343 w 232"/>
                <a:gd name="T57" fmla="*/ 3815 h 1691"/>
                <a:gd name="T58" fmla="*/ 283 w 232"/>
                <a:gd name="T59" fmla="*/ 3940 h 1691"/>
                <a:gd name="T60" fmla="*/ 341 w 232"/>
                <a:gd name="T61" fmla="*/ 3955 h 1691"/>
                <a:gd name="T62" fmla="*/ 441 w 232"/>
                <a:gd name="T63" fmla="*/ 3719 h 1691"/>
                <a:gd name="T64" fmla="*/ 446 w 232"/>
                <a:gd name="T65" fmla="*/ 2930 h 1691"/>
                <a:gd name="T66" fmla="*/ 392 w 232"/>
                <a:gd name="T67" fmla="*/ 1985 h 1691"/>
                <a:gd name="T68" fmla="*/ 224 w 232"/>
                <a:gd name="T69" fmla="*/ 1061 h 1691"/>
                <a:gd name="T70" fmla="*/ 400 w 232"/>
                <a:gd name="T71" fmla="*/ 1546 h 1691"/>
                <a:gd name="T72" fmla="*/ 456 w 232"/>
                <a:gd name="T73" fmla="*/ 1735 h 1691"/>
                <a:gd name="T74" fmla="*/ 361 w 232"/>
                <a:gd name="T75" fmla="*/ 865 h 1691"/>
                <a:gd name="T76" fmla="*/ 432 w 232"/>
                <a:gd name="T77" fmla="*/ 734 h 1691"/>
                <a:gd name="T78" fmla="*/ 410 w 232"/>
                <a:gd name="T79" fmla="*/ 187 h 1691"/>
                <a:gd name="T80" fmla="*/ 441 w 232"/>
                <a:gd name="T81" fmla="*/ 3666 h 1691"/>
                <a:gd name="T82" fmla="*/ 289 w 232"/>
                <a:gd name="T83" fmla="*/ 3136 h 1691"/>
                <a:gd name="T84" fmla="*/ 134 w 232"/>
                <a:gd name="T85" fmla="*/ 2001 h 1691"/>
                <a:gd name="T86" fmla="*/ 278 w 232"/>
                <a:gd name="T87" fmla="*/ 2241 h 1691"/>
                <a:gd name="T88" fmla="*/ 339 w 232"/>
                <a:gd name="T89" fmla="*/ 1738 h 1691"/>
                <a:gd name="T90" fmla="*/ 355 w 232"/>
                <a:gd name="T91" fmla="*/ 2197 h 1691"/>
                <a:gd name="T92" fmla="*/ 392 w 232"/>
                <a:gd name="T93" fmla="*/ 2047 h 1691"/>
                <a:gd name="T94" fmla="*/ 420 w 232"/>
                <a:gd name="T95" fmla="*/ 2782 h 1691"/>
                <a:gd name="T96" fmla="*/ 378 w 232"/>
                <a:gd name="T97" fmla="*/ 2972 h 1691"/>
                <a:gd name="T98" fmla="*/ 446 w 232"/>
                <a:gd name="T99" fmla="*/ 2864 h 1691"/>
                <a:gd name="T100" fmla="*/ 265 w 232"/>
                <a:gd name="T101" fmla="*/ 1986 h 1691"/>
                <a:gd name="T102" fmla="*/ 432 w 232"/>
                <a:gd name="T103" fmla="*/ 596 h 1691"/>
                <a:gd name="T104" fmla="*/ 392 w 232"/>
                <a:gd name="T105" fmla="*/ 645 h 1691"/>
                <a:gd name="T106" fmla="*/ 375 w 232"/>
                <a:gd name="T107" fmla="*/ 661 h 1691"/>
                <a:gd name="T108" fmla="*/ 413 w 232"/>
                <a:gd name="T109" fmla="*/ 500 h 1691"/>
                <a:gd name="T110" fmla="*/ 430 w 232"/>
                <a:gd name="T111" fmla="*/ 425 h 1691"/>
                <a:gd name="T112" fmla="*/ 371 w 232"/>
                <a:gd name="T113" fmla="*/ 348 h 1691"/>
                <a:gd name="T114" fmla="*/ 329 w 232"/>
                <a:gd name="T115" fmla="*/ 292 h 1691"/>
                <a:gd name="T116" fmla="*/ 350 w 232"/>
                <a:gd name="T117" fmla="*/ 357 h 1691"/>
                <a:gd name="T118" fmla="*/ 408 w 232"/>
                <a:gd name="T119" fmla="*/ 432 h 1691"/>
                <a:gd name="T120" fmla="*/ 354 w 232"/>
                <a:gd name="T121" fmla="*/ 826 h 1691"/>
                <a:gd name="T122" fmla="*/ 410 w 232"/>
                <a:gd name="T123" fmla="*/ 758 h 1691"/>
                <a:gd name="T124" fmla="*/ 424 w 232"/>
                <a:gd name="T125" fmla="*/ 682 h 16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31" h="1691">
                  <a:moveTo>
                    <a:pt x="229" y="232"/>
                  </a:moveTo>
                  <a:cubicBezTo>
                    <a:pt x="228" y="232"/>
                    <a:pt x="227" y="232"/>
                    <a:pt x="227" y="233"/>
                  </a:cubicBezTo>
                  <a:cubicBezTo>
                    <a:pt x="217" y="252"/>
                    <a:pt x="193" y="272"/>
                    <a:pt x="178" y="284"/>
                  </a:cubicBezTo>
                  <a:cubicBezTo>
                    <a:pt x="180" y="274"/>
                    <a:pt x="187" y="263"/>
                    <a:pt x="194" y="253"/>
                  </a:cubicBezTo>
                  <a:cubicBezTo>
                    <a:pt x="199" y="244"/>
                    <a:pt x="204" y="237"/>
                    <a:pt x="207" y="230"/>
                  </a:cubicBezTo>
                  <a:cubicBezTo>
                    <a:pt x="207" y="230"/>
                    <a:pt x="207" y="229"/>
                    <a:pt x="207" y="229"/>
                  </a:cubicBezTo>
                  <a:cubicBezTo>
                    <a:pt x="214" y="223"/>
                    <a:pt x="221" y="218"/>
                    <a:pt x="226" y="215"/>
                  </a:cubicBezTo>
                  <a:cubicBezTo>
                    <a:pt x="227" y="214"/>
                    <a:pt x="227" y="213"/>
                    <a:pt x="227" y="213"/>
                  </a:cubicBezTo>
                  <a:cubicBezTo>
                    <a:pt x="226" y="212"/>
                    <a:pt x="225" y="212"/>
                    <a:pt x="224" y="212"/>
                  </a:cubicBezTo>
                  <a:cubicBezTo>
                    <a:pt x="215" y="218"/>
                    <a:pt x="196" y="233"/>
                    <a:pt x="182" y="247"/>
                  </a:cubicBezTo>
                  <a:cubicBezTo>
                    <a:pt x="187" y="230"/>
                    <a:pt x="197" y="210"/>
                    <a:pt x="205" y="199"/>
                  </a:cubicBezTo>
                  <a:cubicBezTo>
                    <a:pt x="206" y="199"/>
                    <a:pt x="206" y="199"/>
                    <a:pt x="206" y="199"/>
                  </a:cubicBezTo>
                  <a:cubicBezTo>
                    <a:pt x="214" y="191"/>
                    <a:pt x="224" y="184"/>
                    <a:pt x="229" y="180"/>
                  </a:cubicBezTo>
                  <a:cubicBezTo>
                    <a:pt x="230" y="179"/>
                    <a:pt x="230" y="179"/>
                    <a:pt x="229" y="178"/>
                  </a:cubicBezTo>
                  <a:cubicBezTo>
                    <a:pt x="229" y="177"/>
                    <a:pt x="228" y="177"/>
                    <a:pt x="227" y="178"/>
                  </a:cubicBezTo>
                  <a:cubicBezTo>
                    <a:pt x="227" y="178"/>
                    <a:pt x="201" y="198"/>
                    <a:pt x="189" y="212"/>
                  </a:cubicBezTo>
                  <a:cubicBezTo>
                    <a:pt x="193" y="194"/>
                    <a:pt x="198" y="180"/>
                    <a:pt x="200" y="174"/>
                  </a:cubicBezTo>
                  <a:cubicBezTo>
                    <a:pt x="200" y="174"/>
                    <a:pt x="200" y="174"/>
                    <a:pt x="200" y="174"/>
                  </a:cubicBezTo>
                  <a:cubicBezTo>
                    <a:pt x="200" y="174"/>
                    <a:pt x="200" y="174"/>
                    <a:pt x="201" y="173"/>
                  </a:cubicBezTo>
                  <a:cubicBezTo>
                    <a:pt x="201" y="173"/>
                    <a:pt x="211" y="164"/>
                    <a:pt x="211" y="164"/>
                  </a:cubicBezTo>
                  <a:cubicBezTo>
                    <a:pt x="221" y="156"/>
                    <a:pt x="228" y="150"/>
                    <a:pt x="229" y="136"/>
                  </a:cubicBezTo>
                  <a:cubicBezTo>
                    <a:pt x="230" y="135"/>
                    <a:pt x="229" y="135"/>
                    <a:pt x="228" y="135"/>
                  </a:cubicBezTo>
                  <a:cubicBezTo>
                    <a:pt x="227" y="135"/>
                    <a:pt x="227" y="135"/>
                    <a:pt x="226" y="136"/>
                  </a:cubicBezTo>
                  <a:cubicBezTo>
                    <a:pt x="225" y="149"/>
                    <a:pt x="219" y="154"/>
                    <a:pt x="209" y="162"/>
                  </a:cubicBezTo>
                  <a:cubicBezTo>
                    <a:pt x="199" y="171"/>
                    <a:pt x="199" y="171"/>
                    <a:pt x="199" y="171"/>
                  </a:cubicBezTo>
                  <a:cubicBezTo>
                    <a:pt x="199" y="171"/>
                    <a:pt x="199" y="171"/>
                    <a:pt x="199" y="171"/>
                  </a:cubicBezTo>
                  <a:cubicBezTo>
                    <a:pt x="194" y="171"/>
                    <a:pt x="186" y="173"/>
                    <a:pt x="179" y="176"/>
                  </a:cubicBezTo>
                  <a:cubicBezTo>
                    <a:pt x="179" y="176"/>
                    <a:pt x="178" y="176"/>
                    <a:pt x="177" y="177"/>
                  </a:cubicBezTo>
                  <a:cubicBezTo>
                    <a:pt x="178" y="174"/>
                    <a:pt x="178" y="171"/>
                    <a:pt x="179" y="168"/>
                  </a:cubicBezTo>
                  <a:cubicBezTo>
                    <a:pt x="182" y="156"/>
                    <a:pt x="190" y="142"/>
                    <a:pt x="201" y="132"/>
                  </a:cubicBezTo>
                  <a:cubicBezTo>
                    <a:pt x="209" y="126"/>
                    <a:pt x="209" y="126"/>
                    <a:pt x="209" y="126"/>
                  </a:cubicBezTo>
                  <a:cubicBezTo>
                    <a:pt x="220" y="118"/>
                    <a:pt x="231" y="109"/>
                    <a:pt x="232" y="95"/>
                  </a:cubicBezTo>
                  <a:cubicBezTo>
                    <a:pt x="232" y="94"/>
                    <a:pt x="232" y="93"/>
                    <a:pt x="231" y="93"/>
                  </a:cubicBezTo>
                  <a:cubicBezTo>
                    <a:pt x="230" y="93"/>
                    <a:pt x="229" y="94"/>
                    <a:pt x="229" y="95"/>
                  </a:cubicBezTo>
                  <a:cubicBezTo>
                    <a:pt x="228" y="108"/>
                    <a:pt x="218" y="116"/>
                    <a:pt x="208" y="123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193" y="132"/>
                    <a:pt x="193" y="132"/>
                    <a:pt x="193" y="132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90" y="118"/>
                    <a:pt x="195" y="104"/>
                    <a:pt x="201" y="97"/>
                  </a:cubicBezTo>
                  <a:cubicBezTo>
                    <a:pt x="212" y="89"/>
                    <a:pt x="227" y="69"/>
                    <a:pt x="228" y="68"/>
                  </a:cubicBezTo>
                  <a:cubicBezTo>
                    <a:pt x="228" y="67"/>
                    <a:pt x="228" y="66"/>
                    <a:pt x="228" y="66"/>
                  </a:cubicBezTo>
                  <a:cubicBezTo>
                    <a:pt x="227" y="65"/>
                    <a:pt x="226" y="65"/>
                    <a:pt x="225" y="66"/>
                  </a:cubicBezTo>
                  <a:cubicBezTo>
                    <a:pt x="225" y="66"/>
                    <a:pt x="209" y="87"/>
                    <a:pt x="199" y="94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190" y="101"/>
                    <a:pt x="178" y="110"/>
                    <a:pt x="165" y="121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65" y="121"/>
                    <a:pt x="164" y="121"/>
                    <a:pt x="164" y="121"/>
                  </a:cubicBezTo>
                  <a:cubicBezTo>
                    <a:pt x="155" y="129"/>
                    <a:pt x="145" y="138"/>
                    <a:pt x="135" y="148"/>
                  </a:cubicBezTo>
                  <a:cubicBezTo>
                    <a:pt x="133" y="140"/>
                    <a:pt x="138" y="132"/>
                    <a:pt x="142" y="123"/>
                  </a:cubicBezTo>
                  <a:cubicBezTo>
                    <a:pt x="144" y="120"/>
                    <a:pt x="146" y="117"/>
                    <a:pt x="147" y="113"/>
                  </a:cubicBezTo>
                  <a:cubicBezTo>
                    <a:pt x="154" y="106"/>
                    <a:pt x="160" y="98"/>
                    <a:pt x="167" y="90"/>
                  </a:cubicBezTo>
                  <a:cubicBezTo>
                    <a:pt x="178" y="76"/>
                    <a:pt x="178" y="76"/>
                    <a:pt x="178" y="76"/>
                  </a:cubicBezTo>
                  <a:cubicBezTo>
                    <a:pt x="180" y="75"/>
                    <a:pt x="182" y="74"/>
                    <a:pt x="184" y="73"/>
                  </a:cubicBezTo>
                  <a:cubicBezTo>
                    <a:pt x="189" y="70"/>
                    <a:pt x="224" y="47"/>
                    <a:pt x="225" y="38"/>
                  </a:cubicBezTo>
                  <a:cubicBezTo>
                    <a:pt x="226" y="37"/>
                    <a:pt x="225" y="36"/>
                    <a:pt x="224" y="36"/>
                  </a:cubicBezTo>
                  <a:cubicBezTo>
                    <a:pt x="223" y="36"/>
                    <a:pt x="223" y="36"/>
                    <a:pt x="222" y="37"/>
                  </a:cubicBezTo>
                  <a:cubicBezTo>
                    <a:pt x="221" y="44"/>
                    <a:pt x="190" y="66"/>
                    <a:pt x="182" y="70"/>
                  </a:cubicBezTo>
                  <a:cubicBezTo>
                    <a:pt x="175" y="75"/>
                    <a:pt x="166" y="78"/>
                    <a:pt x="159" y="81"/>
                  </a:cubicBezTo>
                  <a:cubicBezTo>
                    <a:pt x="155" y="83"/>
                    <a:pt x="151" y="85"/>
                    <a:pt x="149" y="86"/>
                  </a:cubicBezTo>
                  <a:cubicBezTo>
                    <a:pt x="148" y="82"/>
                    <a:pt x="147" y="78"/>
                    <a:pt x="148" y="74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72"/>
                    <a:pt x="149" y="71"/>
                    <a:pt x="150" y="70"/>
                  </a:cubicBezTo>
                  <a:cubicBezTo>
                    <a:pt x="153" y="66"/>
                    <a:pt x="156" y="62"/>
                    <a:pt x="158" y="60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67" y="50"/>
                    <a:pt x="181" y="41"/>
                    <a:pt x="194" y="31"/>
                  </a:cubicBezTo>
                  <a:cubicBezTo>
                    <a:pt x="208" y="21"/>
                    <a:pt x="222" y="11"/>
                    <a:pt x="227" y="4"/>
                  </a:cubicBezTo>
                  <a:cubicBezTo>
                    <a:pt x="227" y="3"/>
                    <a:pt x="227" y="2"/>
                    <a:pt x="226" y="2"/>
                  </a:cubicBezTo>
                  <a:cubicBezTo>
                    <a:pt x="225" y="1"/>
                    <a:pt x="224" y="1"/>
                    <a:pt x="224" y="2"/>
                  </a:cubicBezTo>
                  <a:cubicBezTo>
                    <a:pt x="219" y="9"/>
                    <a:pt x="206" y="19"/>
                    <a:pt x="192" y="29"/>
                  </a:cubicBezTo>
                  <a:cubicBezTo>
                    <a:pt x="182" y="36"/>
                    <a:pt x="171" y="44"/>
                    <a:pt x="162" y="52"/>
                  </a:cubicBezTo>
                  <a:cubicBezTo>
                    <a:pt x="166" y="43"/>
                    <a:pt x="166" y="35"/>
                    <a:pt x="166" y="28"/>
                  </a:cubicBezTo>
                  <a:cubicBezTo>
                    <a:pt x="166" y="18"/>
                    <a:pt x="167" y="9"/>
                    <a:pt x="173" y="2"/>
                  </a:cubicBezTo>
                  <a:cubicBezTo>
                    <a:pt x="173" y="2"/>
                    <a:pt x="173" y="2"/>
                    <a:pt x="173" y="1"/>
                  </a:cubicBezTo>
                  <a:cubicBezTo>
                    <a:pt x="173" y="1"/>
                    <a:pt x="173" y="1"/>
                    <a:pt x="173" y="0"/>
                  </a:cubicBezTo>
                  <a:cubicBezTo>
                    <a:pt x="172" y="0"/>
                    <a:pt x="171" y="0"/>
                    <a:pt x="171" y="0"/>
                  </a:cubicBezTo>
                  <a:cubicBezTo>
                    <a:pt x="164" y="8"/>
                    <a:pt x="163" y="18"/>
                    <a:pt x="163" y="28"/>
                  </a:cubicBezTo>
                  <a:cubicBezTo>
                    <a:pt x="163" y="37"/>
                    <a:pt x="162" y="48"/>
                    <a:pt x="156" y="58"/>
                  </a:cubicBezTo>
                  <a:cubicBezTo>
                    <a:pt x="154" y="60"/>
                    <a:pt x="151" y="64"/>
                    <a:pt x="148" y="68"/>
                  </a:cubicBezTo>
                  <a:cubicBezTo>
                    <a:pt x="138" y="81"/>
                    <a:pt x="125" y="99"/>
                    <a:pt x="105" y="107"/>
                  </a:cubicBezTo>
                  <a:cubicBezTo>
                    <a:pt x="104" y="107"/>
                    <a:pt x="103" y="108"/>
                    <a:pt x="101" y="108"/>
                  </a:cubicBezTo>
                  <a:cubicBezTo>
                    <a:pt x="101" y="108"/>
                    <a:pt x="101" y="108"/>
                    <a:pt x="100" y="108"/>
                  </a:cubicBezTo>
                  <a:cubicBezTo>
                    <a:pt x="100" y="108"/>
                    <a:pt x="100" y="109"/>
                    <a:pt x="100" y="109"/>
                  </a:cubicBezTo>
                  <a:cubicBezTo>
                    <a:pt x="75" y="119"/>
                    <a:pt x="68" y="133"/>
                    <a:pt x="61" y="144"/>
                  </a:cubicBezTo>
                  <a:cubicBezTo>
                    <a:pt x="61" y="145"/>
                    <a:pt x="61" y="146"/>
                    <a:pt x="62" y="147"/>
                  </a:cubicBezTo>
                  <a:cubicBezTo>
                    <a:pt x="63" y="147"/>
                    <a:pt x="64" y="147"/>
                    <a:pt x="64" y="146"/>
                  </a:cubicBezTo>
                  <a:cubicBezTo>
                    <a:pt x="70" y="136"/>
                    <a:pt x="76" y="124"/>
                    <a:pt x="95" y="115"/>
                  </a:cubicBezTo>
                  <a:cubicBezTo>
                    <a:pt x="87" y="123"/>
                    <a:pt x="84" y="131"/>
                    <a:pt x="80" y="141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50"/>
                    <a:pt x="76" y="150"/>
                    <a:pt x="77" y="151"/>
                  </a:cubicBezTo>
                  <a:cubicBezTo>
                    <a:pt x="77" y="151"/>
                    <a:pt x="78" y="151"/>
                    <a:pt x="79" y="150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8" y="130"/>
                    <a:pt x="91" y="122"/>
                    <a:pt x="102" y="111"/>
                  </a:cubicBezTo>
                  <a:cubicBezTo>
                    <a:pt x="103" y="111"/>
                    <a:pt x="104" y="110"/>
                    <a:pt x="106" y="110"/>
                  </a:cubicBezTo>
                  <a:cubicBezTo>
                    <a:pt x="123" y="103"/>
                    <a:pt x="136" y="89"/>
                    <a:pt x="145" y="77"/>
                  </a:cubicBezTo>
                  <a:cubicBezTo>
                    <a:pt x="145" y="81"/>
                    <a:pt x="145" y="84"/>
                    <a:pt x="146" y="88"/>
                  </a:cubicBezTo>
                  <a:cubicBezTo>
                    <a:pt x="146" y="88"/>
                    <a:pt x="146" y="88"/>
                    <a:pt x="146" y="89"/>
                  </a:cubicBezTo>
                  <a:cubicBezTo>
                    <a:pt x="146" y="89"/>
                    <a:pt x="146" y="89"/>
                    <a:pt x="146" y="90"/>
                  </a:cubicBezTo>
                  <a:cubicBezTo>
                    <a:pt x="147" y="95"/>
                    <a:pt x="147" y="100"/>
                    <a:pt x="147" y="104"/>
                  </a:cubicBezTo>
                  <a:cubicBezTo>
                    <a:pt x="146" y="107"/>
                    <a:pt x="145" y="109"/>
                    <a:pt x="144" y="112"/>
                  </a:cubicBezTo>
                  <a:cubicBezTo>
                    <a:pt x="143" y="113"/>
                    <a:pt x="142" y="114"/>
                    <a:pt x="141" y="115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27" y="129"/>
                    <a:pt x="120" y="136"/>
                    <a:pt x="114" y="147"/>
                  </a:cubicBezTo>
                  <a:cubicBezTo>
                    <a:pt x="110" y="153"/>
                    <a:pt x="108" y="162"/>
                    <a:pt x="105" y="170"/>
                  </a:cubicBezTo>
                  <a:cubicBezTo>
                    <a:pt x="103" y="178"/>
                    <a:pt x="101" y="187"/>
                    <a:pt x="97" y="193"/>
                  </a:cubicBezTo>
                  <a:cubicBezTo>
                    <a:pt x="97" y="193"/>
                    <a:pt x="97" y="194"/>
                    <a:pt x="97" y="194"/>
                  </a:cubicBezTo>
                  <a:cubicBezTo>
                    <a:pt x="91" y="204"/>
                    <a:pt x="84" y="214"/>
                    <a:pt x="80" y="225"/>
                  </a:cubicBezTo>
                  <a:cubicBezTo>
                    <a:pt x="59" y="260"/>
                    <a:pt x="49" y="290"/>
                    <a:pt x="45" y="323"/>
                  </a:cubicBezTo>
                  <a:cubicBezTo>
                    <a:pt x="45" y="322"/>
                    <a:pt x="44" y="331"/>
                    <a:pt x="44" y="331"/>
                  </a:cubicBezTo>
                  <a:cubicBezTo>
                    <a:pt x="33" y="387"/>
                    <a:pt x="25" y="424"/>
                    <a:pt x="28" y="480"/>
                  </a:cubicBezTo>
                  <a:cubicBezTo>
                    <a:pt x="30" y="530"/>
                    <a:pt x="29" y="537"/>
                    <a:pt x="21" y="571"/>
                  </a:cubicBezTo>
                  <a:cubicBezTo>
                    <a:pt x="17" y="592"/>
                    <a:pt x="17" y="592"/>
                    <a:pt x="17" y="592"/>
                  </a:cubicBezTo>
                  <a:cubicBezTo>
                    <a:pt x="17" y="593"/>
                    <a:pt x="18" y="593"/>
                    <a:pt x="18" y="594"/>
                  </a:cubicBezTo>
                  <a:cubicBezTo>
                    <a:pt x="19" y="594"/>
                    <a:pt x="20" y="593"/>
                    <a:pt x="20" y="592"/>
                  </a:cubicBezTo>
                  <a:cubicBezTo>
                    <a:pt x="24" y="571"/>
                    <a:pt x="24" y="571"/>
                    <a:pt x="24" y="571"/>
                  </a:cubicBezTo>
                  <a:cubicBezTo>
                    <a:pt x="31" y="538"/>
                    <a:pt x="33" y="530"/>
                    <a:pt x="31" y="480"/>
                  </a:cubicBezTo>
                  <a:cubicBezTo>
                    <a:pt x="29" y="450"/>
                    <a:pt x="31" y="425"/>
                    <a:pt x="34" y="400"/>
                  </a:cubicBezTo>
                  <a:cubicBezTo>
                    <a:pt x="35" y="406"/>
                    <a:pt x="36" y="411"/>
                    <a:pt x="37" y="417"/>
                  </a:cubicBezTo>
                  <a:cubicBezTo>
                    <a:pt x="39" y="424"/>
                    <a:pt x="41" y="432"/>
                    <a:pt x="43" y="439"/>
                  </a:cubicBezTo>
                  <a:cubicBezTo>
                    <a:pt x="48" y="454"/>
                    <a:pt x="48" y="454"/>
                    <a:pt x="48" y="454"/>
                  </a:cubicBezTo>
                  <a:cubicBezTo>
                    <a:pt x="49" y="459"/>
                    <a:pt x="49" y="465"/>
                    <a:pt x="49" y="471"/>
                  </a:cubicBezTo>
                  <a:cubicBezTo>
                    <a:pt x="49" y="476"/>
                    <a:pt x="49" y="482"/>
                    <a:pt x="50" y="487"/>
                  </a:cubicBezTo>
                  <a:cubicBezTo>
                    <a:pt x="51" y="488"/>
                    <a:pt x="51" y="489"/>
                    <a:pt x="52" y="489"/>
                  </a:cubicBezTo>
                  <a:cubicBezTo>
                    <a:pt x="53" y="488"/>
                    <a:pt x="54" y="488"/>
                    <a:pt x="53" y="487"/>
                  </a:cubicBezTo>
                  <a:cubicBezTo>
                    <a:pt x="52" y="482"/>
                    <a:pt x="52" y="476"/>
                    <a:pt x="52" y="471"/>
                  </a:cubicBezTo>
                  <a:cubicBezTo>
                    <a:pt x="52" y="465"/>
                    <a:pt x="52" y="459"/>
                    <a:pt x="51" y="453"/>
                  </a:cubicBezTo>
                  <a:cubicBezTo>
                    <a:pt x="46" y="438"/>
                    <a:pt x="46" y="438"/>
                    <a:pt x="46" y="438"/>
                  </a:cubicBezTo>
                  <a:cubicBezTo>
                    <a:pt x="44" y="431"/>
                    <a:pt x="41" y="424"/>
                    <a:pt x="40" y="416"/>
                  </a:cubicBezTo>
                  <a:cubicBezTo>
                    <a:pt x="36" y="400"/>
                    <a:pt x="36" y="384"/>
                    <a:pt x="40" y="367"/>
                  </a:cubicBezTo>
                  <a:cubicBezTo>
                    <a:pt x="40" y="367"/>
                    <a:pt x="40" y="366"/>
                    <a:pt x="40" y="366"/>
                  </a:cubicBezTo>
                  <a:cubicBezTo>
                    <a:pt x="42" y="355"/>
                    <a:pt x="44" y="344"/>
                    <a:pt x="46" y="331"/>
                  </a:cubicBezTo>
                  <a:cubicBezTo>
                    <a:pt x="48" y="323"/>
                    <a:pt x="48" y="323"/>
                    <a:pt x="48" y="323"/>
                  </a:cubicBezTo>
                  <a:cubicBezTo>
                    <a:pt x="52" y="291"/>
                    <a:pt x="62" y="261"/>
                    <a:pt x="82" y="227"/>
                  </a:cubicBezTo>
                  <a:cubicBezTo>
                    <a:pt x="90" y="209"/>
                    <a:pt x="102" y="192"/>
                    <a:pt x="114" y="177"/>
                  </a:cubicBezTo>
                  <a:cubicBezTo>
                    <a:pt x="124" y="167"/>
                    <a:pt x="139" y="159"/>
                    <a:pt x="149" y="154"/>
                  </a:cubicBezTo>
                  <a:cubicBezTo>
                    <a:pt x="151" y="153"/>
                    <a:pt x="151" y="153"/>
                    <a:pt x="151" y="153"/>
                  </a:cubicBezTo>
                  <a:cubicBezTo>
                    <a:pt x="145" y="172"/>
                    <a:pt x="127" y="229"/>
                    <a:pt x="126" y="230"/>
                  </a:cubicBezTo>
                  <a:cubicBezTo>
                    <a:pt x="101" y="286"/>
                    <a:pt x="93" y="355"/>
                    <a:pt x="90" y="402"/>
                  </a:cubicBezTo>
                  <a:cubicBezTo>
                    <a:pt x="90" y="406"/>
                    <a:pt x="90" y="410"/>
                    <a:pt x="90" y="414"/>
                  </a:cubicBezTo>
                  <a:cubicBezTo>
                    <a:pt x="89" y="416"/>
                    <a:pt x="89" y="418"/>
                    <a:pt x="89" y="419"/>
                  </a:cubicBezTo>
                  <a:cubicBezTo>
                    <a:pt x="89" y="420"/>
                    <a:pt x="89" y="420"/>
                    <a:pt x="89" y="421"/>
                  </a:cubicBezTo>
                  <a:cubicBezTo>
                    <a:pt x="88" y="432"/>
                    <a:pt x="87" y="443"/>
                    <a:pt x="86" y="453"/>
                  </a:cubicBezTo>
                  <a:cubicBezTo>
                    <a:pt x="83" y="471"/>
                    <a:pt x="81" y="488"/>
                    <a:pt x="80" y="510"/>
                  </a:cubicBezTo>
                  <a:cubicBezTo>
                    <a:pt x="79" y="523"/>
                    <a:pt x="75" y="540"/>
                    <a:pt x="71" y="560"/>
                  </a:cubicBezTo>
                  <a:cubicBezTo>
                    <a:pt x="68" y="576"/>
                    <a:pt x="64" y="594"/>
                    <a:pt x="61" y="614"/>
                  </a:cubicBezTo>
                  <a:cubicBezTo>
                    <a:pt x="61" y="614"/>
                    <a:pt x="61" y="614"/>
                    <a:pt x="61" y="614"/>
                  </a:cubicBezTo>
                  <a:cubicBezTo>
                    <a:pt x="57" y="624"/>
                    <a:pt x="57" y="624"/>
                    <a:pt x="57" y="624"/>
                  </a:cubicBezTo>
                  <a:cubicBezTo>
                    <a:pt x="51" y="641"/>
                    <a:pt x="45" y="659"/>
                    <a:pt x="36" y="673"/>
                  </a:cubicBezTo>
                  <a:cubicBezTo>
                    <a:pt x="36" y="673"/>
                    <a:pt x="35" y="673"/>
                    <a:pt x="35" y="674"/>
                  </a:cubicBezTo>
                  <a:cubicBezTo>
                    <a:pt x="28" y="678"/>
                    <a:pt x="28" y="678"/>
                    <a:pt x="28" y="678"/>
                  </a:cubicBezTo>
                  <a:cubicBezTo>
                    <a:pt x="25" y="680"/>
                    <a:pt x="21" y="683"/>
                    <a:pt x="19" y="685"/>
                  </a:cubicBezTo>
                  <a:cubicBezTo>
                    <a:pt x="16" y="688"/>
                    <a:pt x="14" y="691"/>
                    <a:pt x="12" y="694"/>
                  </a:cubicBezTo>
                  <a:cubicBezTo>
                    <a:pt x="9" y="700"/>
                    <a:pt x="6" y="705"/>
                    <a:pt x="1" y="707"/>
                  </a:cubicBezTo>
                  <a:cubicBezTo>
                    <a:pt x="0" y="707"/>
                    <a:pt x="0" y="708"/>
                    <a:pt x="0" y="709"/>
                  </a:cubicBezTo>
                  <a:cubicBezTo>
                    <a:pt x="0" y="709"/>
                    <a:pt x="1" y="710"/>
                    <a:pt x="2" y="710"/>
                  </a:cubicBezTo>
                  <a:cubicBezTo>
                    <a:pt x="8" y="707"/>
                    <a:pt x="12" y="701"/>
                    <a:pt x="15" y="696"/>
                  </a:cubicBezTo>
                  <a:cubicBezTo>
                    <a:pt x="17" y="693"/>
                    <a:pt x="19" y="690"/>
                    <a:pt x="21" y="687"/>
                  </a:cubicBezTo>
                  <a:cubicBezTo>
                    <a:pt x="23" y="685"/>
                    <a:pt x="27" y="683"/>
                    <a:pt x="30" y="681"/>
                  </a:cubicBezTo>
                  <a:cubicBezTo>
                    <a:pt x="33" y="679"/>
                    <a:pt x="33" y="679"/>
                    <a:pt x="33" y="679"/>
                  </a:cubicBezTo>
                  <a:cubicBezTo>
                    <a:pt x="29" y="686"/>
                    <a:pt x="28" y="693"/>
                    <a:pt x="27" y="699"/>
                  </a:cubicBezTo>
                  <a:cubicBezTo>
                    <a:pt x="27" y="706"/>
                    <a:pt x="26" y="712"/>
                    <a:pt x="23" y="719"/>
                  </a:cubicBezTo>
                  <a:cubicBezTo>
                    <a:pt x="19" y="726"/>
                    <a:pt x="19" y="726"/>
                    <a:pt x="19" y="726"/>
                  </a:cubicBezTo>
                  <a:cubicBezTo>
                    <a:pt x="13" y="737"/>
                    <a:pt x="7" y="748"/>
                    <a:pt x="8" y="763"/>
                  </a:cubicBezTo>
                  <a:cubicBezTo>
                    <a:pt x="8" y="764"/>
                    <a:pt x="9" y="764"/>
                    <a:pt x="9" y="764"/>
                  </a:cubicBezTo>
                  <a:cubicBezTo>
                    <a:pt x="10" y="764"/>
                    <a:pt x="11" y="764"/>
                    <a:pt x="11" y="763"/>
                  </a:cubicBezTo>
                  <a:cubicBezTo>
                    <a:pt x="10" y="749"/>
                    <a:pt x="15" y="739"/>
                    <a:pt x="21" y="728"/>
                  </a:cubicBezTo>
                  <a:cubicBezTo>
                    <a:pt x="25" y="720"/>
                    <a:pt x="25" y="720"/>
                    <a:pt x="25" y="720"/>
                  </a:cubicBezTo>
                  <a:cubicBezTo>
                    <a:pt x="29" y="713"/>
                    <a:pt x="30" y="706"/>
                    <a:pt x="30" y="700"/>
                  </a:cubicBezTo>
                  <a:cubicBezTo>
                    <a:pt x="31" y="692"/>
                    <a:pt x="32" y="685"/>
                    <a:pt x="37" y="677"/>
                  </a:cubicBezTo>
                  <a:cubicBezTo>
                    <a:pt x="46" y="664"/>
                    <a:pt x="52" y="648"/>
                    <a:pt x="57" y="632"/>
                  </a:cubicBezTo>
                  <a:cubicBezTo>
                    <a:pt x="52" y="665"/>
                    <a:pt x="48" y="699"/>
                    <a:pt x="47" y="731"/>
                  </a:cubicBezTo>
                  <a:cubicBezTo>
                    <a:pt x="46" y="772"/>
                    <a:pt x="49" y="795"/>
                    <a:pt x="51" y="813"/>
                  </a:cubicBezTo>
                  <a:cubicBezTo>
                    <a:pt x="52" y="824"/>
                    <a:pt x="53" y="833"/>
                    <a:pt x="53" y="845"/>
                  </a:cubicBezTo>
                  <a:cubicBezTo>
                    <a:pt x="49" y="854"/>
                    <a:pt x="49" y="854"/>
                    <a:pt x="49" y="854"/>
                  </a:cubicBezTo>
                  <a:cubicBezTo>
                    <a:pt x="42" y="866"/>
                    <a:pt x="39" y="873"/>
                    <a:pt x="37" y="887"/>
                  </a:cubicBezTo>
                  <a:cubicBezTo>
                    <a:pt x="37" y="888"/>
                    <a:pt x="38" y="888"/>
                    <a:pt x="39" y="889"/>
                  </a:cubicBezTo>
                  <a:cubicBezTo>
                    <a:pt x="39" y="889"/>
                    <a:pt x="40" y="888"/>
                    <a:pt x="40" y="887"/>
                  </a:cubicBezTo>
                  <a:cubicBezTo>
                    <a:pt x="42" y="874"/>
                    <a:pt x="45" y="868"/>
                    <a:pt x="52" y="855"/>
                  </a:cubicBezTo>
                  <a:cubicBezTo>
                    <a:pt x="54" y="851"/>
                    <a:pt x="54" y="851"/>
                    <a:pt x="54" y="851"/>
                  </a:cubicBezTo>
                  <a:cubicBezTo>
                    <a:pt x="54" y="871"/>
                    <a:pt x="56" y="885"/>
                    <a:pt x="57" y="898"/>
                  </a:cubicBezTo>
                  <a:cubicBezTo>
                    <a:pt x="59" y="906"/>
                    <a:pt x="60" y="914"/>
                    <a:pt x="60" y="923"/>
                  </a:cubicBezTo>
                  <a:cubicBezTo>
                    <a:pt x="67" y="962"/>
                    <a:pt x="69" y="996"/>
                    <a:pt x="70" y="1026"/>
                  </a:cubicBezTo>
                  <a:cubicBezTo>
                    <a:pt x="71" y="1048"/>
                    <a:pt x="71" y="1048"/>
                    <a:pt x="71" y="1048"/>
                  </a:cubicBezTo>
                  <a:cubicBezTo>
                    <a:pt x="71" y="1048"/>
                    <a:pt x="71" y="1049"/>
                    <a:pt x="71" y="1049"/>
                  </a:cubicBezTo>
                  <a:cubicBezTo>
                    <a:pt x="71" y="1053"/>
                    <a:pt x="72" y="1058"/>
                    <a:pt x="72" y="1062"/>
                  </a:cubicBezTo>
                  <a:cubicBezTo>
                    <a:pt x="73" y="1079"/>
                    <a:pt x="73" y="1095"/>
                    <a:pt x="72" y="1111"/>
                  </a:cubicBezTo>
                  <a:cubicBezTo>
                    <a:pt x="72" y="1133"/>
                    <a:pt x="71" y="1156"/>
                    <a:pt x="75" y="1180"/>
                  </a:cubicBezTo>
                  <a:cubicBezTo>
                    <a:pt x="79" y="1205"/>
                    <a:pt x="79" y="1231"/>
                    <a:pt x="80" y="1257"/>
                  </a:cubicBezTo>
                  <a:cubicBezTo>
                    <a:pt x="81" y="1285"/>
                    <a:pt x="81" y="1314"/>
                    <a:pt x="87" y="1342"/>
                  </a:cubicBezTo>
                  <a:cubicBezTo>
                    <a:pt x="90" y="1360"/>
                    <a:pt x="95" y="1379"/>
                    <a:pt x="100" y="1399"/>
                  </a:cubicBezTo>
                  <a:cubicBezTo>
                    <a:pt x="112" y="1450"/>
                    <a:pt x="125" y="1503"/>
                    <a:pt x="118" y="1551"/>
                  </a:cubicBezTo>
                  <a:cubicBezTo>
                    <a:pt x="118" y="1555"/>
                    <a:pt x="118" y="1559"/>
                    <a:pt x="118" y="1564"/>
                  </a:cubicBezTo>
                  <a:cubicBezTo>
                    <a:pt x="118" y="1570"/>
                    <a:pt x="118" y="1577"/>
                    <a:pt x="117" y="1582"/>
                  </a:cubicBezTo>
                  <a:cubicBezTo>
                    <a:pt x="117" y="1582"/>
                    <a:pt x="116" y="1582"/>
                    <a:pt x="116" y="1583"/>
                  </a:cubicBezTo>
                  <a:cubicBezTo>
                    <a:pt x="116" y="1583"/>
                    <a:pt x="116" y="1584"/>
                    <a:pt x="116" y="1584"/>
                  </a:cubicBezTo>
                  <a:cubicBezTo>
                    <a:pt x="116" y="1584"/>
                    <a:pt x="116" y="1585"/>
                    <a:pt x="116" y="1585"/>
                  </a:cubicBezTo>
                  <a:cubicBezTo>
                    <a:pt x="114" y="1591"/>
                    <a:pt x="107" y="1597"/>
                    <a:pt x="101" y="1603"/>
                  </a:cubicBezTo>
                  <a:cubicBezTo>
                    <a:pt x="97" y="1607"/>
                    <a:pt x="93" y="1611"/>
                    <a:pt x="91" y="1614"/>
                  </a:cubicBezTo>
                  <a:cubicBezTo>
                    <a:pt x="80" y="1627"/>
                    <a:pt x="60" y="1647"/>
                    <a:pt x="46" y="1650"/>
                  </a:cubicBezTo>
                  <a:cubicBezTo>
                    <a:pt x="45" y="1650"/>
                    <a:pt x="44" y="1651"/>
                    <a:pt x="44" y="1652"/>
                  </a:cubicBezTo>
                  <a:cubicBezTo>
                    <a:pt x="45" y="1653"/>
                    <a:pt x="45" y="1653"/>
                    <a:pt x="46" y="1653"/>
                  </a:cubicBezTo>
                  <a:cubicBezTo>
                    <a:pt x="58" y="1651"/>
                    <a:pt x="75" y="1637"/>
                    <a:pt x="86" y="1624"/>
                  </a:cubicBezTo>
                  <a:cubicBezTo>
                    <a:pt x="86" y="1624"/>
                    <a:pt x="86" y="1624"/>
                    <a:pt x="86" y="1624"/>
                  </a:cubicBezTo>
                  <a:cubicBezTo>
                    <a:pt x="86" y="1628"/>
                    <a:pt x="86" y="1628"/>
                    <a:pt x="86" y="1628"/>
                  </a:cubicBezTo>
                  <a:cubicBezTo>
                    <a:pt x="86" y="1631"/>
                    <a:pt x="85" y="1633"/>
                    <a:pt x="84" y="1636"/>
                  </a:cubicBezTo>
                  <a:cubicBezTo>
                    <a:pt x="82" y="1642"/>
                    <a:pt x="82" y="1642"/>
                    <a:pt x="82" y="1642"/>
                  </a:cubicBezTo>
                  <a:cubicBezTo>
                    <a:pt x="81" y="1646"/>
                    <a:pt x="80" y="1649"/>
                    <a:pt x="78" y="1652"/>
                  </a:cubicBezTo>
                  <a:cubicBezTo>
                    <a:pt x="76" y="1655"/>
                    <a:pt x="73" y="1658"/>
                    <a:pt x="70" y="1660"/>
                  </a:cubicBezTo>
                  <a:cubicBezTo>
                    <a:pt x="67" y="1662"/>
                    <a:pt x="64" y="1665"/>
                    <a:pt x="62" y="1667"/>
                  </a:cubicBezTo>
                  <a:cubicBezTo>
                    <a:pt x="61" y="1668"/>
                    <a:pt x="61" y="1669"/>
                    <a:pt x="62" y="1669"/>
                  </a:cubicBezTo>
                  <a:cubicBezTo>
                    <a:pt x="63" y="1670"/>
                    <a:pt x="64" y="1670"/>
                    <a:pt x="64" y="1669"/>
                  </a:cubicBezTo>
                  <a:cubicBezTo>
                    <a:pt x="66" y="1667"/>
                    <a:pt x="69" y="1664"/>
                    <a:pt x="72" y="1662"/>
                  </a:cubicBezTo>
                  <a:cubicBezTo>
                    <a:pt x="75" y="1660"/>
                    <a:pt x="78" y="1657"/>
                    <a:pt x="81" y="1654"/>
                  </a:cubicBezTo>
                  <a:cubicBezTo>
                    <a:pt x="83" y="1650"/>
                    <a:pt x="84" y="1647"/>
                    <a:pt x="85" y="1643"/>
                  </a:cubicBezTo>
                  <a:cubicBezTo>
                    <a:pt x="87" y="1637"/>
                    <a:pt x="87" y="1637"/>
                    <a:pt x="87" y="1637"/>
                  </a:cubicBezTo>
                  <a:cubicBezTo>
                    <a:pt x="88" y="1634"/>
                    <a:pt x="89" y="1631"/>
                    <a:pt x="89" y="1628"/>
                  </a:cubicBezTo>
                  <a:cubicBezTo>
                    <a:pt x="89" y="1625"/>
                    <a:pt x="89" y="1625"/>
                    <a:pt x="89" y="1625"/>
                  </a:cubicBezTo>
                  <a:cubicBezTo>
                    <a:pt x="90" y="1622"/>
                    <a:pt x="90" y="1620"/>
                    <a:pt x="92" y="1619"/>
                  </a:cubicBezTo>
                  <a:cubicBezTo>
                    <a:pt x="92" y="1619"/>
                    <a:pt x="92" y="1618"/>
                    <a:pt x="92" y="1617"/>
                  </a:cubicBezTo>
                  <a:cubicBezTo>
                    <a:pt x="92" y="1617"/>
                    <a:pt x="93" y="1616"/>
                    <a:pt x="93" y="1616"/>
                  </a:cubicBezTo>
                  <a:cubicBezTo>
                    <a:pt x="96" y="1613"/>
                    <a:pt x="99" y="1609"/>
                    <a:pt x="103" y="1605"/>
                  </a:cubicBezTo>
                  <a:cubicBezTo>
                    <a:pt x="108" y="1601"/>
                    <a:pt x="112" y="1596"/>
                    <a:pt x="116" y="1592"/>
                  </a:cubicBezTo>
                  <a:cubicBezTo>
                    <a:pt x="115" y="1595"/>
                    <a:pt x="114" y="1599"/>
                    <a:pt x="113" y="1603"/>
                  </a:cubicBezTo>
                  <a:cubicBezTo>
                    <a:pt x="112" y="1607"/>
                    <a:pt x="112" y="1607"/>
                    <a:pt x="112" y="1607"/>
                  </a:cubicBezTo>
                  <a:cubicBezTo>
                    <a:pt x="111" y="1616"/>
                    <a:pt x="111" y="1616"/>
                    <a:pt x="111" y="1616"/>
                  </a:cubicBezTo>
                  <a:cubicBezTo>
                    <a:pt x="110" y="1625"/>
                    <a:pt x="110" y="1625"/>
                    <a:pt x="110" y="1625"/>
                  </a:cubicBezTo>
                  <a:cubicBezTo>
                    <a:pt x="108" y="1630"/>
                    <a:pt x="106" y="1634"/>
                    <a:pt x="104" y="1638"/>
                  </a:cubicBezTo>
                  <a:cubicBezTo>
                    <a:pt x="102" y="1641"/>
                    <a:pt x="102" y="1641"/>
                    <a:pt x="102" y="1641"/>
                  </a:cubicBezTo>
                  <a:cubicBezTo>
                    <a:pt x="99" y="1645"/>
                    <a:pt x="98" y="1650"/>
                    <a:pt x="97" y="1655"/>
                  </a:cubicBezTo>
                  <a:cubicBezTo>
                    <a:pt x="97" y="1658"/>
                    <a:pt x="96" y="1661"/>
                    <a:pt x="95" y="1664"/>
                  </a:cubicBezTo>
                  <a:cubicBezTo>
                    <a:pt x="93" y="1668"/>
                    <a:pt x="88" y="1681"/>
                    <a:pt x="81" y="1681"/>
                  </a:cubicBezTo>
                  <a:cubicBezTo>
                    <a:pt x="80" y="1681"/>
                    <a:pt x="80" y="1682"/>
                    <a:pt x="80" y="1682"/>
                  </a:cubicBezTo>
                  <a:cubicBezTo>
                    <a:pt x="80" y="1683"/>
                    <a:pt x="80" y="1684"/>
                    <a:pt x="81" y="1684"/>
                  </a:cubicBezTo>
                  <a:cubicBezTo>
                    <a:pt x="90" y="1684"/>
                    <a:pt x="95" y="1670"/>
                    <a:pt x="97" y="1665"/>
                  </a:cubicBezTo>
                  <a:cubicBezTo>
                    <a:pt x="99" y="1662"/>
                    <a:pt x="99" y="1658"/>
                    <a:pt x="100" y="1655"/>
                  </a:cubicBezTo>
                  <a:cubicBezTo>
                    <a:pt x="101" y="1651"/>
                    <a:pt x="102" y="1646"/>
                    <a:pt x="104" y="1642"/>
                  </a:cubicBezTo>
                  <a:cubicBezTo>
                    <a:pt x="106" y="1639"/>
                    <a:pt x="106" y="1639"/>
                    <a:pt x="106" y="1639"/>
                  </a:cubicBezTo>
                  <a:cubicBezTo>
                    <a:pt x="109" y="1635"/>
                    <a:pt x="111" y="1631"/>
                    <a:pt x="112" y="1626"/>
                  </a:cubicBezTo>
                  <a:cubicBezTo>
                    <a:pt x="114" y="1616"/>
                    <a:pt x="114" y="1616"/>
                    <a:pt x="114" y="1616"/>
                  </a:cubicBezTo>
                  <a:cubicBezTo>
                    <a:pt x="115" y="1608"/>
                    <a:pt x="115" y="1608"/>
                    <a:pt x="115" y="1608"/>
                  </a:cubicBezTo>
                  <a:cubicBezTo>
                    <a:pt x="116" y="1603"/>
                    <a:pt x="116" y="1603"/>
                    <a:pt x="116" y="1603"/>
                  </a:cubicBezTo>
                  <a:cubicBezTo>
                    <a:pt x="118" y="1597"/>
                    <a:pt x="119" y="1591"/>
                    <a:pt x="119" y="1585"/>
                  </a:cubicBezTo>
                  <a:cubicBezTo>
                    <a:pt x="121" y="1579"/>
                    <a:pt x="121" y="1572"/>
                    <a:pt x="121" y="1564"/>
                  </a:cubicBezTo>
                  <a:cubicBezTo>
                    <a:pt x="121" y="1559"/>
                    <a:pt x="121" y="1555"/>
                    <a:pt x="121" y="1552"/>
                  </a:cubicBezTo>
                  <a:cubicBezTo>
                    <a:pt x="128" y="1503"/>
                    <a:pt x="115" y="1450"/>
                    <a:pt x="102" y="1399"/>
                  </a:cubicBezTo>
                  <a:cubicBezTo>
                    <a:pt x="98" y="1379"/>
                    <a:pt x="93" y="1360"/>
                    <a:pt x="89" y="1341"/>
                  </a:cubicBezTo>
                  <a:cubicBezTo>
                    <a:pt x="84" y="1313"/>
                    <a:pt x="84" y="1285"/>
                    <a:pt x="83" y="1257"/>
                  </a:cubicBezTo>
                  <a:cubicBezTo>
                    <a:pt x="82" y="1231"/>
                    <a:pt x="82" y="1205"/>
                    <a:pt x="77" y="1179"/>
                  </a:cubicBezTo>
                  <a:cubicBezTo>
                    <a:pt x="74" y="1156"/>
                    <a:pt x="75" y="1133"/>
                    <a:pt x="75" y="1111"/>
                  </a:cubicBezTo>
                  <a:cubicBezTo>
                    <a:pt x="75" y="1106"/>
                    <a:pt x="76" y="1100"/>
                    <a:pt x="76" y="1095"/>
                  </a:cubicBezTo>
                  <a:cubicBezTo>
                    <a:pt x="81" y="1132"/>
                    <a:pt x="88" y="1168"/>
                    <a:pt x="96" y="1203"/>
                  </a:cubicBezTo>
                  <a:cubicBezTo>
                    <a:pt x="103" y="1237"/>
                    <a:pt x="111" y="1274"/>
                    <a:pt x="116" y="1310"/>
                  </a:cubicBezTo>
                  <a:cubicBezTo>
                    <a:pt x="118" y="1324"/>
                    <a:pt x="118" y="1324"/>
                    <a:pt x="118" y="1324"/>
                  </a:cubicBezTo>
                  <a:cubicBezTo>
                    <a:pt x="121" y="1351"/>
                    <a:pt x="125" y="1377"/>
                    <a:pt x="133" y="1404"/>
                  </a:cubicBezTo>
                  <a:cubicBezTo>
                    <a:pt x="139" y="1426"/>
                    <a:pt x="146" y="1449"/>
                    <a:pt x="149" y="1472"/>
                  </a:cubicBezTo>
                  <a:cubicBezTo>
                    <a:pt x="151" y="1493"/>
                    <a:pt x="149" y="1513"/>
                    <a:pt x="147" y="1533"/>
                  </a:cubicBezTo>
                  <a:cubicBezTo>
                    <a:pt x="146" y="1546"/>
                    <a:pt x="144" y="1559"/>
                    <a:pt x="144" y="1573"/>
                  </a:cubicBezTo>
                  <a:cubicBezTo>
                    <a:pt x="144" y="1576"/>
                    <a:pt x="146" y="1584"/>
                    <a:pt x="147" y="1593"/>
                  </a:cubicBezTo>
                  <a:cubicBezTo>
                    <a:pt x="147" y="1593"/>
                    <a:pt x="147" y="1593"/>
                    <a:pt x="147" y="1594"/>
                  </a:cubicBezTo>
                  <a:cubicBezTo>
                    <a:pt x="147" y="1599"/>
                    <a:pt x="145" y="1605"/>
                    <a:pt x="144" y="1611"/>
                  </a:cubicBezTo>
                  <a:cubicBezTo>
                    <a:pt x="143" y="1614"/>
                    <a:pt x="143" y="1614"/>
                    <a:pt x="143" y="1614"/>
                  </a:cubicBezTo>
                  <a:cubicBezTo>
                    <a:pt x="141" y="1622"/>
                    <a:pt x="136" y="1628"/>
                    <a:pt x="130" y="1634"/>
                  </a:cubicBezTo>
                  <a:cubicBezTo>
                    <a:pt x="126" y="1640"/>
                    <a:pt x="126" y="1640"/>
                    <a:pt x="126" y="1640"/>
                  </a:cubicBezTo>
                  <a:cubicBezTo>
                    <a:pt x="121" y="1646"/>
                    <a:pt x="119" y="1651"/>
                    <a:pt x="117" y="1658"/>
                  </a:cubicBezTo>
                  <a:cubicBezTo>
                    <a:pt x="116" y="1663"/>
                    <a:pt x="116" y="1663"/>
                    <a:pt x="116" y="1663"/>
                  </a:cubicBezTo>
                  <a:cubicBezTo>
                    <a:pt x="114" y="1669"/>
                    <a:pt x="110" y="1677"/>
                    <a:pt x="103" y="1678"/>
                  </a:cubicBezTo>
                  <a:cubicBezTo>
                    <a:pt x="102" y="1678"/>
                    <a:pt x="102" y="1679"/>
                    <a:pt x="102" y="1680"/>
                  </a:cubicBezTo>
                  <a:cubicBezTo>
                    <a:pt x="102" y="1681"/>
                    <a:pt x="103" y="1681"/>
                    <a:pt x="104" y="1681"/>
                  </a:cubicBezTo>
                  <a:cubicBezTo>
                    <a:pt x="110" y="1680"/>
                    <a:pt x="115" y="1674"/>
                    <a:pt x="119" y="1664"/>
                  </a:cubicBezTo>
                  <a:cubicBezTo>
                    <a:pt x="120" y="1658"/>
                    <a:pt x="120" y="1658"/>
                    <a:pt x="120" y="1658"/>
                  </a:cubicBezTo>
                  <a:cubicBezTo>
                    <a:pt x="122" y="1652"/>
                    <a:pt x="124" y="1647"/>
                    <a:pt x="128" y="1642"/>
                  </a:cubicBezTo>
                  <a:cubicBezTo>
                    <a:pt x="132" y="1636"/>
                    <a:pt x="132" y="1636"/>
                    <a:pt x="132" y="1636"/>
                  </a:cubicBezTo>
                  <a:cubicBezTo>
                    <a:pt x="138" y="1630"/>
                    <a:pt x="143" y="1623"/>
                    <a:pt x="146" y="1615"/>
                  </a:cubicBezTo>
                  <a:cubicBezTo>
                    <a:pt x="147" y="1612"/>
                    <a:pt x="147" y="1612"/>
                    <a:pt x="147" y="1612"/>
                  </a:cubicBezTo>
                  <a:cubicBezTo>
                    <a:pt x="147" y="1609"/>
                    <a:pt x="148" y="1607"/>
                    <a:pt x="149" y="1604"/>
                  </a:cubicBezTo>
                  <a:cubicBezTo>
                    <a:pt x="152" y="1628"/>
                    <a:pt x="155" y="1658"/>
                    <a:pt x="149" y="1664"/>
                  </a:cubicBezTo>
                  <a:cubicBezTo>
                    <a:pt x="149" y="1664"/>
                    <a:pt x="149" y="1664"/>
                    <a:pt x="149" y="1664"/>
                  </a:cubicBezTo>
                  <a:cubicBezTo>
                    <a:pt x="147" y="1666"/>
                    <a:pt x="145" y="1668"/>
                    <a:pt x="143" y="1670"/>
                  </a:cubicBezTo>
                  <a:cubicBezTo>
                    <a:pt x="135" y="1678"/>
                    <a:pt x="133" y="1689"/>
                    <a:pt x="133" y="1689"/>
                  </a:cubicBezTo>
                  <a:cubicBezTo>
                    <a:pt x="133" y="1690"/>
                    <a:pt x="134" y="1691"/>
                    <a:pt x="135" y="1691"/>
                  </a:cubicBezTo>
                  <a:cubicBezTo>
                    <a:pt x="136" y="1691"/>
                    <a:pt x="136" y="1690"/>
                    <a:pt x="136" y="1690"/>
                  </a:cubicBezTo>
                  <a:cubicBezTo>
                    <a:pt x="136" y="1689"/>
                    <a:pt x="138" y="1679"/>
                    <a:pt x="145" y="1673"/>
                  </a:cubicBezTo>
                  <a:cubicBezTo>
                    <a:pt x="170" y="1650"/>
                    <a:pt x="180" y="1607"/>
                    <a:pt x="185" y="1576"/>
                  </a:cubicBezTo>
                  <a:cubicBezTo>
                    <a:pt x="192" y="1594"/>
                    <a:pt x="195" y="1609"/>
                    <a:pt x="193" y="1616"/>
                  </a:cubicBezTo>
                  <a:cubicBezTo>
                    <a:pt x="193" y="1617"/>
                    <a:pt x="193" y="1618"/>
                    <a:pt x="194" y="1618"/>
                  </a:cubicBezTo>
                  <a:cubicBezTo>
                    <a:pt x="195" y="1618"/>
                    <a:pt x="196" y="1618"/>
                    <a:pt x="196" y="1617"/>
                  </a:cubicBezTo>
                  <a:cubicBezTo>
                    <a:pt x="200" y="1605"/>
                    <a:pt x="191" y="1583"/>
                    <a:pt x="185" y="1570"/>
                  </a:cubicBezTo>
                  <a:cubicBezTo>
                    <a:pt x="186" y="1561"/>
                    <a:pt x="187" y="1553"/>
                    <a:pt x="188" y="1548"/>
                  </a:cubicBezTo>
                  <a:cubicBezTo>
                    <a:pt x="188" y="1545"/>
                    <a:pt x="188" y="1545"/>
                    <a:pt x="188" y="1545"/>
                  </a:cubicBezTo>
                  <a:cubicBezTo>
                    <a:pt x="188" y="1545"/>
                    <a:pt x="188" y="1545"/>
                    <a:pt x="188" y="1545"/>
                  </a:cubicBezTo>
                  <a:cubicBezTo>
                    <a:pt x="188" y="1545"/>
                    <a:pt x="188" y="1545"/>
                    <a:pt x="188" y="1545"/>
                  </a:cubicBezTo>
                  <a:cubicBezTo>
                    <a:pt x="188" y="1542"/>
                    <a:pt x="184" y="1494"/>
                    <a:pt x="178" y="1468"/>
                  </a:cubicBezTo>
                  <a:cubicBezTo>
                    <a:pt x="174" y="1441"/>
                    <a:pt x="171" y="1414"/>
                    <a:pt x="172" y="1396"/>
                  </a:cubicBezTo>
                  <a:cubicBezTo>
                    <a:pt x="173" y="1380"/>
                    <a:pt x="176" y="1355"/>
                    <a:pt x="180" y="1328"/>
                  </a:cubicBezTo>
                  <a:cubicBezTo>
                    <a:pt x="184" y="1296"/>
                    <a:pt x="188" y="1263"/>
                    <a:pt x="189" y="1239"/>
                  </a:cubicBezTo>
                  <a:cubicBezTo>
                    <a:pt x="189" y="1238"/>
                    <a:pt x="188" y="1237"/>
                    <a:pt x="187" y="1237"/>
                  </a:cubicBezTo>
                  <a:cubicBezTo>
                    <a:pt x="187" y="1237"/>
                    <a:pt x="187" y="1237"/>
                    <a:pt x="187" y="1237"/>
                  </a:cubicBezTo>
                  <a:cubicBezTo>
                    <a:pt x="188" y="1237"/>
                    <a:pt x="189" y="1238"/>
                    <a:pt x="189" y="1239"/>
                  </a:cubicBezTo>
                  <a:cubicBezTo>
                    <a:pt x="189" y="1223"/>
                    <a:pt x="189" y="1223"/>
                    <a:pt x="189" y="1223"/>
                  </a:cubicBezTo>
                  <a:cubicBezTo>
                    <a:pt x="190" y="1209"/>
                    <a:pt x="190" y="1209"/>
                    <a:pt x="190" y="1209"/>
                  </a:cubicBezTo>
                  <a:cubicBezTo>
                    <a:pt x="191" y="1184"/>
                    <a:pt x="191" y="1182"/>
                    <a:pt x="183" y="1141"/>
                  </a:cubicBezTo>
                  <a:cubicBezTo>
                    <a:pt x="177" y="1115"/>
                    <a:pt x="177" y="1115"/>
                    <a:pt x="177" y="1115"/>
                  </a:cubicBezTo>
                  <a:cubicBezTo>
                    <a:pt x="167" y="1077"/>
                    <a:pt x="158" y="1039"/>
                    <a:pt x="172" y="980"/>
                  </a:cubicBezTo>
                  <a:cubicBezTo>
                    <a:pt x="181" y="942"/>
                    <a:pt x="178" y="905"/>
                    <a:pt x="172" y="873"/>
                  </a:cubicBezTo>
                  <a:cubicBezTo>
                    <a:pt x="169" y="861"/>
                    <a:pt x="164" y="839"/>
                    <a:pt x="164" y="838"/>
                  </a:cubicBezTo>
                  <a:cubicBezTo>
                    <a:pt x="157" y="817"/>
                    <a:pt x="157" y="817"/>
                    <a:pt x="157" y="817"/>
                  </a:cubicBezTo>
                  <a:cubicBezTo>
                    <a:pt x="152" y="798"/>
                    <a:pt x="152" y="798"/>
                    <a:pt x="152" y="798"/>
                  </a:cubicBezTo>
                  <a:cubicBezTo>
                    <a:pt x="147" y="782"/>
                    <a:pt x="147" y="759"/>
                    <a:pt x="146" y="734"/>
                  </a:cubicBezTo>
                  <a:cubicBezTo>
                    <a:pt x="146" y="696"/>
                    <a:pt x="145" y="657"/>
                    <a:pt x="130" y="636"/>
                  </a:cubicBezTo>
                  <a:cubicBezTo>
                    <a:pt x="113" y="612"/>
                    <a:pt x="107" y="559"/>
                    <a:pt x="103" y="527"/>
                  </a:cubicBezTo>
                  <a:cubicBezTo>
                    <a:pt x="102" y="514"/>
                    <a:pt x="102" y="514"/>
                    <a:pt x="102" y="514"/>
                  </a:cubicBezTo>
                  <a:cubicBezTo>
                    <a:pt x="102" y="513"/>
                    <a:pt x="100" y="489"/>
                    <a:pt x="98" y="478"/>
                  </a:cubicBezTo>
                  <a:cubicBezTo>
                    <a:pt x="95" y="468"/>
                    <a:pt x="93" y="458"/>
                    <a:pt x="94" y="448"/>
                  </a:cubicBezTo>
                  <a:cubicBezTo>
                    <a:pt x="94" y="448"/>
                    <a:pt x="94" y="448"/>
                    <a:pt x="94" y="448"/>
                  </a:cubicBezTo>
                  <a:cubicBezTo>
                    <a:pt x="95" y="442"/>
                    <a:pt x="97" y="439"/>
                    <a:pt x="97" y="433"/>
                  </a:cubicBezTo>
                  <a:cubicBezTo>
                    <a:pt x="107" y="405"/>
                    <a:pt x="126" y="383"/>
                    <a:pt x="146" y="360"/>
                  </a:cubicBezTo>
                  <a:cubicBezTo>
                    <a:pt x="147" y="359"/>
                    <a:pt x="148" y="361"/>
                    <a:pt x="148" y="365"/>
                  </a:cubicBezTo>
                  <a:cubicBezTo>
                    <a:pt x="146" y="389"/>
                    <a:pt x="146" y="426"/>
                    <a:pt x="148" y="437"/>
                  </a:cubicBezTo>
                  <a:cubicBezTo>
                    <a:pt x="149" y="483"/>
                    <a:pt x="155" y="517"/>
                    <a:pt x="161" y="544"/>
                  </a:cubicBezTo>
                  <a:cubicBezTo>
                    <a:pt x="161" y="544"/>
                    <a:pt x="160" y="544"/>
                    <a:pt x="160" y="545"/>
                  </a:cubicBezTo>
                  <a:cubicBezTo>
                    <a:pt x="161" y="553"/>
                    <a:pt x="160" y="566"/>
                    <a:pt x="159" y="579"/>
                  </a:cubicBezTo>
                  <a:cubicBezTo>
                    <a:pt x="157" y="608"/>
                    <a:pt x="155" y="641"/>
                    <a:pt x="166" y="652"/>
                  </a:cubicBezTo>
                  <a:cubicBezTo>
                    <a:pt x="167" y="653"/>
                    <a:pt x="168" y="653"/>
                    <a:pt x="168" y="653"/>
                  </a:cubicBezTo>
                  <a:cubicBezTo>
                    <a:pt x="169" y="652"/>
                    <a:pt x="169" y="651"/>
                    <a:pt x="168" y="650"/>
                  </a:cubicBezTo>
                  <a:cubicBezTo>
                    <a:pt x="158" y="640"/>
                    <a:pt x="161" y="606"/>
                    <a:pt x="162" y="579"/>
                  </a:cubicBezTo>
                  <a:cubicBezTo>
                    <a:pt x="163" y="570"/>
                    <a:pt x="164" y="561"/>
                    <a:pt x="164" y="554"/>
                  </a:cubicBezTo>
                  <a:cubicBezTo>
                    <a:pt x="168" y="572"/>
                    <a:pt x="173" y="586"/>
                    <a:pt x="177" y="599"/>
                  </a:cubicBezTo>
                  <a:cubicBezTo>
                    <a:pt x="180" y="606"/>
                    <a:pt x="180" y="606"/>
                    <a:pt x="180" y="606"/>
                  </a:cubicBezTo>
                  <a:cubicBezTo>
                    <a:pt x="187" y="627"/>
                    <a:pt x="187" y="672"/>
                    <a:pt x="187" y="702"/>
                  </a:cubicBezTo>
                  <a:cubicBezTo>
                    <a:pt x="187" y="722"/>
                    <a:pt x="187" y="732"/>
                    <a:pt x="188" y="734"/>
                  </a:cubicBezTo>
                  <a:cubicBezTo>
                    <a:pt x="188" y="735"/>
                    <a:pt x="189" y="735"/>
                    <a:pt x="190" y="735"/>
                  </a:cubicBezTo>
                  <a:cubicBezTo>
                    <a:pt x="191" y="734"/>
                    <a:pt x="191" y="734"/>
                    <a:pt x="191" y="733"/>
                  </a:cubicBezTo>
                  <a:cubicBezTo>
                    <a:pt x="190" y="731"/>
                    <a:pt x="190" y="717"/>
                    <a:pt x="190" y="702"/>
                  </a:cubicBezTo>
                  <a:cubicBezTo>
                    <a:pt x="190" y="672"/>
                    <a:pt x="190" y="626"/>
                    <a:pt x="183" y="605"/>
                  </a:cubicBezTo>
                  <a:cubicBezTo>
                    <a:pt x="180" y="598"/>
                    <a:pt x="180" y="598"/>
                    <a:pt x="180" y="598"/>
                  </a:cubicBezTo>
                  <a:cubicBezTo>
                    <a:pt x="170" y="568"/>
                    <a:pt x="156" y="527"/>
                    <a:pt x="152" y="456"/>
                  </a:cubicBezTo>
                  <a:cubicBezTo>
                    <a:pt x="158" y="480"/>
                    <a:pt x="169" y="505"/>
                    <a:pt x="183" y="514"/>
                  </a:cubicBezTo>
                  <a:cubicBezTo>
                    <a:pt x="184" y="515"/>
                    <a:pt x="185" y="514"/>
                    <a:pt x="185" y="514"/>
                  </a:cubicBezTo>
                  <a:cubicBezTo>
                    <a:pt x="186" y="513"/>
                    <a:pt x="185" y="512"/>
                    <a:pt x="185" y="512"/>
                  </a:cubicBezTo>
                  <a:cubicBezTo>
                    <a:pt x="168" y="500"/>
                    <a:pt x="156" y="466"/>
                    <a:pt x="151" y="438"/>
                  </a:cubicBezTo>
                  <a:cubicBezTo>
                    <a:pt x="150" y="416"/>
                    <a:pt x="150" y="392"/>
                    <a:pt x="151" y="365"/>
                  </a:cubicBezTo>
                  <a:cubicBezTo>
                    <a:pt x="151" y="360"/>
                    <a:pt x="153" y="358"/>
                    <a:pt x="153" y="351"/>
                  </a:cubicBezTo>
                  <a:cubicBezTo>
                    <a:pt x="161" y="343"/>
                    <a:pt x="167" y="334"/>
                    <a:pt x="174" y="326"/>
                  </a:cubicBezTo>
                  <a:cubicBezTo>
                    <a:pt x="174" y="326"/>
                    <a:pt x="180" y="319"/>
                    <a:pt x="185" y="315"/>
                  </a:cubicBezTo>
                  <a:cubicBezTo>
                    <a:pt x="196" y="306"/>
                    <a:pt x="214" y="293"/>
                    <a:pt x="219" y="289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1"/>
                    <a:pt x="229" y="280"/>
                    <a:pt x="229" y="279"/>
                  </a:cubicBezTo>
                  <a:cubicBezTo>
                    <a:pt x="228" y="279"/>
                    <a:pt x="227" y="278"/>
                    <a:pt x="226" y="279"/>
                  </a:cubicBezTo>
                  <a:cubicBezTo>
                    <a:pt x="217" y="285"/>
                    <a:pt x="217" y="285"/>
                    <a:pt x="217" y="285"/>
                  </a:cubicBezTo>
                  <a:cubicBezTo>
                    <a:pt x="207" y="291"/>
                    <a:pt x="191" y="300"/>
                    <a:pt x="181" y="310"/>
                  </a:cubicBezTo>
                  <a:cubicBezTo>
                    <a:pt x="182" y="309"/>
                    <a:pt x="182" y="308"/>
                    <a:pt x="183" y="307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8" y="294"/>
                    <a:pt x="191" y="289"/>
                    <a:pt x="195" y="284"/>
                  </a:cubicBezTo>
                  <a:cubicBezTo>
                    <a:pt x="199" y="278"/>
                    <a:pt x="203" y="273"/>
                    <a:pt x="206" y="264"/>
                  </a:cubicBezTo>
                  <a:cubicBezTo>
                    <a:pt x="206" y="264"/>
                    <a:pt x="206" y="264"/>
                    <a:pt x="206" y="264"/>
                  </a:cubicBezTo>
                  <a:cubicBezTo>
                    <a:pt x="215" y="255"/>
                    <a:pt x="224" y="244"/>
                    <a:pt x="229" y="234"/>
                  </a:cubicBezTo>
                  <a:cubicBezTo>
                    <a:pt x="230" y="233"/>
                    <a:pt x="229" y="232"/>
                    <a:pt x="229" y="232"/>
                  </a:cubicBezTo>
                  <a:close/>
                  <a:moveTo>
                    <a:pt x="160" y="84"/>
                  </a:moveTo>
                  <a:cubicBezTo>
                    <a:pt x="164" y="83"/>
                    <a:pt x="168" y="81"/>
                    <a:pt x="172" y="79"/>
                  </a:cubicBezTo>
                  <a:cubicBezTo>
                    <a:pt x="165" y="88"/>
                    <a:pt x="165" y="88"/>
                    <a:pt x="165" y="88"/>
                  </a:cubicBezTo>
                  <a:cubicBezTo>
                    <a:pt x="159" y="95"/>
                    <a:pt x="155" y="101"/>
                    <a:pt x="149" y="107"/>
                  </a:cubicBezTo>
                  <a:cubicBezTo>
                    <a:pt x="149" y="106"/>
                    <a:pt x="149" y="105"/>
                    <a:pt x="150" y="105"/>
                  </a:cubicBezTo>
                  <a:cubicBezTo>
                    <a:pt x="150" y="100"/>
                    <a:pt x="150" y="95"/>
                    <a:pt x="149" y="90"/>
                  </a:cubicBezTo>
                  <a:cubicBezTo>
                    <a:pt x="151" y="88"/>
                    <a:pt x="156" y="86"/>
                    <a:pt x="160" y="84"/>
                  </a:cubicBezTo>
                  <a:close/>
                  <a:moveTo>
                    <a:pt x="180" y="1503"/>
                  </a:moveTo>
                  <a:cubicBezTo>
                    <a:pt x="181" y="1513"/>
                    <a:pt x="183" y="1530"/>
                    <a:pt x="184" y="1531"/>
                  </a:cubicBezTo>
                  <a:cubicBezTo>
                    <a:pt x="184" y="1537"/>
                    <a:pt x="185" y="1542"/>
                    <a:pt x="185" y="1545"/>
                  </a:cubicBezTo>
                  <a:cubicBezTo>
                    <a:pt x="185" y="1548"/>
                    <a:pt x="185" y="1548"/>
                    <a:pt x="185" y="1548"/>
                  </a:cubicBezTo>
                  <a:cubicBezTo>
                    <a:pt x="184" y="1553"/>
                    <a:pt x="183" y="1560"/>
                    <a:pt x="182" y="1569"/>
                  </a:cubicBezTo>
                  <a:cubicBezTo>
                    <a:pt x="182" y="1569"/>
                    <a:pt x="182" y="1570"/>
                    <a:pt x="182" y="1570"/>
                  </a:cubicBezTo>
                  <a:cubicBezTo>
                    <a:pt x="179" y="1596"/>
                    <a:pt x="172" y="1632"/>
                    <a:pt x="155" y="1656"/>
                  </a:cubicBezTo>
                  <a:cubicBezTo>
                    <a:pt x="157" y="1643"/>
                    <a:pt x="154" y="1619"/>
                    <a:pt x="150" y="1593"/>
                  </a:cubicBezTo>
                  <a:cubicBezTo>
                    <a:pt x="149" y="1584"/>
                    <a:pt x="147" y="1576"/>
                    <a:pt x="147" y="1573"/>
                  </a:cubicBezTo>
                  <a:cubicBezTo>
                    <a:pt x="147" y="1560"/>
                    <a:pt x="149" y="1546"/>
                    <a:pt x="150" y="1533"/>
                  </a:cubicBezTo>
                  <a:cubicBezTo>
                    <a:pt x="152" y="1514"/>
                    <a:pt x="154" y="1493"/>
                    <a:pt x="151" y="1472"/>
                  </a:cubicBezTo>
                  <a:cubicBezTo>
                    <a:pt x="148" y="1449"/>
                    <a:pt x="142" y="1425"/>
                    <a:pt x="135" y="1403"/>
                  </a:cubicBezTo>
                  <a:cubicBezTo>
                    <a:pt x="127" y="1376"/>
                    <a:pt x="124" y="1351"/>
                    <a:pt x="121" y="1324"/>
                  </a:cubicBezTo>
                  <a:cubicBezTo>
                    <a:pt x="119" y="1310"/>
                    <a:pt x="119" y="1310"/>
                    <a:pt x="119" y="1310"/>
                  </a:cubicBezTo>
                  <a:cubicBezTo>
                    <a:pt x="114" y="1273"/>
                    <a:pt x="106" y="1237"/>
                    <a:pt x="99" y="1202"/>
                  </a:cubicBezTo>
                  <a:cubicBezTo>
                    <a:pt x="89" y="1157"/>
                    <a:pt x="79" y="1110"/>
                    <a:pt x="75" y="1062"/>
                  </a:cubicBezTo>
                  <a:cubicBezTo>
                    <a:pt x="75" y="1061"/>
                    <a:pt x="75" y="1060"/>
                    <a:pt x="75" y="1059"/>
                  </a:cubicBezTo>
                  <a:cubicBezTo>
                    <a:pt x="73" y="1026"/>
                    <a:pt x="73" y="1026"/>
                    <a:pt x="73" y="1026"/>
                  </a:cubicBezTo>
                  <a:cubicBezTo>
                    <a:pt x="72" y="996"/>
                    <a:pt x="70" y="962"/>
                    <a:pt x="63" y="923"/>
                  </a:cubicBezTo>
                  <a:cubicBezTo>
                    <a:pt x="63" y="913"/>
                    <a:pt x="61" y="906"/>
                    <a:pt x="60" y="897"/>
                  </a:cubicBezTo>
                  <a:cubicBezTo>
                    <a:pt x="58" y="884"/>
                    <a:pt x="57" y="871"/>
                    <a:pt x="57" y="850"/>
                  </a:cubicBezTo>
                  <a:cubicBezTo>
                    <a:pt x="57" y="848"/>
                    <a:pt x="57" y="847"/>
                    <a:pt x="56" y="845"/>
                  </a:cubicBezTo>
                  <a:cubicBezTo>
                    <a:pt x="57" y="845"/>
                    <a:pt x="57" y="845"/>
                    <a:pt x="56" y="844"/>
                  </a:cubicBezTo>
                  <a:cubicBezTo>
                    <a:pt x="56" y="833"/>
                    <a:pt x="55" y="824"/>
                    <a:pt x="54" y="813"/>
                  </a:cubicBezTo>
                  <a:cubicBezTo>
                    <a:pt x="52" y="794"/>
                    <a:pt x="51" y="770"/>
                    <a:pt x="52" y="730"/>
                  </a:cubicBezTo>
                  <a:cubicBezTo>
                    <a:pt x="53" y="672"/>
                    <a:pt x="66" y="608"/>
                    <a:pt x="75" y="561"/>
                  </a:cubicBezTo>
                  <a:cubicBezTo>
                    <a:pt x="77" y="551"/>
                    <a:pt x="79" y="542"/>
                    <a:pt x="81" y="533"/>
                  </a:cubicBezTo>
                  <a:cubicBezTo>
                    <a:pt x="80" y="551"/>
                    <a:pt x="79" y="572"/>
                    <a:pt x="80" y="596"/>
                  </a:cubicBezTo>
                  <a:cubicBezTo>
                    <a:pt x="82" y="654"/>
                    <a:pt x="88" y="703"/>
                    <a:pt x="94" y="745"/>
                  </a:cubicBezTo>
                  <a:cubicBezTo>
                    <a:pt x="97" y="774"/>
                    <a:pt x="100" y="799"/>
                    <a:pt x="102" y="822"/>
                  </a:cubicBezTo>
                  <a:cubicBezTo>
                    <a:pt x="101" y="836"/>
                    <a:pt x="110" y="907"/>
                    <a:pt x="117" y="946"/>
                  </a:cubicBezTo>
                  <a:cubicBezTo>
                    <a:pt x="124" y="992"/>
                    <a:pt x="131" y="1038"/>
                    <a:pt x="132" y="1077"/>
                  </a:cubicBezTo>
                  <a:cubicBezTo>
                    <a:pt x="133" y="1144"/>
                    <a:pt x="138" y="1265"/>
                    <a:pt x="149" y="1342"/>
                  </a:cubicBezTo>
                  <a:cubicBezTo>
                    <a:pt x="155" y="1378"/>
                    <a:pt x="163" y="1416"/>
                    <a:pt x="170" y="1449"/>
                  </a:cubicBezTo>
                  <a:cubicBezTo>
                    <a:pt x="174" y="1469"/>
                    <a:pt x="178" y="1488"/>
                    <a:pt x="180" y="1503"/>
                  </a:cubicBezTo>
                  <a:close/>
                  <a:moveTo>
                    <a:pt x="96" y="514"/>
                  </a:moveTo>
                  <a:cubicBezTo>
                    <a:pt x="96" y="515"/>
                    <a:pt x="96" y="515"/>
                    <a:pt x="96" y="515"/>
                  </a:cubicBezTo>
                  <a:cubicBezTo>
                    <a:pt x="97" y="528"/>
                    <a:pt x="97" y="528"/>
                    <a:pt x="97" y="528"/>
                  </a:cubicBezTo>
                  <a:cubicBezTo>
                    <a:pt x="101" y="562"/>
                    <a:pt x="106" y="615"/>
                    <a:pt x="123" y="640"/>
                  </a:cubicBezTo>
                  <a:cubicBezTo>
                    <a:pt x="138" y="660"/>
                    <a:pt x="141" y="697"/>
                    <a:pt x="142" y="734"/>
                  </a:cubicBezTo>
                  <a:cubicBezTo>
                    <a:pt x="142" y="759"/>
                    <a:pt x="143" y="783"/>
                    <a:pt x="147" y="799"/>
                  </a:cubicBezTo>
                  <a:cubicBezTo>
                    <a:pt x="153" y="818"/>
                    <a:pt x="153" y="818"/>
                    <a:pt x="153" y="818"/>
                  </a:cubicBezTo>
                  <a:cubicBezTo>
                    <a:pt x="157" y="830"/>
                    <a:pt x="157" y="830"/>
                    <a:pt x="157" y="830"/>
                  </a:cubicBezTo>
                  <a:cubicBezTo>
                    <a:pt x="157" y="830"/>
                    <a:pt x="157" y="836"/>
                    <a:pt x="157" y="837"/>
                  </a:cubicBezTo>
                  <a:cubicBezTo>
                    <a:pt x="157" y="843"/>
                    <a:pt x="158" y="849"/>
                    <a:pt x="159" y="854"/>
                  </a:cubicBezTo>
                  <a:cubicBezTo>
                    <a:pt x="161" y="864"/>
                    <a:pt x="161" y="864"/>
                    <a:pt x="161" y="864"/>
                  </a:cubicBezTo>
                  <a:cubicBezTo>
                    <a:pt x="163" y="878"/>
                    <a:pt x="161" y="893"/>
                    <a:pt x="156" y="907"/>
                  </a:cubicBezTo>
                  <a:cubicBezTo>
                    <a:pt x="156" y="907"/>
                    <a:pt x="153" y="913"/>
                    <a:pt x="153" y="913"/>
                  </a:cubicBezTo>
                  <a:cubicBezTo>
                    <a:pt x="152" y="917"/>
                    <a:pt x="150" y="922"/>
                    <a:pt x="149" y="927"/>
                  </a:cubicBezTo>
                  <a:cubicBezTo>
                    <a:pt x="149" y="930"/>
                    <a:pt x="149" y="933"/>
                    <a:pt x="149" y="936"/>
                  </a:cubicBezTo>
                  <a:cubicBezTo>
                    <a:pt x="150" y="940"/>
                    <a:pt x="150" y="944"/>
                    <a:pt x="148" y="949"/>
                  </a:cubicBezTo>
                  <a:cubicBezTo>
                    <a:pt x="148" y="950"/>
                    <a:pt x="148" y="950"/>
                    <a:pt x="149" y="951"/>
                  </a:cubicBezTo>
                  <a:cubicBezTo>
                    <a:pt x="149" y="951"/>
                    <a:pt x="150" y="951"/>
                    <a:pt x="151" y="950"/>
                  </a:cubicBezTo>
                  <a:cubicBezTo>
                    <a:pt x="153" y="945"/>
                    <a:pt x="153" y="940"/>
                    <a:pt x="152" y="936"/>
                  </a:cubicBezTo>
                  <a:cubicBezTo>
                    <a:pt x="152" y="933"/>
                    <a:pt x="152" y="930"/>
                    <a:pt x="152" y="927"/>
                  </a:cubicBezTo>
                  <a:cubicBezTo>
                    <a:pt x="153" y="922"/>
                    <a:pt x="154" y="918"/>
                    <a:pt x="156" y="914"/>
                  </a:cubicBezTo>
                  <a:cubicBezTo>
                    <a:pt x="159" y="908"/>
                    <a:pt x="159" y="908"/>
                    <a:pt x="159" y="908"/>
                  </a:cubicBezTo>
                  <a:cubicBezTo>
                    <a:pt x="164" y="894"/>
                    <a:pt x="166" y="879"/>
                    <a:pt x="164" y="864"/>
                  </a:cubicBezTo>
                  <a:cubicBezTo>
                    <a:pt x="162" y="853"/>
                    <a:pt x="162" y="853"/>
                    <a:pt x="162" y="853"/>
                  </a:cubicBezTo>
                  <a:cubicBezTo>
                    <a:pt x="161" y="849"/>
                    <a:pt x="160" y="844"/>
                    <a:pt x="160" y="840"/>
                  </a:cubicBezTo>
                  <a:cubicBezTo>
                    <a:pt x="160" y="840"/>
                    <a:pt x="160" y="840"/>
                    <a:pt x="161" y="841"/>
                  </a:cubicBezTo>
                  <a:cubicBezTo>
                    <a:pt x="171" y="878"/>
                    <a:pt x="182" y="928"/>
                    <a:pt x="169" y="980"/>
                  </a:cubicBezTo>
                  <a:cubicBezTo>
                    <a:pt x="155" y="1038"/>
                    <a:pt x="164" y="1077"/>
                    <a:pt x="173" y="1114"/>
                  </a:cubicBezTo>
                  <a:cubicBezTo>
                    <a:pt x="174" y="1114"/>
                    <a:pt x="174" y="1115"/>
                    <a:pt x="174" y="1115"/>
                  </a:cubicBezTo>
                  <a:cubicBezTo>
                    <a:pt x="173" y="1115"/>
                    <a:pt x="173" y="1116"/>
                    <a:pt x="173" y="1116"/>
                  </a:cubicBezTo>
                  <a:cubicBezTo>
                    <a:pt x="173" y="1122"/>
                    <a:pt x="174" y="1130"/>
                    <a:pt x="175" y="1138"/>
                  </a:cubicBezTo>
                  <a:cubicBezTo>
                    <a:pt x="176" y="1152"/>
                    <a:pt x="178" y="1167"/>
                    <a:pt x="176" y="1175"/>
                  </a:cubicBezTo>
                  <a:cubicBezTo>
                    <a:pt x="172" y="1187"/>
                    <a:pt x="172" y="1187"/>
                    <a:pt x="172" y="1187"/>
                  </a:cubicBezTo>
                  <a:cubicBezTo>
                    <a:pt x="169" y="1196"/>
                    <a:pt x="166" y="1205"/>
                    <a:pt x="166" y="1208"/>
                  </a:cubicBezTo>
                  <a:cubicBezTo>
                    <a:pt x="166" y="1215"/>
                    <a:pt x="164" y="1221"/>
                    <a:pt x="161" y="1227"/>
                  </a:cubicBezTo>
                  <a:cubicBezTo>
                    <a:pt x="159" y="1232"/>
                    <a:pt x="157" y="1238"/>
                    <a:pt x="156" y="1244"/>
                  </a:cubicBezTo>
                  <a:cubicBezTo>
                    <a:pt x="156" y="1248"/>
                    <a:pt x="156" y="1252"/>
                    <a:pt x="156" y="1255"/>
                  </a:cubicBezTo>
                  <a:cubicBezTo>
                    <a:pt x="156" y="1262"/>
                    <a:pt x="157" y="1268"/>
                    <a:pt x="152" y="1277"/>
                  </a:cubicBezTo>
                  <a:cubicBezTo>
                    <a:pt x="152" y="1277"/>
                    <a:pt x="152" y="1278"/>
                    <a:pt x="153" y="1279"/>
                  </a:cubicBezTo>
                  <a:cubicBezTo>
                    <a:pt x="153" y="1279"/>
                    <a:pt x="154" y="1279"/>
                    <a:pt x="155" y="1278"/>
                  </a:cubicBezTo>
                  <a:cubicBezTo>
                    <a:pt x="160" y="1269"/>
                    <a:pt x="159" y="1262"/>
                    <a:pt x="159" y="1255"/>
                  </a:cubicBezTo>
                  <a:cubicBezTo>
                    <a:pt x="159" y="1252"/>
                    <a:pt x="159" y="1248"/>
                    <a:pt x="159" y="1244"/>
                  </a:cubicBezTo>
                  <a:cubicBezTo>
                    <a:pt x="160" y="1239"/>
                    <a:pt x="162" y="1233"/>
                    <a:pt x="164" y="1228"/>
                  </a:cubicBezTo>
                  <a:cubicBezTo>
                    <a:pt x="166" y="1222"/>
                    <a:pt x="169" y="1215"/>
                    <a:pt x="169" y="1208"/>
                  </a:cubicBezTo>
                  <a:cubicBezTo>
                    <a:pt x="169" y="1205"/>
                    <a:pt x="172" y="1196"/>
                    <a:pt x="175" y="1188"/>
                  </a:cubicBezTo>
                  <a:cubicBezTo>
                    <a:pt x="178" y="1176"/>
                    <a:pt x="178" y="1176"/>
                    <a:pt x="178" y="1176"/>
                  </a:cubicBezTo>
                  <a:cubicBezTo>
                    <a:pt x="181" y="1167"/>
                    <a:pt x="179" y="1152"/>
                    <a:pt x="178" y="1138"/>
                  </a:cubicBezTo>
                  <a:cubicBezTo>
                    <a:pt x="177" y="1134"/>
                    <a:pt x="177" y="1131"/>
                    <a:pt x="177" y="1127"/>
                  </a:cubicBezTo>
                  <a:cubicBezTo>
                    <a:pt x="180" y="1142"/>
                    <a:pt x="180" y="1142"/>
                    <a:pt x="180" y="1142"/>
                  </a:cubicBezTo>
                  <a:cubicBezTo>
                    <a:pt x="188" y="1182"/>
                    <a:pt x="188" y="1184"/>
                    <a:pt x="187" y="1209"/>
                  </a:cubicBezTo>
                  <a:cubicBezTo>
                    <a:pt x="186" y="1222"/>
                    <a:pt x="186" y="1222"/>
                    <a:pt x="186" y="1222"/>
                  </a:cubicBezTo>
                  <a:cubicBezTo>
                    <a:pt x="186" y="1239"/>
                    <a:pt x="186" y="1239"/>
                    <a:pt x="186" y="1239"/>
                  </a:cubicBezTo>
                  <a:cubicBezTo>
                    <a:pt x="185" y="1262"/>
                    <a:pt x="181" y="1296"/>
                    <a:pt x="177" y="1328"/>
                  </a:cubicBezTo>
                  <a:cubicBezTo>
                    <a:pt x="173" y="1355"/>
                    <a:pt x="170" y="1380"/>
                    <a:pt x="169" y="1396"/>
                  </a:cubicBezTo>
                  <a:cubicBezTo>
                    <a:pt x="169" y="1407"/>
                    <a:pt x="170" y="1421"/>
                    <a:pt x="171" y="1436"/>
                  </a:cubicBezTo>
                  <a:cubicBezTo>
                    <a:pt x="165" y="1406"/>
                    <a:pt x="158" y="1374"/>
                    <a:pt x="154" y="1342"/>
                  </a:cubicBezTo>
                  <a:cubicBezTo>
                    <a:pt x="142" y="1266"/>
                    <a:pt x="139" y="1143"/>
                    <a:pt x="138" y="1077"/>
                  </a:cubicBezTo>
                  <a:cubicBezTo>
                    <a:pt x="137" y="1038"/>
                    <a:pt x="130" y="991"/>
                    <a:pt x="122" y="945"/>
                  </a:cubicBezTo>
                  <a:cubicBezTo>
                    <a:pt x="116" y="906"/>
                    <a:pt x="111" y="840"/>
                    <a:pt x="111" y="839"/>
                  </a:cubicBezTo>
                  <a:cubicBezTo>
                    <a:pt x="110" y="811"/>
                    <a:pt x="106" y="780"/>
                    <a:pt x="102" y="744"/>
                  </a:cubicBezTo>
                  <a:cubicBezTo>
                    <a:pt x="96" y="702"/>
                    <a:pt x="90" y="653"/>
                    <a:pt x="88" y="596"/>
                  </a:cubicBezTo>
                  <a:cubicBezTo>
                    <a:pt x="86" y="536"/>
                    <a:pt x="88" y="501"/>
                    <a:pt x="92" y="471"/>
                  </a:cubicBezTo>
                  <a:cubicBezTo>
                    <a:pt x="92" y="474"/>
                    <a:pt x="93" y="477"/>
                    <a:pt x="93" y="479"/>
                  </a:cubicBezTo>
                  <a:cubicBezTo>
                    <a:pt x="96" y="490"/>
                    <a:pt x="95" y="514"/>
                    <a:pt x="96" y="514"/>
                  </a:cubicBezTo>
                  <a:close/>
                  <a:moveTo>
                    <a:pt x="202" y="232"/>
                  </a:moveTo>
                  <a:cubicBezTo>
                    <a:pt x="200" y="238"/>
                    <a:pt x="196" y="244"/>
                    <a:pt x="191" y="251"/>
                  </a:cubicBezTo>
                  <a:cubicBezTo>
                    <a:pt x="186" y="259"/>
                    <a:pt x="181" y="267"/>
                    <a:pt x="178" y="275"/>
                  </a:cubicBezTo>
                  <a:cubicBezTo>
                    <a:pt x="178" y="267"/>
                    <a:pt x="179" y="259"/>
                    <a:pt x="181" y="251"/>
                  </a:cubicBezTo>
                  <a:cubicBezTo>
                    <a:pt x="187" y="245"/>
                    <a:pt x="195" y="238"/>
                    <a:pt x="202" y="232"/>
                  </a:cubicBezTo>
                  <a:close/>
                  <a:moveTo>
                    <a:pt x="179" y="246"/>
                  </a:moveTo>
                  <a:cubicBezTo>
                    <a:pt x="178" y="247"/>
                    <a:pt x="178" y="249"/>
                    <a:pt x="177" y="250"/>
                  </a:cubicBezTo>
                  <a:cubicBezTo>
                    <a:pt x="177" y="250"/>
                    <a:pt x="177" y="251"/>
                    <a:pt x="177" y="251"/>
                  </a:cubicBezTo>
                  <a:cubicBezTo>
                    <a:pt x="173" y="255"/>
                    <a:pt x="169" y="259"/>
                    <a:pt x="166" y="262"/>
                  </a:cubicBezTo>
                  <a:cubicBezTo>
                    <a:pt x="169" y="248"/>
                    <a:pt x="173" y="235"/>
                    <a:pt x="183" y="224"/>
                  </a:cubicBezTo>
                  <a:cubicBezTo>
                    <a:pt x="182" y="231"/>
                    <a:pt x="180" y="238"/>
                    <a:pt x="179" y="246"/>
                  </a:cubicBezTo>
                  <a:close/>
                  <a:moveTo>
                    <a:pt x="164" y="274"/>
                  </a:moveTo>
                  <a:cubicBezTo>
                    <a:pt x="164" y="272"/>
                    <a:pt x="164" y="272"/>
                    <a:pt x="164" y="272"/>
                  </a:cubicBezTo>
                  <a:cubicBezTo>
                    <a:pt x="164" y="272"/>
                    <a:pt x="165" y="271"/>
                    <a:pt x="165" y="270"/>
                  </a:cubicBezTo>
                  <a:cubicBezTo>
                    <a:pt x="166" y="269"/>
                    <a:pt x="177" y="257"/>
                    <a:pt x="177" y="258"/>
                  </a:cubicBezTo>
                  <a:cubicBezTo>
                    <a:pt x="175" y="267"/>
                    <a:pt x="174" y="277"/>
                    <a:pt x="173" y="286"/>
                  </a:cubicBezTo>
                  <a:cubicBezTo>
                    <a:pt x="173" y="287"/>
                    <a:pt x="164" y="297"/>
                    <a:pt x="159" y="301"/>
                  </a:cubicBezTo>
                  <a:cubicBezTo>
                    <a:pt x="159" y="301"/>
                    <a:pt x="162" y="282"/>
                    <a:pt x="164" y="274"/>
                  </a:cubicBezTo>
                  <a:close/>
                  <a:moveTo>
                    <a:pt x="153" y="304"/>
                  </a:moveTo>
                  <a:cubicBezTo>
                    <a:pt x="153" y="304"/>
                    <a:pt x="148" y="310"/>
                    <a:pt x="140" y="319"/>
                  </a:cubicBezTo>
                  <a:cubicBezTo>
                    <a:pt x="132" y="329"/>
                    <a:pt x="123" y="341"/>
                    <a:pt x="123" y="341"/>
                  </a:cubicBezTo>
                  <a:cubicBezTo>
                    <a:pt x="134" y="318"/>
                    <a:pt x="145" y="298"/>
                    <a:pt x="157" y="279"/>
                  </a:cubicBezTo>
                  <a:cubicBezTo>
                    <a:pt x="156" y="288"/>
                    <a:pt x="155" y="296"/>
                    <a:pt x="153" y="304"/>
                  </a:cubicBezTo>
                  <a:close/>
                  <a:moveTo>
                    <a:pt x="195" y="209"/>
                  </a:moveTo>
                  <a:cubicBezTo>
                    <a:pt x="191" y="216"/>
                    <a:pt x="188" y="223"/>
                    <a:pt x="185" y="230"/>
                  </a:cubicBezTo>
                  <a:cubicBezTo>
                    <a:pt x="185" y="227"/>
                    <a:pt x="186" y="223"/>
                    <a:pt x="187" y="220"/>
                  </a:cubicBezTo>
                  <a:cubicBezTo>
                    <a:pt x="188" y="217"/>
                    <a:pt x="191" y="213"/>
                    <a:pt x="195" y="209"/>
                  </a:cubicBezTo>
                  <a:close/>
                  <a:moveTo>
                    <a:pt x="184" y="218"/>
                  </a:moveTo>
                  <a:cubicBezTo>
                    <a:pt x="177" y="225"/>
                    <a:pt x="172" y="233"/>
                    <a:pt x="169" y="242"/>
                  </a:cubicBezTo>
                  <a:cubicBezTo>
                    <a:pt x="172" y="226"/>
                    <a:pt x="172" y="226"/>
                    <a:pt x="172" y="226"/>
                  </a:cubicBezTo>
                  <a:cubicBezTo>
                    <a:pt x="172" y="223"/>
                    <a:pt x="172" y="217"/>
                    <a:pt x="173" y="211"/>
                  </a:cubicBezTo>
                  <a:cubicBezTo>
                    <a:pt x="173" y="211"/>
                    <a:pt x="173" y="211"/>
                    <a:pt x="173" y="211"/>
                  </a:cubicBezTo>
                  <a:cubicBezTo>
                    <a:pt x="174" y="208"/>
                    <a:pt x="174" y="208"/>
                    <a:pt x="174" y="208"/>
                  </a:cubicBezTo>
                  <a:cubicBezTo>
                    <a:pt x="178" y="199"/>
                    <a:pt x="184" y="186"/>
                    <a:pt x="196" y="177"/>
                  </a:cubicBezTo>
                  <a:cubicBezTo>
                    <a:pt x="193" y="185"/>
                    <a:pt x="189" y="199"/>
                    <a:pt x="184" y="218"/>
                  </a:cubicBezTo>
                  <a:close/>
                  <a:moveTo>
                    <a:pt x="180" y="179"/>
                  </a:moveTo>
                  <a:cubicBezTo>
                    <a:pt x="185" y="176"/>
                    <a:pt x="190" y="175"/>
                    <a:pt x="194" y="174"/>
                  </a:cubicBezTo>
                  <a:cubicBezTo>
                    <a:pt x="184" y="182"/>
                    <a:pt x="178" y="192"/>
                    <a:pt x="174" y="202"/>
                  </a:cubicBezTo>
                  <a:cubicBezTo>
                    <a:pt x="175" y="195"/>
                    <a:pt x="176" y="188"/>
                    <a:pt x="177" y="181"/>
                  </a:cubicBezTo>
                  <a:cubicBezTo>
                    <a:pt x="178" y="180"/>
                    <a:pt x="179" y="179"/>
                    <a:pt x="180" y="179"/>
                  </a:cubicBezTo>
                  <a:close/>
                  <a:moveTo>
                    <a:pt x="187" y="138"/>
                  </a:moveTo>
                  <a:cubicBezTo>
                    <a:pt x="187" y="138"/>
                    <a:pt x="193" y="136"/>
                    <a:pt x="194" y="135"/>
                  </a:cubicBezTo>
                  <a:cubicBezTo>
                    <a:pt x="189" y="140"/>
                    <a:pt x="185" y="147"/>
                    <a:pt x="182" y="153"/>
                  </a:cubicBezTo>
                  <a:cubicBezTo>
                    <a:pt x="183" y="148"/>
                    <a:pt x="184" y="143"/>
                    <a:pt x="185" y="139"/>
                  </a:cubicBezTo>
                  <a:lnTo>
                    <a:pt x="187" y="138"/>
                  </a:lnTo>
                  <a:close/>
                  <a:moveTo>
                    <a:pt x="167" y="123"/>
                  </a:moveTo>
                  <a:cubicBezTo>
                    <a:pt x="177" y="115"/>
                    <a:pt x="187" y="107"/>
                    <a:pt x="194" y="102"/>
                  </a:cubicBezTo>
                  <a:cubicBezTo>
                    <a:pt x="189" y="110"/>
                    <a:pt x="185" y="123"/>
                    <a:pt x="182" y="136"/>
                  </a:cubicBezTo>
                  <a:cubicBezTo>
                    <a:pt x="174" y="140"/>
                    <a:pt x="156" y="147"/>
                    <a:pt x="156" y="147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60" y="137"/>
                    <a:pt x="163" y="128"/>
                    <a:pt x="167" y="123"/>
                  </a:cubicBezTo>
                  <a:close/>
                  <a:moveTo>
                    <a:pt x="112" y="175"/>
                  </a:moveTo>
                  <a:cubicBezTo>
                    <a:pt x="109" y="177"/>
                    <a:pt x="106" y="180"/>
                    <a:pt x="105" y="183"/>
                  </a:cubicBezTo>
                  <a:cubicBezTo>
                    <a:pt x="105" y="183"/>
                    <a:pt x="105" y="183"/>
                    <a:pt x="105" y="184"/>
                  </a:cubicBezTo>
                  <a:cubicBezTo>
                    <a:pt x="104" y="184"/>
                    <a:pt x="104" y="184"/>
                    <a:pt x="104" y="185"/>
                  </a:cubicBezTo>
                  <a:cubicBezTo>
                    <a:pt x="106" y="180"/>
                    <a:pt x="107" y="176"/>
                    <a:pt x="108" y="171"/>
                  </a:cubicBezTo>
                  <a:cubicBezTo>
                    <a:pt x="110" y="163"/>
                    <a:pt x="113" y="155"/>
                    <a:pt x="116" y="148"/>
                  </a:cubicBezTo>
                  <a:cubicBezTo>
                    <a:pt x="122" y="138"/>
                    <a:pt x="130" y="131"/>
                    <a:pt x="138" y="123"/>
                  </a:cubicBezTo>
                  <a:cubicBezTo>
                    <a:pt x="141" y="120"/>
                    <a:pt x="141" y="120"/>
                    <a:pt x="141" y="120"/>
                  </a:cubicBezTo>
                  <a:cubicBezTo>
                    <a:pt x="140" y="121"/>
                    <a:pt x="140" y="121"/>
                    <a:pt x="139" y="122"/>
                  </a:cubicBezTo>
                  <a:cubicBezTo>
                    <a:pt x="135" y="131"/>
                    <a:pt x="130" y="141"/>
                    <a:pt x="133" y="151"/>
                  </a:cubicBezTo>
                  <a:cubicBezTo>
                    <a:pt x="126" y="158"/>
                    <a:pt x="118" y="166"/>
                    <a:pt x="112" y="175"/>
                  </a:cubicBezTo>
                  <a:close/>
                  <a:moveTo>
                    <a:pt x="147" y="151"/>
                  </a:moveTo>
                  <a:cubicBezTo>
                    <a:pt x="141" y="155"/>
                    <a:pt x="132" y="159"/>
                    <a:pt x="124" y="165"/>
                  </a:cubicBezTo>
                  <a:cubicBezTo>
                    <a:pt x="135" y="152"/>
                    <a:pt x="148" y="140"/>
                    <a:pt x="160" y="129"/>
                  </a:cubicBezTo>
                  <a:cubicBezTo>
                    <a:pt x="157" y="135"/>
                    <a:pt x="155" y="141"/>
                    <a:pt x="152" y="149"/>
                  </a:cubicBezTo>
                  <a:lnTo>
                    <a:pt x="147" y="151"/>
                  </a:lnTo>
                  <a:close/>
                  <a:moveTo>
                    <a:pt x="136" y="214"/>
                  </a:moveTo>
                  <a:cubicBezTo>
                    <a:pt x="142" y="194"/>
                    <a:pt x="150" y="169"/>
                    <a:pt x="156" y="150"/>
                  </a:cubicBezTo>
                  <a:cubicBezTo>
                    <a:pt x="159" y="149"/>
                    <a:pt x="159" y="149"/>
                    <a:pt x="159" y="149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79" y="149"/>
                    <a:pt x="177" y="158"/>
                    <a:pt x="176" y="167"/>
                  </a:cubicBezTo>
                  <a:cubicBezTo>
                    <a:pt x="175" y="169"/>
                    <a:pt x="175" y="171"/>
                    <a:pt x="175" y="173"/>
                  </a:cubicBezTo>
                  <a:cubicBezTo>
                    <a:pt x="174" y="173"/>
                    <a:pt x="175" y="173"/>
                    <a:pt x="175" y="174"/>
                  </a:cubicBezTo>
                  <a:cubicBezTo>
                    <a:pt x="175" y="176"/>
                    <a:pt x="174" y="177"/>
                    <a:pt x="174" y="179"/>
                  </a:cubicBezTo>
                  <a:cubicBezTo>
                    <a:pt x="172" y="180"/>
                    <a:pt x="171" y="181"/>
                    <a:pt x="171" y="182"/>
                  </a:cubicBezTo>
                  <a:cubicBezTo>
                    <a:pt x="159" y="189"/>
                    <a:pt x="144" y="208"/>
                    <a:pt x="135" y="221"/>
                  </a:cubicBezTo>
                  <a:lnTo>
                    <a:pt x="136" y="214"/>
                  </a:lnTo>
                  <a:close/>
                  <a:moveTo>
                    <a:pt x="134" y="234"/>
                  </a:moveTo>
                  <a:cubicBezTo>
                    <a:pt x="134" y="232"/>
                    <a:pt x="159" y="193"/>
                    <a:pt x="173" y="184"/>
                  </a:cubicBezTo>
                  <a:cubicBezTo>
                    <a:pt x="173" y="184"/>
                    <a:pt x="173" y="184"/>
                    <a:pt x="173" y="183"/>
                  </a:cubicBezTo>
                  <a:cubicBezTo>
                    <a:pt x="170" y="207"/>
                    <a:pt x="160" y="264"/>
                    <a:pt x="159" y="265"/>
                  </a:cubicBezTo>
                  <a:cubicBezTo>
                    <a:pt x="137" y="295"/>
                    <a:pt x="115" y="335"/>
                    <a:pt x="101" y="373"/>
                  </a:cubicBezTo>
                  <a:cubicBezTo>
                    <a:pt x="105" y="330"/>
                    <a:pt x="114" y="278"/>
                    <a:pt x="134" y="234"/>
                  </a:cubicBezTo>
                  <a:close/>
                  <a:moveTo>
                    <a:pt x="148" y="349"/>
                  </a:moveTo>
                  <a:cubicBezTo>
                    <a:pt x="128" y="371"/>
                    <a:pt x="109" y="393"/>
                    <a:pt x="97" y="420"/>
                  </a:cubicBezTo>
                  <a:cubicBezTo>
                    <a:pt x="97" y="418"/>
                    <a:pt x="97" y="417"/>
                    <a:pt x="98" y="415"/>
                  </a:cubicBezTo>
                  <a:cubicBezTo>
                    <a:pt x="100" y="399"/>
                    <a:pt x="106" y="381"/>
                    <a:pt x="113" y="362"/>
                  </a:cubicBezTo>
                  <a:cubicBezTo>
                    <a:pt x="125" y="342"/>
                    <a:pt x="138" y="327"/>
                    <a:pt x="154" y="311"/>
                  </a:cubicBezTo>
                  <a:cubicBezTo>
                    <a:pt x="151" y="325"/>
                    <a:pt x="149" y="337"/>
                    <a:pt x="148" y="349"/>
                  </a:cubicBezTo>
                  <a:close/>
                  <a:moveTo>
                    <a:pt x="190" y="284"/>
                  </a:moveTo>
                  <a:cubicBezTo>
                    <a:pt x="187" y="289"/>
                    <a:pt x="184" y="293"/>
                    <a:pt x="181" y="29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76" y="312"/>
                    <a:pt x="176" y="315"/>
                    <a:pt x="172" y="320"/>
                  </a:cubicBezTo>
                  <a:cubicBezTo>
                    <a:pt x="172" y="320"/>
                    <a:pt x="172" y="320"/>
                    <a:pt x="172" y="321"/>
                  </a:cubicBezTo>
                  <a:cubicBezTo>
                    <a:pt x="166" y="328"/>
                    <a:pt x="162" y="334"/>
                    <a:pt x="155" y="341"/>
                  </a:cubicBezTo>
                  <a:cubicBezTo>
                    <a:pt x="156" y="330"/>
                    <a:pt x="157" y="319"/>
                    <a:pt x="159" y="305"/>
                  </a:cubicBezTo>
                  <a:cubicBezTo>
                    <a:pt x="165" y="300"/>
                    <a:pt x="169" y="295"/>
                    <a:pt x="176" y="290"/>
                  </a:cubicBezTo>
                  <a:cubicBezTo>
                    <a:pt x="176" y="290"/>
                    <a:pt x="176" y="290"/>
                    <a:pt x="176" y="290"/>
                  </a:cubicBezTo>
                  <a:cubicBezTo>
                    <a:pt x="176" y="290"/>
                    <a:pt x="176" y="290"/>
                    <a:pt x="176" y="290"/>
                  </a:cubicBezTo>
                  <a:cubicBezTo>
                    <a:pt x="176" y="290"/>
                    <a:pt x="176" y="290"/>
                    <a:pt x="176" y="290"/>
                  </a:cubicBezTo>
                  <a:cubicBezTo>
                    <a:pt x="177" y="290"/>
                    <a:pt x="177" y="289"/>
                    <a:pt x="177" y="288"/>
                  </a:cubicBezTo>
                  <a:cubicBezTo>
                    <a:pt x="177" y="288"/>
                    <a:pt x="177" y="288"/>
                    <a:pt x="177" y="288"/>
                  </a:cubicBezTo>
                  <a:cubicBezTo>
                    <a:pt x="179" y="287"/>
                    <a:pt x="179" y="287"/>
                    <a:pt x="179" y="287"/>
                  </a:cubicBezTo>
                  <a:cubicBezTo>
                    <a:pt x="185" y="282"/>
                    <a:pt x="190" y="278"/>
                    <a:pt x="197" y="271"/>
                  </a:cubicBezTo>
                  <a:cubicBezTo>
                    <a:pt x="195" y="277"/>
                    <a:pt x="194" y="279"/>
                    <a:pt x="190" y="284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" name="Freeform 252"/>
            <p:cNvSpPr/>
            <p:nvPr>
              <p:custDataLst>
                <p:tags r:id="rId74"/>
              </p:custDataLst>
            </p:nvPr>
          </p:nvSpPr>
          <p:spPr bwMode="auto">
            <a:xfrm>
              <a:off x="1388" y="1024"/>
              <a:ext cx="44" cy="17"/>
            </a:xfrm>
            <a:custGeom>
              <a:avLst/>
              <a:gdLst>
                <a:gd name="T0" fmla="*/ 76 w 33"/>
                <a:gd name="T1" fmla="*/ 0 h 13"/>
                <a:gd name="T2" fmla="*/ 44 w 33"/>
                <a:gd name="T3" fmla="*/ 9 h 13"/>
                <a:gd name="T4" fmla="*/ 5 w 33"/>
                <a:gd name="T5" fmla="*/ 17 h 13"/>
                <a:gd name="T6" fmla="*/ 0 w 33"/>
                <a:gd name="T7" fmla="*/ 21 h 13"/>
                <a:gd name="T8" fmla="*/ 1 w 33"/>
                <a:gd name="T9" fmla="*/ 24 h 13"/>
                <a:gd name="T10" fmla="*/ 48 w 33"/>
                <a:gd name="T11" fmla="*/ 16 h 13"/>
                <a:gd name="T12" fmla="*/ 76 w 33"/>
                <a:gd name="T13" fmla="*/ 7 h 13"/>
                <a:gd name="T14" fmla="*/ 79 w 33"/>
                <a:gd name="T15" fmla="*/ 1 h 13"/>
                <a:gd name="T16" fmla="*/ 76 w 33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13">
                  <a:moveTo>
                    <a:pt x="32" y="0"/>
                  </a:moveTo>
                  <a:cubicBezTo>
                    <a:pt x="27" y="0"/>
                    <a:pt x="23" y="2"/>
                    <a:pt x="19" y="4"/>
                  </a:cubicBezTo>
                  <a:cubicBezTo>
                    <a:pt x="14" y="7"/>
                    <a:pt x="9" y="10"/>
                    <a:pt x="2" y="8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9" y="13"/>
                    <a:pt x="15" y="10"/>
                    <a:pt x="20" y="7"/>
                  </a:cubicBezTo>
                  <a:cubicBezTo>
                    <a:pt x="24" y="5"/>
                    <a:pt x="28" y="3"/>
                    <a:pt x="32" y="3"/>
                  </a:cubicBezTo>
                  <a:cubicBezTo>
                    <a:pt x="33" y="3"/>
                    <a:pt x="33" y="2"/>
                    <a:pt x="33" y="1"/>
                  </a:cubicBezTo>
                  <a:cubicBezTo>
                    <a:pt x="33" y="0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1" name="Freeform 253"/>
            <p:cNvSpPr/>
            <p:nvPr>
              <p:custDataLst>
                <p:tags r:id="rId75"/>
              </p:custDataLst>
            </p:nvPr>
          </p:nvSpPr>
          <p:spPr bwMode="auto">
            <a:xfrm>
              <a:off x="1494" y="3840"/>
              <a:ext cx="22" cy="91"/>
            </a:xfrm>
            <a:custGeom>
              <a:avLst/>
              <a:gdLst>
                <a:gd name="T0" fmla="*/ 40 w 16"/>
                <a:gd name="T1" fmla="*/ 1 h 68"/>
                <a:gd name="T2" fmla="*/ 41 w 16"/>
                <a:gd name="T3" fmla="*/ 7 h 68"/>
                <a:gd name="T4" fmla="*/ 8 w 16"/>
                <a:gd name="T5" fmla="*/ 161 h 68"/>
                <a:gd name="T6" fmla="*/ 1 w 16"/>
                <a:gd name="T7" fmla="*/ 163 h 68"/>
                <a:gd name="T8" fmla="*/ 0 w 16"/>
                <a:gd name="T9" fmla="*/ 161 h 68"/>
                <a:gd name="T10" fmla="*/ 34 w 16"/>
                <a:gd name="T11" fmla="*/ 1 h 68"/>
                <a:gd name="T12" fmla="*/ 40 w 16"/>
                <a:gd name="T13" fmla="*/ 1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" h="68">
                  <a:moveTo>
                    <a:pt x="15" y="1"/>
                  </a:moveTo>
                  <a:cubicBezTo>
                    <a:pt x="16" y="1"/>
                    <a:pt x="16" y="2"/>
                    <a:pt x="16" y="3"/>
                  </a:cubicBezTo>
                  <a:cubicBezTo>
                    <a:pt x="8" y="15"/>
                    <a:pt x="3" y="40"/>
                    <a:pt x="3" y="67"/>
                  </a:cubicBezTo>
                  <a:cubicBezTo>
                    <a:pt x="3" y="68"/>
                    <a:pt x="2" y="68"/>
                    <a:pt x="1" y="68"/>
                  </a:cubicBezTo>
                  <a:cubicBezTo>
                    <a:pt x="1" y="68"/>
                    <a:pt x="0" y="68"/>
                    <a:pt x="0" y="67"/>
                  </a:cubicBezTo>
                  <a:cubicBezTo>
                    <a:pt x="0" y="40"/>
                    <a:pt x="5" y="14"/>
                    <a:pt x="13" y="1"/>
                  </a:cubicBezTo>
                  <a:cubicBezTo>
                    <a:pt x="14" y="1"/>
                    <a:pt x="14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2" name="Freeform 254"/>
            <p:cNvSpPr/>
            <p:nvPr>
              <p:custDataLst>
                <p:tags r:id="rId76"/>
              </p:custDataLst>
            </p:nvPr>
          </p:nvSpPr>
          <p:spPr bwMode="auto">
            <a:xfrm>
              <a:off x="1460" y="1541"/>
              <a:ext cx="280" cy="222"/>
            </a:xfrm>
            <a:custGeom>
              <a:avLst/>
              <a:gdLst>
                <a:gd name="T0" fmla="*/ 7 w 210"/>
                <a:gd name="T1" fmla="*/ 1 h 166"/>
                <a:gd name="T2" fmla="*/ 244 w 210"/>
                <a:gd name="T3" fmla="*/ 100 h 166"/>
                <a:gd name="T4" fmla="*/ 497 w 210"/>
                <a:gd name="T5" fmla="*/ 292 h 166"/>
                <a:gd name="T6" fmla="*/ 471 w 210"/>
                <a:gd name="T7" fmla="*/ 356 h 166"/>
                <a:gd name="T8" fmla="*/ 348 w 210"/>
                <a:gd name="T9" fmla="*/ 397 h 166"/>
                <a:gd name="T10" fmla="*/ 343 w 210"/>
                <a:gd name="T11" fmla="*/ 392 h 166"/>
                <a:gd name="T12" fmla="*/ 348 w 210"/>
                <a:gd name="T13" fmla="*/ 391 h 166"/>
                <a:gd name="T14" fmla="*/ 468 w 210"/>
                <a:gd name="T15" fmla="*/ 352 h 166"/>
                <a:gd name="T16" fmla="*/ 491 w 210"/>
                <a:gd name="T17" fmla="*/ 292 h 166"/>
                <a:gd name="T18" fmla="*/ 241 w 210"/>
                <a:gd name="T19" fmla="*/ 107 h 166"/>
                <a:gd name="T20" fmla="*/ 1 w 210"/>
                <a:gd name="T21" fmla="*/ 7 h 166"/>
                <a:gd name="T22" fmla="*/ 1 w 210"/>
                <a:gd name="T23" fmla="*/ 1 h 166"/>
                <a:gd name="T24" fmla="*/ 7 w 210"/>
                <a:gd name="T25" fmla="*/ 1 h 1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0" h="166">
                  <a:moveTo>
                    <a:pt x="3" y="1"/>
                  </a:moveTo>
                  <a:cubicBezTo>
                    <a:pt x="19" y="20"/>
                    <a:pt x="60" y="30"/>
                    <a:pt x="103" y="42"/>
                  </a:cubicBezTo>
                  <a:cubicBezTo>
                    <a:pt x="173" y="60"/>
                    <a:pt x="208" y="87"/>
                    <a:pt x="210" y="122"/>
                  </a:cubicBezTo>
                  <a:cubicBezTo>
                    <a:pt x="210" y="133"/>
                    <a:pt x="206" y="142"/>
                    <a:pt x="199" y="149"/>
                  </a:cubicBezTo>
                  <a:cubicBezTo>
                    <a:pt x="182" y="166"/>
                    <a:pt x="148" y="166"/>
                    <a:pt x="147" y="166"/>
                  </a:cubicBezTo>
                  <a:cubicBezTo>
                    <a:pt x="146" y="166"/>
                    <a:pt x="145" y="165"/>
                    <a:pt x="145" y="164"/>
                  </a:cubicBezTo>
                  <a:cubicBezTo>
                    <a:pt x="145" y="164"/>
                    <a:pt x="146" y="163"/>
                    <a:pt x="147" y="163"/>
                  </a:cubicBezTo>
                  <a:cubicBezTo>
                    <a:pt x="147" y="163"/>
                    <a:pt x="181" y="163"/>
                    <a:pt x="197" y="147"/>
                  </a:cubicBezTo>
                  <a:cubicBezTo>
                    <a:pt x="204" y="140"/>
                    <a:pt x="207" y="132"/>
                    <a:pt x="207" y="122"/>
                  </a:cubicBezTo>
                  <a:cubicBezTo>
                    <a:pt x="206" y="89"/>
                    <a:pt x="170" y="63"/>
                    <a:pt x="102" y="45"/>
                  </a:cubicBezTo>
                  <a:cubicBezTo>
                    <a:pt x="59" y="33"/>
                    <a:pt x="17" y="22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3" name="Freeform 255"/>
            <p:cNvSpPr/>
            <p:nvPr>
              <p:custDataLst>
                <p:tags r:id="rId77"/>
              </p:custDataLst>
            </p:nvPr>
          </p:nvSpPr>
          <p:spPr bwMode="auto">
            <a:xfrm>
              <a:off x="1462" y="1599"/>
              <a:ext cx="269" cy="216"/>
            </a:xfrm>
            <a:custGeom>
              <a:avLst/>
              <a:gdLst>
                <a:gd name="T0" fmla="*/ 7 w 201"/>
                <a:gd name="T1" fmla="*/ 0 h 162"/>
                <a:gd name="T2" fmla="*/ 242 w 201"/>
                <a:gd name="T3" fmla="*/ 97 h 162"/>
                <a:gd name="T4" fmla="*/ 482 w 201"/>
                <a:gd name="T5" fmla="*/ 277 h 162"/>
                <a:gd name="T6" fmla="*/ 459 w 201"/>
                <a:gd name="T7" fmla="*/ 341 h 162"/>
                <a:gd name="T8" fmla="*/ 324 w 201"/>
                <a:gd name="T9" fmla="*/ 379 h 162"/>
                <a:gd name="T10" fmla="*/ 321 w 201"/>
                <a:gd name="T11" fmla="*/ 377 h 162"/>
                <a:gd name="T12" fmla="*/ 324 w 201"/>
                <a:gd name="T13" fmla="*/ 372 h 162"/>
                <a:gd name="T14" fmla="*/ 454 w 201"/>
                <a:gd name="T15" fmla="*/ 336 h 162"/>
                <a:gd name="T16" fmla="*/ 475 w 201"/>
                <a:gd name="T17" fmla="*/ 277 h 162"/>
                <a:gd name="T18" fmla="*/ 240 w 201"/>
                <a:gd name="T19" fmla="*/ 105 h 162"/>
                <a:gd name="T20" fmla="*/ 0 w 201"/>
                <a:gd name="T21" fmla="*/ 5 h 162"/>
                <a:gd name="T22" fmla="*/ 0 w 201"/>
                <a:gd name="T23" fmla="*/ 0 h 162"/>
                <a:gd name="T24" fmla="*/ 7 w 201"/>
                <a:gd name="T25" fmla="*/ 0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162">
                  <a:moveTo>
                    <a:pt x="3" y="0"/>
                  </a:moveTo>
                  <a:cubicBezTo>
                    <a:pt x="19" y="19"/>
                    <a:pt x="58" y="30"/>
                    <a:pt x="101" y="41"/>
                  </a:cubicBezTo>
                  <a:cubicBezTo>
                    <a:pt x="150" y="54"/>
                    <a:pt x="200" y="73"/>
                    <a:pt x="201" y="117"/>
                  </a:cubicBezTo>
                  <a:cubicBezTo>
                    <a:pt x="201" y="128"/>
                    <a:pt x="198" y="137"/>
                    <a:pt x="191" y="144"/>
                  </a:cubicBezTo>
                  <a:cubicBezTo>
                    <a:pt x="173" y="162"/>
                    <a:pt x="137" y="160"/>
                    <a:pt x="135" y="160"/>
                  </a:cubicBezTo>
                  <a:cubicBezTo>
                    <a:pt x="134" y="160"/>
                    <a:pt x="134" y="160"/>
                    <a:pt x="134" y="159"/>
                  </a:cubicBezTo>
                  <a:cubicBezTo>
                    <a:pt x="134" y="158"/>
                    <a:pt x="135" y="157"/>
                    <a:pt x="135" y="157"/>
                  </a:cubicBezTo>
                  <a:cubicBezTo>
                    <a:pt x="136" y="157"/>
                    <a:pt x="172" y="159"/>
                    <a:pt x="189" y="142"/>
                  </a:cubicBezTo>
                  <a:cubicBezTo>
                    <a:pt x="195" y="135"/>
                    <a:pt x="198" y="127"/>
                    <a:pt x="198" y="117"/>
                  </a:cubicBezTo>
                  <a:cubicBezTo>
                    <a:pt x="197" y="75"/>
                    <a:pt x="148" y="57"/>
                    <a:pt x="100" y="44"/>
                  </a:cubicBezTo>
                  <a:cubicBezTo>
                    <a:pt x="57" y="33"/>
                    <a:pt x="17" y="2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4" name="Freeform 256"/>
            <p:cNvSpPr/>
            <p:nvPr>
              <p:custDataLst>
                <p:tags r:id="rId78"/>
              </p:custDataLst>
            </p:nvPr>
          </p:nvSpPr>
          <p:spPr bwMode="auto">
            <a:xfrm>
              <a:off x="1466" y="1652"/>
              <a:ext cx="254" cy="213"/>
            </a:xfrm>
            <a:custGeom>
              <a:avLst/>
              <a:gdLst>
                <a:gd name="T0" fmla="*/ 7 w 190"/>
                <a:gd name="T1" fmla="*/ 0 h 160"/>
                <a:gd name="T2" fmla="*/ 234 w 190"/>
                <a:gd name="T3" fmla="*/ 97 h 160"/>
                <a:gd name="T4" fmla="*/ 455 w 190"/>
                <a:gd name="T5" fmla="*/ 277 h 160"/>
                <a:gd name="T6" fmla="*/ 430 w 190"/>
                <a:gd name="T7" fmla="*/ 337 h 160"/>
                <a:gd name="T8" fmla="*/ 301 w 190"/>
                <a:gd name="T9" fmla="*/ 373 h 160"/>
                <a:gd name="T10" fmla="*/ 297 w 190"/>
                <a:gd name="T11" fmla="*/ 369 h 160"/>
                <a:gd name="T12" fmla="*/ 301 w 190"/>
                <a:gd name="T13" fmla="*/ 365 h 160"/>
                <a:gd name="T14" fmla="*/ 425 w 190"/>
                <a:gd name="T15" fmla="*/ 333 h 160"/>
                <a:gd name="T16" fmla="*/ 447 w 190"/>
                <a:gd name="T17" fmla="*/ 277 h 160"/>
                <a:gd name="T18" fmla="*/ 233 w 190"/>
                <a:gd name="T19" fmla="*/ 105 h 160"/>
                <a:gd name="T20" fmla="*/ 1 w 190"/>
                <a:gd name="T21" fmla="*/ 5 h 160"/>
                <a:gd name="T22" fmla="*/ 1 w 190"/>
                <a:gd name="T23" fmla="*/ 0 h 160"/>
                <a:gd name="T24" fmla="*/ 7 w 190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0" h="160">
                  <a:moveTo>
                    <a:pt x="3" y="0"/>
                  </a:moveTo>
                  <a:cubicBezTo>
                    <a:pt x="19" y="19"/>
                    <a:pt x="55" y="30"/>
                    <a:pt x="98" y="41"/>
                  </a:cubicBezTo>
                  <a:cubicBezTo>
                    <a:pt x="140" y="52"/>
                    <a:pt x="188" y="71"/>
                    <a:pt x="190" y="117"/>
                  </a:cubicBezTo>
                  <a:cubicBezTo>
                    <a:pt x="190" y="128"/>
                    <a:pt x="187" y="137"/>
                    <a:pt x="180" y="143"/>
                  </a:cubicBezTo>
                  <a:cubicBezTo>
                    <a:pt x="162" y="160"/>
                    <a:pt x="127" y="158"/>
                    <a:pt x="126" y="158"/>
                  </a:cubicBezTo>
                  <a:cubicBezTo>
                    <a:pt x="125" y="158"/>
                    <a:pt x="124" y="157"/>
                    <a:pt x="124" y="156"/>
                  </a:cubicBezTo>
                  <a:cubicBezTo>
                    <a:pt x="124" y="155"/>
                    <a:pt x="125" y="155"/>
                    <a:pt x="126" y="155"/>
                  </a:cubicBezTo>
                  <a:cubicBezTo>
                    <a:pt x="126" y="155"/>
                    <a:pt x="161" y="157"/>
                    <a:pt x="178" y="141"/>
                  </a:cubicBezTo>
                  <a:cubicBezTo>
                    <a:pt x="184" y="135"/>
                    <a:pt x="187" y="127"/>
                    <a:pt x="187" y="117"/>
                  </a:cubicBezTo>
                  <a:cubicBezTo>
                    <a:pt x="186" y="73"/>
                    <a:pt x="141" y="56"/>
                    <a:pt x="97" y="44"/>
                  </a:cubicBezTo>
                  <a:cubicBezTo>
                    <a:pt x="54" y="33"/>
                    <a:pt x="17" y="2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5" name="Freeform 257"/>
            <p:cNvSpPr/>
            <p:nvPr>
              <p:custDataLst>
                <p:tags r:id="rId79"/>
              </p:custDataLst>
            </p:nvPr>
          </p:nvSpPr>
          <p:spPr bwMode="auto">
            <a:xfrm>
              <a:off x="1466" y="1705"/>
              <a:ext cx="245" cy="179"/>
            </a:xfrm>
            <a:custGeom>
              <a:avLst/>
              <a:gdLst>
                <a:gd name="T0" fmla="*/ 7 w 183"/>
                <a:gd name="T1" fmla="*/ 0 h 134"/>
                <a:gd name="T2" fmla="*/ 234 w 183"/>
                <a:gd name="T3" fmla="*/ 98 h 134"/>
                <a:gd name="T4" fmla="*/ 439 w 183"/>
                <a:gd name="T5" fmla="*/ 246 h 134"/>
                <a:gd name="T6" fmla="*/ 391 w 183"/>
                <a:gd name="T7" fmla="*/ 319 h 134"/>
                <a:gd name="T8" fmla="*/ 390 w 183"/>
                <a:gd name="T9" fmla="*/ 314 h 134"/>
                <a:gd name="T10" fmla="*/ 391 w 183"/>
                <a:gd name="T11" fmla="*/ 313 h 134"/>
                <a:gd name="T12" fmla="*/ 432 w 183"/>
                <a:gd name="T13" fmla="*/ 246 h 134"/>
                <a:gd name="T14" fmla="*/ 233 w 183"/>
                <a:gd name="T15" fmla="*/ 106 h 134"/>
                <a:gd name="T16" fmla="*/ 1 w 183"/>
                <a:gd name="T17" fmla="*/ 5 h 134"/>
                <a:gd name="T18" fmla="*/ 1 w 183"/>
                <a:gd name="T19" fmla="*/ 0 h 134"/>
                <a:gd name="T20" fmla="*/ 7 w 183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3" h="134">
                  <a:moveTo>
                    <a:pt x="3" y="0"/>
                  </a:moveTo>
                  <a:cubicBezTo>
                    <a:pt x="19" y="19"/>
                    <a:pt x="55" y="30"/>
                    <a:pt x="98" y="41"/>
                  </a:cubicBezTo>
                  <a:cubicBezTo>
                    <a:pt x="137" y="52"/>
                    <a:pt x="183" y="74"/>
                    <a:pt x="183" y="103"/>
                  </a:cubicBezTo>
                  <a:cubicBezTo>
                    <a:pt x="183" y="130"/>
                    <a:pt x="163" y="134"/>
                    <a:pt x="163" y="134"/>
                  </a:cubicBezTo>
                  <a:cubicBezTo>
                    <a:pt x="162" y="134"/>
                    <a:pt x="162" y="133"/>
                    <a:pt x="162" y="132"/>
                  </a:cubicBezTo>
                  <a:cubicBezTo>
                    <a:pt x="161" y="132"/>
                    <a:pt x="162" y="131"/>
                    <a:pt x="163" y="131"/>
                  </a:cubicBezTo>
                  <a:cubicBezTo>
                    <a:pt x="164" y="131"/>
                    <a:pt x="180" y="128"/>
                    <a:pt x="180" y="103"/>
                  </a:cubicBezTo>
                  <a:cubicBezTo>
                    <a:pt x="180" y="77"/>
                    <a:pt x="138" y="55"/>
                    <a:pt x="97" y="44"/>
                  </a:cubicBezTo>
                  <a:cubicBezTo>
                    <a:pt x="54" y="33"/>
                    <a:pt x="17" y="2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6" name="Freeform 258"/>
            <p:cNvSpPr/>
            <p:nvPr>
              <p:custDataLst>
                <p:tags r:id="rId80"/>
              </p:custDataLst>
            </p:nvPr>
          </p:nvSpPr>
          <p:spPr bwMode="auto">
            <a:xfrm>
              <a:off x="1457" y="1485"/>
              <a:ext cx="283" cy="218"/>
            </a:xfrm>
            <a:custGeom>
              <a:avLst/>
              <a:gdLst>
                <a:gd name="T0" fmla="*/ 7 w 212"/>
                <a:gd name="T1" fmla="*/ 1 h 163"/>
                <a:gd name="T2" fmla="*/ 180 w 212"/>
                <a:gd name="T3" fmla="*/ 78 h 163"/>
                <a:gd name="T4" fmla="*/ 250 w 212"/>
                <a:gd name="T5" fmla="*/ 91 h 163"/>
                <a:gd name="T6" fmla="*/ 505 w 212"/>
                <a:gd name="T7" fmla="*/ 282 h 163"/>
                <a:gd name="T8" fmla="*/ 478 w 212"/>
                <a:gd name="T9" fmla="*/ 346 h 163"/>
                <a:gd name="T10" fmla="*/ 355 w 212"/>
                <a:gd name="T11" fmla="*/ 391 h 163"/>
                <a:gd name="T12" fmla="*/ 350 w 212"/>
                <a:gd name="T13" fmla="*/ 385 h 163"/>
                <a:gd name="T14" fmla="*/ 355 w 212"/>
                <a:gd name="T15" fmla="*/ 383 h 163"/>
                <a:gd name="T16" fmla="*/ 474 w 212"/>
                <a:gd name="T17" fmla="*/ 341 h 163"/>
                <a:gd name="T18" fmla="*/ 497 w 212"/>
                <a:gd name="T19" fmla="*/ 282 h 163"/>
                <a:gd name="T20" fmla="*/ 248 w 212"/>
                <a:gd name="T21" fmla="*/ 99 h 163"/>
                <a:gd name="T22" fmla="*/ 180 w 212"/>
                <a:gd name="T23" fmla="*/ 84 h 163"/>
                <a:gd name="T24" fmla="*/ 0 w 212"/>
                <a:gd name="T25" fmla="*/ 7 h 163"/>
                <a:gd name="T26" fmla="*/ 0 w 212"/>
                <a:gd name="T27" fmla="*/ 1 h 163"/>
                <a:gd name="T28" fmla="*/ 7 w 212"/>
                <a:gd name="T29" fmla="*/ 1 h 1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1" h="163">
                  <a:moveTo>
                    <a:pt x="3" y="1"/>
                  </a:moveTo>
                  <a:cubicBezTo>
                    <a:pt x="20" y="25"/>
                    <a:pt x="48" y="26"/>
                    <a:pt x="76" y="32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75" y="57"/>
                    <a:pt x="210" y="84"/>
                    <a:pt x="212" y="118"/>
                  </a:cubicBezTo>
                  <a:cubicBezTo>
                    <a:pt x="212" y="129"/>
                    <a:pt x="208" y="138"/>
                    <a:pt x="201" y="145"/>
                  </a:cubicBezTo>
                  <a:cubicBezTo>
                    <a:pt x="184" y="163"/>
                    <a:pt x="150" y="163"/>
                    <a:pt x="149" y="163"/>
                  </a:cubicBezTo>
                  <a:cubicBezTo>
                    <a:pt x="148" y="163"/>
                    <a:pt x="147" y="162"/>
                    <a:pt x="147" y="161"/>
                  </a:cubicBezTo>
                  <a:cubicBezTo>
                    <a:pt x="147" y="160"/>
                    <a:pt x="148" y="160"/>
                    <a:pt x="149" y="160"/>
                  </a:cubicBezTo>
                  <a:cubicBezTo>
                    <a:pt x="149" y="160"/>
                    <a:pt x="183" y="160"/>
                    <a:pt x="199" y="143"/>
                  </a:cubicBezTo>
                  <a:cubicBezTo>
                    <a:pt x="206" y="137"/>
                    <a:pt x="209" y="128"/>
                    <a:pt x="209" y="118"/>
                  </a:cubicBezTo>
                  <a:cubicBezTo>
                    <a:pt x="208" y="85"/>
                    <a:pt x="172" y="59"/>
                    <a:pt x="104" y="41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46" y="28"/>
                    <a:pt x="18" y="27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7" name="Freeform 259"/>
            <p:cNvSpPr/>
            <p:nvPr>
              <p:custDataLst>
                <p:tags r:id="rId81"/>
              </p:custDataLst>
            </p:nvPr>
          </p:nvSpPr>
          <p:spPr bwMode="auto">
            <a:xfrm>
              <a:off x="1457" y="1447"/>
              <a:ext cx="283" cy="201"/>
            </a:xfrm>
            <a:custGeom>
              <a:avLst/>
              <a:gdLst>
                <a:gd name="T0" fmla="*/ 7 w 212"/>
                <a:gd name="T1" fmla="*/ 1 h 151"/>
                <a:gd name="T2" fmla="*/ 128 w 212"/>
                <a:gd name="T3" fmla="*/ 48 h 151"/>
                <a:gd name="T4" fmla="*/ 250 w 212"/>
                <a:gd name="T5" fmla="*/ 69 h 151"/>
                <a:gd name="T6" fmla="*/ 499 w 212"/>
                <a:gd name="T7" fmla="*/ 237 h 151"/>
                <a:gd name="T8" fmla="*/ 340 w 212"/>
                <a:gd name="T9" fmla="*/ 357 h 151"/>
                <a:gd name="T10" fmla="*/ 339 w 212"/>
                <a:gd name="T11" fmla="*/ 354 h 151"/>
                <a:gd name="T12" fmla="*/ 340 w 212"/>
                <a:gd name="T13" fmla="*/ 349 h 151"/>
                <a:gd name="T14" fmla="*/ 491 w 212"/>
                <a:gd name="T15" fmla="*/ 237 h 151"/>
                <a:gd name="T16" fmla="*/ 248 w 212"/>
                <a:gd name="T17" fmla="*/ 76 h 151"/>
                <a:gd name="T18" fmla="*/ 127 w 212"/>
                <a:gd name="T19" fmla="*/ 55 h 151"/>
                <a:gd name="T20" fmla="*/ 0 w 212"/>
                <a:gd name="T21" fmla="*/ 7 h 151"/>
                <a:gd name="T22" fmla="*/ 0 w 212"/>
                <a:gd name="T23" fmla="*/ 1 h 151"/>
                <a:gd name="T24" fmla="*/ 7 w 212"/>
                <a:gd name="T25" fmla="*/ 1 h 1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1" h="151">
                  <a:moveTo>
                    <a:pt x="3" y="1"/>
                  </a:moveTo>
                  <a:cubicBezTo>
                    <a:pt x="13" y="13"/>
                    <a:pt x="30" y="16"/>
                    <a:pt x="54" y="20"/>
                  </a:cubicBezTo>
                  <a:cubicBezTo>
                    <a:pt x="66" y="22"/>
                    <a:pt x="90" y="25"/>
                    <a:pt x="105" y="29"/>
                  </a:cubicBezTo>
                  <a:cubicBezTo>
                    <a:pt x="151" y="41"/>
                    <a:pt x="209" y="56"/>
                    <a:pt x="210" y="101"/>
                  </a:cubicBezTo>
                  <a:cubicBezTo>
                    <a:pt x="212" y="146"/>
                    <a:pt x="144" y="151"/>
                    <a:pt x="143" y="151"/>
                  </a:cubicBezTo>
                  <a:cubicBezTo>
                    <a:pt x="143" y="151"/>
                    <a:pt x="142" y="150"/>
                    <a:pt x="142" y="150"/>
                  </a:cubicBezTo>
                  <a:cubicBezTo>
                    <a:pt x="142" y="149"/>
                    <a:pt x="142" y="148"/>
                    <a:pt x="143" y="148"/>
                  </a:cubicBezTo>
                  <a:cubicBezTo>
                    <a:pt x="144" y="148"/>
                    <a:pt x="208" y="144"/>
                    <a:pt x="207" y="101"/>
                  </a:cubicBezTo>
                  <a:cubicBezTo>
                    <a:pt x="206" y="58"/>
                    <a:pt x="150" y="44"/>
                    <a:pt x="104" y="32"/>
                  </a:cubicBezTo>
                  <a:cubicBezTo>
                    <a:pt x="89" y="28"/>
                    <a:pt x="65" y="25"/>
                    <a:pt x="53" y="23"/>
                  </a:cubicBezTo>
                  <a:cubicBezTo>
                    <a:pt x="29" y="19"/>
                    <a:pt x="11" y="16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8" name="Freeform 260"/>
            <p:cNvSpPr/>
            <p:nvPr>
              <p:custDataLst>
                <p:tags r:id="rId82"/>
              </p:custDataLst>
            </p:nvPr>
          </p:nvSpPr>
          <p:spPr bwMode="auto">
            <a:xfrm>
              <a:off x="1457" y="1403"/>
              <a:ext cx="278" cy="190"/>
            </a:xfrm>
            <a:custGeom>
              <a:avLst/>
              <a:gdLst>
                <a:gd name="T0" fmla="*/ 7 w 208"/>
                <a:gd name="T1" fmla="*/ 1 h 143"/>
                <a:gd name="T2" fmla="*/ 128 w 208"/>
                <a:gd name="T3" fmla="*/ 48 h 143"/>
                <a:gd name="T4" fmla="*/ 250 w 208"/>
                <a:gd name="T5" fmla="*/ 64 h 143"/>
                <a:gd name="T6" fmla="*/ 286 w 208"/>
                <a:gd name="T7" fmla="*/ 72 h 143"/>
                <a:gd name="T8" fmla="*/ 492 w 208"/>
                <a:gd name="T9" fmla="*/ 215 h 143"/>
                <a:gd name="T10" fmla="*/ 339 w 208"/>
                <a:gd name="T11" fmla="*/ 335 h 143"/>
                <a:gd name="T12" fmla="*/ 335 w 208"/>
                <a:gd name="T13" fmla="*/ 333 h 143"/>
                <a:gd name="T14" fmla="*/ 339 w 208"/>
                <a:gd name="T15" fmla="*/ 328 h 143"/>
                <a:gd name="T16" fmla="*/ 484 w 208"/>
                <a:gd name="T17" fmla="*/ 215 h 143"/>
                <a:gd name="T18" fmla="*/ 285 w 208"/>
                <a:gd name="T19" fmla="*/ 80 h 143"/>
                <a:gd name="T20" fmla="*/ 249 w 208"/>
                <a:gd name="T21" fmla="*/ 70 h 143"/>
                <a:gd name="T22" fmla="*/ 127 w 208"/>
                <a:gd name="T23" fmla="*/ 54 h 143"/>
                <a:gd name="T24" fmla="*/ 0 w 208"/>
                <a:gd name="T25" fmla="*/ 7 h 143"/>
                <a:gd name="T26" fmla="*/ 0 w 208"/>
                <a:gd name="T27" fmla="*/ 1 h 143"/>
                <a:gd name="T28" fmla="*/ 7 w 208"/>
                <a:gd name="T29" fmla="*/ 1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8" h="143">
                  <a:moveTo>
                    <a:pt x="3" y="1"/>
                  </a:moveTo>
                  <a:cubicBezTo>
                    <a:pt x="13" y="13"/>
                    <a:pt x="30" y="16"/>
                    <a:pt x="54" y="20"/>
                  </a:cubicBezTo>
                  <a:cubicBezTo>
                    <a:pt x="66" y="22"/>
                    <a:pt x="90" y="23"/>
                    <a:pt x="105" y="27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62" y="41"/>
                    <a:pt x="205" y="52"/>
                    <a:pt x="206" y="92"/>
                  </a:cubicBezTo>
                  <a:cubicBezTo>
                    <a:pt x="208" y="137"/>
                    <a:pt x="143" y="143"/>
                    <a:pt x="142" y="143"/>
                  </a:cubicBezTo>
                  <a:cubicBezTo>
                    <a:pt x="141" y="143"/>
                    <a:pt x="141" y="143"/>
                    <a:pt x="141" y="142"/>
                  </a:cubicBezTo>
                  <a:cubicBezTo>
                    <a:pt x="140" y="141"/>
                    <a:pt x="141" y="140"/>
                    <a:pt x="142" y="140"/>
                  </a:cubicBezTo>
                  <a:cubicBezTo>
                    <a:pt x="143" y="140"/>
                    <a:pt x="204" y="135"/>
                    <a:pt x="203" y="92"/>
                  </a:cubicBezTo>
                  <a:cubicBezTo>
                    <a:pt x="202" y="54"/>
                    <a:pt x="160" y="44"/>
                    <a:pt x="119" y="34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89" y="26"/>
                    <a:pt x="65" y="25"/>
                    <a:pt x="53" y="23"/>
                  </a:cubicBezTo>
                  <a:cubicBezTo>
                    <a:pt x="29" y="19"/>
                    <a:pt x="11" y="1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9" name="Freeform 261"/>
            <p:cNvSpPr/>
            <p:nvPr>
              <p:custDataLst>
                <p:tags r:id="rId83"/>
              </p:custDataLst>
            </p:nvPr>
          </p:nvSpPr>
          <p:spPr bwMode="auto">
            <a:xfrm>
              <a:off x="1460" y="1740"/>
              <a:ext cx="223" cy="173"/>
            </a:xfrm>
            <a:custGeom>
              <a:avLst/>
              <a:gdLst>
                <a:gd name="T0" fmla="*/ 7 w 167"/>
                <a:gd name="T1" fmla="*/ 1 h 130"/>
                <a:gd name="T2" fmla="*/ 112 w 167"/>
                <a:gd name="T3" fmla="*/ 71 h 130"/>
                <a:gd name="T4" fmla="*/ 222 w 167"/>
                <a:gd name="T5" fmla="*/ 112 h 130"/>
                <a:gd name="T6" fmla="*/ 393 w 167"/>
                <a:gd name="T7" fmla="*/ 241 h 130"/>
                <a:gd name="T8" fmla="*/ 390 w 167"/>
                <a:gd name="T9" fmla="*/ 283 h 130"/>
                <a:gd name="T10" fmla="*/ 367 w 167"/>
                <a:gd name="T11" fmla="*/ 299 h 130"/>
                <a:gd name="T12" fmla="*/ 282 w 167"/>
                <a:gd name="T13" fmla="*/ 271 h 130"/>
                <a:gd name="T14" fmla="*/ 278 w 167"/>
                <a:gd name="T15" fmla="*/ 266 h 130"/>
                <a:gd name="T16" fmla="*/ 286 w 167"/>
                <a:gd name="T17" fmla="*/ 263 h 130"/>
                <a:gd name="T18" fmla="*/ 363 w 167"/>
                <a:gd name="T19" fmla="*/ 293 h 130"/>
                <a:gd name="T20" fmla="*/ 383 w 167"/>
                <a:gd name="T21" fmla="*/ 278 h 130"/>
                <a:gd name="T22" fmla="*/ 385 w 167"/>
                <a:gd name="T23" fmla="*/ 242 h 130"/>
                <a:gd name="T24" fmla="*/ 218 w 167"/>
                <a:gd name="T25" fmla="*/ 116 h 130"/>
                <a:gd name="T26" fmla="*/ 108 w 167"/>
                <a:gd name="T27" fmla="*/ 76 h 130"/>
                <a:gd name="T28" fmla="*/ 0 w 167"/>
                <a:gd name="T29" fmla="*/ 5 h 130"/>
                <a:gd name="T30" fmla="*/ 1 w 167"/>
                <a:gd name="T31" fmla="*/ 0 h 130"/>
                <a:gd name="T32" fmla="*/ 7 w 167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" h="130">
                  <a:moveTo>
                    <a:pt x="3" y="1"/>
                  </a:moveTo>
                  <a:cubicBezTo>
                    <a:pt x="8" y="16"/>
                    <a:pt x="22" y="21"/>
                    <a:pt x="47" y="30"/>
                  </a:cubicBezTo>
                  <a:cubicBezTo>
                    <a:pt x="60" y="34"/>
                    <a:pt x="75" y="39"/>
                    <a:pt x="93" y="47"/>
                  </a:cubicBezTo>
                  <a:cubicBezTo>
                    <a:pt x="133" y="64"/>
                    <a:pt x="159" y="84"/>
                    <a:pt x="165" y="102"/>
                  </a:cubicBezTo>
                  <a:cubicBezTo>
                    <a:pt x="167" y="109"/>
                    <a:pt x="167" y="114"/>
                    <a:pt x="164" y="120"/>
                  </a:cubicBezTo>
                  <a:cubicBezTo>
                    <a:pt x="162" y="123"/>
                    <a:pt x="158" y="126"/>
                    <a:pt x="154" y="127"/>
                  </a:cubicBezTo>
                  <a:cubicBezTo>
                    <a:pt x="139" y="130"/>
                    <a:pt x="119" y="115"/>
                    <a:pt x="118" y="115"/>
                  </a:cubicBezTo>
                  <a:cubicBezTo>
                    <a:pt x="117" y="114"/>
                    <a:pt x="117" y="113"/>
                    <a:pt x="117" y="113"/>
                  </a:cubicBezTo>
                  <a:cubicBezTo>
                    <a:pt x="118" y="112"/>
                    <a:pt x="119" y="112"/>
                    <a:pt x="120" y="112"/>
                  </a:cubicBezTo>
                  <a:cubicBezTo>
                    <a:pt x="120" y="112"/>
                    <a:pt x="140" y="127"/>
                    <a:pt x="153" y="124"/>
                  </a:cubicBezTo>
                  <a:cubicBezTo>
                    <a:pt x="157" y="123"/>
                    <a:pt x="160" y="121"/>
                    <a:pt x="161" y="118"/>
                  </a:cubicBezTo>
                  <a:cubicBezTo>
                    <a:pt x="164" y="114"/>
                    <a:pt x="164" y="109"/>
                    <a:pt x="162" y="103"/>
                  </a:cubicBezTo>
                  <a:cubicBezTo>
                    <a:pt x="157" y="86"/>
                    <a:pt x="131" y="66"/>
                    <a:pt x="91" y="49"/>
                  </a:cubicBezTo>
                  <a:cubicBezTo>
                    <a:pt x="74" y="42"/>
                    <a:pt x="59" y="37"/>
                    <a:pt x="46" y="32"/>
                  </a:cubicBezTo>
                  <a:cubicBezTo>
                    <a:pt x="20" y="23"/>
                    <a:pt x="6" y="18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" name="Freeform 262"/>
            <p:cNvSpPr/>
            <p:nvPr>
              <p:custDataLst>
                <p:tags r:id="rId84"/>
              </p:custDataLst>
            </p:nvPr>
          </p:nvSpPr>
          <p:spPr bwMode="auto">
            <a:xfrm>
              <a:off x="1457" y="1371"/>
              <a:ext cx="258" cy="161"/>
            </a:xfrm>
            <a:custGeom>
              <a:avLst/>
              <a:gdLst>
                <a:gd name="T0" fmla="*/ 7 w 193"/>
                <a:gd name="T1" fmla="*/ 1 h 121"/>
                <a:gd name="T2" fmla="*/ 139 w 193"/>
                <a:gd name="T3" fmla="*/ 36 h 121"/>
                <a:gd name="T4" fmla="*/ 286 w 193"/>
                <a:gd name="T5" fmla="*/ 52 h 121"/>
                <a:gd name="T6" fmla="*/ 460 w 193"/>
                <a:gd name="T7" fmla="*/ 173 h 121"/>
                <a:gd name="T8" fmla="*/ 319 w 193"/>
                <a:gd name="T9" fmla="*/ 285 h 121"/>
                <a:gd name="T10" fmla="*/ 318 w 193"/>
                <a:gd name="T11" fmla="*/ 283 h 121"/>
                <a:gd name="T12" fmla="*/ 319 w 193"/>
                <a:gd name="T13" fmla="*/ 278 h 121"/>
                <a:gd name="T14" fmla="*/ 452 w 193"/>
                <a:gd name="T15" fmla="*/ 173 h 121"/>
                <a:gd name="T16" fmla="*/ 285 w 193"/>
                <a:gd name="T17" fmla="*/ 59 h 121"/>
                <a:gd name="T18" fmla="*/ 139 w 193"/>
                <a:gd name="T19" fmla="*/ 43 h 121"/>
                <a:gd name="T20" fmla="*/ 1 w 193"/>
                <a:gd name="T21" fmla="*/ 7 h 121"/>
                <a:gd name="T22" fmla="*/ 1 w 193"/>
                <a:gd name="T23" fmla="*/ 1 h 121"/>
                <a:gd name="T24" fmla="*/ 7 w 193"/>
                <a:gd name="T25" fmla="*/ 1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3" h="120">
                  <a:moveTo>
                    <a:pt x="3" y="1"/>
                  </a:moveTo>
                  <a:cubicBezTo>
                    <a:pt x="12" y="12"/>
                    <a:pt x="34" y="14"/>
                    <a:pt x="58" y="15"/>
                  </a:cubicBezTo>
                  <a:cubicBezTo>
                    <a:pt x="74" y="16"/>
                    <a:pt x="103" y="17"/>
                    <a:pt x="120" y="22"/>
                  </a:cubicBezTo>
                  <a:cubicBezTo>
                    <a:pt x="163" y="33"/>
                    <a:pt x="190" y="41"/>
                    <a:pt x="192" y="74"/>
                  </a:cubicBezTo>
                  <a:cubicBezTo>
                    <a:pt x="193" y="108"/>
                    <a:pt x="146" y="120"/>
                    <a:pt x="134" y="121"/>
                  </a:cubicBezTo>
                  <a:cubicBezTo>
                    <a:pt x="133" y="121"/>
                    <a:pt x="133" y="121"/>
                    <a:pt x="133" y="120"/>
                  </a:cubicBezTo>
                  <a:cubicBezTo>
                    <a:pt x="132" y="119"/>
                    <a:pt x="133" y="118"/>
                    <a:pt x="134" y="118"/>
                  </a:cubicBezTo>
                  <a:cubicBezTo>
                    <a:pt x="149" y="117"/>
                    <a:pt x="190" y="103"/>
                    <a:pt x="189" y="74"/>
                  </a:cubicBezTo>
                  <a:cubicBezTo>
                    <a:pt x="187" y="43"/>
                    <a:pt x="163" y="35"/>
                    <a:pt x="119" y="25"/>
                  </a:cubicBezTo>
                  <a:cubicBezTo>
                    <a:pt x="102" y="20"/>
                    <a:pt x="74" y="19"/>
                    <a:pt x="58" y="18"/>
                  </a:cubicBezTo>
                  <a:cubicBezTo>
                    <a:pt x="33" y="17"/>
                    <a:pt x="11" y="1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1" name="Freeform 263"/>
            <p:cNvSpPr/>
            <p:nvPr>
              <p:custDataLst>
                <p:tags r:id="rId85"/>
              </p:custDataLst>
            </p:nvPr>
          </p:nvSpPr>
          <p:spPr bwMode="auto">
            <a:xfrm>
              <a:off x="1454" y="1328"/>
              <a:ext cx="233" cy="148"/>
            </a:xfrm>
            <a:custGeom>
              <a:avLst/>
              <a:gdLst>
                <a:gd name="T0" fmla="*/ 7 w 174"/>
                <a:gd name="T1" fmla="*/ 1 h 111"/>
                <a:gd name="T2" fmla="*/ 122 w 174"/>
                <a:gd name="T3" fmla="*/ 31 h 111"/>
                <a:gd name="T4" fmla="*/ 275 w 174"/>
                <a:gd name="T5" fmla="*/ 44 h 111"/>
                <a:gd name="T6" fmla="*/ 412 w 174"/>
                <a:gd name="T7" fmla="*/ 144 h 111"/>
                <a:gd name="T8" fmla="*/ 396 w 174"/>
                <a:gd name="T9" fmla="*/ 201 h 111"/>
                <a:gd name="T10" fmla="*/ 303 w 174"/>
                <a:gd name="T11" fmla="*/ 263 h 111"/>
                <a:gd name="T12" fmla="*/ 297 w 174"/>
                <a:gd name="T13" fmla="*/ 257 h 111"/>
                <a:gd name="T14" fmla="*/ 300 w 174"/>
                <a:gd name="T15" fmla="*/ 256 h 111"/>
                <a:gd name="T16" fmla="*/ 391 w 174"/>
                <a:gd name="T17" fmla="*/ 197 h 111"/>
                <a:gd name="T18" fmla="*/ 406 w 174"/>
                <a:gd name="T19" fmla="*/ 144 h 111"/>
                <a:gd name="T20" fmla="*/ 270 w 174"/>
                <a:gd name="T21" fmla="*/ 52 h 111"/>
                <a:gd name="T22" fmla="*/ 122 w 174"/>
                <a:gd name="T23" fmla="*/ 37 h 111"/>
                <a:gd name="T24" fmla="*/ 0 w 174"/>
                <a:gd name="T25" fmla="*/ 7 h 111"/>
                <a:gd name="T26" fmla="*/ 0 w 174"/>
                <a:gd name="T27" fmla="*/ 1 h 111"/>
                <a:gd name="T28" fmla="*/ 7 w 174"/>
                <a:gd name="T29" fmla="*/ 1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4" h="110">
                  <a:moveTo>
                    <a:pt x="3" y="1"/>
                  </a:moveTo>
                  <a:cubicBezTo>
                    <a:pt x="12" y="12"/>
                    <a:pt x="29" y="13"/>
                    <a:pt x="51" y="13"/>
                  </a:cubicBezTo>
                  <a:cubicBezTo>
                    <a:pt x="66" y="14"/>
                    <a:pt x="96" y="15"/>
                    <a:pt x="114" y="19"/>
                  </a:cubicBezTo>
                  <a:cubicBezTo>
                    <a:pt x="151" y="28"/>
                    <a:pt x="167" y="36"/>
                    <a:pt x="172" y="61"/>
                  </a:cubicBezTo>
                  <a:cubicBezTo>
                    <a:pt x="174" y="69"/>
                    <a:pt x="171" y="77"/>
                    <a:pt x="165" y="85"/>
                  </a:cubicBezTo>
                  <a:cubicBezTo>
                    <a:pt x="155" y="99"/>
                    <a:pt x="135" y="110"/>
                    <a:pt x="126" y="111"/>
                  </a:cubicBezTo>
                  <a:cubicBezTo>
                    <a:pt x="125" y="111"/>
                    <a:pt x="124" y="110"/>
                    <a:pt x="124" y="109"/>
                  </a:cubicBezTo>
                  <a:cubicBezTo>
                    <a:pt x="124" y="108"/>
                    <a:pt x="124" y="108"/>
                    <a:pt x="125" y="108"/>
                  </a:cubicBezTo>
                  <a:cubicBezTo>
                    <a:pt x="134" y="107"/>
                    <a:pt x="153" y="97"/>
                    <a:pt x="163" y="83"/>
                  </a:cubicBezTo>
                  <a:cubicBezTo>
                    <a:pt x="168" y="76"/>
                    <a:pt x="171" y="68"/>
                    <a:pt x="169" y="61"/>
                  </a:cubicBezTo>
                  <a:cubicBezTo>
                    <a:pt x="165" y="39"/>
                    <a:pt x="151" y="31"/>
                    <a:pt x="113" y="22"/>
                  </a:cubicBezTo>
                  <a:cubicBezTo>
                    <a:pt x="96" y="18"/>
                    <a:pt x="66" y="17"/>
                    <a:pt x="51" y="16"/>
                  </a:cubicBezTo>
                  <a:cubicBezTo>
                    <a:pt x="29" y="16"/>
                    <a:pt x="10" y="1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2" name="Freeform 264"/>
            <p:cNvSpPr/>
            <p:nvPr>
              <p:custDataLst>
                <p:tags r:id="rId86"/>
              </p:custDataLst>
            </p:nvPr>
          </p:nvSpPr>
          <p:spPr bwMode="auto">
            <a:xfrm>
              <a:off x="1454" y="1292"/>
              <a:ext cx="206" cy="127"/>
            </a:xfrm>
            <a:custGeom>
              <a:avLst/>
              <a:gdLst>
                <a:gd name="T0" fmla="*/ 7 w 154"/>
                <a:gd name="T1" fmla="*/ 1 h 95"/>
                <a:gd name="T2" fmla="*/ 112 w 154"/>
                <a:gd name="T3" fmla="*/ 36 h 95"/>
                <a:gd name="T4" fmla="*/ 254 w 154"/>
                <a:gd name="T5" fmla="*/ 49 h 95"/>
                <a:gd name="T6" fmla="*/ 364 w 154"/>
                <a:gd name="T7" fmla="*/ 136 h 95"/>
                <a:gd name="T8" fmla="*/ 247 w 154"/>
                <a:gd name="T9" fmla="*/ 227 h 95"/>
                <a:gd name="T10" fmla="*/ 242 w 154"/>
                <a:gd name="T11" fmla="*/ 225 h 95"/>
                <a:gd name="T12" fmla="*/ 247 w 154"/>
                <a:gd name="T13" fmla="*/ 219 h 95"/>
                <a:gd name="T14" fmla="*/ 356 w 154"/>
                <a:gd name="T15" fmla="*/ 139 h 95"/>
                <a:gd name="T16" fmla="*/ 250 w 154"/>
                <a:gd name="T17" fmla="*/ 57 h 95"/>
                <a:gd name="T18" fmla="*/ 112 w 154"/>
                <a:gd name="T19" fmla="*/ 43 h 95"/>
                <a:gd name="T20" fmla="*/ 0 w 154"/>
                <a:gd name="T21" fmla="*/ 7 h 95"/>
                <a:gd name="T22" fmla="*/ 0 w 154"/>
                <a:gd name="T23" fmla="*/ 1 h 95"/>
                <a:gd name="T24" fmla="*/ 7 w 154"/>
                <a:gd name="T25" fmla="*/ 1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95">
                  <a:moveTo>
                    <a:pt x="3" y="1"/>
                  </a:moveTo>
                  <a:cubicBezTo>
                    <a:pt x="12" y="13"/>
                    <a:pt x="27" y="14"/>
                    <a:pt x="47" y="15"/>
                  </a:cubicBezTo>
                  <a:cubicBezTo>
                    <a:pt x="61" y="16"/>
                    <a:pt x="89" y="17"/>
                    <a:pt x="106" y="21"/>
                  </a:cubicBezTo>
                  <a:cubicBezTo>
                    <a:pt x="134" y="28"/>
                    <a:pt x="151" y="37"/>
                    <a:pt x="152" y="57"/>
                  </a:cubicBezTo>
                  <a:cubicBezTo>
                    <a:pt x="154" y="80"/>
                    <a:pt x="115" y="94"/>
                    <a:pt x="103" y="95"/>
                  </a:cubicBezTo>
                  <a:cubicBezTo>
                    <a:pt x="102" y="95"/>
                    <a:pt x="101" y="94"/>
                    <a:pt x="101" y="94"/>
                  </a:cubicBezTo>
                  <a:cubicBezTo>
                    <a:pt x="101" y="93"/>
                    <a:pt x="102" y="92"/>
                    <a:pt x="103" y="92"/>
                  </a:cubicBezTo>
                  <a:cubicBezTo>
                    <a:pt x="115" y="91"/>
                    <a:pt x="151" y="77"/>
                    <a:pt x="149" y="58"/>
                  </a:cubicBezTo>
                  <a:cubicBezTo>
                    <a:pt x="148" y="39"/>
                    <a:pt x="132" y="31"/>
                    <a:pt x="105" y="24"/>
                  </a:cubicBezTo>
                  <a:cubicBezTo>
                    <a:pt x="88" y="20"/>
                    <a:pt x="60" y="19"/>
                    <a:pt x="47" y="18"/>
                  </a:cubicBezTo>
                  <a:cubicBezTo>
                    <a:pt x="27" y="17"/>
                    <a:pt x="10" y="16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3" name="Freeform 265"/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1452" y="1104"/>
              <a:ext cx="629" cy="1579"/>
            </a:xfrm>
            <a:custGeom>
              <a:avLst/>
              <a:gdLst>
                <a:gd name="T0" fmla="*/ 495 w 471"/>
                <a:gd name="T1" fmla="*/ 528 h 1184"/>
                <a:gd name="T2" fmla="*/ 819 w 471"/>
                <a:gd name="T3" fmla="*/ 2191 h 1184"/>
                <a:gd name="T4" fmla="*/ 793 w 471"/>
                <a:gd name="T5" fmla="*/ 2409 h 1184"/>
                <a:gd name="T6" fmla="*/ 767 w 471"/>
                <a:gd name="T7" fmla="*/ 2486 h 1184"/>
                <a:gd name="T8" fmla="*/ 767 w 471"/>
                <a:gd name="T9" fmla="*/ 2617 h 1184"/>
                <a:gd name="T10" fmla="*/ 831 w 471"/>
                <a:gd name="T11" fmla="*/ 2543 h 1184"/>
                <a:gd name="T12" fmla="*/ 815 w 471"/>
                <a:gd name="T13" fmla="*/ 2630 h 1184"/>
                <a:gd name="T14" fmla="*/ 825 w 471"/>
                <a:gd name="T15" fmla="*/ 2586 h 1184"/>
                <a:gd name="T16" fmla="*/ 868 w 471"/>
                <a:gd name="T17" fmla="*/ 2789 h 1184"/>
                <a:gd name="T18" fmla="*/ 909 w 471"/>
                <a:gd name="T19" fmla="*/ 2763 h 1184"/>
                <a:gd name="T20" fmla="*/ 916 w 471"/>
                <a:gd name="T21" fmla="*/ 2757 h 1184"/>
                <a:gd name="T22" fmla="*/ 958 w 471"/>
                <a:gd name="T23" fmla="*/ 2565 h 1184"/>
                <a:gd name="T24" fmla="*/ 958 w 471"/>
                <a:gd name="T25" fmla="*/ 2799 h 1184"/>
                <a:gd name="T26" fmla="*/ 1000 w 471"/>
                <a:gd name="T27" fmla="*/ 2431 h 1184"/>
                <a:gd name="T28" fmla="*/ 1051 w 471"/>
                <a:gd name="T29" fmla="*/ 2467 h 1184"/>
                <a:gd name="T30" fmla="*/ 781 w 471"/>
                <a:gd name="T31" fmla="*/ 1651 h 1184"/>
                <a:gd name="T32" fmla="*/ 855 w 471"/>
                <a:gd name="T33" fmla="*/ 1651 h 1184"/>
                <a:gd name="T34" fmla="*/ 936 w 471"/>
                <a:gd name="T35" fmla="*/ 2104 h 1184"/>
                <a:gd name="T36" fmla="*/ 1022 w 471"/>
                <a:gd name="T37" fmla="*/ 2358 h 1184"/>
                <a:gd name="T38" fmla="*/ 772 w 471"/>
                <a:gd name="T39" fmla="*/ 1268 h 1184"/>
                <a:gd name="T40" fmla="*/ 767 w 471"/>
                <a:gd name="T41" fmla="*/ 753 h 1184"/>
                <a:gd name="T42" fmla="*/ 819 w 471"/>
                <a:gd name="T43" fmla="*/ 1211 h 1184"/>
                <a:gd name="T44" fmla="*/ 921 w 471"/>
                <a:gd name="T45" fmla="*/ 1590 h 1184"/>
                <a:gd name="T46" fmla="*/ 815 w 471"/>
                <a:gd name="T47" fmla="*/ 1060 h 1184"/>
                <a:gd name="T48" fmla="*/ 829 w 471"/>
                <a:gd name="T49" fmla="*/ 1098 h 1184"/>
                <a:gd name="T50" fmla="*/ 612 w 471"/>
                <a:gd name="T51" fmla="*/ 400 h 1184"/>
                <a:gd name="T52" fmla="*/ 5 w 471"/>
                <a:gd name="T53" fmla="*/ 0 h 1184"/>
                <a:gd name="T54" fmla="*/ 9 w 471"/>
                <a:gd name="T55" fmla="*/ 76 h 1184"/>
                <a:gd name="T56" fmla="*/ 307 w 471"/>
                <a:gd name="T57" fmla="*/ 268 h 1184"/>
                <a:gd name="T58" fmla="*/ 255 w 471"/>
                <a:gd name="T59" fmla="*/ 268 h 1184"/>
                <a:gd name="T60" fmla="*/ 123 w 471"/>
                <a:gd name="T61" fmla="*/ 251 h 1184"/>
                <a:gd name="T62" fmla="*/ 100 w 471"/>
                <a:gd name="T63" fmla="*/ 244 h 1184"/>
                <a:gd name="T64" fmla="*/ 5 w 471"/>
                <a:gd name="T65" fmla="*/ 297 h 1184"/>
                <a:gd name="T66" fmla="*/ 314 w 471"/>
                <a:gd name="T67" fmla="*/ 279 h 1184"/>
                <a:gd name="T68" fmla="*/ 645 w 471"/>
                <a:gd name="T69" fmla="*/ 545 h 1184"/>
                <a:gd name="T70" fmla="*/ 431 w 471"/>
                <a:gd name="T71" fmla="*/ 320 h 1184"/>
                <a:gd name="T72" fmla="*/ 538 w 471"/>
                <a:gd name="T73" fmla="*/ 507 h 1184"/>
                <a:gd name="T74" fmla="*/ 666 w 471"/>
                <a:gd name="T75" fmla="*/ 709 h 1184"/>
                <a:gd name="T76" fmla="*/ 672 w 471"/>
                <a:gd name="T77" fmla="*/ 720 h 1184"/>
                <a:gd name="T78" fmla="*/ 787 w 471"/>
                <a:gd name="T79" fmla="*/ 1444 h 1184"/>
                <a:gd name="T80" fmla="*/ 919 w 471"/>
                <a:gd name="T81" fmla="*/ 2302 h 1184"/>
                <a:gd name="T82" fmla="*/ 936 w 471"/>
                <a:gd name="T83" fmla="*/ 2629 h 1184"/>
                <a:gd name="T84" fmla="*/ 861 w 471"/>
                <a:gd name="T85" fmla="*/ 2609 h 1184"/>
                <a:gd name="T86" fmla="*/ 833 w 471"/>
                <a:gd name="T87" fmla="*/ 2537 h 1184"/>
                <a:gd name="T88" fmla="*/ 831 w 471"/>
                <a:gd name="T89" fmla="*/ 2260 h 1184"/>
                <a:gd name="T90" fmla="*/ 693 w 471"/>
                <a:gd name="T91" fmla="*/ 895 h 1184"/>
                <a:gd name="T92" fmla="*/ 680 w 471"/>
                <a:gd name="T93" fmla="*/ 1435 h 1184"/>
                <a:gd name="T94" fmla="*/ 769 w 471"/>
                <a:gd name="T95" fmla="*/ 1640 h 1184"/>
                <a:gd name="T96" fmla="*/ 775 w 471"/>
                <a:gd name="T97" fmla="*/ 1812 h 1184"/>
                <a:gd name="T98" fmla="*/ 819 w 471"/>
                <a:gd name="T99" fmla="*/ 2024 h 1184"/>
                <a:gd name="T100" fmla="*/ 833 w 471"/>
                <a:gd name="T101" fmla="*/ 1940 h 1184"/>
                <a:gd name="T102" fmla="*/ 952 w 471"/>
                <a:gd name="T103" fmla="*/ 2451 h 1184"/>
                <a:gd name="T104" fmla="*/ 844 w 471"/>
                <a:gd name="T105" fmla="*/ 2543 h 1184"/>
                <a:gd name="T106" fmla="*/ 726 w 471"/>
                <a:gd name="T107" fmla="*/ 1903 h 1184"/>
                <a:gd name="T108" fmla="*/ 369 w 471"/>
                <a:gd name="T109" fmla="*/ 363 h 1184"/>
                <a:gd name="T110" fmla="*/ 517 w 471"/>
                <a:gd name="T111" fmla="*/ 496 h 1184"/>
                <a:gd name="T112" fmla="*/ 493 w 471"/>
                <a:gd name="T113" fmla="*/ 519 h 11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71" h="1184">
                  <a:moveTo>
                    <a:pt x="1" y="128"/>
                  </a:moveTo>
                  <a:cubicBezTo>
                    <a:pt x="6" y="129"/>
                    <a:pt x="16" y="128"/>
                    <a:pt x="28" y="128"/>
                  </a:cubicBezTo>
                  <a:cubicBezTo>
                    <a:pt x="50" y="127"/>
                    <a:pt x="98" y="126"/>
                    <a:pt x="107" y="132"/>
                  </a:cubicBezTo>
                  <a:cubicBezTo>
                    <a:pt x="108" y="132"/>
                    <a:pt x="111" y="135"/>
                    <a:pt x="112" y="134"/>
                  </a:cubicBezTo>
                  <a:cubicBezTo>
                    <a:pt x="123" y="143"/>
                    <a:pt x="131" y="149"/>
                    <a:pt x="135" y="154"/>
                  </a:cubicBezTo>
                  <a:cubicBezTo>
                    <a:pt x="143" y="166"/>
                    <a:pt x="187" y="216"/>
                    <a:pt x="205" y="221"/>
                  </a:cubicBezTo>
                  <a:cubicBezTo>
                    <a:pt x="206" y="222"/>
                    <a:pt x="207" y="222"/>
                    <a:pt x="208" y="223"/>
                  </a:cubicBezTo>
                  <a:cubicBezTo>
                    <a:pt x="218" y="231"/>
                    <a:pt x="233" y="260"/>
                    <a:pt x="238" y="270"/>
                  </a:cubicBezTo>
                  <a:cubicBezTo>
                    <a:pt x="261" y="320"/>
                    <a:pt x="268" y="360"/>
                    <a:pt x="262" y="406"/>
                  </a:cubicBezTo>
                  <a:cubicBezTo>
                    <a:pt x="256" y="448"/>
                    <a:pt x="251" y="581"/>
                    <a:pt x="273" y="660"/>
                  </a:cubicBezTo>
                  <a:cubicBezTo>
                    <a:pt x="273" y="662"/>
                    <a:pt x="275" y="669"/>
                    <a:pt x="277" y="680"/>
                  </a:cubicBezTo>
                  <a:cubicBezTo>
                    <a:pt x="282" y="711"/>
                    <a:pt x="292" y="768"/>
                    <a:pt x="302" y="803"/>
                  </a:cubicBezTo>
                  <a:cubicBezTo>
                    <a:pt x="313" y="842"/>
                    <a:pt x="328" y="882"/>
                    <a:pt x="340" y="913"/>
                  </a:cubicBezTo>
                  <a:cubicBezTo>
                    <a:pt x="341" y="917"/>
                    <a:pt x="342" y="921"/>
                    <a:pt x="344" y="924"/>
                  </a:cubicBezTo>
                  <a:cubicBezTo>
                    <a:pt x="343" y="924"/>
                    <a:pt x="343" y="924"/>
                    <a:pt x="343" y="925"/>
                  </a:cubicBezTo>
                  <a:cubicBezTo>
                    <a:pt x="342" y="931"/>
                    <a:pt x="343" y="935"/>
                    <a:pt x="344" y="940"/>
                  </a:cubicBezTo>
                  <a:cubicBezTo>
                    <a:pt x="346" y="944"/>
                    <a:pt x="347" y="948"/>
                    <a:pt x="346" y="953"/>
                  </a:cubicBezTo>
                  <a:cubicBezTo>
                    <a:pt x="345" y="964"/>
                    <a:pt x="342" y="975"/>
                    <a:pt x="339" y="986"/>
                  </a:cubicBezTo>
                  <a:cubicBezTo>
                    <a:pt x="334" y="1009"/>
                    <a:pt x="334" y="1009"/>
                    <a:pt x="334" y="1009"/>
                  </a:cubicBezTo>
                  <a:cubicBezTo>
                    <a:pt x="333" y="1011"/>
                    <a:pt x="333" y="1013"/>
                    <a:pt x="333" y="1015"/>
                  </a:cubicBezTo>
                  <a:cubicBezTo>
                    <a:pt x="333" y="1015"/>
                    <a:pt x="333" y="1015"/>
                    <a:pt x="333" y="1015"/>
                  </a:cubicBezTo>
                  <a:cubicBezTo>
                    <a:pt x="331" y="1022"/>
                    <a:pt x="331" y="1022"/>
                    <a:pt x="331" y="1022"/>
                  </a:cubicBezTo>
                  <a:cubicBezTo>
                    <a:pt x="330" y="1028"/>
                    <a:pt x="329" y="1034"/>
                    <a:pt x="326" y="1039"/>
                  </a:cubicBezTo>
                  <a:cubicBezTo>
                    <a:pt x="325" y="1042"/>
                    <a:pt x="322" y="1044"/>
                    <a:pt x="320" y="1046"/>
                  </a:cubicBezTo>
                  <a:cubicBezTo>
                    <a:pt x="316" y="1050"/>
                    <a:pt x="311" y="1053"/>
                    <a:pt x="311" y="1060"/>
                  </a:cubicBezTo>
                  <a:cubicBezTo>
                    <a:pt x="311" y="1061"/>
                    <a:pt x="312" y="1061"/>
                    <a:pt x="313" y="1061"/>
                  </a:cubicBezTo>
                  <a:cubicBezTo>
                    <a:pt x="313" y="1061"/>
                    <a:pt x="314" y="1061"/>
                    <a:pt x="314" y="1060"/>
                  </a:cubicBezTo>
                  <a:cubicBezTo>
                    <a:pt x="314" y="1055"/>
                    <a:pt x="318" y="1052"/>
                    <a:pt x="322" y="1048"/>
                  </a:cubicBezTo>
                  <a:cubicBezTo>
                    <a:pt x="324" y="1046"/>
                    <a:pt x="327" y="1043"/>
                    <a:pt x="329" y="1040"/>
                  </a:cubicBezTo>
                  <a:cubicBezTo>
                    <a:pt x="330" y="1038"/>
                    <a:pt x="331" y="1034"/>
                    <a:pt x="332" y="1031"/>
                  </a:cubicBezTo>
                  <a:cubicBezTo>
                    <a:pt x="332" y="1032"/>
                    <a:pt x="332" y="1032"/>
                    <a:pt x="332" y="1033"/>
                  </a:cubicBezTo>
                  <a:cubicBezTo>
                    <a:pt x="332" y="1040"/>
                    <a:pt x="333" y="1048"/>
                    <a:pt x="331" y="1055"/>
                  </a:cubicBezTo>
                  <a:cubicBezTo>
                    <a:pt x="330" y="1061"/>
                    <a:pt x="328" y="1067"/>
                    <a:pt x="326" y="1072"/>
                  </a:cubicBezTo>
                  <a:cubicBezTo>
                    <a:pt x="323" y="1081"/>
                    <a:pt x="320" y="1091"/>
                    <a:pt x="321" y="1101"/>
                  </a:cubicBezTo>
                  <a:cubicBezTo>
                    <a:pt x="321" y="1102"/>
                    <a:pt x="321" y="1103"/>
                    <a:pt x="322" y="1103"/>
                  </a:cubicBezTo>
                  <a:cubicBezTo>
                    <a:pt x="323" y="1103"/>
                    <a:pt x="324" y="1102"/>
                    <a:pt x="324" y="1101"/>
                  </a:cubicBezTo>
                  <a:cubicBezTo>
                    <a:pt x="323" y="1091"/>
                    <a:pt x="326" y="1082"/>
                    <a:pt x="329" y="1073"/>
                  </a:cubicBezTo>
                  <a:cubicBezTo>
                    <a:pt x="331" y="1068"/>
                    <a:pt x="333" y="1062"/>
                    <a:pt x="334" y="1056"/>
                  </a:cubicBezTo>
                  <a:cubicBezTo>
                    <a:pt x="335" y="1054"/>
                    <a:pt x="335" y="1052"/>
                    <a:pt x="335" y="1049"/>
                  </a:cubicBezTo>
                  <a:cubicBezTo>
                    <a:pt x="336" y="1052"/>
                    <a:pt x="336" y="1052"/>
                    <a:pt x="336" y="1052"/>
                  </a:cubicBezTo>
                  <a:cubicBezTo>
                    <a:pt x="338" y="1060"/>
                    <a:pt x="341" y="1068"/>
                    <a:pt x="349" y="1072"/>
                  </a:cubicBezTo>
                  <a:cubicBezTo>
                    <a:pt x="349" y="1072"/>
                    <a:pt x="349" y="1072"/>
                    <a:pt x="349" y="1072"/>
                  </a:cubicBezTo>
                  <a:cubicBezTo>
                    <a:pt x="349" y="1072"/>
                    <a:pt x="349" y="1072"/>
                    <a:pt x="349" y="1072"/>
                  </a:cubicBezTo>
                  <a:cubicBezTo>
                    <a:pt x="348" y="1077"/>
                    <a:pt x="346" y="1083"/>
                    <a:pt x="344" y="1089"/>
                  </a:cubicBezTo>
                  <a:cubicBezTo>
                    <a:pt x="344" y="1091"/>
                    <a:pt x="343" y="1094"/>
                    <a:pt x="343" y="1096"/>
                  </a:cubicBezTo>
                  <a:cubicBezTo>
                    <a:pt x="337" y="1119"/>
                    <a:pt x="331" y="1145"/>
                    <a:pt x="334" y="1157"/>
                  </a:cubicBezTo>
                  <a:cubicBezTo>
                    <a:pt x="334" y="1158"/>
                    <a:pt x="335" y="1159"/>
                    <a:pt x="336" y="1159"/>
                  </a:cubicBezTo>
                  <a:cubicBezTo>
                    <a:pt x="336" y="1158"/>
                    <a:pt x="337" y="1158"/>
                    <a:pt x="337" y="1157"/>
                  </a:cubicBezTo>
                  <a:cubicBezTo>
                    <a:pt x="335" y="1147"/>
                    <a:pt x="338" y="1129"/>
                    <a:pt x="342" y="1109"/>
                  </a:cubicBezTo>
                  <a:cubicBezTo>
                    <a:pt x="343" y="1117"/>
                    <a:pt x="345" y="1124"/>
                    <a:pt x="347" y="1131"/>
                  </a:cubicBezTo>
                  <a:cubicBezTo>
                    <a:pt x="350" y="1144"/>
                    <a:pt x="353" y="1157"/>
                    <a:pt x="350" y="1169"/>
                  </a:cubicBezTo>
                  <a:cubicBezTo>
                    <a:pt x="350" y="1169"/>
                    <a:pt x="350" y="1170"/>
                    <a:pt x="351" y="1171"/>
                  </a:cubicBezTo>
                  <a:cubicBezTo>
                    <a:pt x="352" y="1171"/>
                    <a:pt x="353" y="1170"/>
                    <a:pt x="353" y="1170"/>
                  </a:cubicBezTo>
                  <a:cubicBezTo>
                    <a:pt x="357" y="1158"/>
                    <a:pt x="353" y="1144"/>
                    <a:pt x="350" y="1130"/>
                  </a:cubicBezTo>
                  <a:cubicBezTo>
                    <a:pt x="347" y="1119"/>
                    <a:pt x="344" y="1107"/>
                    <a:pt x="346" y="1096"/>
                  </a:cubicBezTo>
                  <a:cubicBezTo>
                    <a:pt x="346" y="1094"/>
                    <a:pt x="347" y="1092"/>
                    <a:pt x="347" y="1090"/>
                  </a:cubicBezTo>
                  <a:cubicBezTo>
                    <a:pt x="347" y="1090"/>
                    <a:pt x="347" y="1090"/>
                    <a:pt x="347" y="1090"/>
                  </a:cubicBezTo>
                  <a:cubicBezTo>
                    <a:pt x="347" y="1090"/>
                    <a:pt x="347" y="1090"/>
                    <a:pt x="347" y="1090"/>
                  </a:cubicBezTo>
                  <a:cubicBezTo>
                    <a:pt x="349" y="1084"/>
                    <a:pt x="350" y="1079"/>
                    <a:pt x="351" y="1075"/>
                  </a:cubicBezTo>
                  <a:cubicBezTo>
                    <a:pt x="352" y="1077"/>
                    <a:pt x="353" y="1080"/>
                    <a:pt x="354" y="1083"/>
                  </a:cubicBezTo>
                  <a:cubicBezTo>
                    <a:pt x="355" y="1088"/>
                    <a:pt x="357" y="1093"/>
                    <a:pt x="358" y="1097"/>
                  </a:cubicBezTo>
                  <a:cubicBezTo>
                    <a:pt x="362" y="1109"/>
                    <a:pt x="366" y="1122"/>
                    <a:pt x="365" y="1135"/>
                  </a:cubicBezTo>
                  <a:cubicBezTo>
                    <a:pt x="365" y="1160"/>
                    <a:pt x="364" y="1170"/>
                    <a:pt x="365" y="1176"/>
                  </a:cubicBezTo>
                  <a:cubicBezTo>
                    <a:pt x="365" y="1177"/>
                    <a:pt x="366" y="1178"/>
                    <a:pt x="367" y="1178"/>
                  </a:cubicBezTo>
                  <a:cubicBezTo>
                    <a:pt x="368" y="1178"/>
                    <a:pt x="368" y="1177"/>
                    <a:pt x="368" y="1176"/>
                  </a:cubicBezTo>
                  <a:cubicBezTo>
                    <a:pt x="367" y="1170"/>
                    <a:pt x="368" y="1160"/>
                    <a:pt x="368" y="1135"/>
                  </a:cubicBezTo>
                  <a:cubicBezTo>
                    <a:pt x="369" y="1133"/>
                    <a:pt x="369" y="1131"/>
                    <a:pt x="368" y="1130"/>
                  </a:cubicBezTo>
                  <a:cubicBezTo>
                    <a:pt x="374" y="1135"/>
                    <a:pt x="376" y="1143"/>
                    <a:pt x="378" y="1151"/>
                  </a:cubicBezTo>
                  <a:cubicBezTo>
                    <a:pt x="382" y="1162"/>
                    <a:pt x="382" y="1162"/>
                    <a:pt x="382" y="1162"/>
                  </a:cubicBezTo>
                  <a:cubicBezTo>
                    <a:pt x="382" y="1163"/>
                    <a:pt x="382" y="1164"/>
                    <a:pt x="382" y="1165"/>
                  </a:cubicBezTo>
                  <a:cubicBezTo>
                    <a:pt x="381" y="1171"/>
                    <a:pt x="381" y="1177"/>
                    <a:pt x="379" y="1182"/>
                  </a:cubicBezTo>
                  <a:cubicBezTo>
                    <a:pt x="379" y="1183"/>
                    <a:pt x="379" y="1183"/>
                    <a:pt x="380" y="1184"/>
                  </a:cubicBezTo>
                  <a:cubicBezTo>
                    <a:pt x="381" y="1184"/>
                    <a:pt x="382" y="1184"/>
                    <a:pt x="382" y="1183"/>
                  </a:cubicBezTo>
                  <a:cubicBezTo>
                    <a:pt x="384" y="1178"/>
                    <a:pt x="384" y="1172"/>
                    <a:pt x="385" y="1165"/>
                  </a:cubicBezTo>
                  <a:cubicBezTo>
                    <a:pt x="385" y="1164"/>
                    <a:pt x="385" y="1164"/>
                    <a:pt x="385" y="1163"/>
                  </a:cubicBezTo>
                  <a:cubicBezTo>
                    <a:pt x="385" y="1163"/>
                    <a:pt x="385" y="1162"/>
                    <a:pt x="385" y="1162"/>
                  </a:cubicBezTo>
                  <a:cubicBezTo>
                    <a:pt x="385" y="1162"/>
                    <a:pt x="385" y="1162"/>
                    <a:pt x="385" y="1162"/>
                  </a:cubicBezTo>
                  <a:cubicBezTo>
                    <a:pt x="385" y="1157"/>
                    <a:pt x="385" y="1153"/>
                    <a:pt x="386" y="1149"/>
                  </a:cubicBezTo>
                  <a:cubicBezTo>
                    <a:pt x="388" y="1143"/>
                    <a:pt x="388" y="1143"/>
                    <a:pt x="388" y="1143"/>
                  </a:cubicBezTo>
                  <a:cubicBezTo>
                    <a:pt x="391" y="1131"/>
                    <a:pt x="394" y="1121"/>
                    <a:pt x="396" y="1108"/>
                  </a:cubicBezTo>
                  <a:cubicBezTo>
                    <a:pt x="397" y="1102"/>
                    <a:pt x="398" y="1096"/>
                    <a:pt x="400" y="1091"/>
                  </a:cubicBezTo>
                  <a:cubicBezTo>
                    <a:pt x="400" y="1088"/>
                    <a:pt x="401" y="1085"/>
                    <a:pt x="402" y="1083"/>
                  </a:cubicBezTo>
                  <a:cubicBezTo>
                    <a:pt x="402" y="1082"/>
                    <a:pt x="402" y="1082"/>
                    <a:pt x="402" y="1082"/>
                  </a:cubicBezTo>
                  <a:cubicBezTo>
                    <a:pt x="402" y="1082"/>
                    <a:pt x="402" y="1081"/>
                    <a:pt x="402" y="1081"/>
                  </a:cubicBezTo>
                  <a:cubicBezTo>
                    <a:pt x="403" y="1075"/>
                    <a:pt x="404" y="1070"/>
                    <a:pt x="405" y="1064"/>
                  </a:cubicBezTo>
                  <a:cubicBezTo>
                    <a:pt x="405" y="1062"/>
                    <a:pt x="405" y="1061"/>
                    <a:pt x="405" y="1060"/>
                  </a:cubicBezTo>
                  <a:cubicBezTo>
                    <a:pt x="407" y="1075"/>
                    <a:pt x="408" y="1089"/>
                    <a:pt x="409" y="1104"/>
                  </a:cubicBezTo>
                  <a:cubicBezTo>
                    <a:pt x="409" y="1112"/>
                    <a:pt x="406" y="1129"/>
                    <a:pt x="404" y="1146"/>
                  </a:cubicBezTo>
                  <a:cubicBezTo>
                    <a:pt x="401" y="1160"/>
                    <a:pt x="400" y="1172"/>
                    <a:pt x="399" y="1180"/>
                  </a:cubicBezTo>
                  <a:cubicBezTo>
                    <a:pt x="399" y="1181"/>
                    <a:pt x="400" y="1181"/>
                    <a:pt x="401" y="1181"/>
                  </a:cubicBezTo>
                  <a:cubicBezTo>
                    <a:pt x="401" y="1181"/>
                    <a:pt x="402" y="1181"/>
                    <a:pt x="402" y="1180"/>
                  </a:cubicBezTo>
                  <a:cubicBezTo>
                    <a:pt x="403" y="1173"/>
                    <a:pt x="404" y="1160"/>
                    <a:pt x="407" y="1146"/>
                  </a:cubicBezTo>
                  <a:cubicBezTo>
                    <a:pt x="409" y="1129"/>
                    <a:pt x="412" y="1112"/>
                    <a:pt x="412" y="1104"/>
                  </a:cubicBezTo>
                  <a:cubicBezTo>
                    <a:pt x="411" y="1080"/>
                    <a:pt x="408" y="1057"/>
                    <a:pt x="403" y="1033"/>
                  </a:cubicBezTo>
                  <a:cubicBezTo>
                    <a:pt x="403" y="1031"/>
                    <a:pt x="403" y="1031"/>
                    <a:pt x="403" y="1031"/>
                  </a:cubicBezTo>
                  <a:cubicBezTo>
                    <a:pt x="403" y="1031"/>
                    <a:pt x="402" y="1031"/>
                    <a:pt x="402" y="1030"/>
                  </a:cubicBezTo>
                  <a:cubicBezTo>
                    <a:pt x="400" y="1020"/>
                    <a:pt x="398" y="1010"/>
                    <a:pt x="394" y="999"/>
                  </a:cubicBezTo>
                  <a:cubicBezTo>
                    <a:pt x="402" y="1010"/>
                    <a:pt x="412" y="1018"/>
                    <a:pt x="420" y="1025"/>
                  </a:cubicBezTo>
                  <a:cubicBezTo>
                    <a:pt x="427" y="1031"/>
                    <a:pt x="433" y="1036"/>
                    <a:pt x="438" y="1042"/>
                  </a:cubicBezTo>
                  <a:cubicBezTo>
                    <a:pt x="452" y="1058"/>
                    <a:pt x="459" y="1077"/>
                    <a:pt x="464" y="1091"/>
                  </a:cubicBezTo>
                  <a:cubicBezTo>
                    <a:pt x="468" y="1101"/>
                    <a:pt x="468" y="1101"/>
                    <a:pt x="468" y="1101"/>
                  </a:cubicBezTo>
                  <a:cubicBezTo>
                    <a:pt x="468" y="1102"/>
                    <a:pt x="469" y="1102"/>
                    <a:pt x="470" y="1102"/>
                  </a:cubicBezTo>
                  <a:cubicBezTo>
                    <a:pt x="471" y="1102"/>
                    <a:pt x="471" y="1101"/>
                    <a:pt x="471" y="1100"/>
                  </a:cubicBezTo>
                  <a:cubicBezTo>
                    <a:pt x="467" y="1090"/>
                    <a:pt x="467" y="1090"/>
                    <a:pt x="467" y="1090"/>
                  </a:cubicBezTo>
                  <a:cubicBezTo>
                    <a:pt x="461" y="1075"/>
                    <a:pt x="454" y="1057"/>
                    <a:pt x="441" y="1040"/>
                  </a:cubicBezTo>
                  <a:cubicBezTo>
                    <a:pt x="435" y="1034"/>
                    <a:pt x="429" y="1029"/>
                    <a:pt x="422" y="1023"/>
                  </a:cubicBezTo>
                  <a:cubicBezTo>
                    <a:pt x="411" y="1013"/>
                    <a:pt x="399" y="1004"/>
                    <a:pt x="392" y="989"/>
                  </a:cubicBezTo>
                  <a:cubicBezTo>
                    <a:pt x="386" y="970"/>
                    <a:pt x="386" y="970"/>
                    <a:pt x="386" y="970"/>
                  </a:cubicBezTo>
                  <a:cubicBezTo>
                    <a:pt x="386" y="970"/>
                    <a:pt x="386" y="970"/>
                    <a:pt x="386" y="970"/>
                  </a:cubicBezTo>
                  <a:cubicBezTo>
                    <a:pt x="376" y="933"/>
                    <a:pt x="364" y="874"/>
                    <a:pt x="353" y="817"/>
                  </a:cubicBezTo>
                  <a:cubicBezTo>
                    <a:pt x="344" y="772"/>
                    <a:pt x="335" y="727"/>
                    <a:pt x="328" y="696"/>
                  </a:cubicBezTo>
                  <a:cubicBezTo>
                    <a:pt x="328" y="696"/>
                    <a:pt x="328" y="696"/>
                    <a:pt x="328" y="696"/>
                  </a:cubicBezTo>
                  <a:cubicBezTo>
                    <a:pt x="328" y="688"/>
                    <a:pt x="328" y="681"/>
                    <a:pt x="327" y="674"/>
                  </a:cubicBezTo>
                  <a:cubicBezTo>
                    <a:pt x="327" y="664"/>
                    <a:pt x="327" y="655"/>
                    <a:pt x="327" y="646"/>
                  </a:cubicBezTo>
                  <a:cubicBezTo>
                    <a:pt x="328" y="639"/>
                    <a:pt x="329" y="633"/>
                    <a:pt x="330" y="628"/>
                  </a:cubicBezTo>
                  <a:cubicBezTo>
                    <a:pt x="331" y="624"/>
                    <a:pt x="331" y="621"/>
                    <a:pt x="332" y="618"/>
                  </a:cubicBezTo>
                  <a:cubicBezTo>
                    <a:pt x="336" y="638"/>
                    <a:pt x="341" y="656"/>
                    <a:pt x="348" y="671"/>
                  </a:cubicBezTo>
                  <a:cubicBezTo>
                    <a:pt x="351" y="679"/>
                    <a:pt x="355" y="687"/>
                    <a:pt x="358" y="696"/>
                  </a:cubicBezTo>
                  <a:cubicBezTo>
                    <a:pt x="359" y="696"/>
                    <a:pt x="359" y="696"/>
                    <a:pt x="359" y="696"/>
                  </a:cubicBezTo>
                  <a:cubicBezTo>
                    <a:pt x="362" y="712"/>
                    <a:pt x="362" y="725"/>
                    <a:pt x="362" y="738"/>
                  </a:cubicBezTo>
                  <a:cubicBezTo>
                    <a:pt x="361" y="751"/>
                    <a:pt x="361" y="763"/>
                    <a:pt x="364" y="776"/>
                  </a:cubicBezTo>
                  <a:cubicBezTo>
                    <a:pt x="364" y="777"/>
                    <a:pt x="365" y="777"/>
                    <a:pt x="366" y="777"/>
                  </a:cubicBezTo>
                  <a:cubicBezTo>
                    <a:pt x="366" y="777"/>
                    <a:pt x="367" y="776"/>
                    <a:pt x="367" y="775"/>
                  </a:cubicBezTo>
                  <a:cubicBezTo>
                    <a:pt x="364" y="763"/>
                    <a:pt x="364" y="751"/>
                    <a:pt x="365" y="738"/>
                  </a:cubicBezTo>
                  <a:cubicBezTo>
                    <a:pt x="365" y="730"/>
                    <a:pt x="365" y="721"/>
                    <a:pt x="364" y="711"/>
                  </a:cubicBezTo>
                  <a:cubicBezTo>
                    <a:pt x="381" y="770"/>
                    <a:pt x="391" y="853"/>
                    <a:pt x="393" y="887"/>
                  </a:cubicBezTo>
                  <a:cubicBezTo>
                    <a:pt x="395" y="897"/>
                    <a:pt x="395" y="907"/>
                    <a:pt x="394" y="918"/>
                  </a:cubicBezTo>
                  <a:cubicBezTo>
                    <a:pt x="394" y="929"/>
                    <a:pt x="394" y="940"/>
                    <a:pt x="396" y="951"/>
                  </a:cubicBezTo>
                  <a:cubicBezTo>
                    <a:pt x="401" y="972"/>
                    <a:pt x="414" y="984"/>
                    <a:pt x="427" y="996"/>
                  </a:cubicBezTo>
                  <a:cubicBezTo>
                    <a:pt x="432" y="1001"/>
                    <a:pt x="437" y="1006"/>
                    <a:pt x="442" y="1011"/>
                  </a:cubicBezTo>
                  <a:cubicBezTo>
                    <a:pt x="443" y="1012"/>
                    <a:pt x="444" y="1012"/>
                    <a:pt x="444" y="1012"/>
                  </a:cubicBezTo>
                  <a:cubicBezTo>
                    <a:pt x="445" y="1011"/>
                    <a:pt x="445" y="1010"/>
                    <a:pt x="444" y="1009"/>
                  </a:cubicBezTo>
                  <a:cubicBezTo>
                    <a:pt x="440" y="1004"/>
                    <a:pt x="434" y="999"/>
                    <a:pt x="429" y="994"/>
                  </a:cubicBezTo>
                  <a:cubicBezTo>
                    <a:pt x="416" y="982"/>
                    <a:pt x="404" y="970"/>
                    <a:pt x="399" y="950"/>
                  </a:cubicBezTo>
                  <a:cubicBezTo>
                    <a:pt x="397" y="939"/>
                    <a:pt x="397" y="929"/>
                    <a:pt x="397" y="918"/>
                  </a:cubicBezTo>
                  <a:cubicBezTo>
                    <a:pt x="398" y="908"/>
                    <a:pt x="398" y="897"/>
                    <a:pt x="396" y="887"/>
                  </a:cubicBezTo>
                  <a:cubicBezTo>
                    <a:pt x="394" y="849"/>
                    <a:pt x="382" y="753"/>
                    <a:pt x="362" y="694"/>
                  </a:cubicBezTo>
                  <a:cubicBezTo>
                    <a:pt x="361" y="694"/>
                    <a:pt x="361" y="693"/>
                    <a:pt x="361" y="693"/>
                  </a:cubicBezTo>
                  <a:cubicBezTo>
                    <a:pt x="358" y="685"/>
                    <a:pt x="354" y="677"/>
                    <a:pt x="350" y="670"/>
                  </a:cubicBezTo>
                  <a:cubicBezTo>
                    <a:pt x="334" y="635"/>
                    <a:pt x="328" y="580"/>
                    <a:pt x="324" y="535"/>
                  </a:cubicBezTo>
                  <a:cubicBezTo>
                    <a:pt x="322" y="515"/>
                    <a:pt x="321" y="496"/>
                    <a:pt x="318" y="482"/>
                  </a:cubicBezTo>
                  <a:cubicBezTo>
                    <a:pt x="311" y="441"/>
                    <a:pt x="308" y="382"/>
                    <a:pt x="306" y="346"/>
                  </a:cubicBezTo>
                  <a:cubicBezTo>
                    <a:pt x="305" y="333"/>
                    <a:pt x="305" y="333"/>
                    <a:pt x="305" y="333"/>
                  </a:cubicBezTo>
                  <a:cubicBezTo>
                    <a:pt x="302" y="290"/>
                    <a:pt x="290" y="259"/>
                    <a:pt x="277" y="238"/>
                  </a:cubicBezTo>
                  <a:cubicBezTo>
                    <a:pt x="269" y="209"/>
                    <a:pt x="257" y="180"/>
                    <a:pt x="247" y="168"/>
                  </a:cubicBezTo>
                  <a:cubicBezTo>
                    <a:pt x="250" y="170"/>
                    <a:pt x="254" y="171"/>
                    <a:pt x="256" y="172"/>
                  </a:cubicBezTo>
                  <a:cubicBezTo>
                    <a:pt x="287" y="182"/>
                    <a:pt x="318" y="262"/>
                    <a:pt x="322" y="318"/>
                  </a:cubicBezTo>
                  <a:cubicBezTo>
                    <a:pt x="322" y="329"/>
                    <a:pt x="324" y="346"/>
                    <a:pt x="325" y="365"/>
                  </a:cubicBezTo>
                  <a:cubicBezTo>
                    <a:pt x="325" y="365"/>
                    <a:pt x="324" y="366"/>
                    <a:pt x="325" y="367"/>
                  </a:cubicBezTo>
                  <a:cubicBezTo>
                    <a:pt x="327" y="380"/>
                    <a:pt x="327" y="380"/>
                    <a:pt x="327" y="380"/>
                  </a:cubicBezTo>
                  <a:cubicBezTo>
                    <a:pt x="327" y="380"/>
                    <a:pt x="327" y="380"/>
                    <a:pt x="327" y="380"/>
                  </a:cubicBezTo>
                  <a:cubicBezTo>
                    <a:pt x="327" y="384"/>
                    <a:pt x="327" y="388"/>
                    <a:pt x="328" y="392"/>
                  </a:cubicBezTo>
                  <a:cubicBezTo>
                    <a:pt x="330" y="417"/>
                    <a:pt x="332" y="441"/>
                    <a:pt x="333" y="453"/>
                  </a:cubicBezTo>
                  <a:cubicBezTo>
                    <a:pt x="333" y="467"/>
                    <a:pt x="339" y="489"/>
                    <a:pt x="344" y="511"/>
                  </a:cubicBezTo>
                  <a:cubicBezTo>
                    <a:pt x="348" y="530"/>
                    <a:pt x="352" y="547"/>
                    <a:pt x="353" y="558"/>
                  </a:cubicBezTo>
                  <a:cubicBezTo>
                    <a:pt x="356" y="583"/>
                    <a:pt x="360" y="596"/>
                    <a:pt x="369" y="617"/>
                  </a:cubicBezTo>
                  <a:cubicBezTo>
                    <a:pt x="380" y="644"/>
                    <a:pt x="382" y="659"/>
                    <a:pt x="384" y="670"/>
                  </a:cubicBezTo>
                  <a:cubicBezTo>
                    <a:pt x="386" y="681"/>
                    <a:pt x="386" y="681"/>
                    <a:pt x="386" y="681"/>
                  </a:cubicBezTo>
                  <a:cubicBezTo>
                    <a:pt x="386" y="682"/>
                    <a:pt x="387" y="683"/>
                    <a:pt x="388" y="683"/>
                  </a:cubicBezTo>
                  <a:cubicBezTo>
                    <a:pt x="388" y="682"/>
                    <a:pt x="389" y="682"/>
                    <a:pt x="389" y="681"/>
                  </a:cubicBezTo>
                  <a:cubicBezTo>
                    <a:pt x="387" y="670"/>
                    <a:pt x="387" y="670"/>
                    <a:pt x="387" y="670"/>
                  </a:cubicBezTo>
                  <a:cubicBezTo>
                    <a:pt x="385" y="659"/>
                    <a:pt x="383" y="643"/>
                    <a:pt x="372" y="616"/>
                  </a:cubicBezTo>
                  <a:cubicBezTo>
                    <a:pt x="363" y="595"/>
                    <a:pt x="359" y="582"/>
                    <a:pt x="356" y="557"/>
                  </a:cubicBezTo>
                  <a:cubicBezTo>
                    <a:pt x="355" y="546"/>
                    <a:pt x="351" y="529"/>
                    <a:pt x="347" y="511"/>
                  </a:cubicBezTo>
                  <a:cubicBezTo>
                    <a:pt x="341" y="489"/>
                    <a:pt x="336" y="466"/>
                    <a:pt x="336" y="453"/>
                  </a:cubicBezTo>
                  <a:cubicBezTo>
                    <a:pt x="335" y="445"/>
                    <a:pt x="334" y="430"/>
                    <a:pt x="332" y="413"/>
                  </a:cubicBezTo>
                  <a:cubicBezTo>
                    <a:pt x="334" y="417"/>
                    <a:pt x="335" y="422"/>
                    <a:pt x="336" y="426"/>
                  </a:cubicBezTo>
                  <a:cubicBezTo>
                    <a:pt x="339" y="433"/>
                    <a:pt x="341" y="440"/>
                    <a:pt x="342" y="447"/>
                  </a:cubicBezTo>
                  <a:cubicBezTo>
                    <a:pt x="342" y="447"/>
                    <a:pt x="342" y="448"/>
                    <a:pt x="342" y="448"/>
                  </a:cubicBezTo>
                  <a:cubicBezTo>
                    <a:pt x="342" y="449"/>
                    <a:pt x="343" y="450"/>
                    <a:pt x="343" y="452"/>
                  </a:cubicBezTo>
                  <a:cubicBezTo>
                    <a:pt x="343" y="453"/>
                    <a:pt x="343" y="454"/>
                    <a:pt x="344" y="454"/>
                  </a:cubicBezTo>
                  <a:cubicBezTo>
                    <a:pt x="346" y="467"/>
                    <a:pt x="349" y="481"/>
                    <a:pt x="355" y="494"/>
                  </a:cubicBezTo>
                  <a:cubicBezTo>
                    <a:pt x="356" y="495"/>
                    <a:pt x="357" y="495"/>
                    <a:pt x="357" y="494"/>
                  </a:cubicBezTo>
                  <a:cubicBezTo>
                    <a:pt x="358" y="494"/>
                    <a:pt x="358" y="493"/>
                    <a:pt x="358" y="492"/>
                  </a:cubicBezTo>
                  <a:cubicBezTo>
                    <a:pt x="353" y="483"/>
                    <a:pt x="351" y="473"/>
                    <a:pt x="348" y="463"/>
                  </a:cubicBezTo>
                  <a:cubicBezTo>
                    <a:pt x="351" y="468"/>
                    <a:pt x="354" y="469"/>
                    <a:pt x="357" y="471"/>
                  </a:cubicBezTo>
                  <a:cubicBezTo>
                    <a:pt x="358" y="472"/>
                    <a:pt x="359" y="471"/>
                    <a:pt x="358" y="470"/>
                  </a:cubicBezTo>
                  <a:cubicBezTo>
                    <a:pt x="353" y="466"/>
                    <a:pt x="348" y="458"/>
                    <a:pt x="346" y="451"/>
                  </a:cubicBezTo>
                  <a:cubicBezTo>
                    <a:pt x="344" y="442"/>
                    <a:pt x="342" y="433"/>
                    <a:pt x="339" y="425"/>
                  </a:cubicBezTo>
                  <a:cubicBezTo>
                    <a:pt x="334" y="411"/>
                    <a:pt x="332" y="395"/>
                    <a:pt x="330" y="380"/>
                  </a:cubicBezTo>
                  <a:cubicBezTo>
                    <a:pt x="327" y="355"/>
                    <a:pt x="325" y="331"/>
                    <a:pt x="325" y="318"/>
                  </a:cubicBezTo>
                  <a:cubicBezTo>
                    <a:pt x="322" y="267"/>
                    <a:pt x="291" y="180"/>
                    <a:pt x="257" y="169"/>
                  </a:cubicBezTo>
                  <a:cubicBezTo>
                    <a:pt x="242" y="163"/>
                    <a:pt x="214" y="150"/>
                    <a:pt x="185" y="134"/>
                  </a:cubicBezTo>
                  <a:cubicBezTo>
                    <a:pt x="185" y="134"/>
                    <a:pt x="183" y="133"/>
                    <a:pt x="182" y="133"/>
                  </a:cubicBezTo>
                  <a:cubicBezTo>
                    <a:pt x="140" y="110"/>
                    <a:pt x="76" y="83"/>
                    <a:pt x="64" y="67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5"/>
                    <a:pt x="55" y="55"/>
                    <a:pt x="55" y="55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32" y="23"/>
                    <a:pt x="11" y="1"/>
                    <a:pt x="2" y="0"/>
                  </a:cubicBezTo>
                  <a:cubicBezTo>
                    <a:pt x="1" y="0"/>
                    <a:pt x="5" y="0"/>
                    <a:pt x="5" y="1"/>
                  </a:cubicBezTo>
                  <a:cubicBezTo>
                    <a:pt x="4" y="2"/>
                    <a:pt x="0" y="3"/>
                    <a:pt x="1" y="3"/>
                  </a:cubicBezTo>
                  <a:cubicBezTo>
                    <a:pt x="10" y="4"/>
                    <a:pt x="32" y="28"/>
                    <a:pt x="47" y="49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4" y="50"/>
                    <a:pt x="38" y="46"/>
                    <a:pt x="32" y="42"/>
                  </a:cubicBezTo>
                  <a:cubicBezTo>
                    <a:pt x="22" y="35"/>
                    <a:pt x="12" y="28"/>
                    <a:pt x="5" y="30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3"/>
                    <a:pt x="5" y="33"/>
                    <a:pt x="6" y="33"/>
                  </a:cubicBezTo>
                  <a:cubicBezTo>
                    <a:pt x="12" y="32"/>
                    <a:pt x="21" y="38"/>
                    <a:pt x="31" y="44"/>
                  </a:cubicBezTo>
                  <a:cubicBezTo>
                    <a:pt x="38" y="50"/>
                    <a:pt x="46" y="55"/>
                    <a:pt x="53" y="57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6" y="75"/>
                    <a:pt x="83" y="85"/>
                    <a:pt x="98" y="93"/>
                  </a:cubicBezTo>
                  <a:cubicBezTo>
                    <a:pt x="103" y="96"/>
                    <a:pt x="116" y="101"/>
                    <a:pt x="124" y="107"/>
                  </a:cubicBezTo>
                  <a:cubicBezTo>
                    <a:pt x="127" y="109"/>
                    <a:pt x="128" y="112"/>
                    <a:pt x="129" y="113"/>
                  </a:cubicBezTo>
                  <a:cubicBezTo>
                    <a:pt x="121" y="111"/>
                    <a:pt x="112" y="109"/>
                    <a:pt x="108" y="110"/>
                  </a:cubicBezTo>
                  <a:cubicBezTo>
                    <a:pt x="74" y="83"/>
                    <a:pt x="20" y="58"/>
                    <a:pt x="6" y="54"/>
                  </a:cubicBezTo>
                  <a:cubicBezTo>
                    <a:pt x="5" y="54"/>
                    <a:pt x="4" y="55"/>
                    <a:pt x="4" y="55"/>
                  </a:cubicBezTo>
                  <a:cubicBezTo>
                    <a:pt x="4" y="56"/>
                    <a:pt x="4" y="57"/>
                    <a:pt x="5" y="57"/>
                  </a:cubicBezTo>
                  <a:cubicBezTo>
                    <a:pt x="18" y="61"/>
                    <a:pt x="72" y="86"/>
                    <a:pt x="105" y="111"/>
                  </a:cubicBezTo>
                  <a:cubicBezTo>
                    <a:pt x="105" y="111"/>
                    <a:pt x="105" y="112"/>
                    <a:pt x="105" y="112"/>
                  </a:cubicBezTo>
                  <a:cubicBezTo>
                    <a:pt x="105" y="113"/>
                    <a:pt x="106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11" y="116"/>
                    <a:pt x="116" y="119"/>
                    <a:pt x="120" y="123"/>
                  </a:cubicBezTo>
                  <a:cubicBezTo>
                    <a:pt x="132" y="132"/>
                    <a:pt x="144" y="142"/>
                    <a:pt x="155" y="150"/>
                  </a:cubicBezTo>
                  <a:cubicBezTo>
                    <a:pt x="146" y="149"/>
                    <a:pt x="137" y="148"/>
                    <a:pt x="129" y="142"/>
                  </a:cubicBezTo>
                  <a:cubicBezTo>
                    <a:pt x="129" y="142"/>
                    <a:pt x="129" y="142"/>
                    <a:pt x="128" y="142"/>
                  </a:cubicBezTo>
                  <a:cubicBezTo>
                    <a:pt x="124" y="138"/>
                    <a:pt x="115" y="132"/>
                    <a:pt x="106" y="127"/>
                  </a:cubicBezTo>
                  <a:cubicBezTo>
                    <a:pt x="87" y="118"/>
                    <a:pt x="64" y="111"/>
                    <a:pt x="52" y="106"/>
                  </a:cubicBezTo>
                  <a:cubicBezTo>
                    <a:pt x="52" y="106"/>
                    <a:pt x="52" y="105"/>
                    <a:pt x="51" y="105"/>
                  </a:cubicBezTo>
                  <a:cubicBezTo>
                    <a:pt x="48" y="104"/>
                    <a:pt x="44" y="101"/>
                    <a:pt x="40" y="97"/>
                  </a:cubicBezTo>
                  <a:cubicBezTo>
                    <a:pt x="30" y="90"/>
                    <a:pt x="18" y="81"/>
                    <a:pt x="3" y="81"/>
                  </a:cubicBezTo>
                  <a:cubicBezTo>
                    <a:pt x="2" y="81"/>
                    <a:pt x="1" y="82"/>
                    <a:pt x="1" y="82"/>
                  </a:cubicBezTo>
                  <a:cubicBezTo>
                    <a:pt x="1" y="83"/>
                    <a:pt x="2" y="84"/>
                    <a:pt x="3" y="84"/>
                  </a:cubicBezTo>
                  <a:cubicBezTo>
                    <a:pt x="17" y="84"/>
                    <a:pt x="29" y="93"/>
                    <a:pt x="38" y="100"/>
                  </a:cubicBezTo>
                  <a:cubicBezTo>
                    <a:pt x="39" y="101"/>
                    <a:pt x="40" y="102"/>
                    <a:pt x="42" y="103"/>
                  </a:cubicBezTo>
                  <a:cubicBezTo>
                    <a:pt x="31" y="100"/>
                    <a:pt x="21" y="99"/>
                    <a:pt x="3" y="106"/>
                  </a:cubicBezTo>
                  <a:cubicBezTo>
                    <a:pt x="3" y="107"/>
                    <a:pt x="2" y="108"/>
                    <a:pt x="3" y="108"/>
                  </a:cubicBezTo>
                  <a:cubicBezTo>
                    <a:pt x="3" y="109"/>
                    <a:pt x="4" y="109"/>
                    <a:pt x="5" y="109"/>
                  </a:cubicBezTo>
                  <a:cubicBezTo>
                    <a:pt x="25" y="101"/>
                    <a:pt x="34" y="103"/>
                    <a:pt x="48" y="108"/>
                  </a:cubicBezTo>
                  <a:cubicBezTo>
                    <a:pt x="57" y="111"/>
                    <a:pt x="79" y="118"/>
                    <a:pt x="91" y="125"/>
                  </a:cubicBezTo>
                  <a:cubicBezTo>
                    <a:pt x="77" y="122"/>
                    <a:pt x="47" y="124"/>
                    <a:pt x="28" y="125"/>
                  </a:cubicBezTo>
                  <a:cubicBezTo>
                    <a:pt x="16" y="125"/>
                    <a:pt x="6" y="126"/>
                    <a:pt x="2" y="125"/>
                  </a:cubicBezTo>
                  <a:cubicBezTo>
                    <a:pt x="1" y="125"/>
                    <a:pt x="0" y="125"/>
                    <a:pt x="0" y="126"/>
                  </a:cubicBezTo>
                  <a:cubicBezTo>
                    <a:pt x="0" y="127"/>
                    <a:pt x="0" y="128"/>
                    <a:pt x="1" y="128"/>
                  </a:cubicBezTo>
                  <a:close/>
                  <a:moveTo>
                    <a:pt x="132" y="118"/>
                  </a:moveTo>
                  <a:cubicBezTo>
                    <a:pt x="138" y="126"/>
                    <a:pt x="145" y="136"/>
                    <a:pt x="152" y="143"/>
                  </a:cubicBezTo>
                  <a:cubicBezTo>
                    <a:pt x="142" y="136"/>
                    <a:pt x="132" y="128"/>
                    <a:pt x="122" y="120"/>
                  </a:cubicBezTo>
                  <a:cubicBezTo>
                    <a:pt x="118" y="118"/>
                    <a:pt x="115" y="115"/>
                    <a:pt x="112" y="112"/>
                  </a:cubicBezTo>
                  <a:cubicBezTo>
                    <a:pt x="117" y="113"/>
                    <a:pt x="124" y="115"/>
                    <a:pt x="132" y="118"/>
                  </a:cubicBezTo>
                  <a:close/>
                  <a:moveTo>
                    <a:pt x="168" y="128"/>
                  </a:moveTo>
                  <a:cubicBezTo>
                    <a:pt x="157" y="125"/>
                    <a:pt x="144" y="120"/>
                    <a:pt x="137" y="117"/>
                  </a:cubicBezTo>
                  <a:cubicBezTo>
                    <a:pt x="137" y="117"/>
                    <a:pt x="135" y="116"/>
                    <a:pt x="135" y="116"/>
                  </a:cubicBezTo>
                  <a:cubicBezTo>
                    <a:pt x="134" y="116"/>
                    <a:pt x="134" y="115"/>
                    <a:pt x="134" y="115"/>
                  </a:cubicBezTo>
                  <a:cubicBezTo>
                    <a:pt x="130" y="111"/>
                    <a:pt x="130" y="110"/>
                    <a:pt x="128" y="107"/>
                  </a:cubicBezTo>
                  <a:cubicBezTo>
                    <a:pt x="141" y="115"/>
                    <a:pt x="153" y="120"/>
                    <a:pt x="168" y="128"/>
                  </a:cubicBezTo>
                  <a:close/>
                  <a:moveTo>
                    <a:pt x="271" y="230"/>
                  </a:moveTo>
                  <a:cubicBezTo>
                    <a:pt x="256" y="210"/>
                    <a:pt x="241" y="200"/>
                    <a:pt x="236" y="198"/>
                  </a:cubicBezTo>
                  <a:cubicBezTo>
                    <a:pt x="233" y="195"/>
                    <a:pt x="228" y="193"/>
                    <a:pt x="221" y="189"/>
                  </a:cubicBezTo>
                  <a:cubicBezTo>
                    <a:pt x="212" y="184"/>
                    <a:pt x="200" y="177"/>
                    <a:pt x="187" y="168"/>
                  </a:cubicBezTo>
                  <a:cubicBezTo>
                    <a:pt x="181" y="165"/>
                    <a:pt x="173" y="159"/>
                    <a:pt x="163" y="152"/>
                  </a:cubicBezTo>
                  <a:cubicBezTo>
                    <a:pt x="163" y="152"/>
                    <a:pt x="163" y="152"/>
                    <a:pt x="163" y="152"/>
                  </a:cubicBezTo>
                  <a:cubicBezTo>
                    <a:pt x="157" y="146"/>
                    <a:pt x="146" y="132"/>
                    <a:pt x="137" y="120"/>
                  </a:cubicBezTo>
                  <a:cubicBezTo>
                    <a:pt x="149" y="126"/>
                    <a:pt x="172" y="133"/>
                    <a:pt x="181" y="135"/>
                  </a:cubicBezTo>
                  <a:cubicBezTo>
                    <a:pt x="203" y="147"/>
                    <a:pt x="224" y="158"/>
                    <a:pt x="241" y="165"/>
                  </a:cubicBezTo>
                  <a:cubicBezTo>
                    <a:pt x="241" y="166"/>
                    <a:pt x="241" y="166"/>
                    <a:pt x="241" y="166"/>
                  </a:cubicBezTo>
                  <a:cubicBezTo>
                    <a:pt x="250" y="173"/>
                    <a:pt x="263" y="200"/>
                    <a:pt x="271" y="230"/>
                  </a:cubicBezTo>
                  <a:close/>
                  <a:moveTo>
                    <a:pt x="280" y="299"/>
                  </a:moveTo>
                  <a:cubicBezTo>
                    <a:pt x="275" y="290"/>
                    <a:pt x="270" y="281"/>
                    <a:pt x="262" y="270"/>
                  </a:cubicBezTo>
                  <a:cubicBezTo>
                    <a:pt x="257" y="263"/>
                    <a:pt x="253" y="257"/>
                    <a:pt x="248" y="251"/>
                  </a:cubicBezTo>
                  <a:cubicBezTo>
                    <a:pt x="248" y="236"/>
                    <a:pt x="236" y="224"/>
                    <a:pt x="226" y="214"/>
                  </a:cubicBezTo>
                  <a:cubicBezTo>
                    <a:pt x="219" y="207"/>
                    <a:pt x="219" y="207"/>
                    <a:pt x="219" y="207"/>
                  </a:cubicBezTo>
                  <a:cubicBezTo>
                    <a:pt x="214" y="201"/>
                    <a:pt x="210" y="195"/>
                    <a:pt x="205" y="189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07" y="184"/>
                    <a:pt x="214" y="188"/>
                    <a:pt x="220" y="192"/>
                  </a:cubicBezTo>
                  <a:cubicBezTo>
                    <a:pt x="226" y="195"/>
                    <a:pt x="231" y="198"/>
                    <a:pt x="234" y="200"/>
                  </a:cubicBezTo>
                  <a:cubicBezTo>
                    <a:pt x="240" y="203"/>
                    <a:pt x="258" y="214"/>
                    <a:pt x="274" y="239"/>
                  </a:cubicBezTo>
                  <a:cubicBezTo>
                    <a:pt x="279" y="260"/>
                    <a:pt x="282" y="282"/>
                    <a:pt x="280" y="299"/>
                  </a:cubicBezTo>
                  <a:close/>
                  <a:moveTo>
                    <a:pt x="324" y="645"/>
                  </a:moveTo>
                  <a:cubicBezTo>
                    <a:pt x="324" y="655"/>
                    <a:pt x="324" y="664"/>
                    <a:pt x="324" y="674"/>
                  </a:cubicBezTo>
                  <a:cubicBezTo>
                    <a:pt x="324" y="677"/>
                    <a:pt x="325" y="681"/>
                    <a:pt x="325" y="684"/>
                  </a:cubicBezTo>
                  <a:cubicBezTo>
                    <a:pt x="322" y="676"/>
                    <a:pt x="320" y="669"/>
                    <a:pt x="318" y="663"/>
                  </a:cubicBezTo>
                  <a:cubicBezTo>
                    <a:pt x="304" y="622"/>
                    <a:pt x="300" y="521"/>
                    <a:pt x="298" y="447"/>
                  </a:cubicBezTo>
                  <a:cubicBezTo>
                    <a:pt x="296" y="419"/>
                    <a:pt x="296" y="394"/>
                    <a:pt x="294" y="377"/>
                  </a:cubicBezTo>
                  <a:cubicBezTo>
                    <a:pt x="291" y="338"/>
                    <a:pt x="288" y="319"/>
                    <a:pt x="282" y="304"/>
                  </a:cubicBezTo>
                  <a:cubicBezTo>
                    <a:pt x="285" y="289"/>
                    <a:pt x="284" y="268"/>
                    <a:pt x="279" y="248"/>
                  </a:cubicBezTo>
                  <a:cubicBezTo>
                    <a:pt x="290" y="268"/>
                    <a:pt x="300" y="296"/>
                    <a:pt x="302" y="333"/>
                  </a:cubicBezTo>
                  <a:cubicBezTo>
                    <a:pt x="303" y="347"/>
                    <a:pt x="303" y="347"/>
                    <a:pt x="303" y="347"/>
                  </a:cubicBezTo>
                  <a:cubicBezTo>
                    <a:pt x="305" y="382"/>
                    <a:pt x="308" y="441"/>
                    <a:pt x="315" y="483"/>
                  </a:cubicBezTo>
                  <a:cubicBezTo>
                    <a:pt x="318" y="497"/>
                    <a:pt x="319" y="515"/>
                    <a:pt x="321" y="535"/>
                  </a:cubicBezTo>
                  <a:cubicBezTo>
                    <a:pt x="323" y="558"/>
                    <a:pt x="326" y="584"/>
                    <a:pt x="330" y="608"/>
                  </a:cubicBezTo>
                  <a:cubicBezTo>
                    <a:pt x="330" y="609"/>
                    <a:pt x="330" y="609"/>
                    <a:pt x="330" y="609"/>
                  </a:cubicBezTo>
                  <a:cubicBezTo>
                    <a:pt x="329" y="615"/>
                    <a:pt x="328" y="621"/>
                    <a:pt x="327" y="627"/>
                  </a:cubicBezTo>
                  <a:cubicBezTo>
                    <a:pt x="326" y="633"/>
                    <a:pt x="325" y="639"/>
                    <a:pt x="324" y="645"/>
                  </a:cubicBezTo>
                  <a:close/>
                  <a:moveTo>
                    <a:pt x="385" y="972"/>
                  </a:moveTo>
                  <a:cubicBezTo>
                    <a:pt x="385" y="972"/>
                    <a:pt x="385" y="972"/>
                    <a:pt x="385" y="972"/>
                  </a:cubicBezTo>
                  <a:cubicBezTo>
                    <a:pt x="385" y="972"/>
                    <a:pt x="385" y="972"/>
                    <a:pt x="385" y="972"/>
                  </a:cubicBezTo>
                  <a:cubicBezTo>
                    <a:pt x="385" y="972"/>
                    <a:pt x="385" y="972"/>
                    <a:pt x="385" y="972"/>
                  </a:cubicBezTo>
                  <a:close/>
                  <a:moveTo>
                    <a:pt x="386" y="970"/>
                  </a:moveTo>
                  <a:cubicBezTo>
                    <a:pt x="386" y="970"/>
                    <a:pt x="386" y="971"/>
                    <a:pt x="386" y="971"/>
                  </a:cubicBezTo>
                  <a:cubicBezTo>
                    <a:pt x="386" y="971"/>
                    <a:pt x="386" y="970"/>
                    <a:pt x="386" y="970"/>
                  </a:cubicBezTo>
                  <a:close/>
                  <a:moveTo>
                    <a:pt x="358" y="1085"/>
                  </a:moveTo>
                  <a:cubicBezTo>
                    <a:pt x="360" y="1090"/>
                    <a:pt x="364" y="1094"/>
                    <a:pt x="367" y="1095"/>
                  </a:cubicBezTo>
                  <a:cubicBezTo>
                    <a:pt x="373" y="1099"/>
                    <a:pt x="381" y="1100"/>
                    <a:pt x="388" y="1097"/>
                  </a:cubicBezTo>
                  <a:cubicBezTo>
                    <a:pt x="392" y="1095"/>
                    <a:pt x="394" y="1093"/>
                    <a:pt x="397" y="1091"/>
                  </a:cubicBezTo>
                  <a:cubicBezTo>
                    <a:pt x="395" y="1097"/>
                    <a:pt x="394" y="1102"/>
                    <a:pt x="393" y="1108"/>
                  </a:cubicBezTo>
                  <a:cubicBezTo>
                    <a:pt x="391" y="1120"/>
                    <a:pt x="388" y="1131"/>
                    <a:pt x="385" y="1142"/>
                  </a:cubicBezTo>
                  <a:cubicBezTo>
                    <a:pt x="383" y="1148"/>
                    <a:pt x="383" y="1148"/>
                    <a:pt x="383" y="1148"/>
                  </a:cubicBezTo>
                  <a:cubicBezTo>
                    <a:pt x="383" y="1150"/>
                    <a:pt x="382" y="1152"/>
                    <a:pt x="382" y="1154"/>
                  </a:cubicBezTo>
                  <a:cubicBezTo>
                    <a:pt x="381" y="1150"/>
                    <a:pt x="381" y="1150"/>
                    <a:pt x="381" y="1150"/>
                  </a:cubicBezTo>
                  <a:cubicBezTo>
                    <a:pt x="378" y="1141"/>
                    <a:pt x="376" y="1132"/>
                    <a:pt x="368" y="1125"/>
                  </a:cubicBezTo>
                  <a:cubicBezTo>
                    <a:pt x="368" y="1125"/>
                    <a:pt x="368" y="1125"/>
                    <a:pt x="368" y="1125"/>
                  </a:cubicBezTo>
                  <a:cubicBezTo>
                    <a:pt x="367" y="1116"/>
                    <a:pt x="365" y="1108"/>
                    <a:pt x="362" y="1100"/>
                  </a:cubicBezTo>
                  <a:cubicBezTo>
                    <a:pt x="362" y="1100"/>
                    <a:pt x="362" y="1100"/>
                    <a:pt x="362" y="1099"/>
                  </a:cubicBezTo>
                  <a:cubicBezTo>
                    <a:pt x="359" y="1088"/>
                    <a:pt x="359" y="1088"/>
                    <a:pt x="359" y="1088"/>
                  </a:cubicBezTo>
                  <a:cubicBezTo>
                    <a:pt x="358" y="1087"/>
                    <a:pt x="358" y="1086"/>
                    <a:pt x="358" y="1085"/>
                  </a:cubicBezTo>
                  <a:close/>
                  <a:moveTo>
                    <a:pt x="346" y="929"/>
                  </a:moveTo>
                  <a:cubicBezTo>
                    <a:pt x="352" y="945"/>
                    <a:pt x="356" y="958"/>
                    <a:pt x="358" y="966"/>
                  </a:cubicBezTo>
                  <a:cubicBezTo>
                    <a:pt x="367" y="1008"/>
                    <a:pt x="364" y="1023"/>
                    <a:pt x="354" y="1054"/>
                  </a:cubicBezTo>
                  <a:cubicBezTo>
                    <a:pt x="350" y="1069"/>
                    <a:pt x="350" y="1069"/>
                    <a:pt x="350" y="1069"/>
                  </a:cubicBezTo>
                  <a:cubicBezTo>
                    <a:pt x="344" y="1066"/>
                    <a:pt x="341" y="1058"/>
                    <a:pt x="339" y="1051"/>
                  </a:cubicBezTo>
                  <a:cubicBezTo>
                    <a:pt x="336" y="1043"/>
                    <a:pt x="336" y="1043"/>
                    <a:pt x="336" y="1043"/>
                  </a:cubicBezTo>
                  <a:cubicBezTo>
                    <a:pt x="336" y="1042"/>
                    <a:pt x="335" y="1042"/>
                    <a:pt x="335" y="1042"/>
                  </a:cubicBezTo>
                  <a:cubicBezTo>
                    <a:pt x="335" y="1039"/>
                    <a:pt x="335" y="1036"/>
                    <a:pt x="335" y="1033"/>
                  </a:cubicBezTo>
                  <a:cubicBezTo>
                    <a:pt x="335" y="1025"/>
                    <a:pt x="335" y="1017"/>
                    <a:pt x="336" y="1010"/>
                  </a:cubicBezTo>
                  <a:cubicBezTo>
                    <a:pt x="342" y="986"/>
                    <a:pt x="342" y="986"/>
                    <a:pt x="342" y="986"/>
                  </a:cubicBezTo>
                  <a:cubicBezTo>
                    <a:pt x="345" y="976"/>
                    <a:pt x="348" y="964"/>
                    <a:pt x="349" y="953"/>
                  </a:cubicBezTo>
                  <a:cubicBezTo>
                    <a:pt x="350" y="947"/>
                    <a:pt x="348" y="943"/>
                    <a:pt x="347" y="939"/>
                  </a:cubicBezTo>
                  <a:cubicBezTo>
                    <a:pt x="346" y="936"/>
                    <a:pt x="345" y="933"/>
                    <a:pt x="346" y="929"/>
                  </a:cubicBezTo>
                  <a:close/>
                  <a:moveTo>
                    <a:pt x="218" y="230"/>
                  </a:moveTo>
                  <a:cubicBezTo>
                    <a:pt x="230" y="238"/>
                    <a:pt x="238" y="245"/>
                    <a:pt x="245" y="252"/>
                  </a:cubicBezTo>
                  <a:cubicBezTo>
                    <a:pt x="245" y="253"/>
                    <a:pt x="245" y="253"/>
                    <a:pt x="246" y="253"/>
                  </a:cubicBezTo>
                  <a:cubicBezTo>
                    <a:pt x="251" y="259"/>
                    <a:pt x="255" y="265"/>
                    <a:pt x="260" y="272"/>
                  </a:cubicBezTo>
                  <a:cubicBezTo>
                    <a:pt x="280" y="302"/>
                    <a:pt x="286" y="311"/>
                    <a:pt x="291" y="377"/>
                  </a:cubicBezTo>
                  <a:cubicBezTo>
                    <a:pt x="293" y="394"/>
                    <a:pt x="293" y="419"/>
                    <a:pt x="295" y="447"/>
                  </a:cubicBezTo>
                  <a:cubicBezTo>
                    <a:pt x="295" y="460"/>
                    <a:pt x="296" y="474"/>
                    <a:pt x="296" y="488"/>
                  </a:cubicBezTo>
                  <a:cubicBezTo>
                    <a:pt x="296" y="488"/>
                    <a:pt x="295" y="514"/>
                    <a:pt x="292" y="527"/>
                  </a:cubicBezTo>
                  <a:cubicBezTo>
                    <a:pt x="290" y="534"/>
                    <a:pt x="290" y="534"/>
                    <a:pt x="290" y="534"/>
                  </a:cubicBezTo>
                  <a:cubicBezTo>
                    <a:pt x="285" y="556"/>
                    <a:pt x="284" y="574"/>
                    <a:pt x="284" y="595"/>
                  </a:cubicBezTo>
                  <a:cubicBezTo>
                    <a:pt x="283" y="604"/>
                    <a:pt x="283" y="604"/>
                    <a:pt x="283" y="604"/>
                  </a:cubicBezTo>
                  <a:cubicBezTo>
                    <a:pt x="283" y="605"/>
                    <a:pt x="284" y="605"/>
                    <a:pt x="285" y="605"/>
                  </a:cubicBezTo>
                  <a:cubicBezTo>
                    <a:pt x="285" y="605"/>
                    <a:pt x="286" y="605"/>
                    <a:pt x="286" y="604"/>
                  </a:cubicBezTo>
                  <a:cubicBezTo>
                    <a:pt x="287" y="595"/>
                    <a:pt x="287" y="595"/>
                    <a:pt x="287" y="595"/>
                  </a:cubicBezTo>
                  <a:cubicBezTo>
                    <a:pt x="287" y="574"/>
                    <a:pt x="288" y="556"/>
                    <a:pt x="293" y="535"/>
                  </a:cubicBezTo>
                  <a:cubicBezTo>
                    <a:pt x="294" y="528"/>
                    <a:pt x="294" y="528"/>
                    <a:pt x="294" y="528"/>
                  </a:cubicBezTo>
                  <a:cubicBezTo>
                    <a:pt x="295" y="524"/>
                    <a:pt x="297" y="519"/>
                    <a:pt x="297" y="515"/>
                  </a:cubicBezTo>
                  <a:cubicBezTo>
                    <a:pt x="300" y="575"/>
                    <a:pt x="305" y="634"/>
                    <a:pt x="316" y="664"/>
                  </a:cubicBezTo>
                  <a:cubicBezTo>
                    <a:pt x="318" y="671"/>
                    <a:pt x="320" y="680"/>
                    <a:pt x="323" y="691"/>
                  </a:cubicBezTo>
                  <a:cubicBezTo>
                    <a:pt x="323" y="706"/>
                    <a:pt x="323" y="706"/>
                    <a:pt x="323" y="706"/>
                  </a:cubicBezTo>
                  <a:cubicBezTo>
                    <a:pt x="323" y="724"/>
                    <a:pt x="322" y="743"/>
                    <a:pt x="325" y="761"/>
                  </a:cubicBezTo>
                  <a:cubicBezTo>
                    <a:pt x="324" y="761"/>
                    <a:pt x="324" y="761"/>
                    <a:pt x="323" y="762"/>
                  </a:cubicBezTo>
                  <a:cubicBezTo>
                    <a:pt x="316" y="777"/>
                    <a:pt x="318" y="811"/>
                    <a:pt x="319" y="825"/>
                  </a:cubicBezTo>
                  <a:cubicBezTo>
                    <a:pt x="319" y="826"/>
                    <a:pt x="320" y="827"/>
                    <a:pt x="321" y="827"/>
                  </a:cubicBezTo>
                  <a:cubicBezTo>
                    <a:pt x="322" y="827"/>
                    <a:pt x="322" y="826"/>
                    <a:pt x="322" y="825"/>
                  </a:cubicBezTo>
                  <a:cubicBezTo>
                    <a:pt x="321" y="812"/>
                    <a:pt x="319" y="780"/>
                    <a:pt x="325" y="764"/>
                  </a:cubicBezTo>
                  <a:cubicBezTo>
                    <a:pt x="326" y="765"/>
                    <a:pt x="326" y="766"/>
                    <a:pt x="326" y="767"/>
                  </a:cubicBezTo>
                  <a:cubicBezTo>
                    <a:pt x="327" y="774"/>
                    <a:pt x="329" y="781"/>
                    <a:pt x="331" y="788"/>
                  </a:cubicBezTo>
                  <a:cubicBezTo>
                    <a:pt x="333" y="797"/>
                    <a:pt x="336" y="806"/>
                    <a:pt x="337" y="816"/>
                  </a:cubicBezTo>
                  <a:cubicBezTo>
                    <a:pt x="338" y="829"/>
                    <a:pt x="338" y="829"/>
                    <a:pt x="338" y="829"/>
                  </a:cubicBezTo>
                  <a:cubicBezTo>
                    <a:pt x="339" y="837"/>
                    <a:pt x="341" y="846"/>
                    <a:pt x="341" y="853"/>
                  </a:cubicBezTo>
                  <a:cubicBezTo>
                    <a:pt x="341" y="854"/>
                    <a:pt x="341" y="855"/>
                    <a:pt x="342" y="855"/>
                  </a:cubicBezTo>
                  <a:cubicBezTo>
                    <a:pt x="343" y="855"/>
                    <a:pt x="344" y="854"/>
                    <a:pt x="344" y="853"/>
                  </a:cubicBezTo>
                  <a:cubicBezTo>
                    <a:pt x="344" y="846"/>
                    <a:pt x="342" y="837"/>
                    <a:pt x="341" y="828"/>
                  </a:cubicBezTo>
                  <a:cubicBezTo>
                    <a:pt x="340" y="816"/>
                    <a:pt x="340" y="816"/>
                    <a:pt x="340" y="816"/>
                  </a:cubicBezTo>
                  <a:cubicBezTo>
                    <a:pt x="339" y="806"/>
                    <a:pt x="336" y="796"/>
                    <a:pt x="334" y="787"/>
                  </a:cubicBezTo>
                  <a:cubicBezTo>
                    <a:pt x="332" y="780"/>
                    <a:pt x="330" y="773"/>
                    <a:pt x="329" y="766"/>
                  </a:cubicBezTo>
                  <a:cubicBezTo>
                    <a:pt x="325" y="747"/>
                    <a:pt x="326" y="726"/>
                    <a:pt x="326" y="706"/>
                  </a:cubicBezTo>
                  <a:cubicBezTo>
                    <a:pt x="326" y="703"/>
                    <a:pt x="326" y="703"/>
                    <a:pt x="326" y="703"/>
                  </a:cubicBezTo>
                  <a:cubicBezTo>
                    <a:pt x="333" y="734"/>
                    <a:pt x="342" y="775"/>
                    <a:pt x="350" y="818"/>
                  </a:cubicBezTo>
                  <a:cubicBezTo>
                    <a:pt x="361" y="875"/>
                    <a:pt x="373" y="934"/>
                    <a:pt x="383" y="971"/>
                  </a:cubicBezTo>
                  <a:cubicBezTo>
                    <a:pt x="383" y="971"/>
                    <a:pt x="383" y="971"/>
                    <a:pt x="383" y="971"/>
                  </a:cubicBezTo>
                  <a:cubicBezTo>
                    <a:pt x="383" y="971"/>
                    <a:pt x="387" y="982"/>
                    <a:pt x="388" y="989"/>
                  </a:cubicBezTo>
                  <a:cubicBezTo>
                    <a:pt x="388" y="989"/>
                    <a:pt x="388" y="989"/>
                    <a:pt x="388" y="990"/>
                  </a:cubicBezTo>
                  <a:cubicBezTo>
                    <a:pt x="389" y="990"/>
                    <a:pt x="389" y="990"/>
                    <a:pt x="389" y="990"/>
                  </a:cubicBezTo>
                  <a:cubicBezTo>
                    <a:pt x="389" y="992"/>
                    <a:pt x="389" y="992"/>
                    <a:pt x="389" y="992"/>
                  </a:cubicBezTo>
                  <a:cubicBezTo>
                    <a:pt x="394" y="1007"/>
                    <a:pt x="397" y="1020"/>
                    <a:pt x="400" y="1033"/>
                  </a:cubicBezTo>
                  <a:cubicBezTo>
                    <a:pt x="401" y="1046"/>
                    <a:pt x="401" y="1046"/>
                    <a:pt x="401" y="1046"/>
                  </a:cubicBezTo>
                  <a:cubicBezTo>
                    <a:pt x="401" y="1051"/>
                    <a:pt x="402" y="1057"/>
                    <a:pt x="402" y="1064"/>
                  </a:cubicBezTo>
                  <a:cubicBezTo>
                    <a:pt x="401" y="1070"/>
                    <a:pt x="400" y="1076"/>
                    <a:pt x="399" y="1082"/>
                  </a:cubicBezTo>
                  <a:cubicBezTo>
                    <a:pt x="397" y="1087"/>
                    <a:pt x="393" y="1092"/>
                    <a:pt x="387" y="1094"/>
                  </a:cubicBezTo>
                  <a:cubicBezTo>
                    <a:pt x="381" y="1096"/>
                    <a:pt x="374" y="1096"/>
                    <a:pt x="368" y="1093"/>
                  </a:cubicBezTo>
                  <a:cubicBezTo>
                    <a:pt x="363" y="1090"/>
                    <a:pt x="358" y="1080"/>
                    <a:pt x="355" y="1074"/>
                  </a:cubicBezTo>
                  <a:cubicBezTo>
                    <a:pt x="354" y="1072"/>
                    <a:pt x="354" y="1072"/>
                    <a:pt x="354" y="1072"/>
                  </a:cubicBezTo>
                  <a:cubicBezTo>
                    <a:pt x="354" y="1072"/>
                    <a:pt x="354" y="1072"/>
                    <a:pt x="354" y="1072"/>
                  </a:cubicBezTo>
                  <a:cubicBezTo>
                    <a:pt x="354" y="1072"/>
                    <a:pt x="354" y="1072"/>
                    <a:pt x="354" y="1072"/>
                  </a:cubicBezTo>
                  <a:cubicBezTo>
                    <a:pt x="354" y="1071"/>
                    <a:pt x="353" y="1071"/>
                    <a:pt x="353" y="1071"/>
                  </a:cubicBezTo>
                  <a:cubicBezTo>
                    <a:pt x="357" y="1055"/>
                    <a:pt x="357" y="1055"/>
                    <a:pt x="357" y="1055"/>
                  </a:cubicBezTo>
                  <a:cubicBezTo>
                    <a:pt x="367" y="1024"/>
                    <a:pt x="370" y="1008"/>
                    <a:pt x="361" y="966"/>
                  </a:cubicBezTo>
                  <a:cubicBezTo>
                    <a:pt x="359" y="955"/>
                    <a:pt x="351" y="936"/>
                    <a:pt x="342" y="912"/>
                  </a:cubicBezTo>
                  <a:cubicBezTo>
                    <a:pt x="330" y="881"/>
                    <a:pt x="316" y="841"/>
                    <a:pt x="305" y="802"/>
                  </a:cubicBezTo>
                  <a:cubicBezTo>
                    <a:pt x="295" y="767"/>
                    <a:pt x="285" y="710"/>
                    <a:pt x="280" y="679"/>
                  </a:cubicBezTo>
                  <a:cubicBezTo>
                    <a:pt x="278" y="668"/>
                    <a:pt x="276" y="661"/>
                    <a:pt x="276" y="659"/>
                  </a:cubicBezTo>
                  <a:cubicBezTo>
                    <a:pt x="254" y="581"/>
                    <a:pt x="259" y="448"/>
                    <a:pt x="265" y="406"/>
                  </a:cubicBezTo>
                  <a:cubicBezTo>
                    <a:pt x="271" y="360"/>
                    <a:pt x="264" y="319"/>
                    <a:pt x="241" y="268"/>
                  </a:cubicBezTo>
                  <a:cubicBezTo>
                    <a:pt x="234" y="256"/>
                    <a:pt x="226" y="240"/>
                    <a:pt x="218" y="230"/>
                  </a:cubicBezTo>
                  <a:close/>
                  <a:moveTo>
                    <a:pt x="135" y="149"/>
                  </a:moveTo>
                  <a:cubicBezTo>
                    <a:pt x="141" y="151"/>
                    <a:pt x="148" y="152"/>
                    <a:pt x="155" y="153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70" y="161"/>
                    <a:pt x="179" y="167"/>
                    <a:pt x="185" y="171"/>
                  </a:cubicBezTo>
                  <a:cubicBezTo>
                    <a:pt x="188" y="173"/>
                    <a:pt x="191" y="175"/>
                    <a:pt x="194" y="177"/>
                  </a:cubicBezTo>
                  <a:cubicBezTo>
                    <a:pt x="194" y="177"/>
                    <a:pt x="194" y="178"/>
                    <a:pt x="194" y="178"/>
                  </a:cubicBezTo>
                  <a:cubicBezTo>
                    <a:pt x="203" y="190"/>
                    <a:pt x="203" y="190"/>
                    <a:pt x="203" y="190"/>
                  </a:cubicBezTo>
                  <a:cubicBezTo>
                    <a:pt x="207" y="197"/>
                    <a:pt x="212" y="203"/>
                    <a:pt x="217" y="209"/>
                  </a:cubicBezTo>
                  <a:cubicBezTo>
                    <a:pt x="224" y="216"/>
                    <a:pt x="224" y="216"/>
                    <a:pt x="224" y="216"/>
                  </a:cubicBezTo>
                  <a:cubicBezTo>
                    <a:pt x="233" y="225"/>
                    <a:pt x="243" y="235"/>
                    <a:pt x="245" y="247"/>
                  </a:cubicBezTo>
                  <a:cubicBezTo>
                    <a:pt x="237" y="239"/>
                    <a:pt x="226" y="231"/>
                    <a:pt x="209" y="220"/>
                  </a:cubicBezTo>
                  <a:cubicBezTo>
                    <a:pt x="208" y="220"/>
                    <a:pt x="208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cubicBezTo>
                    <a:pt x="190" y="215"/>
                    <a:pt x="147" y="167"/>
                    <a:pt x="138" y="153"/>
                  </a:cubicBezTo>
                  <a:cubicBezTo>
                    <a:pt x="137" y="151"/>
                    <a:pt x="136" y="150"/>
                    <a:pt x="135" y="149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4" name="Freeform 266"/>
            <p:cNvSpPr/>
            <p:nvPr>
              <p:custDataLst>
                <p:tags r:id="rId88"/>
              </p:custDataLst>
            </p:nvPr>
          </p:nvSpPr>
          <p:spPr bwMode="auto">
            <a:xfrm>
              <a:off x="1450" y="1067"/>
              <a:ext cx="52" cy="30"/>
            </a:xfrm>
            <a:custGeom>
              <a:avLst/>
              <a:gdLst>
                <a:gd name="T0" fmla="*/ 7 w 39"/>
                <a:gd name="T1" fmla="*/ 0 h 23"/>
                <a:gd name="T2" fmla="*/ 21 w 39"/>
                <a:gd name="T3" fmla="*/ 16 h 23"/>
                <a:gd name="T4" fmla="*/ 91 w 39"/>
                <a:gd name="T5" fmla="*/ 44 h 23"/>
                <a:gd name="T6" fmla="*/ 92 w 39"/>
                <a:gd name="T7" fmla="*/ 50 h 23"/>
                <a:gd name="T8" fmla="*/ 91 w 39"/>
                <a:gd name="T9" fmla="*/ 51 h 23"/>
                <a:gd name="T10" fmla="*/ 16 w 39"/>
                <a:gd name="T11" fmla="*/ 21 h 23"/>
                <a:gd name="T12" fmla="*/ 1 w 39"/>
                <a:gd name="T13" fmla="*/ 7 h 23"/>
                <a:gd name="T14" fmla="*/ 1 w 39"/>
                <a:gd name="T15" fmla="*/ 1 h 23"/>
                <a:gd name="T16" fmla="*/ 7 w 39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" h="23">
                  <a:moveTo>
                    <a:pt x="3" y="0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18" y="15"/>
                    <a:pt x="23" y="19"/>
                    <a:pt x="38" y="20"/>
                  </a:cubicBezTo>
                  <a:cubicBezTo>
                    <a:pt x="39" y="20"/>
                    <a:pt x="39" y="21"/>
                    <a:pt x="39" y="22"/>
                  </a:cubicBezTo>
                  <a:cubicBezTo>
                    <a:pt x="39" y="22"/>
                    <a:pt x="38" y="23"/>
                    <a:pt x="38" y="23"/>
                  </a:cubicBezTo>
                  <a:cubicBezTo>
                    <a:pt x="22" y="22"/>
                    <a:pt x="16" y="17"/>
                    <a:pt x="7" y="9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5" name="Freeform 267"/>
            <p:cNvSpPr/>
            <p:nvPr>
              <p:custDataLst>
                <p:tags r:id="rId89"/>
              </p:custDataLst>
            </p:nvPr>
          </p:nvSpPr>
          <p:spPr bwMode="auto">
            <a:xfrm>
              <a:off x="1453" y="1040"/>
              <a:ext cx="43" cy="21"/>
            </a:xfrm>
            <a:custGeom>
              <a:avLst/>
              <a:gdLst>
                <a:gd name="T0" fmla="*/ 5 w 32"/>
                <a:gd name="T1" fmla="*/ 0 h 16"/>
                <a:gd name="T2" fmla="*/ 31 w 32"/>
                <a:gd name="T3" fmla="*/ 14 h 16"/>
                <a:gd name="T4" fmla="*/ 75 w 32"/>
                <a:gd name="T5" fmla="*/ 28 h 16"/>
                <a:gd name="T6" fmla="*/ 78 w 32"/>
                <a:gd name="T7" fmla="*/ 29 h 16"/>
                <a:gd name="T8" fmla="*/ 75 w 32"/>
                <a:gd name="T9" fmla="*/ 34 h 16"/>
                <a:gd name="T10" fmla="*/ 30 w 32"/>
                <a:gd name="T11" fmla="*/ 18 h 16"/>
                <a:gd name="T12" fmla="*/ 1 w 32"/>
                <a:gd name="T13" fmla="*/ 7 h 16"/>
                <a:gd name="T14" fmla="*/ 0 w 32"/>
                <a:gd name="T15" fmla="*/ 1 h 16"/>
                <a:gd name="T16" fmla="*/ 5 w 32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2" y="0"/>
                  </a:moveTo>
                  <a:cubicBezTo>
                    <a:pt x="6" y="1"/>
                    <a:pt x="10" y="4"/>
                    <a:pt x="13" y="6"/>
                  </a:cubicBezTo>
                  <a:cubicBezTo>
                    <a:pt x="19" y="9"/>
                    <a:pt x="24" y="13"/>
                    <a:pt x="31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32" y="14"/>
                    <a:pt x="32" y="15"/>
                    <a:pt x="31" y="15"/>
                  </a:cubicBezTo>
                  <a:cubicBezTo>
                    <a:pt x="23" y="16"/>
                    <a:pt x="17" y="12"/>
                    <a:pt x="12" y="8"/>
                  </a:cubicBezTo>
                  <a:cubicBezTo>
                    <a:pt x="8" y="6"/>
                    <a:pt x="5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6" name="Freeform 268"/>
            <p:cNvSpPr/>
            <p:nvPr>
              <p:custDataLst>
                <p:tags r:id="rId90"/>
              </p:custDataLst>
            </p:nvPr>
          </p:nvSpPr>
          <p:spPr bwMode="auto">
            <a:xfrm>
              <a:off x="1458" y="2249"/>
              <a:ext cx="20" cy="146"/>
            </a:xfrm>
            <a:custGeom>
              <a:avLst/>
              <a:gdLst>
                <a:gd name="T0" fmla="*/ 5 w 15"/>
                <a:gd name="T1" fmla="*/ 0 h 109"/>
                <a:gd name="T2" fmla="*/ 7 w 15"/>
                <a:gd name="T3" fmla="*/ 1 h 109"/>
                <a:gd name="T4" fmla="*/ 36 w 15"/>
                <a:gd name="T5" fmla="*/ 257 h 109"/>
                <a:gd name="T6" fmla="*/ 33 w 15"/>
                <a:gd name="T7" fmla="*/ 263 h 109"/>
                <a:gd name="T8" fmla="*/ 28 w 15"/>
                <a:gd name="T9" fmla="*/ 260 h 109"/>
                <a:gd name="T10" fmla="*/ 0 w 15"/>
                <a:gd name="T11" fmla="*/ 1 h 109"/>
                <a:gd name="T12" fmla="*/ 5 w 15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" h="109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34"/>
                    <a:pt x="7" y="89"/>
                    <a:pt x="15" y="107"/>
                  </a:cubicBezTo>
                  <a:cubicBezTo>
                    <a:pt x="15" y="108"/>
                    <a:pt x="15" y="108"/>
                    <a:pt x="14" y="109"/>
                  </a:cubicBezTo>
                  <a:cubicBezTo>
                    <a:pt x="14" y="109"/>
                    <a:pt x="13" y="109"/>
                    <a:pt x="12" y="108"/>
                  </a:cubicBezTo>
                  <a:cubicBezTo>
                    <a:pt x="4" y="90"/>
                    <a:pt x="0" y="34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7" name="Freeform 269"/>
            <p:cNvSpPr/>
            <p:nvPr>
              <p:custDataLst>
                <p:tags r:id="rId91"/>
              </p:custDataLst>
            </p:nvPr>
          </p:nvSpPr>
          <p:spPr bwMode="auto">
            <a:xfrm>
              <a:off x="1449" y="2185"/>
              <a:ext cx="61" cy="146"/>
            </a:xfrm>
            <a:custGeom>
              <a:avLst/>
              <a:gdLst>
                <a:gd name="T0" fmla="*/ 27 w 46"/>
                <a:gd name="T1" fmla="*/ 0 h 109"/>
                <a:gd name="T2" fmla="*/ 28 w 46"/>
                <a:gd name="T3" fmla="*/ 5 h 109"/>
                <a:gd name="T4" fmla="*/ 106 w 46"/>
                <a:gd name="T5" fmla="*/ 257 h 109"/>
                <a:gd name="T6" fmla="*/ 106 w 46"/>
                <a:gd name="T7" fmla="*/ 263 h 109"/>
                <a:gd name="T8" fmla="*/ 101 w 46"/>
                <a:gd name="T9" fmla="*/ 260 h 109"/>
                <a:gd name="T10" fmla="*/ 21 w 46"/>
                <a:gd name="T11" fmla="*/ 1 h 109"/>
                <a:gd name="T12" fmla="*/ 27 w 46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109">
                  <a:moveTo>
                    <a:pt x="11" y="0"/>
                  </a:moveTo>
                  <a:cubicBezTo>
                    <a:pt x="11" y="0"/>
                    <a:pt x="12" y="1"/>
                    <a:pt x="12" y="2"/>
                  </a:cubicBezTo>
                  <a:cubicBezTo>
                    <a:pt x="4" y="29"/>
                    <a:pt x="37" y="96"/>
                    <a:pt x="45" y="107"/>
                  </a:cubicBezTo>
                  <a:cubicBezTo>
                    <a:pt x="46" y="107"/>
                    <a:pt x="46" y="108"/>
                    <a:pt x="45" y="109"/>
                  </a:cubicBezTo>
                  <a:cubicBezTo>
                    <a:pt x="44" y="109"/>
                    <a:pt x="43" y="109"/>
                    <a:pt x="43" y="108"/>
                  </a:cubicBezTo>
                  <a:cubicBezTo>
                    <a:pt x="36" y="99"/>
                    <a:pt x="0" y="31"/>
                    <a:pt x="9" y="1"/>
                  </a:cubicBezTo>
                  <a:cubicBezTo>
                    <a:pt x="9" y="0"/>
                    <a:pt x="10" y="0"/>
                    <a:pt x="11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8" name="Freeform 270"/>
            <p:cNvSpPr/>
            <p:nvPr>
              <p:custDataLst>
                <p:tags r:id="rId92"/>
              </p:custDataLst>
            </p:nvPr>
          </p:nvSpPr>
          <p:spPr bwMode="auto">
            <a:xfrm>
              <a:off x="1458" y="2247"/>
              <a:ext cx="36" cy="121"/>
            </a:xfrm>
            <a:custGeom>
              <a:avLst/>
              <a:gdLst>
                <a:gd name="T0" fmla="*/ 7 w 27"/>
                <a:gd name="T1" fmla="*/ 1 h 91"/>
                <a:gd name="T2" fmla="*/ 63 w 27"/>
                <a:gd name="T3" fmla="*/ 209 h 91"/>
                <a:gd name="T4" fmla="*/ 63 w 27"/>
                <a:gd name="T5" fmla="*/ 214 h 91"/>
                <a:gd name="T6" fmla="*/ 57 w 27"/>
                <a:gd name="T7" fmla="*/ 213 h 91"/>
                <a:gd name="T8" fmla="*/ 0 w 27"/>
                <a:gd name="T9" fmla="*/ 5 h 91"/>
                <a:gd name="T10" fmla="*/ 1 w 27"/>
                <a:gd name="T11" fmla="*/ 0 h 91"/>
                <a:gd name="T12" fmla="*/ 7 w 27"/>
                <a:gd name="T13" fmla="*/ 1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91">
                  <a:moveTo>
                    <a:pt x="3" y="1"/>
                  </a:moveTo>
                  <a:cubicBezTo>
                    <a:pt x="5" y="23"/>
                    <a:pt x="16" y="73"/>
                    <a:pt x="26" y="89"/>
                  </a:cubicBezTo>
                  <a:cubicBezTo>
                    <a:pt x="27" y="89"/>
                    <a:pt x="27" y="90"/>
                    <a:pt x="26" y="91"/>
                  </a:cubicBezTo>
                  <a:cubicBezTo>
                    <a:pt x="25" y="91"/>
                    <a:pt x="24" y="91"/>
                    <a:pt x="24" y="90"/>
                  </a:cubicBezTo>
                  <a:cubicBezTo>
                    <a:pt x="14" y="74"/>
                    <a:pt x="2" y="24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9" name="Freeform 271"/>
            <p:cNvSpPr>
              <a:spLocks noEditPoints="1"/>
            </p:cNvSpPr>
            <p:nvPr>
              <p:custDataLst>
                <p:tags r:id="rId93"/>
              </p:custDataLst>
            </p:nvPr>
          </p:nvSpPr>
          <p:spPr bwMode="auto">
            <a:xfrm>
              <a:off x="1452" y="1783"/>
              <a:ext cx="311" cy="2254"/>
            </a:xfrm>
            <a:custGeom>
              <a:avLst/>
              <a:gdLst>
                <a:gd name="T0" fmla="*/ 15 w 233"/>
                <a:gd name="T1" fmla="*/ 661 h 1691"/>
                <a:gd name="T2" fmla="*/ 113 w 233"/>
                <a:gd name="T3" fmla="*/ 1212 h 1691"/>
                <a:gd name="T4" fmla="*/ 107 w 233"/>
                <a:gd name="T5" fmla="*/ 1738 h 1691"/>
                <a:gd name="T6" fmla="*/ 172 w 233"/>
                <a:gd name="T7" fmla="*/ 1372 h 1691"/>
                <a:gd name="T8" fmla="*/ 320 w 233"/>
                <a:gd name="T9" fmla="*/ 1132 h 1691"/>
                <a:gd name="T10" fmla="*/ 143 w 233"/>
                <a:gd name="T11" fmla="*/ 2321 h 1691"/>
                <a:gd name="T12" fmla="*/ 127 w 233"/>
                <a:gd name="T13" fmla="*/ 3144 h 1691"/>
                <a:gd name="T14" fmla="*/ 92 w 233"/>
                <a:gd name="T15" fmla="*/ 3832 h 1691"/>
                <a:gd name="T16" fmla="*/ 199 w 233"/>
                <a:gd name="T17" fmla="*/ 3940 h 1691"/>
                <a:gd name="T18" fmla="*/ 312 w 233"/>
                <a:gd name="T19" fmla="*/ 3977 h 1691"/>
                <a:gd name="T20" fmla="*/ 204 w 233"/>
                <a:gd name="T21" fmla="*/ 3772 h 1691"/>
                <a:gd name="T22" fmla="*/ 374 w 233"/>
                <a:gd name="T23" fmla="*/ 2631 h 1691"/>
                <a:gd name="T24" fmla="*/ 278 w 233"/>
                <a:gd name="T25" fmla="*/ 3807 h 1691"/>
                <a:gd name="T26" fmla="*/ 362 w 233"/>
                <a:gd name="T27" fmla="*/ 3981 h 1691"/>
                <a:gd name="T28" fmla="*/ 278 w 233"/>
                <a:gd name="T29" fmla="*/ 3770 h 1691"/>
                <a:gd name="T30" fmla="*/ 362 w 233"/>
                <a:gd name="T31" fmla="*/ 3918 h 1691"/>
                <a:gd name="T32" fmla="*/ 350 w 233"/>
                <a:gd name="T33" fmla="*/ 3855 h 1691"/>
                <a:gd name="T34" fmla="*/ 276 w 233"/>
                <a:gd name="T35" fmla="*/ 3751 h 1691"/>
                <a:gd name="T36" fmla="*/ 382 w 233"/>
                <a:gd name="T37" fmla="*/ 2631 h 1691"/>
                <a:gd name="T38" fmla="*/ 456 w 233"/>
                <a:gd name="T39" fmla="*/ 2101 h 1691"/>
                <a:gd name="T40" fmla="*/ 481 w 233"/>
                <a:gd name="T41" fmla="*/ 1658 h 1691"/>
                <a:gd name="T42" fmla="*/ 475 w 233"/>
                <a:gd name="T43" fmla="*/ 1608 h 1691"/>
                <a:gd name="T44" fmla="*/ 485 w 233"/>
                <a:gd name="T45" fmla="*/ 1606 h 1691"/>
                <a:gd name="T46" fmla="*/ 342 w 233"/>
                <a:gd name="T47" fmla="*/ 997 h 1691"/>
                <a:gd name="T48" fmla="*/ 440 w 233"/>
                <a:gd name="T49" fmla="*/ 765 h 1691"/>
                <a:gd name="T50" fmla="*/ 427 w 233"/>
                <a:gd name="T51" fmla="*/ 1158 h 1691"/>
                <a:gd name="T52" fmla="*/ 506 w 233"/>
                <a:gd name="T53" fmla="*/ 1402 h 1691"/>
                <a:gd name="T54" fmla="*/ 320 w 233"/>
                <a:gd name="T55" fmla="*/ 457 h 1691"/>
                <a:gd name="T56" fmla="*/ 207 w 233"/>
                <a:gd name="T57" fmla="*/ 208 h 1691"/>
                <a:gd name="T58" fmla="*/ 328 w 233"/>
                <a:gd name="T59" fmla="*/ 272 h 1691"/>
                <a:gd name="T60" fmla="*/ 183 w 233"/>
                <a:gd name="T61" fmla="*/ 137 h 1691"/>
                <a:gd name="T62" fmla="*/ 21 w 233"/>
                <a:gd name="T63" fmla="*/ 5 h 1691"/>
                <a:gd name="T64" fmla="*/ 202 w 233"/>
                <a:gd name="T65" fmla="*/ 176 h 1691"/>
                <a:gd name="T66" fmla="*/ 156 w 233"/>
                <a:gd name="T67" fmla="*/ 213 h 1691"/>
                <a:gd name="T68" fmla="*/ 16 w 233"/>
                <a:gd name="T69" fmla="*/ 156 h 1691"/>
                <a:gd name="T70" fmla="*/ 9 w 233"/>
                <a:gd name="T71" fmla="*/ 225 h 1691"/>
                <a:gd name="T72" fmla="*/ 79 w 233"/>
                <a:gd name="T73" fmla="*/ 405 h 1691"/>
                <a:gd name="T74" fmla="*/ 105 w 233"/>
                <a:gd name="T75" fmla="*/ 503 h 1691"/>
                <a:gd name="T76" fmla="*/ 16 w 233"/>
                <a:gd name="T77" fmla="*/ 511 h 1691"/>
                <a:gd name="T78" fmla="*/ 198 w 233"/>
                <a:gd name="T79" fmla="*/ 249 h 1691"/>
                <a:gd name="T80" fmla="*/ 276 w 233"/>
                <a:gd name="T81" fmla="*/ 2241 h 1691"/>
                <a:gd name="T82" fmla="*/ 419 w 233"/>
                <a:gd name="T83" fmla="*/ 2001 h 1691"/>
                <a:gd name="T84" fmla="*/ 266 w 233"/>
                <a:gd name="T85" fmla="*/ 3136 h 1691"/>
                <a:gd name="T86" fmla="*/ 113 w 233"/>
                <a:gd name="T87" fmla="*/ 3666 h 1691"/>
                <a:gd name="T88" fmla="*/ 291 w 233"/>
                <a:gd name="T89" fmla="*/ 1986 h 1691"/>
                <a:gd name="T90" fmla="*/ 108 w 233"/>
                <a:gd name="T91" fmla="*/ 2864 h 1691"/>
                <a:gd name="T92" fmla="*/ 156 w 233"/>
                <a:gd name="T93" fmla="*/ 2974 h 1691"/>
                <a:gd name="T94" fmla="*/ 140 w 233"/>
                <a:gd name="T95" fmla="*/ 2641 h 1691"/>
                <a:gd name="T96" fmla="*/ 192 w 233"/>
                <a:gd name="T97" fmla="*/ 2197 h 1691"/>
                <a:gd name="T98" fmla="*/ 170 w 233"/>
                <a:gd name="T99" fmla="*/ 2047 h 1691"/>
                <a:gd name="T100" fmla="*/ 326 w 233"/>
                <a:gd name="T101" fmla="*/ 1218 h 1691"/>
                <a:gd name="T102" fmla="*/ 159 w 233"/>
                <a:gd name="T103" fmla="*/ 620 h 1691"/>
                <a:gd name="T104" fmla="*/ 164 w 233"/>
                <a:gd name="T105" fmla="*/ 645 h 1691"/>
                <a:gd name="T106" fmla="*/ 113 w 233"/>
                <a:gd name="T107" fmla="*/ 545 h 1691"/>
                <a:gd name="T108" fmla="*/ 113 w 233"/>
                <a:gd name="T109" fmla="*/ 517 h 1691"/>
                <a:gd name="T110" fmla="*/ 92 w 233"/>
                <a:gd name="T111" fmla="*/ 320 h 1691"/>
                <a:gd name="T112" fmla="*/ 238 w 233"/>
                <a:gd name="T113" fmla="*/ 357 h 1691"/>
                <a:gd name="T114" fmla="*/ 288 w 233"/>
                <a:gd name="T115" fmla="*/ 415 h 1691"/>
                <a:gd name="T116" fmla="*/ 140 w 233"/>
                <a:gd name="T117" fmla="*/ 425 h 1691"/>
                <a:gd name="T118" fmla="*/ 314 w 233"/>
                <a:gd name="T119" fmla="*/ 882 h 1691"/>
                <a:gd name="T120" fmla="*/ 320 w 233"/>
                <a:gd name="T121" fmla="*/ 994 h 1691"/>
                <a:gd name="T122" fmla="*/ 135 w 233"/>
                <a:gd name="T123" fmla="*/ 688 h 1691"/>
                <a:gd name="T124" fmla="*/ 84 w 233"/>
                <a:gd name="T125" fmla="*/ 641 h 16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33" h="1691">
                  <a:moveTo>
                    <a:pt x="3" y="234"/>
                  </a:moveTo>
                  <a:cubicBezTo>
                    <a:pt x="8" y="244"/>
                    <a:pt x="17" y="255"/>
                    <a:pt x="27" y="264"/>
                  </a:cubicBezTo>
                  <a:cubicBezTo>
                    <a:pt x="27" y="264"/>
                    <a:pt x="27" y="264"/>
                    <a:pt x="27" y="264"/>
                  </a:cubicBezTo>
                  <a:cubicBezTo>
                    <a:pt x="30" y="273"/>
                    <a:pt x="34" y="278"/>
                    <a:pt x="38" y="284"/>
                  </a:cubicBezTo>
                  <a:cubicBezTo>
                    <a:pt x="41" y="289"/>
                    <a:pt x="45" y="294"/>
                    <a:pt x="47" y="300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8"/>
                    <a:pt x="51" y="309"/>
                    <a:pt x="51" y="310"/>
                  </a:cubicBezTo>
                  <a:cubicBezTo>
                    <a:pt x="41" y="300"/>
                    <a:pt x="26" y="291"/>
                    <a:pt x="16" y="285"/>
                  </a:cubicBezTo>
                  <a:cubicBezTo>
                    <a:pt x="6" y="279"/>
                    <a:pt x="6" y="279"/>
                    <a:pt x="6" y="279"/>
                  </a:cubicBezTo>
                  <a:cubicBezTo>
                    <a:pt x="6" y="278"/>
                    <a:pt x="5" y="279"/>
                    <a:pt x="4" y="279"/>
                  </a:cubicBezTo>
                  <a:cubicBezTo>
                    <a:pt x="4" y="280"/>
                    <a:pt x="4" y="281"/>
                    <a:pt x="4" y="281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19" y="293"/>
                    <a:pt x="37" y="306"/>
                    <a:pt x="48" y="315"/>
                  </a:cubicBezTo>
                  <a:cubicBezTo>
                    <a:pt x="52" y="319"/>
                    <a:pt x="59" y="326"/>
                    <a:pt x="59" y="326"/>
                  </a:cubicBezTo>
                  <a:cubicBezTo>
                    <a:pt x="66" y="334"/>
                    <a:pt x="72" y="343"/>
                    <a:pt x="79" y="351"/>
                  </a:cubicBezTo>
                  <a:cubicBezTo>
                    <a:pt x="80" y="358"/>
                    <a:pt x="82" y="360"/>
                    <a:pt x="82" y="365"/>
                  </a:cubicBezTo>
                  <a:cubicBezTo>
                    <a:pt x="83" y="392"/>
                    <a:pt x="83" y="416"/>
                    <a:pt x="82" y="438"/>
                  </a:cubicBezTo>
                  <a:cubicBezTo>
                    <a:pt x="77" y="466"/>
                    <a:pt x="65" y="500"/>
                    <a:pt x="48" y="512"/>
                  </a:cubicBezTo>
                  <a:cubicBezTo>
                    <a:pt x="47" y="512"/>
                    <a:pt x="47" y="513"/>
                    <a:pt x="47" y="514"/>
                  </a:cubicBezTo>
                  <a:cubicBezTo>
                    <a:pt x="48" y="514"/>
                    <a:pt x="49" y="515"/>
                    <a:pt x="50" y="514"/>
                  </a:cubicBezTo>
                  <a:cubicBezTo>
                    <a:pt x="64" y="505"/>
                    <a:pt x="75" y="480"/>
                    <a:pt x="81" y="456"/>
                  </a:cubicBezTo>
                  <a:cubicBezTo>
                    <a:pt x="76" y="527"/>
                    <a:pt x="62" y="568"/>
                    <a:pt x="52" y="598"/>
                  </a:cubicBezTo>
                  <a:cubicBezTo>
                    <a:pt x="50" y="605"/>
                    <a:pt x="50" y="605"/>
                    <a:pt x="50" y="605"/>
                  </a:cubicBezTo>
                  <a:cubicBezTo>
                    <a:pt x="43" y="626"/>
                    <a:pt x="43" y="672"/>
                    <a:pt x="43" y="702"/>
                  </a:cubicBezTo>
                  <a:cubicBezTo>
                    <a:pt x="43" y="717"/>
                    <a:pt x="43" y="731"/>
                    <a:pt x="42" y="733"/>
                  </a:cubicBezTo>
                  <a:cubicBezTo>
                    <a:pt x="42" y="734"/>
                    <a:pt x="42" y="734"/>
                    <a:pt x="43" y="735"/>
                  </a:cubicBezTo>
                  <a:cubicBezTo>
                    <a:pt x="43" y="735"/>
                    <a:pt x="44" y="735"/>
                    <a:pt x="45" y="734"/>
                  </a:cubicBezTo>
                  <a:cubicBezTo>
                    <a:pt x="46" y="732"/>
                    <a:pt x="46" y="722"/>
                    <a:pt x="46" y="702"/>
                  </a:cubicBezTo>
                  <a:cubicBezTo>
                    <a:pt x="46" y="672"/>
                    <a:pt x="46" y="627"/>
                    <a:pt x="53" y="606"/>
                  </a:cubicBezTo>
                  <a:cubicBezTo>
                    <a:pt x="55" y="599"/>
                    <a:pt x="55" y="599"/>
                    <a:pt x="55" y="599"/>
                  </a:cubicBezTo>
                  <a:cubicBezTo>
                    <a:pt x="59" y="586"/>
                    <a:pt x="64" y="572"/>
                    <a:pt x="69" y="554"/>
                  </a:cubicBezTo>
                  <a:cubicBezTo>
                    <a:pt x="69" y="561"/>
                    <a:pt x="70" y="570"/>
                    <a:pt x="70" y="579"/>
                  </a:cubicBezTo>
                  <a:cubicBezTo>
                    <a:pt x="72" y="606"/>
                    <a:pt x="74" y="640"/>
                    <a:pt x="64" y="650"/>
                  </a:cubicBezTo>
                  <a:cubicBezTo>
                    <a:pt x="64" y="651"/>
                    <a:pt x="64" y="652"/>
                    <a:pt x="64" y="653"/>
                  </a:cubicBezTo>
                  <a:cubicBezTo>
                    <a:pt x="65" y="653"/>
                    <a:pt x="66" y="653"/>
                    <a:pt x="66" y="652"/>
                  </a:cubicBezTo>
                  <a:cubicBezTo>
                    <a:pt x="77" y="641"/>
                    <a:pt x="75" y="608"/>
                    <a:pt x="73" y="579"/>
                  </a:cubicBezTo>
                  <a:cubicBezTo>
                    <a:pt x="72" y="566"/>
                    <a:pt x="71" y="553"/>
                    <a:pt x="72" y="545"/>
                  </a:cubicBezTo>
                  <a:cubicBezTo>
                    <a:pt x="72" y="544"/>
                    <a:pt x="72" y="544"/>
                    <a:pt x="72" y="544"/>
                  </a:cubicBezTo>
                  <a:cubicBezTo>
                    <a:pt x="78" y="517"/>
                    <a:pt x="83" y="483"/>
                    <a:pt x="85" y="437"/>
                  </a:cubicBezTo>
                  <a:cubicBezTo>
                    <a:pt x="87" y="426"/>
                    <a:pt x="87" y="389"/>
                    <a:pt x="85" y="365"/>
                  </a:cubicBezTo>
                  <a:cubicBezTo>
                    <a:pt x="85" y="361"/>
                    <a:pt x="86" y="359"/>
                    <a:pt x="87" y="360"/>
                  </a:cubicBezTo>
                  <a:cubicBezTo>
                    <a:pt x="107" y="383"/>
                    <a:pt x="125" y="405"/>
                    <a:pt x="135" y="433"/>
                  </a:cubicBezTo>
                  <a:cubicBezTo>
                    <a:pt x="136" y="439"/>
                    <a:pt x="138" y="442"/>
                    <a:pt x="138" y="448"/>
                  </a:cubicBezTo>
                  <a:cubicBezTo>
                    <a:pt x="138" y="448"/>
                    <a:pt x="138" y="448"/>
                    <a:pt x="138" y="448"/>
                  </a:cubicBezTo>
                  <a:cubicBezTo>
                    <a:pt x="139" y="458"/>
                    <a:pt x="137" y="468"/>
                    <a:pt x="135" y="478"/>
                  </a:cubicBezTo>
                  <a:cubicBezTo>
                    <a:pt x="133" y="489"/>
                    <a:pt x="131" y="513"/>
                    <a:pt x="131" y="514"/>
                  </a:cubicBezTo>
                  <a:cubicBezTo>
                    <a:pt x="129" y="527"/>
                    <a:pt x="129" y="527"/>
                    <a:pt x="129" y="527"/>
                  </a:cubicBezTo>
                  <a:cubicBezTo>
                    <a:pt x="126" y="559"/>
                    <a:pt x="120" y="612"/>
                    <a:pt x="103" y="636"/>
                  </a:cubicBezTo>
                  <a:cubicBezTo>
                    <a:pt x="88" y="657"/>
                    <a:pt x="87" y="696"/>
                    <a:pt x="86" y="734"/>
                  </a:cubicBezTo>
                  <a:cubicBezTo>
                    <a:pt x="86" y="759"/>
                    <a:pt x="85" y="782"/>
                    <a:pt x="81" y="798"/>
                  </a:cubicBezTo>
                  <a:cubicBezTo>
                    <a:pt x="75" y="817"/>
                    <a:pt x="75" y="817"/>
                    <a:pt x="75" y="817"/>
                  </a:cubicBezTo>
                  <a:cubicBezTo>
                    <a:pt x="69" y="838"/>
                    <a:pt x="69" y="838"/>
                    <a:pt x="69" y="838"/>
                  </a:cubicBezTo>
                  <a:cubicBezTo>
                    <a:pt x="69" y="839"/>
                    <a:pt x="63" y="861"/>
                    <a:pt x="61" y="873"/>
                  </a:cubicBezTo>
                  <a:cubicBezTo>
                    <a:pt x="54" y="905"/>
                    <a:pt x="51" y="942"/>
                    <a:pt x="60" y="980"/>
                  </a:cubicBezTo>
                  <a:cubicBezTo>
                    <a:pt x="75" y="1039"/>
                    <a:pt x="65" y="1077"/>
                    <a:pt x="56" y="1115"/>
                  </a:cubicBezTo>
                  <a:cubicBezTo>
                    <a:pt x="50" y="1141"/>
                    <a:pt x="50" y="1141"/>
                    <a:pt x="50" y="1141"/>
                  </a:cubicBezTo>
                  <a:cubicBezTo>
                    <a:pt x="41" y="1182"/>
                    <a:pt x="41" y="1184"/>
                    <a:pt x="43" y="1209"/>
                  </a:cubicBezTo>
                  <a:cubicBezTo>
                    <a:pt x="43" y="1223"/>
                    <a:pt x="43" y="1223"/>
                    <a:pt x="43" y="1223"/>
                  </a:cubicBezTo>
                  <a:cubicBezTo>
                    <a:pt x="44" y="1239"/>
                    <a:pt x="44" y="1239"/>
                    <a:pt x="44" y="1239"/>
                  </a:cubicBezTo>
                  <a:cubicBezTo>
                    <a:pt x="44" y="1238"/>
                    <a:pt x="44" y="1237"/>
                    <a:pt x="45" y="1237"/>
                  </a:cubicBezTo>
                  <a:cubicBezTo>
                    <a:pt x="45" y="1237"/>
                    <a:pt x="45" y="1237"/>
                    <a:pt x="45" y="1237"/>
                  </a:cubicBezTo>
                  <a:cubicBezTo>
                    <a:pt x="44" y="1237"/>
                    <a:pt x="44" y="1238"/>
                    <a:pt x="44" y="1239"/>
                  </a:cubicBezTo>
                  <a:cubicBezTo>
                    <a:pt x="44" y="1263"/>
                    <a:pt x="49" y="1296"/>
                    <a:pt x="53" y="1328"/>
                  </a:cubicBezTo>
                  <a:cubicBezTo>
                    <a:pt x="57" y="1355"/>
                    <a:pt x="60" y="1380"/>
                    <a:pt x="61" y="1396"/>
                  </a:cubicBezTo>
                  <a:cubicBezTo>
                    <a:pt x="61" y="1414"/>
                    <a:pt x="58" y="1441"/>
                    <a:pt x="55" y="1468"/>
                  </a:cubicBezTo>
                  <a:cubicBezTo>
                    <a:pt x="49" y="1494"/>
                    <a:pt x="45" y="1542"/>
                    <a:pt x="45" y="1545"/>
                  </a:cubicBezTo>
                  <a:cubicBezTo>
                    <a:pt x="45" y="1545"/>
                    <a:pt x="45" y="1545"/>
                    <a:pt x="45" y="1545"/>
                  </a:cubicBezTo>
                  <a:cubicBezTo>
                    <a:pt x="45" y="1545"/>
                    <a:pt x="45" y="1545"/>
                    <a:pt x="45" y="1545"/>
                  </a:cubicBezTo>
                  <a:cubicBezTo>
                    <a:pt x="45" y="1548"/>
                    <a:pt x="45" y="1548"/>
                    <a:pt x="45" y="1548"/>
                  </a:cubicBezTo>
                  <a:cubicBezTo>
                    <a:pt x="46" y="1553"/>
                    <a:pt x="46" y="1561"/>
                    <a:pt x="47" y="1570"/>
                  </a:cubicBezTo>
                  <a:cubicBezTo>
                    <a:pt x="42" y="1583"/>
                    <a:pt x="33" y="1605"/>
                    <a:pt x="37" y="1617"/>
                  </a:cubicBezTo>
                  <a:cubicBezTo>
                    <a:pt x="37" y="1618"/>
                    <a:pt x="38" y="1618"/>
                    <a:pt x="39" y="1618"/>
                  </a:cubicBezTo>
                  <a:cubicBezTo>
                    <a:pt x="39" y="1618"/>
                    <a:pt x="40" y="1617"/>
                    <a:pt x="40" y="1616"/>
                  </a:cubicBezTo>
                  <a:cubicBezTo>
                    <a:pt x="37" y="1609"/>
                    <a:pt x="40" y="1594"/>
                    <a:pt x="48" y="1576"/>
                  </a:cubicBezTo>
                  <a:cubicBezTo>
                    <a:pt x="52" y="1607"/>
                    <a:pt x="62" y="1650"/>
                    <a:pt x="88" y="1673"/>
                  </a:cubicBezTo>
                  <a:cubicBezTo>
                    <a:pt x="95" y="1679"/>
                    <a:pt x="96" y="1689"/>
                    <a:pt x="96" y="1690"/>
                  </a:cubicBezTo>
                  <a:cubicBezTo>
                    <a:pt x="96" y="1690"/>
                    <a:pt x="97" y="1691"/>
                    <a:pt x="98" y="1691"/>
                  </a:cubicBezTo>
                  <a:cubicBezTo>
                    <a:pt x="99" y="1691"/>
                    <a:pt x="99" y="1690"/>
                    <a:pt x="99" y="1689"/>
                  </a:cubicBezTo>
                  <a:cubicBezTo>
                    <a:pt x="99" y="1689"/>
                    <a:pt x="98" y="1678"/>
                    <a:pt x="89" y="1670"/>
                  </a:cubicBezTo>
                  <a:cubicBezTo>
                    <a:pt x="87" y="1668"/>
                    <a:pt x="86" y="1666"/>
                    <a:pt x="84" y="1664"/>
                  </a:cubicBezTo>
                  <a:cubicBezTo>
                    <a:pt x="84" y="1664"/>
                    <a:pt x="84" y="1664"/>
                    <a:pt x="84" y="1664"/>
                  </a:cubicBezTo>
                  <a:cubicBezTo>
                    <a:pt x="77" y="1658"/>
                    <a:pt x="81" y="1628"/>
                    <a:pt x="84" y="1604"/>
                  </a:cubicBezTo>
                  <a:cubicBezTo>
                    <a:pt x="85" y="1607"/>
                    <a:pt x="85" y="1609"/>
                    <a:pt x="86" y="1612"/>
                  </a:cubicBezTo>
                  <a:cubicBezTo>
                    <a:pt x="87" y="1615"/>
                    <a:pt x="87" y="1615"/>
                    <a:pt x="87" y="1615"/>
                  </a:cubicBezTo>
                  <a:cubicBezTo>
                    <a:pt x="89" y="1623"/>
                    <a:pt x="95" y="1630"/>
                    <a:pt x="100" y="1636"/>
                  </a:cubicBezTo>
                  <a:cubicBezTo>
                    <a:pt x="105" y="1642"/>
                    <a:pt x="105" y="1642"/>
                    <a:pt x="105" y="1642"/>
                  </a:cubicBezTo>
                  <a:cubicBezTo>
                    <a:pt x="109" y="1647"/>
                    <a:pt x="110" y="1652"/>
                    <a:pt x="112" y="1658"/>
                  </a:cubicBezTo>
                  <a:cubicBezTo>
                    <a:pt x="114" y="1664"/>
                    <a:pt x="114" y="1664"/>
                    <a:pt x="114" y="1664"/>
                  </a:cubicBezTo>
                  <a:cubicBezTo>
                    <a:pt x="117" y="1674"/>
                    <a:pt x="123" y="1680"/>
                    <a:pt x="129" y="1681"/>
                  </a:cubicBezTo>
                  <a:cubicBezTo>
                    <a:pt x="130" y="1681"/>
                    <a:pt x="131" y="1681"/>
                    <a:pt x="131" y="1680"/>
                  </a:cubicBezTo>
                  <a:cubicBezTo>
                    <a:pt x="131" y="1679"/>
                    <a:pt x="130" y="1678"/>
                    <a:pt x="129" y="1678"/>
                  </a:cubicBezTo>
                  <a:cubicBezTo>
                    <a:pt x="123" y="1677"/>
                    <a:pt x="119" y="1669"/>
                    <a:pt x="117" y="1663"/>
                  </a:cubicBezTo>
                  <a:cubicBezTo>
                    <a:pt x="115" y="1658"/>
                    <a:pt x="115" y="1658"/>
                    <a:pt x="115" y="1658"/>
                  </a:cubicBezTo>
                  <a:cubicBezTo>
                    <a:pt x="113" y="1651"/>
                    <a:pt x="112" y="1646"/>
                    <a:pt x="107" y="1640"/>
                  </a:cubicBezTo>
                  <a:cubicBezTo>
                    <a:pt x="102" y="1634"/>
                    <a:pt x="102" y="1634"/>
                    <a:pt x="102" y="1634"/>
                  </a:cubicBezTo>
                  <a:cubicBezTo>
                    <a:pt x="97" y="1628"/>
                    <a:pt x="92" y="1622"/>
                    <a:pt x="90" y="1614"/>
                  </a:cubicBezTo>
                  <a:cubicBezTo>
                    <a:pt x="89" y="1611"/>
                    <a:pt x="89" y="1611"/>
                    <a:pt x="89" y="1611"/>
                  </a:cubicBezTo>
                  <a:cubicBezTo>
                    <a:pt x="87" y="1605"/>
                    <a:pt x="86" y="1599"/>
                    <a:pt x="86" y="1594"/>
                  </a:cubicBezTo>
                  <a:cubicBezTo>
                    <a:pt x="86" y="1593"/>
                    <a:pt x="86" y="1593"/>
                    <a:pt x="86" y="1593"/>
                  </a:cubicBezTo>
                  <a:cubicBezTo>
                    <a:pt x="87" y="1584"/>
                    <a:pt x="88" y="1576"/>
                    <a:pt x="88" y="1573"/>
                  </a:cubicBezTo>
                  <a:cubicBezTo>
                    <a:pt x="88" y="1559"/>
                    <a:pt x="87" y="1546"/>
                    <a:pt x="86" y="1533"/>
                  </a:cubicBezTo>
                  <a:cubicBezTo>
                    <a:pt x="83" y="1513"/>
                    <a:pt x="81" y="1493"/>
                    <a:pt x="84" y="1472"/>
                  </a:cubicBezTo>
                  <a:cubicBezTo>
                    <a:pt x="87" y="1449"/>
                    <a:pt x="94" y="1426"/>
                    <a:pt x="100" y="1404"/>
                  </a:cubicBezTo>
                  <a:cubicBezTo>
                    <a:pt x="108" y="1377"/>
                    <a:pt x="111" y="1351"/>
                    <a:pt x="115" y="1324"/>
                  </a:cubicBezTo>
                  <a:cubicBezTo>
                    <a:pt x="117" y="1310"/>
                    <a:pt x="117" y="1310"/>
                    <a:pt x="117" y="1310"/>
                  </a:cubicBezTo>
                  <a:cubicBezTo>
                    <a:pt x="121" y="1274"/>
                    <a:pt x="129" y="1237"/>
                    <a:pt x="137" y="1203"/>
                  </a:cubicBezTo>
                  <a:cubicBezTo>
                    <a:pt x="144" y="1168"/>
                    <a:pt x="152" y="1132"/>
                    <a:pt x="157" y="1095"/>
                  </a:cubicBezTo>
                  <a:cubicBezTo>
                    <a:pt x="157" y="1100"/>
                    <a:pt x="157" y="1106"/>
                    <a:pt x="157" y="1111"/>
                  </a:cubicBezTo>
                  <a:cubicBezTo>
                    <a:pt x="158" y="1133"/>
                    <a:pt x="159" y="1156"/>
                    <a:pt x="155" y="1179"/>
                  </a:cubicBezTo>
                  <a:cubicBezTo>
                    <a:pt x="151" y="1205"/>
                    <a:pt x="150" y="1231"/>
                    <a:pt x="150" y="1257"/>
                  </a:cubicBezTo>
                  <a:cubicBezTo>
                    <a:pt x="149" y="1285"/>
                    <a:pt x="148" y="1313"/>
                    <a:pt x="143" y="1341"/>
                  </a:cubicBezTo>
                  <a:cubicBezTo>
                    <a:pt x="140" y="1360"/>
                    <a:pt x="135" y="1379"/>
                    <a:pt x="130" y="1399"/>
                  </a:cubicBezTo>
                  <a:cubicBezTo>
                    <a:pt x="118" y="1450"/>
                    <a:pt x="105" y="1503"/>
                    <a:pt x="111" y="1552"/>
                  </a:cubicBezTo>
                  <a:cubicBezTo>
                    <a:pt x="112" y="1555"/>
                    <a:pt x="112" y="1559"/>
                    <a:pt x="112" y="1564"/>
                  </a:cubicBezTo>
                  <a:cubicBezTo>
                    <a:pt x="111" y="1572"/>
                    <a:pt x="111" y="1579"/>
                    <a:pt x="113" y="1585"/>
                  </a:cubicBezTo>
                  <a:cubicBezTo>
                    <a:pt x="113" y="1591"/>
                    <a:pt x="115" y="1597"/>
                    <a:pt x="116" y="1603"/>
                  </a:cubicBezTo>
                  <a:cubicBezTo>
                    <a:pt x="117" y="1608"/>
                    <a:pt x="117" y="1608"/>
                    <a:pt x="117" y="1608"/>
                  </a:cubicBezTo>
                  <a:cubicBezTo>
                    <a:pt x="119" y="1616"/>
                    <a:pt x="119" y="1616"/>
                    <a:pt x="119" y="1616"/>
                  </a:cubicBezTo>
                  <a:cubicBezTo>
                    <a:pt x="120" y="1626"/>
                    <a:pt x="120" y="1626"/>
                    <a:pt x="120" y="1626"/>
                  </a:cubicBezTo>
                  <a:cubicBezTo>
                    <a:pt x="121" y="1631"/>
                    <a:pt x="124" y="1635"/>
                    <a:pt x="127" y="1639"/>
                  </a:cubicBezTo>
                  <a:cubicBezTo>
                    <a:pt x="128" y="1642"/>
                    <a:pt x="128" y="1642"/>
                    <a:pt x="128" y="1642"/>
                  </a:cubicBezTo>
                  <a:cubicBezTo>
                    <a:pt x="131" y="1646"/>
                    <a:pt x="132" y="1651"/>
                    <a:pt x="133" y="1655"/>
                  </a:cubicBezTo>
                  <a:cubicBezTo>
                    <a:pt x="133" y="1658"/>
                    <a:pt x="134" y="1662"/>
                    <a:pt x="135" y="1665"/>
                  </a:cubicBezTo>
                  <a:cubicBezTo>
                    <a:pt x="137" y="1670"/>
                    <a:pt x="143" y="1684"/>
                    <a:pt x="152" y="1684"/>
                  </a:cubicBezTo>
                  <a:cubicBezTo>
                    <a:pt x="152" y="1684"/>
                    <a:pt x="153" y="1683"/>
                    <a:pt x="153" y="1682"/>
                  </a:cubicBezTo>
                  <a:cubicBezTo>
                    <a:pt x="153" y="1682"/>
                    <a:pt x="152" y="1681"/>
                    <a:pt x="152" y="1681"/>
                  </a:cubicBezTo>
                  <a:cubicBezTo>
                    <a:pt x="145" y="1681"/>
                    <a:pt x="140" y="1668"/>
                    <a:pt x="138" y="1664"/>
                  </a:cubicBezTo>
                  <a:cubicBezTo>
                    <a:pt x="137" y="1661"/>
                    <a:pt x="136" y="1658"/>
                    <a:pt x="135" y="1655"/>
                  </a:cubicBezTo>
                  <a:cubicBezTo>
                    <a:pt x="135" y="1650"/>
                    <a:pt x="134" y="1645"/>
                    <a:pt x="131" y="1641"/>
                  </a:cubicBezTo>
                  <a:cubicBezTo>
                    <a:pt x="129" y="1638"/>
                    <a:pt x="129" y="1638"/>
                    <a:pt x="129" y="1638"/>
                  </a:cubicBezTo>
                  <a:cubicBezTo>
                    <a:pt x="127" y="1634"/>
                    <a:pt x="124" y="1630"/>
                    <a:pt x="123" y="1625"/>
                  </a:cubicBezTo>
                  <a:cubicBezTo>
                    <a:pt x="122" y="1616"/>
                    <a:pt x="122" y="1616"/>
                    <a:pt x="122" y="1616"/>
                  </a:cubicBezTo>
                  <a:cubicBezTo>
                    <a:pt x="120" y="1607"/>
                    <a:pt x="120" y="1607"/>
                    <a:pt x="120" y="1607"/>
                  </a:cubicBezTo>
                  <a:cubicBezTo>
                    <a:pt x="119" y="1603"/>
                    <a:pt x="119" y="1603"/>
                    <a:pt x="119" y="1603"/>
                  </a:cubicBezTo>
                  <a:cubicBezTo>
                    <a:pt x="118" y="1599"/>
                    <a:pt x="117" y="1595"/>
                    <a:pt x="117" y="1592"/>
                  </a:cubicBezTo>
                  <a:cubicBezTo>
                    <a:pt x="120" y="1596"/>
                    <a:pt x="125" y="1601"/>
                    <a:pt x="130" y="1605"/>
                  </a:cubicBezTo>
                  <a:cubicBezTo>
                    <a:pt x="133" y="1609"/>
                    <a:pt x="137" y="1613"/>
                    <a:pt x="140" y="1616"/>
                  </a:cubicBezTo>
                  <a:cubicBezTo>
                    <a:pt x="140" y="1616"/>
                    <a:pt x="140" y="1617"/>
                    <a:pt x="141" y="1617"/>
                  </a:cubicBezTo>
                  <a:cubicBezTo>
                    <a:pt x="140" y="1618"/>
                    <a:pt x="141" y="1619"/>
                    <a:pt x="141" y="1619"/>
                  </a:cubicBezTo>
                  <a:cubicBezTo>
                    <a:pt x="143" y="1620"/>
                    <a:pt x="143" y="1622"/>
                    <a:pt x="143" y="1625"/>
                  </a:cubicBezTo>
                  <a:cubicBezTo>
                    <a:pt x="144" y="1628"/>
                    <a:pt x="144" y="1628"/>
                    <a:pt x="144" y="1628"/>
                  </a:cubicBezTo>
                  <a:cubicBezTo>
                    <a:pt x="144" y="1631"/>
                    <a:pt x="144" y="1634"/>
                    <a:pt x="146" y="1637"/>
                  </a:cubicBezTo>
                  <a:cubicBezTo>
                    <a:pt x="148" y="1643"/>
                    <a:pt x="148" y="1643"/>
                    <a:pt x="148" y="1643"/>
                  </a:cubicBezTo>
                  <a:cubicBezTo>
                    <a:pt x="149" y="1647"/>
                    <a:pt x="150" y="1650"/>
                    <a:pt x="152" y="1654"/>
                  </a:cubicBezTo>
                  <a:cubicBezTo>
                    <a:pt x="155" y="1657"/>
                    <a:pt x="158" y="1660"/>
                    <a:pt x="161" y="1662"/>
                  </a:cubicBezTo>
                  <a:cubicBezTo>
                    <a:pt x="164" y="1664"/>
                    <a:pt x="166" y="1667"/>
                    <a:pt x="168" y="1669"/>
                  </a:cubicBezTo>
                  <a:cubicBezTo>
                    <a:pt x="169" y="1670"/>
                    <a:pt x="170" y="1670"/>
                    <a:pt x="171" y="1669"/>
                  </a:cubicBezTo>
                  <a:cubicBezTo>
                    <a:pt x="171" y="1669"/>
                    <a:pt x="171" y="1668"/>
                    <a:pt x="171" y="1667"/>
                  </a:cubicBezTo>
                  <a:cubicBezTo>
                    <a:pt x="169" y="1665"/>
                    <a:pt x="166" y="1662"/>
                    <a:pt x="163" y="1660"/>
                  </a:cubicBezTo>
                  <a:cubicBezTo>
                    <a:pt x="160" y="1658"/>
                    <a:pt x="157" y="1655"/>
                    <a:pt x="155" y="1652"/>
                  </a:cubicBezTo>
                  <a:cubicBezTo>
                    <a:pt x="153" y="1649"/>
                    <a:pt x="152" y="1646"/>
                    <a:pt x="151" y="1642"/>
                  </a:cubicBezTo>
                  <a:cubicBezTo>
                    <a:pt x="148" y="1636"/>
                    <a:pt x="148" y="1636"/>
                    <a:pt x="148" y="1636"/>
                  </a:cubicBezTo>
                  <a:cubicBezTo>
                    <a:pt x="147" y="1633"/>
                    <a:pt x="147" y="1631"/>
                    <a:pt x="147" y="1628"/>
                  </a:cubicBezTo>
                  <a:cubicBezTo>
                    <a:pt x="146" y="1624"/>
                    <a:pt x="146" y="1624"/>
                    <a:pt x="146" y="1624"/>
                  </a:cubicBezTo>
                  <a:cubicBezTo>
                    <a:pt x="146" y="1624"/>
                    <a:pt x="146" y="1624"/>
                    <a:pt x="146" y="1624"/>
                  </a:cubicBezTo>
                  <a:cubicBezTo>
                    <a:pt x="158" y="1637"/>
                    <a:pt x="174" y="1651"/>
                    <a:pt x="186" y="1653"/>
                  </a:cubicBezTo>
                  <a:cubicBezTo>
                    <a:pt x="187" y="1653"/>
                    <a:pt x="188" y="1653"/>
                    <a:pt x="188" y="1652"/>
                  </a:cubicBezTo>
                  <a:cubicBezTo>
                    <a:pt x="188" y="1651"/>
                    <a:pt x="188" y="1650"/>
                    <a:pt x="187" y="1650"/>
                  </a:cubicBezTo>
                  <a:cubicBezTo>
                    <a:pt x="173" y="1647"/>
                    <a:pt x="152" y="1627"/>
                    <a:pt x="142" y="1614"/>
                  </a:cubicBezTo>
                  <a:cubicBezTo>
                    <a:pt x="139" y="1611"/>
                    <a:pt x="136" y="1607"/>
                    <a:pt x="132" y="1603"/>
                  </a:cubicBezTo>
                  <a:cubicBezTo>
                    <a:pt x="125" y="1597"/>
                    <a:pt x="119" y="1591"/>
                    <a:pt x="116" y="1585"/>
                  </a:cubicBezTo>
                  <a:cubicBezTo>
                    <a:pt x="116" y="1585"/>
                    <a:pt x="116" y="1584"/>
                    <a:pt x="116" y="1584"/>
                  </a:cubicBezTo>
                  <a:cubicBezTo>
                    <a:pt x="116" y="1584"/>
                    <a:pt x="116" y="1583"/>
                    <a:pt x="116" y="1583"/>
                  </a:cubicBezTo>
                  <a:cubicBezTo>
                    <a:pt x="116" y="1582"/>
                    <a:pt x="116" y="1582"/>
                    <a:pt x="115" y="1582"/>
                  </a:cubicBezTo>
                  <a:cubicBezTo>
                    <a:pt x="114" y="1577"/>
                    <a:pt x="114" y="1570"/>
                    <a:pt x="115" y="1564"/>
                  </a:cubicBezTo>
                  <a:cubicBezTo>
                    <a:pt x="115" y="1559"/>
                    <a:pt x="115" y="1555"/>
                    <a:pt x="114" y="1551"/>
                  </a:cubicBezTo>
                  <a:cubicBezTo>
                    <a:pt x="108" y="1503"/>
                    <a:pt x="121" y="1450"/>
                    <a:pt x="133" y="1399"/>
                  </a:cubicBezTo>
                  <a:cubicBezTo>
                    <a:pt x="138" y="1379"/>
                    <a:pt x="143" y="1360"/>
                    <a:pt x="146" y="1342"/>
                  </a:cubicBezTo>
                  <a:cubicBezTo>
                    <a:pt x="151" y="1314"/>
                    <a:pt x="152" y="1285"/>
                    <a:pt x="153" y="1257"/>
                  </a:cubicBezTo>
                  <a:cubicBezTo>
                    <a:pt x="153" y="1231"/>
                    <a:pt x="154" y="1205"/>
                    <a:pt x="158" y="1180"/>
                  </a:cubicBezTo>
                  <a:cubicBezTo>
                    <a:pt x="162" y="1156"/>
                    <a:pt x="161" y="1133"/>
                    <a:pt x="160" y="1111"/>
                  </a:cubicBezTo>
                  <a:cubicBezTo>
                    <a:pt x="160" y="1095"/>
                    <a:pt x="159" y="1079"/>
                    <a:pt x="160" y="1062"/>
                  </a:cubicBezTo>
                  <a:cubicBezTo>
                    <a:pt x="161" y="1058"/>
                    <a:pt x="161" y="1053"/>
                    <a:pt x="162" y="1049"/>
                  </a:cubicBezTo>
                  <a:cubicBezTo>
                    <a:pt x="162" y="1049"/>
                    <a:pt x="161" y="1048"/>
                    <a:pt x="161" y="1048"/>
                  </a:cubicBezTo>
                  <a:cubicBezTo>
                    <a:pt x="162" y="1026"/>
                    <a:pt x="162" y="1026"/>
                    <a:pt x="162" y="1026"/>
                  </a:cubicBezTo>
                  <a:cubicBezTo>
                    <a:pt x="164" y="996"/>
                    <a:pt x="165" y="962"/>
                    <a:pt x="172" y="923"/>
                  </a:cubicBezTo>
                  <a:cubicBezTo>
                    <a:pt x="173" y="914"/>
                    <a:pt x="174" y="906"/>
                    <a:pt x="175" y="898"/>
                  </a:cubicBezTo>
                  <a:cubicBezTo>
                    <a:pt x="177" y="885"/>
                    <a:pt x="179" y="871"/>
                    <a:pt x="179" y="851"/>
                  </a:cubicBezTo>
                  <a:cubicBezTo>
                    <a:pt x="181" y="855"/>
                    <a:pt x="181" y="855"/>
                    <a:pt x="181" y="855"/>
                  </a:cubicBezTo>
                  <a:cubicBezTo>
                    <a:pt x="188" y="868"/>
                    <a:pt x="191" y="874"/>
                    <a:pt x="192" y="887"/>
                  </a:cubicBezTo>
                  <a:cubicBezTo>
                    <a:pt x="192" y="888"/>
                    <a:pt x="193" y="889"/>
                    <a:pt x="194" y="889"/>
                  </a:cubicBezTo>
                  <a:cubicBezTo>
                    <a:pt x="195" y="888"/>
                    <a:pt x="195" y="888"/>
                    <a:pt x="195" y="887"/>
                  </a:cubicBezTo>
                  <a:cubicBezTo>
                    <a:pt x="194" y="873"/>
                    <a:pt x="190" y="866"/>
                    <a:pt x="184" y="854"/>
                  </a:cubicBezTo>
                  <a:cubicBezTo>
                    <a:pt x="179" y="845"/>
                    <a:pt x="179" y="845"/>
                    <a:pt x="179" y="845"/>
                  </a:cubicBezTo>
                  <a:cubicBezTo>
                    <a:pt x="179" y="833"/>
                    <a:pt x="180" y="824"/>
                    <a:pt x="182" y="813"/>
                  </a:cubicBezTo>
                  <a:cubicBezTo>
                    <a:pt x="184" y="795"/>
                    <a:pt x="186" y="772"/>
                    <a:pt x="186" y="731"/>
                  </a:cubicBezTo>
                  <a:cubicBezTo>
                    <a:pt x="185" y="699"/>
                    <a:pt x="181" y="665"/>
                    <a:pt x="175" y="632"/>
                  </a:cubicBezTo>
                  <a:cubicBezTo>
                    <a:pt x="181" y="648"/>
                    <a:pt x="187" y="664"/>
                    <a:pt x="195" y="677"/>
                  </a:cubicBezTo>
                  <a:cubicBezTo>
                    <a:pt x="200" y="685"/>
                    <a:pt x="201" y="692"/>
                    <a:pt x="202" y="700"/>
                  </a:cubicBezTo>
                  <a:cubicBezTo>
                    <a:pt x="203" y="706"/>
                    <a:pt x="204" y="713"/>
                    <a:pt x="207" y="720"/>
                  </a:cubicBezTo>
                  <a:cubicBezTo>
                    <a:pt x="211" y="728"/>
                    <a:pt x="211" y="728"/>
                    <a:pt x="211" y="728"/>
                  </a:cubicBezTo>
                  <a:cubicBezTo>
                    <a:pt x="217" y="739"/>
                    <a:pt x="222" y="749"/>
                    <a:pt x="222" y="763"/>
                  </a:cubicBezTo>
                  <a:cubicBezTo>
                    <a:pt x="222" y="764"/>
                    <a:pt x="222" y="764"/>
                    <a:pt x="223" y="764"/>
                  </a:cubicBezTo>
                  <a:cubicBezTo>
                    <a:pt x="224" y="764"/>
                    <a:pt x="225" y="764"/>
                    <a:pt x="225" y="763"/>
                  </a:cubicBezTo>
                  <a:cubicBezTo>
                    <a:pt x="225" y="748"/>
                    <a:pt x="220" y="737"/>
                    <a:pt x="214" y="726"/>
                  </a:cubicBezTo>
                  <a:cubicBezTo>
                    <a:pt x="210" y="719"/>
                    <a:pt x="210" y="719"/>
                    <a:pt x="210" y="719"/>
                  </a:cubicBezTo>
                  <a:cubicBezTo>
                    <a:pt x="207" y="712"/>
                    <a:pt x="206" y="706"/>
                    <a:pt x="205" y="699"/>
                  </a:cubicBezTo>
                  <a:cubicBezTo>
                    <a:pt x="204" y="693"/>
                    <a:pt x="203" y="686"/>
                    <a:pt x="200" y="679"/>
                  </a:cubicBezTo>
                  <a:cubicBezTo>
                    <a:pt x="203" y="681"/>
                    <a:pt x="203" y="681"/>
                    <a:pt x="203" y="681"/>
                  </a:cubicBezTo>
                  <a:cubicBezTo>
                    <a:pt x="206" y="683"/>
                    <a:pt x="209" y="685"/>
                    <a:pt x="212" y="687"/>
                  </a:cubicBezTo>
                  <a:cubicBezTo>
                    <a:pt x="214" y="690"/>
                    <a:pt x="216" y="693"/>
                    <a:pt x="218" y="696"/>
                  </a:cubicBezTo>
                  <a:cubicBezTo>
                    <a:pt x="221" y="701"/>
                    <a:pt x="224" y="707"/>
                    <a:pt x="231" y="710"/>
                  </a:cubicBezTo>
                  <a:cubicBezTo>
                    <a:pt x="232" y="710"/>
                    <a:pt x="232" y="709"/>
                    <a:pt x="233" y="709"/>
                  </a:cubicBezTo>
                  <a:cubicBezTo>
                    <a:pt x="233" y="708"/>
                    <a:pt x="233" y="707"/>
                    <a:pt x="232" y="707"/>
                  </a:cubicBezTo>
                  <a:cubicBezTo>
                    <a:pt x="226" y="705"/>
                    <a:pt x="223" y="700"/>
                    <a:pt x="220" y="694"/>
                  </a:cubicBezTo>
                  <a:cubicBezTo>
                    <a:pt x="218" y="691"/>
                    <a:pt x="216" y="688"/>
                    <a:pt x="214" y="685"/>
                  </a:cubicBezTo>
                  <a:cubicBezTo>
                    <a:pt x="211" y="683"/>
                    <a:pt x="208" y="680"/>
                    <a:pt x="204" y="678"/>
                  </a:cubicBezTo>
                  <a:cubicBezTo>
                    <a:pt x="198" y="674"/>
                    <a:pt x="198" y="674"/>
                    <a:pt x="198" y="674"/>
                  </a:cubicBezTo>
                  <a:cubicBezTo>
                    <a:pt x="197" y="673"/>
                    <a:pt x="197" y="673"/>
                    <a:pt x="197" y="673"/>
                  </a:cubicBezTo>
                  <a:cubicBezTo>
                    <a:pt x="187" y="659"/>
                    <a:pt x="181" y="641"/>
                    <a:pt x="176" y="624"/>
                  </a:cubicBezTo>
                  <a:cubicBezTo>
                    <a:pt x="172" y="614"/>
                    <a:pt x="172" y="614"/>
                    <a:pt x="172" y="614"/>
                  </a:cubicBezTo>
                  <a:cubicBezTo>
                    <a:pt x="172" y="614"/>
                    <a:pt x="172" y="614"/>
                    <a:pt x="172" y="614"/>
                  </a:cubicBezTo>
                  <a:cubicBezTo>
                    <a:pt x="169" y="594"/>
                    <a:pt x="165" y="576"/>
                    <a:pt x="162" y="560"/>
                  </a:cubicBezTo>
                  <a:cubicBezTo>
                    <a:pt x="158" y="540"/>
                    <a:pt x="154" y="523"/>
                    <a:pt x="152" y="510"/>
                  </a:cubicBezTo>
                  <a:cubicBezTo>
                    <a:pt x="151" y="488"/>
                    <a:pt x="149" y="471"/>
                    <a:pt x="147" y="453"/>
                  </a:cubicBezTo>
                  <a:cubicBezTo>
                    <a:pt x="146" y="443"/>
                    <a:pt x="145" y="432"/>
                    <a:pt x="144" y="421"/>
                  </a:cubicBezTo>
                  <a:cubicBezTo>
                    <a:pt x="144" y="420"/>
                    <a:pt x="144" y="420"/>
                    <a:pt x="144" y="419"/>
                  </a:cubicBezTo>
                  <a:cubicBezTo>
                    <a:pt x="144" y="418"/>
                    <a:pt x="143" y="416"/>
                    <a:pt x="143" y="414"/>
                  </a:cubicBezTo>
                  <a:cubicBezTo>
                    <a:pt x="143" y="410"/>
                    <a:pt x="142" y="406"/>
                    <a:pt x="142" y="402"/>
                  </a:cubicBezTo>
                  <a:cubicBezTo>
                    <a:pt x="140" y="355"/>
                    <a:pt x="131" y="286"/>
                    <a:pt x="106" y="230"/>
                  </a:cubicBezTo>
                  <a:cubicBezTo>
                    <a:pt x="106" y="229"/>
                    <a:pt x="88" y="172"/>
                    <a:pt x="82" y="153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94" y="159"/>
                    <a:pt x="109" y="167"/>
                    <a:pt x="119" y="177"/>
                  </a:cubicBezTo>
                  <a:cubicBezTo>
                    <a:pt x="131" y="192"/>
                    <a:pt x="142" y="209"/>
                    <a:pt x="150" y="227"/>
                  </a:cubicBezTo>
                  <a:cubicBezTo>
                    <a:pt x="171" y="261"/>
                    <a:pt x="181" y="291"/>
                    <a:pt x="185" y="323"/>
                  </a:cubicBezTo>
                  <a:cubicBezTo>
                    <a:pt x="186" y="331"/>
                    <a:pt x="186" y="331"/>
                    <a:pt x="186" y="331"/>
                  </a:cubicBezTo>
                  <a:cubicBezTo>
                    <a:pt x="189" y="344"/>
                    <a:pt x="191" y="355"/>
                    <a:pt x="193" y="366"/>
                  </a:cubicBezTo>
                  <a:cubicBezTo>
                    <a:pt x="193" y="366"/>
                    <a:pt x="193" y="367"/>
                    <a:pt x="193" y="367"/>
                  </a:cubicBezTo>
                  <a:cubicBezTo>
                    <a:pt x="197" y="384"/>
                    <a:pt x="197" y="400"/>
                    <a:pt x="193" y="416"/>
                  </a:cubicBezTo>
                  <a:cubicBezTo>
                    <a:pt x="191" y="424"/>
                    <a:pt x="189" y="431"/>
                    <a:pt x="187" y="438"/>
                  </a:cubicBezTo>
                  <a:cubicBezTo>
                    <a:pt x="182" y="453"/>
                    <a:pt x="182" y="453"/>
                    <a:pt x="182" y="453"/>
                  </a:cubicBezTo>
                  <a:cubicBezTo>
                    <a:pt x="180" y="459"/>
                    <a:pt x="180" y="465"/>
                    <a:pt x="180" y="471"/>
                  </a:cubicBezTo>
                  <a:cubicBezTo>
                    <a:pt x="180" y="476"/>
                    <a:pt x="180" y="482"/>
                    <a:pt x="179" y="487"/>
                  </a:cubicBezTo>
                  <a:cubicBezTo>
                    <a:pt x="179" y="488"/>
                    <a:pt x="180" y="488"/>
                    <a:pt x="180" y="489"/>
                  </a:cubicBezTo>
                  <a:cubicBezTo>
                    <a:pt x="181" y="489"/>
                    <a:pt x="182" y="488"/>
                    <a:pt x="182" y="487"/>
                  </a:cubicBezTo>
                  <a:cubicBezTo>
                    <a:pt x="183" y="482"/>
                    <a:pt x="183" y="476"/>
                    <a:pt x="183" y="471"/>
                  </a:cubicBezTo>
                  <a:cubicBezTo>
                    <a:pt x="183" y="465"/>
                    <a:pt x="183" y="459"/>
                    <a:pt x="185" y="454"/>
                  </a:cubicBezTo>
                  <a:cubicBezTo>
                    <a:pt x="189" y="439"/>
                    <a:pt x="189" y="439"/>
                    <a:pt x="189" y="439"/>
                  </a:cubicBezTo>
                  <a:cubicBezTo>
                    <a:pt x="192" y="432"/>
                    <a:pt x="194" y="424"/>
                    <a:pt x="196" y="417"/>
                  </a:cubicBezTo>
                  <a:cubicBezTo>
                    <a:pt x="197" y="411"/>
                    <a:pt x="198" y="406"/>
                    <a:pt x="198" y="400"/>
                  </a:cubicBezTo>
                  <a:cubicBezTo>
                    <a:pt x="202" y="425"/>
                    <a:pt x="203" y="450"/>
                    <a:pt x="202" y="480"/>
                  </a:cubicBezTo>
                  <a:cubicBezTo>
                    <a:pt x="200" y="530"/>
                    <a:pt x="201" y="538"/>
                    <a:pt x="208" y="571"/>
                  </a:cubicBezTo>
                  <a:cubicBezTo>
                    <a:pt x="213" y="592"/>
                    <a:pt x="213" y="592"/>
                    <a:pt x="213" y="592"/>
                  </a:cubicBezTo>
                  <a:cubicBezTo>
                    <a:pt x="213" y="593"/>
                    <a:pt x="214" y="594"/>
                    <a:pt x="214" y="594"/>
                  </a:cubicBezTo>
                  <a:cubicBezTo>
                    <a:pt x="215" y="593"/>
                    <a:pt x="216" y="593"/>
                    <a:pt x="216" y="592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04" y="537"/>
                    <a:pt x="203" y="530"/>
                    <a:pt x="205" y="480"/>
                  </a:cubicBezTo>
                  <a:cubicBezTo>
                    <a:pt x="207" y="424"/>
                    <a:pt x="200" y="387"/>
                    <a:pt x="189" y="331"/>
                  </a:cubicBezTo>
                  <a:cubicBezTo>
                    <a:pt x="189" y="331"/>
                    <a:pt x="188" y="322"/>
                    <a:pt x="188" y="323"/>
                  </a:cubicBezTo>
                  <a:cubicBezTo>
                    <a:pt x="184" y="290"/>
                    <a:pt x="173" y="260"/>
                    <a:pt x="153" y="225"/>
                  </a:cubicBezTo>
                  <a:cubicBezTo>
                    <a:pt x="148" y="214"/>
                    <a:pt x="142" y="204"/>
                    <a:pt x="135" y="194"/>
                  </a:cubicBezTo>
                  <a:cubicBezTo>
                    <a:pt x="136" y="194"/>
                    <a:pt x="136" y="193"/>
                    <a:pt x="135" y="193"/>
                  </a:cubicBezTo>
                  <a:cubicBezTo>
                    <a:pt x="132" y="187"/>
                    <a:pt x="130" y="178"/>
                    <a:pt x="127" y="170"/>
                  </a:cubicBezTo>
                  <a:cubicBezTo>
                    <a:pt x="125" y="162"/>
                    <a:pt x="123" y="153"/>
                    <a:pt x="119" y="147"/>
                  </a:cubicBezTo>
                  <a:cubicBezTo>
                    <a:pt x="113" y="136"/>
                    <a:pt x="105" y="129"/>
                    <a:pt x="97" y="121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0" y="114"/>
                    <a:pt x="89" y="113"/>
                    <a:pt x="88" y="112"/>
                  </a:cubicBezTo>
                  <a:cubicBezTo>
                    <a:pt x="87" y="109"/>
                    <a:pt x="86" y="107"/>
                    <a:pt x="86" y="104"/>
                  </a:cubicBezTo>
                  <a:cubicBezTo>
                    <a:pt x="86" y="100"/>
                    <a:pt x="86" y="95"/>
                    <a:pt x="87" y="90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4"/>
                    <a:pt x="88" y="81"/>
                    <a:pt x="88" y="77"/>
                  </a:cubicBezTo>
                  <a:cubicBezTo>
                    <a:pt x="97" y="89"/>
                    <a:pt x="109" y="103"/>
                    <a:pt x="127" y="110"/>
                  </a:cubicBezTo>
                  <a:cubicBezTo>
                    <a:pt x="128" y="110"/>
                    <a:pt x="130" y="111"/>
                    <a:pt x="131" y="111"/>
                  </a:cubicBezTo>
                  <a:cubicBezTo>
                    <a:pt x="141" y="122"/>
                    <a:pt x="145" y="130"/>
                    <a:pt x="150" y="142"/>
                  </a:cubicBezTo>
                  <a:cubicBezTo>
                    <a:pt x="154" y="150"/>
                    <a:pt x="154" y="150"/>
                    <a:pt x="154" y="150"/>
                  </a:cubicBezTo>
                  <a:cubicBezTo>
                    <a:pt x="154" y="151"/>
                    <a:pt x="155" y="151"/>
                    <a:pt x="156" y="151"/>
                  </a:cubicBezTo>
                  <a:cubicBezTo>
                    <a:pt x="157" y="150"/>
                    <a:pt x="157" y="150"/>
                    <a:pt x="157" y="149"/>
                  </a:cubicBezTo>
                  <a:cubicBezTo>
                    <a:pt x="153" y="141"/>
                    <a:pt x="153" y="141"/>
                    <a:pt x="153" y="141"/>
                  </a:cubicBezTo>
                  <a:cubicBezTo>
                    <a:pt x="149" y="131"/>
                    <a:pt x="145" y="123"/>
                    <a:pt x="138" y="115"/>
                  </a:cubicBezTo>
                  <a:cubicBezTo>
                    <a:pt x="157" y="124"/>
                    <a:pt x="163" y="136"/>
                    <a:pt x="169" y="146"/>
                  </a:cubicBezTo>
                  <a:cubicBezTo>
                    <a:pt x="169" y="147"/>
                    <a:pt x="170" y="147"/>
                    <a:pt x="171" y="147"/>
                  </a:cubicBezTo>
                  <a:cubicBezTo>
                    <a:pt x="171" y="146"/>
                    <a:pt x="172" y="145"/>
                    <a:pt x="171" y="144"/>
                  </a:cubicBezTo>
                  <a:cubicBezTo>
                    <a:pt x="165" y="133"/>
                    <a:pt x="157" y="119"/>
                    <a:pt x="133" y="109"/>
                  </a:cubicBezTo>
                  <a:cubicBezTo>
                    <a:pt x="133" y="109"/>
                    <a:pt x="133" y="108"/>
                    <a:pt x="132" y="108"/>
                  </a:cubicBezTo>
                  <a:cubicBezTo>
                    <a:pt x="132" y="108"/>
                    <a:pt x="132" y="108"/>
                    <a:pt x="131" y="108"/>
                  </a:cubicBezTo>
                  <a:cubicBezTo>
                    <a:pt x="130" y="108"/>
                    <a:pt x="129" y="107"/>
                    <a:pt x="128" y="107"/>
                  </a:cubicBezTo>
                  <a:cubicBezTo>
                    <a:pt x="107" y="99"/>
                    <a:pt x="94" y="81"/>
                    <a:pt x="85" y="68"/>
                  </a:cubicBezTo>
                  <a:cubicBezTo>
                    <a:pt x="82" y="64"/>
                    <a:pt x="79" y="60"/>
                    <a:pt x="77" y="58"/>
                  </a:cubicBezTo>
                  <a:cubicBezTo>
                    <a:pt x="70" y="48"/>
                    <a:pt x="70" y="37"/>
                    <a:pt x="70" y="28"/>
                  </a:cubicBezTo>
                  <a:cubicBezTo>
                    <a:pt x="69" y="18"/>
                    <a:pt x="69" y="8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2"/>
                    <a:pt x="59" y="2"/>
                    <a:pt x="60" y="2"/>
                  </a:cubicBezTo>
                  <a:cubicBezTo>
                    <a:pt x="66" y="9"/>
                    <a:pt x="66" y="18"/>
                    <a:pt x="67" y="28"/>
                  </a:cubicBezTo>
                  <a:cubicBezTo>
                    <a:pt x="67" y="35"/>
                    <a:pt x="67" y="43"/>
                    <a:pt x="70" y="52"/>
                  </a:cubicBezTo>
                  <a:cubicBezTo>
                    <a:pt x="62" y="44"/>
                    <a:pt x="51" y="36"/>
                    <a:pt x="41" y="29"/>
                  </a:cubicBezTo>
                  <a:cubicBezTo>
                    <a:pt x="27" y="19"/>
                    <a:pt x="13" y="9"/>
                    <a:pt x="9" y="2"/>
                  </a:cubicBezTo>
                  <a:cubicBezTo>
                    <a:pt x="8" y="1"/>
                    <a:pt x="7" y="1"/>
                    <a:pt x="7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11" y="11"/>
                    <a:pt x="25" y="21"/>
                    <a:pt x="39" y="31"/>
                  </a:cubicBezTo>
                  <a:cubicBezTo>
                    <a:pt x="52" y="41"/>
                    <a:pt x="65" y="50"/>
                    <a:pt x="74" y="60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7" y="62"/>
                    <a:pt x="79" y="66"/>
                    <a:pt x="82" y="70"/>
                  </a:cubicBezTo>
                  <a:cubicBezTo>
                    <a:pt x="83" y="71"/>
                    <a:pt x="84" y="72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cubicBezTo>
                    <a:pt x="85" y="78"/>
                    <a:pt x="85" y="82"/>
                    <a:pt x="84" y="86"/>
                  </a:cubicBezTo>
                  <a:cubicBezTo>
                    <a:pt x="82" y="85"/>
                    <a:pt x="78" y="83"/>
                    <a:pt x="73" y="81"/>
                  </a:cubicBezTo>
                  <a:cubicBezTo>
                    <a:pt x="67" y="78"/>
                    <a:pt x="58" y="75"/>
                    <a:pt x="51" y="70"/>
                  </a:cubicBezTo>
                  <a:cubicBezTo>
                    <a:pt x="42" y="66"/>
                    <a:pt x="12" y="44"/>
                    <a:pt x="10" y="37"/>
                  </a:cubicBezTo>
                  <a:cubicBezTo>
                    <a:pt x="10" y="36"/>
                    <a:pt x="9" y="36"/>
                    <a:pt x="8" y="36"/>
                  </a:cubicBezTo>
                  <a:cubicBezTo>
                    <a:pt x="8" y="36"/>
                    <a:pt x="7" y="37"/>
                    <a:pt x="7" y="38"/>
                  </a:cubicBezTo>
                  <a:cubicBezTo>
                    <a:pt x="9" y="47"/>
                    <a:pt x="43" y="70"/>
                    <a:pt x="49" y="73"/>
                  </a:cubicBezTo>
                  <a:cubicBezTo>
                    <a:pt x="51" y="74"/>
                    <a:pt x="52" y="75"/>
                    <a:pt x="54" y="76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72" y="98"/>
                    <a:pt x="78" y="106"/>
                    <a:pt x="86" y="113"/>
                  </a:cubicBezTo>
                  <a:cubicBezTo>
                    <a:pt x="87" y="117"/>
                    <a:pt x="89" y="120"/>
                    <a:pt x="91" y="123"/>
                  </a:cubicBezTo>
                  <a:cubicBezTo>
                    <a:pt x="95" y="132"/>
                    <a:pt x="99" y="140"/>
                    <a:pt x="97" y="148"/>
                  </a:cubicBezTo>
                  <a:cubicBezTo>
                    <a:pt x="87" y="138"/>
                    <a:pt x="77" y="129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7" y="121"/>
                  </a:cubicBezTo>
                  <a:cubicBezTo>
                    <a:pt x="54" y="110"/>
                    <a:pt x="43" y="101"/>
                    <a:pt x="35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3" y="87"/>
                    <a:pt x="7" y="66"/>
                    <a:pt x="7" y="66"/>
                  </a:cubicBezTo>
                  <a:cubicBezTo>
                    <a:pt x="7" y="65"/>
                    <a:pt x="6" y="65"/>
                    <a:pt x="5" y="66"/>
                  </a:cubicBezTo>
                  <a:cubicBezTo>
                    <a:pt x="4" y="66"/>
                    <a:pt x="4" y="67"/>
                    <a:pt x="5" y="68"/>
                  </a:cubicBezTo>
                  <a:cubicBezTo>
                    <a:pt x="5" y="69"/>
                    <a:pt x="21" y="89"/>
                    <a:pt x="32" y="97"/>
                  </a:cubicBezTo>
                  <a:cubicBezTo>
                    <a:pt x="38" y="104"/>
                    <a:pt x="43" y="118"/>
                    <a:pt x="47" y="135"/>
                  </a:cubicBezTo>
                  <a:cubicBezTo>
                    <a:pt x="47" y="135"/>
                    <a:pt x="46" y="135"/>
                    <a:pt x="46" y="135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25" y="123"/>
                    <a:pt x="25" y="123"/>
                    <a:pt x="25" y="123"/>
                  </a:cubicBezTo>
                  <a:cubicBezTo>
                    <a:pt x="15" y="116"/>
                    <a:pt x="5" y="108"/>
                    <a:pt x="4" y="95"/>
                  </a:cubicBezTo>
                  <a:cubicBezTo>
                    <a:pt x="3" y="94"/>
                    <a:pt x="3" y="93"/>
                    <a:pt x="2" y="93"/>
                  </a:cubicBezTo>
                  <a:cubicBezTo>
                    <a:pt x="1" y="93"/>
                    <a:pt x="0" y="94"/>
                    <a:pt x="1" y="95"/>
                  </a:cubicBezTo>
                  <a:cubicBezTo>
                    <a:pt x="2" y="109"/>
                    <a:pt x="13" y="118"/>
                    <a:pt x="23" y="126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42" y="142"/>
                    <a:pt x="50" y="156"/>
                    <a:pt x="54" y="168"/>
                  </a:cubicBezTo>
                  <a:cubicBezTo>
                    <a:pt x="54" y="171"/>
                    <a:pt x="55" y="174"/>
                    <a:pt x="55" y="177"/>
                  </a:cubicBezTo>
                  <a:cubicBezTo>
                    <a:pt x="55" y="176"/>
                    <a:pt x="54" y="176"/>
                    <a:pt x="53" y="176"/>
                  </a:cubicBezTo>
                  <a:cubicBezTo>
                    <a:pt x="47" y="173"/>
                    <a:pt x="39" y="171"/>
                    <a:pt x="34" y="171"/>
                  </a:cubicBezTo>
                  <a:cubicBezTo>
                    <a:pt x="34" y="171"/>
                    <a:pt x="34" y="171"/>
                    <a:pt x="33" y="171"/>
                  </a:cubicBezTo>
                  <a:cubicBezTo>
                    <a:pt x="23" y="162"/>
                    <a:pt x="23" y="162"/>
                    <a:pt x="23" y="162"/>
                  </a:cubicBezTo>
                  <a:cubicBezTo>
                    <a:pt x="14" y="154"/>
                    <a:pt x="7" y="149"/>
                    <a:pt x="6" y="136"/>
                  </a:cubicBezTo>
                  <a:cubicBezTo>
                    <a:pt x="6" y="135"/>
                    <a:pt x="5" y="135"/>
                    <a:pt x="5" y="135"/>
                  </a:cubicBezTo>
                  <a:cubicBezTo>
                    <a:pt x="4" y="135"/>
                    <a:pt x="3" y="135"/>
                    <a:pt x="3" y="136"/>
                  </a:cubicBezTo>
                  <a:cubicBezTo>
                    <a:pt x="4" y="150"/>
                    <a:pt x="12" y="156"/>
                    <a:pt x="21" y="164"/>
                  </a:cubicBezTo>
                  <a:cubicBezTo>
                    <a:pt x="21" y="164"/>
                    <a:pt x="32" y="173"/>
                    <a:pt x="32" y="173"/>
                  </a:cubicBezTo>
                  <a:cubicBezTo>
                    <a:pt x="32" y="174"/>
                    <a:pt x="32" y="174"/>
                    <a:pt x="33" y="174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5" y="180"/>
                    <a:pt x="39" y="194"/>
                    <a:pt x="44" y="212"/>
                  </a:cubicBezTo>
                  <a:cubicBezTo>
                    <a:pt x="32" y="198"/>
                    <a:pt x="6" y="178"/>
                    <a:pt x="6" y="178"/>
                  </a:cubicBezTo>
                  <a:cubicBezTo>
                    <a:pt x="5" y="177"/>
                    <a:pt x="4" y="177"/>
                    <a:pt x="3" y="178"/>
                  </a:cubicBezTo>
                  <a:cubicBezTo>
                    <a:pt x="3" y="179"/>
                    <a:pt x="3" y="179"/>
                    <a:pt x="4" y="180"/>
                  </a:cubicBezTo>
                  <a:cubicBezTo>
                    <a:pt x="9" y="184"/>
                    <a:pt x="18" y="191"/>
                    <a:pt x="27" y="199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36" y="210"/>
                    <a:pt x="46" y="230"/>
                    <a:pt x="51" y="247"/>
                  </a:cubicBezTo>
                  <a:cubicBezTo>
                    <a:pt x="36" y="233"/>
                    <a:pt x="18" y="218"/>
                    <a:pt x="8" y="212"/>
                  </a:cubicBezTo>
                  <a:cubicBezTo>
                    <a:pt x="7" y="212"/>
                    <a:pt x="7" y="212"/>
                    <a:pt x="6" y="213"/>
                  </a:cubicBezTo>
                  <a:cubicBezTo>
                    <a:pt x="6" y="213"/>
                    <a:pt x="6" y="214"/>
                    <a:pt x="7" y="215"/>
                  </a:cubicBezTo>
                  <a:cubicBezTo>
                    <a:pt x="12" y="218"/>
                    <a:pt x="19" y="223"/>
                    <a:pt x="26" y="229"/>
                  </a:cubicBezTo>
                  <a:cubicBezTo>
                    <a:pt x="26" y="229"/>
                    <a:pt x="26" y="230"/>
                    <a:pt x="26" y="230"/>
                  </a:cubicBezTo>
                  <a:cubicBezTo>
                    <a:pt x="28" y="237"/>
                    <a:pt x="33" y="244"/>
                    <a:pt x="39" y="253"/>
                  </a:cubicBezTo>
                  <a:cubicBezTo>
                    <a:pt x="46" y="263"/>
                    <a:pt x="53" y="274"/>
                    <a:pt x="55" y="284"/>
                  </a:cubicBezTo>
                  <a:cubicBezTo>
                    <a:pt x="40" y="272"/>
                    <a:pt x="16" y="252"/>
                    <a:pt x="6" y="233"/>
                  </a:cubicBezTo>
                  <a:cubicBezTo>
                    <a:pt x="6" y="232"/>
                    <a:pt x="5" y="232"/>
                    <a:pt x="4" y="232"/>
                  </a:cubicBezTo>
                  <a:cubicBezTo>
                    <a:pt x="3" y="232"/>
                    <a:pt x="3" y="233"/>
                    <a:pt x="3" y="234"/>
                  </a:cubicBezTo>
                  <a:close/>
                  <a:moveTo>
                    <a:pt x="84" y="90"/>
                  </a:moveTo>
                  <a:cubicBezTo>
                    <a:pt x="83" y="95"/>
                    <a:pt x="83" y="100"/>
                    <a:pt x="83" y="105"/>
                  </a:cubicBezTo>
                  <a:cubicBezTo>
                    <a:pt x="83" y="105"/>
                    <a:pt x="83" y="106"/>
                    <a:pt x="83" y="107"/>
                  </a:cubicBezTo>
                  <a:cubicBezTo>
                    <a:pt x="78" y="101"/>
                    <a:pt x="73" y="95"/>
                    <a:pt x="68" y="8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5" y="81"/>
                    <a:pt x="69" y="83"/>
                    <a:pt x="72" y="84"/>
                  </a:cubicBezTo>
                  <a:cubicBezTo>
                    <a:pt x="77" y="86"/>
                    <a:pt x="81" y="88"/>
                    <a:pt x="84" y="90"/>
                  </a:cubicBezTo>
                  <a:close/>
                  <a:moveTo>
                    <a:pt x="63" y="1449"/>
                  </a:moveTo>
                  <a:cubicBezTo>
                    <a:pt x="70" y="1416"/>
                    <a:pt x="78" y="1378"/>
                    <a:pt x="83" y="1342"/>
                  </a:cubicBezTo>
                  <a:cubicBezTo>
                    <a:pt x="94" y="1265"/>
                    <a:pt x="100" y="1144"/>
                    <a:pt x="101" y="1077"/>
                  </a:cubicBezTo>
                  <a:cubicBezTo>
                    <a:pt x="102" y="1038"/>
                    <a:pt x="109" y="992"/>
                    <a:pt x="116" y="946"/>
                  </a:cubicBezTo>
                  <a:cubicBezTo>
                    <a:pt x="122" y="907"/>
                    <a:pt x="132" y="836"/>
                    <a:pt x="131" y="822"/>
                  </a:cubicBezTo>
                  <a:cubicBezTo>
                    <a:pt x="132" y="799"/>
                    <a:pt x="135" y="774"/>
                    <a:pt x="139" y="745"/>
                  </a:cubicBezTo>
                  <a:cubicBezTo>
                    <a:pt x="144" y="703"/>
                    <a:pt x="151" y="654"/>
                    <a:pt x="153" y="596"/>
                  </a:cubicBezTo>
                  <a:cubicBezTo>
                    <a:pt x="154" y="572"/>
                    <a:pt x="152" y="551"/>
                    <a:pt x="152" y="533"/>
                  </a:cubicBezTo>
                  <a:cubicBezTo>
                    <a:pt x="153" y="542"/>
                    <a:pt x="155" y="551"/>
                    <a:pt x="157" y="561"/>
                  </a:cubicBezTo>
                  <a:cubicBezTo>
                    <a:pt x="167" y="608"/>
                    <a:pt x="180" y="672"/>
                    <a:pt x="181" y="730"/>
                  </a:cubicBezTo>
                  <a:cubicBezTo>
                    <a:pt x="181" y="770"/>
                    <a:pt x="181" y="794"/>
                    <a:pt x="179" y="813"/>
                  </a:cubicBezTo>
                  <a:cubicBezTo>
                    <a:pt x="178" y="824"/>
                    <a:pt x="176" y="833"/>
                    <a:pt x="176" y="844"/>
                  </a:cubicBezTo>
                  <a:cubicBezTo>
                    <a:pt x="176" y="845"/>
                    <a:pt x="176" y="845"/>
                    <a:pt x="176" y="845"/>
                  </a:cubicBezTo>
                  <a:cubicBezTo>
                    <a:pt x="176" y="847"/>
                    <a:pt x="176" y="848"/>
                    <a:pt x="176" y="850"/>
                  </a:cubicBezTo>
                  <a:cubicBezTo>
                    <a:pt x="176" y="871"/>
                    <a:pt x="174" y="884"/>
                    <a:pt x="172" y="897"/>
                  </a:cubicBezTo>
                  <a:cubicBezTo>
                    <a:pt x="171" y="906"/>
                    <a:pt x="170" y="913"/>
                    <a:pt x="169" y="923"/>
                  </a:cubicBezTo>
                  <a:cubicBezTo>
                    <a:pt x="162" y="962"/>
                    <a:pt x="161" y="996"/>
                    <a:pt x="159" y="1026"/>
                  </a:cubicBezTo>
                  <a:cubicBezTo>
                    <a:pt x="158" y="1059"/>
                    <a:pt x="158" y="1059"/>
                    <a:pt x="158" y="1059"/>
                  </a:cubicBezTo>
                  <a:cubicBezTo>
                    <a:pt x="158" y="1060"/>
                    <a:pt x="158" y="1061"/>
                    <a:pt x="158" y="1062"/>
                  </a:cubicBezTo>
                  <a:cubicBezTo>
                    <a:pt x="154" y="1110"/>
                    <a:pt x="144" y="1157"/>
                    <a:pt x="134" y="1202"/>
                  </a:cubicBezTo>
                  <a:cubicBezTo>
                    <a:pt x="126" y="1237"/>
                    <a:pt x="119" y="1273"/>
                    <a:pt x="114" y="1310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08" y="1351"/>
                    <a:pt x="105" y="1376"/>
                    <a:pt x="97" y="1403"/>
                  </a:cubicBezTo>
                  <a:cubicBezTo>
                    <a:pt x="91" y="1425"/>
                    <a:pt x="84" y="1449"/>
                    <a:pt x="81" y="1472"/>
                  </a:cubicBezTo>
                  <a:cubicBezTo>
                    <a:pt x="78" y="1493"/>
                    <a:pt x="80" y="1514"/>
                    <a:pt x="83" y="1533"/>
                  </a:cubicBezTo>
                  <a:cubicBezTo>
                    <a:pt x="84" y="1546"/>
                    <a:pt x="85" y="1560"/>
                    <a:pt x="85" y="1573"/>
                  </a:cubicBezTo>
                  <a:cubicBezTo>
                    <a:pt x="85" y="1576"/>
                    <a:pt x="84" y="1584"/>
                    <a:pt x="83" y="1593"/>
                  </a:cubicBezTo>
                  <a:cubicBezTo>
                    <a:pt x="79" y="1619"/>
                    <a:pt x="76" y="1643"/>
                    <a:pt x="78" y="1656"/>
                  </a:cubicBezTo>
                  <a:cubicBezTo>
                    <a:pt x="61" y="1632"/>
                    <a:pt x="54" y="1596"/>
                    <a:pt x="50" y="1570"/>
                  </a:cubicBezTo>
                  <a:cubicBezTo>
                    <a:pt x="51" y="1570"/>
                    <a:pt x="51" y="1569"/>
                    <a:pt x="50" y="1569"/>
                  </a:cubicBezTo>
                  <a:cubicBezTo>
                    <a:pt x="49" y="1560"/>
                    <a:pt x="49" y="1553"/>
                    <a:pt x="48" y="1548"/>
                  </a:cubicBezTo>
                  <a:cubicBezTo>
                    <a:pt x="48" y="1545"/>
                    <a:pt x="48" y="1545"/>
                    <a:pt x="48" y="1545"/>
                  </a:cubicBezTo>
                  <a:cubicBezTo>
                    <a:pt x="48" y="1542"/>
                    <a:pt x="48" y="1537"/>
                    <a:pt x="49" y="1531"/>
                  </a:cubicBezTo>
                  <a:cubicBezTo>
                    <a:pt x="50" y="1530"/>
                    <a:pt x="52" y="1513"/>
                    <a:pt x="53" y="1503"/>
                  </a:cubicBezTo>
                  <a:cubicBezTo>
                    <a:pt x="55" y="1488"/>
                    <a:pt x="58" y="1469"/>
                    <a:pt x="63" y="1449"/>
                  </a:cubicBezTo>
                  <a:close/>
                  <a:moveTo>
                    <a:pt x="139" y="479"/>
                  </a:moveTo>
                  <a:cubicBezTo>
                    <a:pt x="140" y="477"/>
                    <a:pt x="141" y="474"/>
                    <a:pt x="141" y="471"/>
                  </a:cubicBezTo>
                  <a:cubicBezTo>
                    <a:pt x="144" y="501"/>
                    <a:pt x="147" y="536"/>
                    <a:pt x="145" y="596"/>
                  </a:cubicBezTo>
                  <a:cubicBezTo>
                    <a:pt x="143" y="653"/>
                    <a:pt x="136" y="702"/>
                    <a:pt x="131" y="744"/>
                  </a:cubicBezTo>
                  <a:cubicBezTo>
                    <a:pt x="127" y="780"/>
                    <a:pt x="123" y="811"/>
                    <a:pt x="122" y="839"/>
                  </a:cubicBezTo>
                  <a:cubicBezTo>
                    <a:pt x="122" y="840"/>
                    <a:pt x="116" y="906"/>
                    <a:pt x="110" y="945"/>
                  </a:cubicBezTo>
                  <a:cubicBezTo>
                    <a:pt x="103" y="991"/>
                    <a:pt x="96" y="1038"/>
                    <a:pt x="95" y="1077"/>
                  </a:cubicBezTo>
                  <a:cubicBezTo>
                    <a:pt x="94" y="1143"/>
                    <a:pt x="90" y="1266"/>
                    <a:pt x="79" y="1342"/>
                  </a:cubicBezTo>
                  <a:cubicBezTo>
                    <a:pt x="75" y="1374"/>
                    <a:pt x="68" y="1406"/>
                    <a:pt x="62" y="1436"/>
                  </a:cubicBezTo>
                  <a:cubicBezTo>
                    <a:pt x="63" y="1421"/>
                    <a:pt x="64" y="1407"/>
                    <a:pt x="64" y="1396"/>
                  </a:cubicBezTo>
                  <a:cubicBezTo>
                    <a:pt x="63" y="1380"/>
                    <a:pt x="60" y="1355"/>
                    <a:pt x="56" y="1328"/>
                  </a:cubicBezTo>
                  <a:cubicBezTo>
                    <a:pt x="52" y="1296"/>
                    <a:pt x="47" y="1262"/>
                    <a:pt x="47" y="1239"/>
                  </a:cubicBezTo>
                  <a:cubicBezTo>
                    <a:pt x="46" y="1222"/>
                    <a:pt x="46" y="1222"/>
                    <a:pt x="46" y="1222"/>
                  </a:cubicBezTo>
                  <a:cubicBezTo>
                    <a:pt x="46" y="1209"/>
                    <a:pt x="46" y="1209"/>
                    <a:pt x="46" y="1209"/>
                  </a:cubicBezTo>
                  <a:cubicBezTo>
                    <a:pt x="44" y="1184"/>
                    <a:pt x="44" y="1182"/>
                    <a:pt x="53" y="1142"/>
                  </a:cubicBezTo>
                  <a:cubicBezTo>
                    <a:pt x="56" y="1127"/>
                    <a:pt x="56" y="1127"/>
                    <a:pt x="56" y="1127"/>
                  </a:cubicBezTo>
                  <a:cubicBezTo>
                    <a:pt x="56" y="1131"/>
                    <a:pt x="55" y="1134"/>
                    <a:pt x="55" y="1138"/>
                  </a:cubicBezTo>
                  <a:cubicBezTo>
                    <a:pt x="54" y="1152"/>
                    <a:pt x="52" y="1167"/>
                    <a:pt x="54" y="1176"/>
                  </a:cubicBezTo>
                  <a:cubicBezTo>
                    <a:pt x="58" y="1188"/>
                    <a:pt x="58" y="1188"/>
                    <a:pt x="58" y="1188"/>
                  </a:cubicBezTo>
                  <a:cubicBezTo>
                    <a:pt x="60" y="1196"/>
                    <a:pt x="63" y="1205"/>
                    <a:pt x="63" y="1208"/>
                  </a:cubicBezTo>
                  <a:cubicBezTo>
                    <a:pt x="64" y="1215"/>
                    <a:pt x="64" y="1222"/>
                    <a:pt x="65" y="1228"/>
                  </a:cubicBezTo>
                  <a:cubicBezTo>
                    <a:pt x="65" y="1234"/>
                    <a:pt x="66" y="1239"/>
                    <a:pt x="65" y="1245"/>
                  </a:cubicBezTo>
                  <a:cubicBezTo>
                    <a:pt x="64" y="1249"/>
                    <a:pt x="66" y="1253"/>
                    <a:pt x="66" y="1256"/>
                  </a:cubicBezTo>
                  <a:cubicBezTo>
                    <a:pt x="66" y="1263"/>
                    <a:pt x="69" y="1263"/>
                    <a:pt x="69" y="1256"/>
                  </a:cubicBezTo>
                  <a:cubicBezTo>
                    <a:pt x="69" y="1252"/>
                    <a:pt x="67" y="1250"/>
                    <a:pt x="68" y="1246"/>
                  </a:cubicBezTo>
                  <a:cubicBezTo>
                    <a:pt x="69" y="1239"/>
                    <a:pt x="68" y="1234"/>
                    <a:pt x="68" y="1228"/>
                  </a:cubicBezTo>
                  <a:cubicBezTo>
                    <a:pt x="67" y="1221"/>
                    <a:pt x="67" y="1215"/>
                    <a:pt x="66" y="1208"/>
                  </a:cubicBezTo>
                  <a:cubicBezTo>
                    <a:pt x="66" y="1205"/>
                    <a:pt x="64" y="1196"/>
                    <a:pt x="61" y="1187"/>
                  </a:cubicBezTo>
                  <a:cubicBezTo>
                    <a:pt x="57" y="1175"/>
                    <a:pt x="57" y="1175"/>
                    <a:pt x="57" y="1175"/>
                  </a:cubicBezTo>
                  <a:cubicBezTo>
                    <a:pt x="55" y="1167"/>
                    <a:pt x="57" y="1152"/>
                    <a:pt x="58" y="1138"/>
                  </a:cubicBezTo>
                  <a:cubicBezTo>
                    <a:pt x="59" y="1130"/>
                    <a:pt x="60" y="1122"/>
                    <a:pt x="60" y="1116"/>
                  </a:cubicBezTo>
                  <a:cubicBezTo>
                    <a:pt x="60" y="1116"/>
                    <a:pt x="59" y="1115"/>
                    <a:pt x="59" y="1115"/>
                  </a:cubicBezTo>
                  <a:cubicBezTo>
                    <a:pt x="59" y="1115"/>
                    <a:pt x="59" y="1114"/>
                    <a:pt x="59" y="1114"/>
                  </a:cubicBezTo>
                  <a:cubicBezTo>
                    <a:pt x="68" y="1077"/>
                    <a:pt x="78" y="1038"/>
                    <a:pt x="63" y="980"/>
                  </a:cubicBezTo>
                  <a:cubicBezTo>
                    <a:pt x="51" y="928"/>
                    <a:pt x="61" y="878"/>
                    <a:pt x="72" y="841"/>
                  </a:cubicBezTo>
                  <a:cubicBezTo>
                    <a:pt x="72" y="840"/>
                    <a:pt x="72" y="840"/>
                    <a:pt x="73" y="840"/>
                  </a:cubicBezTo>
                  <a:cubicBezTo>
                    <a:pt x="72" y="844"/>
                    <a:pt x="71" y="849"/>
                    <a:pt x="70" y="853"/>
                  </a:cubicBezTo>
                  <a:cubicBezTo>
                    <a:pt x="68" y="864"/>
                    <a:pt x="68" y="864"/>
                    <a:pt x="68" y="864"/>
                  </a:cubicBezTo>
                  <a:cubicBezTo>
                    <a:pt x="67" y="879"/>
                    <a:pt x="69" y="894"/>
                    <a:pt x="74" y="908"/>
                  </a:cubicBezTo>
                  <a:cubicBezTo>
                    <a:pt x="77" y="914"/>
                    <a:pt x="77" y="914"/>
                    <a:pt x="77" y="914"/>
                  </a:cubicBezTo>
                  <a:cubicBezTo>
                    <a:pt x="78" y="918"/>
                    <a:pt x="80" y="922"/>
                    <a:pt x="81" y="927"/>
                  </a:cubicBezTo>
                  <a:cubicBezTo>
                    <a:pt x="81" y="930"/>
                    <a:pt x="81" y="933"/>
                    <a:pt x="80" y="936"/>
                  </a:cubicBezTo>
                  <a:cubicBezTo>
                    <a:pt x="80" y="940"/>
                    <a:pt x="80" y="945"/>
                    <a:pt x="82" y="950"/>
                  </a:cubicBezTo>
                  <a:cubicBezTo>
                    <a:pt x="82" y="951"/>
                    <a:pt x="83" y="951"/>
                    <a:pt x="84" y="951"/>
                  </a:cubicBezTo>
                  <a:cubicBezTo>
                    <a:pt x="85" y="950"/>
                    <a:pt x="85" y="950"/>
                    <a:pt x="85" y="949"/>
                  </a:cubicBezTo>
                  <a:cubicBezTo>
                    <a:pt x="83" y="944"/>
                    <a:pt x="83" y="940"/>
                    <a:pt x="83" y="936"/>
                  </a:cubicBezTo>
                  <a:cubicBezTo>
                    <a:pt x="84" y="933"/>
                    <a:pt x="84" y="930"/>
                    <a:pt x="84" y="927"/>
                  </a:cubicBezTo>
                  <a:cubicBezTo>
                    <a:pt x="83" y="922"/>
                    <a:pt x="81" y="917"/>
                    <a:pt x="79" y="913"/>
                  </a:cubicBezTo>
                  <a:cubicBezTo>
                    <a:pt x="79" y="913"/>
                    <a:pt x="77" y="907"/>
                    <a:pt x="77" y="907"/>
                  </a:cubicBezTo>
                  <a:cubicBezTo>
                    <a:pt x="72" y="893"/>
                    <a:pt x="70" y="878"/>
                    <a:pt x="71" y="864"/>
                  </a:cubicBezTo>
                  <a:cubicBezTo>
                    <a:pt x="73" y="854"/>
                    <a:pt x="73" y="854"/>
                    <a:pt x="73" y="854"/>
                  </a:cubicBezTo>
                  <a:cubicBezTo>
                    <a:pt x="75" y="849"/>
                    <a:pt x="76" y="843"/>
                    <a:pt x="75" y="837"/>
                  </a:cubicBezTo>
                  <a:cubicBezTo>
                    <a:pt x="75" y="836"/>
                    <a:pt x="76" y="830"/>
                    <a:pt x="76" y="830"/>
                  </a:cubicBezTo>
                  <a:cubicBezTo>
                    <a:pt x="80" y="818"/>
                    <a:pt x="80" y="818"/>
                    <a:pt x="80" y="818"/>
                  </a:cubicBezTo>
                  <a:cubicBezTo>
                    <a:pt x="85" y="799"/>
                    <a:pt x="85" y="799"/>
                    <a:pt x="85" y="799"/>
                  </a:cubicBezTo>
                  <a:cubicBezTo>
                    <a:pt x="90" y="783"/>
                    <a:pt x="90" y="759"/>
                    <a:pt x="91" y="734"/>
                  </a:cubicBezTo>
                  <a:cubicBezTo>
                    <a:pt x="92" y="697"/>
                    <a:pt x="95" y="660"/>
                    <a:pt x="109" y="640"/>
                  </a:cubicBezTo>
                  <a:cubicBezTo>
                    <a:pt x="127" y="615"/>
                    <a:pt x="131" y="562"/>
                    <a:pt x="135" y="528"/>
                  </a:cubicBezTo>
                  <a:cubicBezTo>
                    <a:pt x="137" y="515"/>
                    <a:pt x="137" y="515"/>
                    <a:pt x="137" y="515"/>
                  </a:cubicBezTo>
                  <a:cubicBezTo>
                    <a:pt x="137" y="515"/>
                    <a:pt x="137" y="515"/>
                    <a:pt x="137" y="514"/>
                  </a:cubicBezTo>
                  <a:cubicBezTo>
                    <a:pt x="137" y="514"/>
                    <a:pt x="137" y="490"/>
                    <a:pt x="139" y="479"/>
                  </a:cubicBezTo>
                  <a:close/>
                  <a:moveTo>
                    <a:pt x="52" y="251"/>
                  </a:moveTo>
                  <a:cubicBezTo>
                    <a:pt x="53" y="259"/>
                    <a:pt x="54" y="267"/>
                    <a:pt x="55" y="275"/>
                  </a:cubicBezTo>
                  <a:cubicBezTo>
                    <a:pt x="52" y="267"/>
                    <a:pt x="46" y="259"/>
                    <a:pt x="41" y="251"/>
                  </a:cubicBezTo>
                  <a:cubicBezTo>
                    <a:pt x="37" y="244"/>
                    <a:pt x="33" y="238"/>
                    <a:pt x="30" y="232"/>
                  </a:cubicBezTo>
                  <a:cubicBezTo>
                    <a:pt x="38" y="238"/>
                    <a:pt x="45" y="245"/>
                    <a:pt x="52" y="251"/>
                  </a:cubicBezTo>
                  <a:close/>
                  <a:moveTo>
                    <a:pt x="50" y="224"/>
                  </a:moveTo>
                  <a:cubicBezTo>
                    <a:pt x="59" y="235"/>
                    <a:pt x="63" y="248"/>
                    <a:pt x="67" y="262"/>
                  </a:cubicBezTo>
                  <a:cubicBezTo>
                    <a:pt x="64" y="259"/>
                    <a:pt x="60" y="255"/>
                    <a:pt x="56" y="251"/>
                  </a:cubicBezTo>
                  <a:cubicBezTo>
                    <a:pt x="56" y="251"/>
                    <a:pt x="56" y="250"/>
                    <a:pt x="55" y="250"/>
                  </a:cubicBezTo>
                  <a:cubicBezTo>
                    <a:pt x="55" y="249"/>
                    <a:pt x="54" y="247"/>
                    <a:pt x="54" y="246"/>
                  </a:cubicBezTo>
                  <a:cubicBezTo>
                    <a:pt x="53" y="238"/>
                    <a:pt x="51" y="231"/>
                    <a:pt x="50" y="224"/>
                  </a:cubicBezTo>
                  <a:close/>
                  <a:moveTo>
                    <a:pt x="74" y="301"/>
                  </a:moveTo>
                  <a:cubicBezTo>
                    <a:pt x="69" y="297"/>
                    <a:pt x="59" y="287"/>
                    <a:pt x="59" y="286"/>
                  </a:cubicBezTo>
                  <a:cubicBezTo>
                    <a:pt x="58" y="277"/>
                    <a:pt x="57" y="267"/>
                    <a:pt x="56" y="258"/>
                  </a:cubicBezTo>
                  <a:cubicBezTo>
                    <a:pt x="56" y="257"/>
                    <a:pt x="67" y="269"/>
                    <a:pt x="67" y="270"/>
                  </a:cubicBezTo>
                  <a:cubicBezTo>
                    <a:pt x="68" y="271"/>
                    <a:pt x="68" y="272"/>
                    <a:pt x="69" y="272"/>
                  </a:cubicBezTo>
                  <a:cubicBezTo>
                    <a:pt x="69" y="274"/>
                    <a:pt x="69" y="274"/>
                    <a:pt x="69" y="274"/>
                  </a:cubicBezTo>
                  <a:cubicBezTo>
                    <a:pt x="70" y="282"/>
                    <a:pt x="74" y="301"/>
                    <a:pt x="74" y="301"/>
                  </a:cubicBezTo>
                  <a:close/>
                  <a:moveTo>
                    <a:pt x="75" y="279"/>
                  </a:moveTo>
                  <a:cubicBezTo>
                    <a:pt x="88" y="298"/>
                    <a:pt x="99" y="318"/>
                    <a:pt x="110" y="341"/>
                  </a:cubicBezTo>
                  <a:cubicBezTo>
                    <a:pt x="110" y="341"/>
                    <a:pt x="101" y="329"/>
                    <a:pt x="93" y="319"/>
                  </a:cubicBezTo>
                  <a:cubicBezTo>
                    <a:pt x="84" y="310"/>
                    <a:pt x="80" y="304"/>
                    <a:pt x="79" y="304"/>
                  </a:cubicBezTo>
                  <a:cubicBezTo>
                    <a:pt x="78" y="296"/>
                    <a:pt x="77" y="288"/>
                    <a:pt x="75" y="279"/>
                  </a:cubicBezTo>
                  <a:close/>
                  <a:moveTo>
                    <a:pt x="46" y="220"/>
                  </a:moveTo>
                  <a:cubicBezTo>
                    <a:pt x="46" y="223"/>
                    <a:pt x="47" y="227"/>
                    <a:pt x="48" y="230"/>
                  </a:cubicBezTo>
                  <a:cubicBezTo>
                    <a:pt x="45" y="223"/>
                    <a:pt x="41" y="216"/>
                    <a:pt x="38" y="209"/>
                  </a:cubicBezTo>
                  <a:cubicBezTo>
                    <a:pt x="41" y="213"/>
                    <a:pt x="45" y="217"/>
                    <a:pt x="46" y="220"/>
                  </a:cubicBezTo>
                  <a:close/>
                  <a:moveTo>
                    <a:pt x="37" y="177"/>
                  </a:moveTo>
                  <a:cubicBezTo>
                    <a:pt x="48" y="186"/>
                    <a:pt x="54" y="199"/>
                    <a:pt x="59" y="208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0" y="217"/>
                    <a:pt x="61" y="223"/>
                    <a:pt x="61" y="226"/>
                  </a:cubicBezTo>
                  <a:cubicBezTo>
                    <a:pt x="64" y="242"/>
                    <a:pt x="64" y="242"/>
                    <a:pt x="64" y="242"/>
                  </a:cubicBezTo>
                  <a:cubicBezTo>
                    <a:pt x="60" y="233"/>
                    <a:pt x="56" y="225"/>
                    <a:pt x="48" y="218"/>
                  </a:cubicBezTo>
                  <a:cubicBezTo>
                    <a:pt x="44" y="199"/>
                    <a:pt x="40" y="185"/>
                    <a:pt x="37" y="177"/>
                  </a:cubicBezTo>
                  <a:close/>
                  <a:moveTo>
                    <a:pt x="56" y="181"/>
                  </a:moveTo>
                  <a:cubicBezTo>
                    <a:pt x="57" y="188"/>
                    <a:pt x="58" y="195"/>
                    <a:pt x="59" y="202"/>
                  </a:cubicBezTo>
                  <a:cubicBezTo>
                    <a:pt x="54" y="192"/>
                    <a:pt x="48" y="182"/>
                    <a:pt x="38" y="174"/>
                  </a:cubicBezTo>
                  <a:cubicBezTo>
                    <a:pt x="42" y="175"/>
                    <a:pt x="47" y="176"/>
                    <a:pt x="52" y="179"/>
                  </a:cubicBezTo>
                  <a:cubicBezTo>
                    <a:pt x="53" y="179"/>
                    <a:pt x="55" y="180"/>
                    <a:pt x="56" y="181"/>
                  </a:cubicBezTo>
                  <a:close/>
                  <a:moveTo>
                    <a:pt x="48" y="139"/>
                  </a:moveTo>
                  <a:cubicBezTo>
                    <a:pt x="49" y="143"/>
                    <a:pt x="50" y="148"/>
                    <a:pt x="51" y="153"/>
                  </a:cubicBezTo>
                  <a:cubicBezTo>
                    <a:pt x="48" y="147"/>
                    <a:pt x="44" y="140"/>
                    <a:pt x="39" y="135"/>
                  </a:cubicBezTo>
                  <a:cubicBezTo>
                    <a:pt x="40" y="136"/>
                    <a:pt x="45" y="138"/>
                    <a:pt x="45" y="138"/>
                  </a:cubicBezTo>
                  <a:lnTo>
                    <a:pt x="48" y="139"/>
                  </a:lnTo>
                  <a:close/>
                  <a:moveTo>
                    <a:pt x="77" y="148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76" y="147"/>
                    <a:pt x="59" y="140"/>
                    <a:pt x="51" y="136"/>
                  </a:cubicBezTo>
                  <a:cubicBezTo>
                    <a:pt x="47" y="123"/>
                    <a:pt x="43" y="110"/>
                    <a:pt x="38" y="102"/>
                  </a:cubicBezTo>
                  <a:cubicBezTo>
                    <a:pt x="46" y="107"/>
                    <a:pt x="56" y="115"/>
                    <a:pt x="66" y="123"/>
                  </a:cubicBezTo>
                  <a:cubicBezTo>
                    <a:pt x="69" y="128"/>
                    <a:pt x="73" y="137"/>
                    <a:pt x="77" y="148"/>
                  </a:cubicBezTo>
                  <a:close/>
                  <a:moveTo>
                    <a:pt x="100" y="151"/>
                  </a:moveTo>
                  <a:cubicBezTo>
                    <a:pt x="103" y="141"/>
                    <a:pt x="98" y="131"/>
                    <a:pt x="93" y="122"/>
                  </a:cubicBezTo>
                  <a:cubicBezTo>
                    <a:pt x="93" y="121"/>
                    <a:pt x="92" y="121"/>
                    <a:pt x="92" y="120"/>
                  </a:cubicBezTo>
                  <a:cubicBezTo>
                    <a:pt x="95" y="123"/>
                    <a:pt x="95" y="123"/>
                    <a:pt x="95" y="123"/>
                  </a:cubicBezTo>
                  <a:cubicBezTo>
                    <a:pt x="103" y="131"/>
                    <a:pt x="111" y="138"/>
                    <a:pt x="116" y="148"/>
                  </a:cubicBezTo>
                  <a:cubicBezTo>
                    <a:pt x="120" y="155"/>
                    <a:pt x="122" y="163"/>
                    <a:pt x="125" y="171"/>
                  </a:cubicBezTo>
                  <a:cubicBezTo>
                    <a:pt x="126" y="176"/>
                    <a:pt x="127" y="180"/>
                    <a:pt x="129" y="185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26" y="180"/>
                    <a:pt x="124" y="177"/>
                    <a:pt x="121" y="175"/>
                  </a:cubicBezTo>
                  <a:cubicBezTo>
                    <a:pt x="114" y="166"/>
                    <a:pt x="107" y="158"/>
                    <a:pt x="100" y="151"/>
                  </a:cubicBezTo>
                  <a:close/>
                  <a:moveTo>
                    <a:pt x="81" y="149"/>
                  </a:moveTo>
                  <a:cubicBezTo>
                    <a:pt x="78" y="141"/>
                    <a:pt x="75" y="135"/>
                    <a:pt x="73" y="129"/>
                  </a:cubicBezTo>
                  <a:cubicBezTo>
                    <a:pt x="85" y="140"/>
                    <a:pt x="97" y="152"/>
                    <a:pt x="109" y="165"/>
                  </a:cubicBezTo>
                  <a:cubicBezTo>
                    <a:pt x="101" y="159"/>
                    <a:pt x="92" y="155"/>
                    <a:pt x="85" y="151"/>
                  </a:cubicBezTo>
                  <a:lnTo>
                    <a:pt x="81" y="149"/>
                  </a:lnTo>
                  <a:close/>
                  <a:moveTo>
                    <a:pt x="98" y="221"/>
                  </a:moveTo>
                  <a:cubicBezTo>
                    <a:pt x="89" y="208"/>
                    <a:pt x="73" y="189"/>
                    <a:pt x="62" y="182"/>
                  </a:cubicBezTo>
                  <a:cubicBezTo>
                    <a:pt x="61" y="181"/>
                    <a:pt x="60" y="180"/>
                    <a:pt x="59" y="179"/>
                  </a:cubicBezTo>
                  <a:cubicBezTo>
                    <a:pt x="58" y="177"/>
                    <a:pt x="58" y="176"/>
                    <a:pt x="58" y="174"/>
                  </a:cubicBezTo>
                  <a:cubicBezTo>
                    <a:pt x="58" y="173"/>
                    <a:pt x="58" y="173"/>
                    <a:pt x="58" y="173"/>
                  </a:cubicBezTo>
                  <a:cubicBezTo>
                    <a:pt x="58" y="171"/>
                    <a:pt x="57" y="169"/>
                    <a:pt x="57" y="167"/>
                  </a:cubicBezTo>
                  <a:cubicBezTo>
                    <a:pt x="55" y="158"/>
                    <a:pt x="53" y="149"/>
                    <a:pt x="51" y="140"/>
                  </a:cubicBezTo>
                  <a:cubicBezTo>
                    <a:pt x="73" y="149"/>
                    <a:pt x="73" y="149"/>
                    <a:pt x="73" y="149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83" y="169"/>
                    <a:pt x="91" y="194"/>
                    <a:pt x="96" y="214"/>
                  </a:cubicBezTo>
                  <a:lnTo>
                    <a:pt x="98" y="221"/>
                  </a:lnTo>
                  <a:close/>
                  <a:moveTo>
                    <a:pt x="132" y="373"/>
                  </a:moveTo>
                  <a:cubicBezTo>
                    <a:pt x="118" y="335"/>
                    <a:pt x="95" y="295"/>
                    <a:pt x="74" y="265"/>
                  </a:cubicBezTo>
                  <a:cubicBezTo>
                    <a:pt x="73" y="264"/>
                    <a:pt x="63" y="207"/>
                    <a:pt x="59" y="183"/>
                  </a:cubicBezTo>
                  <a:cubicBezTo>
                    <a:pt x="59" y="184"/>
                    <a:pt x="60" y="184"/>
                    <a:pt x="60" y="184"/>
                  </a:cubicBezTo>
                  <a:cubicBezTo>
                    <a:pt x="73" y="193"/>
                    <a:pt x="98" y="232"/>
                    <a:pt x="99" y="234"/>
                  </a:cubicBezTo>
                  <a:cubicBezTo>
                    <a:pt x="119" y="278"/>
                    <a:pt x="128" y="330"/>
                    <a:pt x="132" y="373"/>
                  </a:cubicBezTo>
                  <a:close/>
                  <a:moveTo>
                    <a:pt x="79" y="311"/>
                  </a:moveTo>
                  <a:cubicBezTo>
                    <a:pt x="95" y="327"/>
                    <a:pt x="107" y="342"/>
                    <a:pt x="119" y="362"/>
                  </a:cubicBezTo>
                  <a:cubicBezTo>
                    <a:pt x="127" y="381"/>
                    <a:pt x="132" y="399"/>
                    <a:pt x="135" y="415"/>
                  </a:cubicBezTo>
                  <a:cubicBezTo>
                    <a:pt x="135" y="417"/>
                    <a:pt x="135" y="418"/>
                    <a:pt x="135" y="420"/>
                  </a:cubicBezTo>
                  <a:cubicBezTo>
                    <a:pt x="123" y="393"/>
                    <a:pt x="104" y="371"/>
                    <a:pt x="84" y="349"/>
                  </a:cubicBezTo>
                  <a:cubicBezTo>
                    <a:pt x="83" y="337"/>
                    <a:pt x="81" y="325"/>
                    <a:pt x="79" y="311"/>
                  </a:cubicBezTo>
                  <a:close/>
                  <a:moveTo>
                    <a:pt x="35" y="271"/>
                  </a:moveTo>
                  <a:cubicBezTo>
                    <a:pt x="43" y="278"/>
                    <a:pt x="47" y="282"/>
                    <a:pt x="53" y="287"/>
                  </a:cubicBezTo>
                  <a:cubicBezTo>
                    <a:pt x="55" y="288"/>
                    <a:pt x="55" y="288"/>
                    <a:pt x="55" y="288"/>
                  </a:cubicBezTo>
                  <a:cubicBezTo>
                    <a:pt x="55" y="288"/>
                    <a:pt x="55" y="288"/>
                    <a:pt x="55" y="288"/>
                  </a:cubicBezTo>
                  <a:cubicBezTo>
                    <a:pt x="55" y="289"/>
                    <a:pt x="56" y="290"/>
                    <a:pt x="57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63" y="295"/>
                    <a:pt x="68" y="300"/>
                    <a:pt x="73" y="305"/>
                  </a:cubicBezTo>
                  <a:cubicBezTo>
                    <a:pt x="75" y="319"/>
                    <a:pt x="76" y="330"/>
                    <a:pt x="78" y="341"/>
                  </a:cubicBezTo>
                  <a:cubicBezTo>
                    <a:pt x="71" y="334"/>
                    <a:pt x="67" y="328"/>
                    <a:pt x="61" y="321"/>
                  </a:cubicBezTo>
                  <a:cubicBezTo>
                    <a:pt x="61" y="320"/>
                    <a:pt x="61" y="320"/>
                    <a:pt x="61" y="320"/>
                  </a:cubicBezTo>
                  <a:cubicBezTo>
                    <a:pt x="56" y="315"/>
                    <a:pt x="56" y="312"/>
                    <a:pt x="54" y="307"/>
                  </a:cubicBezTo>
                  <a:cubicBezTo>
                    <a:pt x="52" y="299"/>
                    <a:pt x="52" y="299"/>
                    <a:pt x="52" y="299"/>
                  </a:cubicBezTo>
                  <a:cubicBezTo>
                    <a:pt x="49" y="293"/>
                    <a:pt x="45" y="289"/>
                    <a:pt x="42" y="284"/>
                  </a:cubicBezTo>
                  <a:cubicBezTo>
                    <a:pt x="39" y="279"/>
                    <a:pt x="38" y="277"/>
                    <a:pt x="35" y="271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0" name="Freeform 272"/>
            <p:cNvSpPr/>
            <p:nvPr>
              <p:custDataLst>
                <p:tags r:id="rId94"/>
              </p:custDataLst>
            </p:nvPr>
          </p:nvSpPr>
          <p:spPr bwMode="auto">
            <a:xfrm>
              <a:off x="1453" y="1015"/>
              <a:ext cx="45" cy="18"/>
            </a:xfrm>
            <a:custGeom>
              <a:avLst/>
              <a:gdLst>
                <a:gd name="T0" fmla="*/ 5 w 34"/>
                <a:gd name="T1" fmla="*/ 0 h 14"/>
                <a:gd name="T2" fmla="*/ 34 w 34"/>
                <a:gd name="T3" fmla="*/ 10 h 14"/>
                <a:gd name="T4" fmla="*/ 74 w 34"/>
                <a:gd name="T5" fmla="*/ 17 h 14"/>
                <a:gd name="T6" fmla="*/ 79 w 34"/>
                <a:gd name="T7" fmla="*/ 19 h 14"/>
                <a:gd name="T8" fmla="*/ 77 w 34"/>
                <a:gd name="T9" fmla="*/ 23 h 14"/>
                <a:gd name="T10" fmla="*/ 30 w 34"/>
                <a:gd name="T11" fmla="*/ 17 h 14"/>
                <a:gd name="T12" fmla="*/ 5 w 34"/>
                <a:gd name="T13" fmla="*/ 6 h 14"/>
                <a:gd name="T14" fmla="*/ 0 w 34"/>
                <a:gd name="T15" fmla="*/ 5 h 14"/>
                <a:gd name="T16" fmla="*/ 5 w 34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14">
                  <a:moveTo>
                    <a:pt x="2" y="0"/>
                  </a:moveTo>
                  <a:cubicBezTo>
                    <a:pt x="7" y="1"/>
                    <a:pt x="11" y="3"/>
                    <a:pt x="15" y="5"/>
                  </a:cubicBezTo>
                  <a:cubicBezTo>
                    <a:pt x="20" y="8"/>
                    <a:pt x="25" y="11"/>
                    <a:pt x="32" y="8"/>
                  </a:cubicBezTo>
                  <a:cubicBezTo>
                    <a:pt x="33" y="8"/>
                    <a:pt x="33" y="9"/>
                    <a:pt x="34" y="9"/>
                  </a:cubicBezTo>
                  <a:cubicBezTo>
                    <a:pt x="34" y="10"/>
                    <a:pt x="33" y="11"/>
                    <a:pt x="33" y="11"/>
                  </a:cubicBezTo>
                  <a:cubicBezTo>
                    <a:pt x="24" y="14"/>
                    <a:pt x="19" y="11"/>
                    <a:pt x="13" y="8"/>
                  </a:cubicBezTo>
                  <a:cubicBezTo>
                    <a:pt x="10" y="6"/>
                    <a:pt x="6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C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" name="Freeform 273"/>
            <p:cNvSpPr/>
            <p:nvPr>
              <p:custDataLst>
                <p:tags r:id="rId95"/>
              </p:custDataLst>
            </p:nvPr>
          </p:nvSpPr>
          <p:spPr bwMode="auto">
            <a:xfrm>
              <a:off x="1441" y="2168"/>
              <a:ext cx="44" cy="32"/>
            </a:xfrm>
            <a:custGeom>
              <a:avLst/>
              <a:gdLst>
                <a:gd name="T0" fmla="*/ 0 w 33"/>
                <a:gd name="T1" fmla="*/ 37 h 24"/>
                <a:gd name="T2" fmla="*/ 63 w 33"/>
                <a:gd name="T3" fmla="*/ 57 h 24"/>
                <a:gd name="T4" fmla="*/ 0 w 33"/>
                <a:gd name="T5" fmla="*/ 36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" h="24">
                  <a:moveTo>
                    <a:pt x="0" y="16"/>
                  </a:moveTo>
                  <a:cubicBezTo>
                    <a:pt x="8" y="9"/>
                    <a:pt x="22" y="13"/>
                    <a:pt x="26" y="24"/>
                  </a:cubicBezTo>
                  <a:cubicBezTo>
                    <a:pt x="33" y="15"/>
                    <a:pt x="6" y="0"/>
                    <a:pt x="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" name="Freeform 274"/>
            <p:cNvSpPr/>
            <p:nvPr>
              <p:custDataLst>
                <p:tags r:id="rId96"/>
              </p:custDataLst>
            </p:nvPr>
          </p:nvSpPr>
          <p:spPr bwMode="auto">
            <a:xfrm>
              <a:off x="1432" y="2187"/>
              <a:ext cx="49" cy="20"/>
            </a:xfrm>
            <a:custGeom>
              <a:avLst/>
              <a:gdLst>
                <a:gd name="T0" fmla="*/ 5 w 37"/>
                <a:gd name="T1" fmla="*/ 23 h 15"/>
                <a:gd name="T2" fmla="*/ 1 w 37"/>
                <a:gd name="T3" fmla="*/ 28 h 15"/>
                <a:gd name="T4" fmla="*/ 1 w 37"/>
                <a:gd name="T5" fmla="*/ 33 h 15"/>
                <a:gd name="T6" fmla="*/ 5 w 37"/>
                <a:gd name="T7" fmla="*/ 33 h 15"/>
                <a:gd name="T8" fmla="*/ 9 w 37"/>
                <a:gd name="T9" fmla="*/ 27 h 15"/>
                <a:gd name="T10" fmla="*/ 42 w 37"/>
                <a:gd name="T11" fmla="*/ 5 h 15"/>
                <a:gd name="T12" fmla="*/ 77 w 37"/>
                <a:gd name="T13" fmla="*/ 28 h 15"/>
                <a:gd name="T14" fmla="*/ 81 w 37"/>
                <a:gd name="T15" fmla="*/ 33 h 15"/>
                <a:gd name="T16" fmla="*/ 85 w 37"/>
                <a:gd name="T17" fmla="*/ 33 h 15"/>
                <a:gd name="T18" fmla="*/ 85 w 37"/>
                <a:gd name="T19" fmla="*/ 31 h 15"/>
                <a:gd name="T20" fmla="*/ 81 w 37"/>
                <a:gd name="T21" fmla="*/ 27 h 15"/>
                <a:gd name="T22" fmla="*/ 42 w 37"/>
                <a:gd name="T23" fmla="*/ 0 h 15"/>
                <a:gd name="T24" fmla="*/ 5 w 37"/>
                <a:gd name="T25" fmla="*/ 23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15">
                  <a:moveTo>
                    <a:pt x="2" y="10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1" y="13"/>
                    <a:pt x="1" y="14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0" y="3"/>
                    <a:pt x="11" y="2"/>
                    <a:pt x="18" y="2"/>
                  </a:cubicBezTo>
                  <a:cubicBezTo>
                    <a:pt x="25" y="2"/>
                    <a:pt x="26" y="4"/>
                    <a:pt x="33" y="12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4"/>
                  </a:cubicBezTo>
                  <a:cubicBezTo>
                    <a:pt x="37" y="14"/>
                    <a:pt x="37" y="13"/>
                    <a:pt x="36" y="13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28" y="2"/>
                    <a:pt x="26" y="0"/>
                    <a:pt x="18" y="0"/>
                  </a:cubicBezTo>
                  <a:cubicBezTo>
                    <a:pt x="10" y="0"/>
                    <a:pt x="9" y="2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3" name="Freeform 275"/>
            <p:cNvSpPr/>
            <p:nvPr>
              <p:custDataLst>
                <p:tags r:id="rId97"/>
              </p:custDataLst>
            </p:nvPr>
          </p:nvSpPr>
          <p:spPr bwMode="auto">
            <a:xfrm>
              <a:off x="1440" y="2196"/>
              <a:ext cx="33" cy="13"/>
            </a:xfrm>
            <a:custGeom>
              <a:avLst/>
              <a:gdLst>
                <a:gd name="T0" fmla="*/ 53 w 25"/>
                <a:gd name="T1" fmla="*/ 1 h 10"/>
                <a:gd name="T2" fmla="*/ 28 w 25"/>
                <a:gd name="T3" fmla="*/ 16 h 10"/>
                <a:gd name="T4" fmla="*/ 5 w 25"/>
                <a:gd name="T5" fmla="*/ 1 h 10"/>
                <a:gd name="T6" fmla="*/ 1 w 25"/>
                <a:gd name="T7" fmla="*/ 0 h 10"/>
                <a:gd name="T8" fmla="*/ 0 w 25"/>
                <a:gd name="T9" fmla="*/ 1 h 10"/>
                <a:gd name="T10" fmla="*/ 28 w 25"/>
                <a:gd name="T11" fmla="*/ 21 h 10"/>
                <a:gd name="T12" fmla="*/ 58 w 25"/>
                <a:gd name="T13" fmla="*/ 1 h 10"/>
                <a:gd name="T14" fmla="*/ 55 w 25"/>
                <a:gd name="T15" fmla="*/ 0 h 10"/>
                <a:gd name="T16" fmla="*/ 53 w 25"/>
                <a:gd name="T17" fmla="*/ 1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">
                  <a:moveTo>
                    <a:pt x="23" y="1"/>
                  </a:moveTo>
                  <a:cubicBezTo>
                    <a:pt x="21" y="6"/>
                    <a:pt x="16" y="8"/>
                    <a:pt x="12" y="7"/>
                  </a:cubicBezTo>
                  <a:cubicBezTo>
                    <a:pt x="8" y="7"/>
                    <a:pt x="4" y="5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2" y="6"/>
                    <a:pt x="6" y="9"/>
                    <a:pt x="12" y="9"/>
                  </a:cubicBezTo>
                  <a:cubicBezTo>
                    <a:pt x="17" y="10"/>
                    <a:pt x="23" y="7"/>
                    <a:pt x="25" y="1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23" y="0"/>
                    <a:pt x="23" y="0"/>
                    <a:pt x="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4" name="Freeform 276"/>
            <p:cNvSpPr/>
            <p:nvPr>
              <p:custDataLst>
                <p:tags r:id="rId98"/>
              </p:custDataLst>
            </p:nvPr>
          </p:nvSpPr>
          <p:spPr bwMode="auto">
            <a:xfrm>
              <a:off x="1464" y="2372"/>
              <a:ext cx="28" cy="23"/>
            </a:xfrm>
            <a:custGeom>
              <a:avLst/>
              <a:gdLst>
                <a:gd name="T0" fmla="*/ 15 w 21"/>
                <a:gd name="T1" fmla="*/ 42 h 17"/>
                <a:gd name="T2" fmla="*/ 0 w 21"/>
                <a:gd name="T3" fmla="*/ 32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" h="17">
                  <a:moveTo>
                    <a:pt x="6" y="17"/>
                  </a:moveTo>
                  <a:cubicBezTo>
                    <a:pt x="21" y="13"/>
                    <a:pt x="11" y="0"/>
                    <a:pt x="0" y="13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5" name="Freeform 277"/>
            <p:cNvSpPr/>
            <p:nvPr>
              <p:custDataLst>
                <p:tags r:id="rId99"/>
              </p:custDataLst>
            </p:nvPr>
          </p:nvSpPr>
          <p:spPr bwMode="auto">
            <a:xfrm>
              <a:off x="1473" y="2341"/>
              <a:ext cx="27" cy="24"/>
            </a:xfrm>
            <a:custGeom>
              <a:avLst/>
              <a:gdLst>
                <a:gd name="T0" fmla="*/ 22 w 20"/>
                <a:gd name="T1" fmla="*/ 43 h 18"/>
                <a:gd name="T2" fmla="*/ 41 w 20"/>
                <a:gd name="T3" fmla="*/ 9 h 18"/>
                <a:gd name="T4" fmla="*/ 0 w 20"/>
                <a:gd name="T5" fmla="*/ 2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8">
                  <a:moveTo>
                    <a:pt x="9" y="18"/>
                  </a:moveTo>
                  <a:cubicBezTo>
                    <a:pt x="12" y="16"/>
                    <a:pt x="20" y="8"/>
                    <a:pt x="16" y="4"/>
                  </a:cubicBezTo>
                  <a:cubicBezTo>
                    <a:pt x="13" y="0"/>
                    <a:pt x="1" y="6"/>
                    <a:pt x="0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6" name="Freeform 278"/>
            <p:cNvSpPr/>
            <p:nvPr>
              <p:custDataLst>
                <p:tags r:id="rId100"/>
              </p:custDataLst>
            </p:nvPr>
          </p:nvSpPr>
          <p:spPr bwMode="auto">
            <a:xfrm>
              <a:off x="1485" y="2300"/>
              <a:ext cx="28" cy="33"/>
            </a:xfrm>
            <a:custGeom>
              <a:avLst/>
              <a:gdLst>
                <a:gd name="T0" fmla="*/ 31 w 21"/>
                <a:gd name="T1" fmla="*/ 58 h 25"/>
                <a:gd name="T2" fmla="*/ 43 w 21"/>
                <a:gd name="T3" fmla="*/ 28 h 25"/>
                <a:gd name="T4" fmla="*/ 15 w 21"/>
                <a:gd name="T5" fmla="*/ 37 h 25"/>
                <a:gd name="T6" fmla="*/ 33 w 21"/>
                <a:gd name="T7" fmla="*/ 0 h 25"/>
                <a:gd name="T8" fmla="*/ 0 w 21"/>
                <a:gd name="T9" fmla="*/ 16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5">
                  <a:moveTo>
                    <a:pt x="13" y="25"/>
                  </a:moveTo>
                  <a:cubicBezTo>
                    <a:pt x="16" y="21"/>
                    <a:pt x="21" y="17"/>
                    <a:pt x="18" y="12"/>
                  </a:cubicBezTo>
                  <a:cubicBezTo>
                    <a:pt x="14" y="12"/>
                    <a:pt x="10" y="14"/>
                    <a:pt x="6" y="16"/>
                  </a:cubicBezTo>
                  <a:cubicBezTo>
                    <a:pt x="10" y="12"/>
                    <a:pt x="16" y="6"/>
                    <a:pt x="14" y="0"/>
                  </a:cubicBezTo>
                  <a:cubicBezTo>
                    <a:pt x="8" y="0"/>
                    <a:pt x="4" y="3"/>
                    <a:pt x="0" y="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7" name="Freeform 279"/>
            <p:cNvSpPr/>
            <p:nvPr>
              <p:custDataLst>
                <p:tags r:id="rId101"/>
              </p:custDataLst>
            </p:nvPr>
          </p:nvSpPr>
          <p:spPr bwMode="auto">
            <a:xfrm>
              <a:off x="1437" y="2351"/>
              <a:ext cx="31" cy="50"/>
            </a:xfrm>
            <a:custGeom>
              <a:avLst/>
              <a:gdLst>
                <a:gd name="T0" fmla="*/ 7 w 23"/>
                <a:gd name="T1" fmla="*/ 64 h 38"/>
                <a:gd name="T2" fmla="*/ 32 w 23"/>
                <a:gd name="T3" fmla="*/ 71 h 38"/>
                <a:gd name="T4" fmla="*/ 0 w 23"/>
                <a:gd name="T5" fmla="*/ 45 h 38"/>
                <a:gd name="T6" fmla="*/ 40 w 23"/>
                <a:gd name="T7" fmla="*/ 42 h 38"/>
                <a:gd name="T8" fmla="*/ 15 w 2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38">
                  <a:moveTo>
                    <a:pt x="3" y="28"/>
                  </a:moveTo>
                  <a:cubicBezTo>
                    <a:pt x="5" y="32"/>
                    <a:pt x="10" y="38"/>
                    <a:pt x="13" y="31"/>
                  </a:cubicBezTo>
                  <a:cubicBezTo>
                    <a:pt x="17" y="24"/>
                    <a:pt x="3" y="22"/>
                    <a:pt x="0" y="20"/>
                  </a:cubicBezTo>
                  <a:cubicBezTo>
                    <a:pt x="3" y="11"/>
                    <a:pt x="12" y="20"/>
                    <a:pt x="16" y="18"/>
                  </a:cubicBezTo>
                  <a:cubicBezTo>
                    <a:pt x="23" y="13"/>
                    <a:pt x="11" y="0"/>
                    <a:pt x="6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8" name="Freeform 280"/>
            <p:cNvSpPr/>
            <p:nvPr>
              <p:custDataLst>
                <p:tags r:id="rId102"/>
              </p:custDataLst>
            </p:nvPr>
          </p:nvSpPr>
          <p:spPr bwMode="auto">
            <a:xfrm>
              <a:off x="1414" y="2348"/>
              <a:ext cx="20" cy="21"/>
            </a:xfrm>
            <a:custGeom>
              <a:avLst/>
              <a:gdLst>
                <a:gd name="T0" fmla="*/ 33 w 15"/>
                <a:gd name="T1" fmla="*/ 37 h 16"/>
                <a:gd name="T2" fmla="*/ 1 w 15"/>
                <a:gd name="T3" fmla="*/ 16 h 16"/>
                <a:gd name="T4" fmla="*/ 36 w 15"/>
                <a:gd name="T5" fmla="*/ 18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6">
                  <a:moveTo>
                    <a:pt x="14" y="16"/>
                  </a:moveTo>
                  <a:cubicBezTo>
                    <a:pt x="11" y="15"/>
                    <a:pt x="0" y="11"/>
                    <a:pt x="1" y="7"/>
                  </a:cubicBezTo>
                  <a:cubicBezTo>
                    <a:pt x="3" y="0"/>
                    <a:pt x="12" y="6"/>
                    <a:pt x="15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9" name="Freeform 281"/>
            <p:cNvSpPr/>
            <p:nvPr>
              <p:custDataLst>
                <p:tags r:id="rId103"/>
              </p:custDataLst>
            </p:nvPr>
          </p:nvSpPr>
          <p:spPr bwMode="auto">
            <a:xfrm>
              <a:off x="1406" y="2293"/>
              <a:ext cx="28" cy="39"/>
            </a:xfrm>
            <a:custGeom>
              <a:avLst/>
              <a:gdLst>
                <a:gd name="T0" fmla="*/ 15 w 21"/>
                <a:gd name="T1" fmla="*/ 70 h 29"/>
                <a:gd name="T2" fmla="*/ 0 w 21"/>
                <a:gd name="T3" fmla="*/ 48 h 29"/>
                <a:gd name="T4" fmla="*/ 37 w 21"/>
                <a:gd name="T5" fmla="*/ 47 h 29"/>
                <a:gd name="T6" fmla="*/ 20 w 2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8">
                  <a:moveTo>
                    <a:pt x="6" y="29"/>
                  </a:moveTo>
                  <a:cubicBezTo>
                    <a:pt x="5" y="26"/>
                    <a:pt x="1" y="24"/>
                    <a:pt x="0" y="20"/>
                  </a:cubicBezTo>
                  <a:cubicBezTo>
                    <a:pt x="5" y="15"/>
                    <a:pt x="12" y="23"/>
                    <a:pt x="16" y="19"/>
                  </a:cubicBezTo>
                  <a:cubicBezTo>
                    <a:pt x="21" y="13"/>
                    <a:pt x="10" y="5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0" name="Freeform 282"/>
            <p:cNvSpPr/>
            <p:nvPr>
              <p:custDataLst>
                <p:tags r:id="rId104"/>
              </p:custDataLst>
            </p:nvPr>
          </p:nvSpPr>
          <p:spPr bwMode="auto">
            <a:xfrm>
              <a:off x="1378" y="2431"/>
              <a:ext cx="27" cy="40"/>
            </a:xfrm>
            <a:custGeom>
              <a:avLst/>
              <a:gdLst>
                <a:gd name="T0" fmla="*/ 36 w 20"/>
                <a:gd name="T1" fmla="*/ 71 h 30"/>
                <a:gd name="T2" fmla="*/ 42 w 20"/>
                <a:gd name="T3" fmla="*/ 33 h 30"/>
                <a:gd name="T4" fmla="*/ 15 w 20"/>
                <a:gd name="T5" fmla="*/ 52 h 30"/>
                <a:gd name="T6" fmla="*/ 26 w 20"/>
                <a:gd name="T7" fmla="*/ 0 h 30"/>
                <a:gd name="T8" fmla="*/ 0 w 20"/>
                <a:gd name="T9" fmla="*/ 2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30">
                  <a:moveTo>
                    <a:pt x="15" y="30"/>
                  </a:moveTo>
                  <a:cubicBezTo>
                    <a:pt x="17" y="25"/>
                    <a:pt x="20" y="20"/>
                    <a:pt x="17" y="14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10" y="17"/>
                    <a:pt x="14" y="5"/>
                    <a:pt x="10" y="0"/>
                  </a:cubicBezTo>
                  <a:cubicBezTo>
                    <a:pt x="5" y="2"/>
                    <a:pt x="1" y="7"/>
                    <a:pt x="0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" name="Freeform 283"/>
            <p:cNvSpPr/>
            <p:nvPr>
              <p:custDataLst>
                <p:tags r:id="rId105"/>
              </p:custDataLst>
            </p:nvPr>
          </p:nvSpPr>
          <p:spPr bwMode="auto">
            <a:xfrm>
              <a:off x="1513" y="2440"/>
              <a:ext cx="23" cy="28"/>
            </a:xfrm>
            <a:custGeom>
              <a:avLst/>
              <a:gdLst>
                <a:gd name="T0" fmla="*/ 0 w 17"/>
                <a:gd name="T1" fmla="*/ 49 h 21"/>
                <a:gd name="T2" fmla="*/ 30 w 17"/>
                <a:gd name="T3" fmla="*/ 28 h 21"/>
                <a:gd name="T4" fmla="*/ 26 w 17"/>
                <a:gd name="T5" fmla="*/ 0 h 21"/>
                <a:gd name="T6" fmla="*/ 42 w 17"/>
                <a:gd name="T7" fmla="*/ 27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21">
                  <a:moveTo>
                    <a:pt x="0" y="21"/>
                  </a:moveTo>
                  <a:cubicBezTo>
                    <a:pt x="5" y="20"/>
                    <a:pt x="7" y="14"/>
                    <a:pt x="12" y="12"/>
                  </a:cubicBezTo>
                  <a:cubicBezTo>
                    <a:pt x="11" y="9"/>
                    <a:pt x="11" y="4"/>
                    <a:pt x="10" y="0"/>
                  </a:cubicBezTo>
                  <a:cubicBezTo>
                    <a:pt x="13" y="2"/>
                    <a:pt x="15" y="7"/>
                    <a:pt x="17" y="1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" name="Freeform 284"/>
            <p:cNvSpPr/>
            <p:nvPr>
              <p:custDataLst>
                <p:tags r:id="rId106"/>
              </p:custDataLst>
            </p:nvPr>
          </p:nvSpPr>
          <p:spPr bwMode="auto">
            <a:xfrm>
              <a:off x="1533" y="2627"/>
              <a:ext cx="24" cy="25"/>
            </a:xfrm>
            <a:custGeom>
              <a:avLst/>
              <a:gdLst>
                <a:gd name="T0" fmla="*/ 5 w 18"/>
                <a:gd name="T1" fmla="*/ 28 h 19"/>
                <a:gd name="T2" fmla="*/ 36 w 18"/>
                <a:gd name="T3" fmla="*/ 32 h 19"/>
                <a:gd name="T4" fmla="*/ 0 w 18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9">
                  <a:moveTo>
                    <a:pt x="2" y="12"/>
                  </a:moveTo>
                  <a:cubicBezTo>
                    <a:pt x="6" y="14"/>
                    <a:pt x="13" y="19"/>
                    <a:pt x="15" y="14"/>
                  </a:cubicBezTo>
                  <a:cubicBezTo>
                    <a:pt x="18" y="10"/>
                    <a:pt x="2" y="2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" name="Freeform 285"/>
            <p:cNvSpPr/>
            <p:nvPr>
              <p:custDataLst>
                <p:tags r:id="rId107"/>
              </p:custDataLst>
            </p:nvPr>
          </p:nvSpPr>
          <p:spPr bwMode="auto">
            <a:xfrm>
              <a:off x="1506" y="2733"/>
              <a:ext cx="6" cy="32"/>
            </a:xfrm>
            <a:custGeom>
              <a:avLst/>
              <a:gdLst>
                <a:gd name="T0" fmla="*/ 5 w 4"/>
                <a:gd name="T1" fmla="*/ 52 h 24"/>
                <a:gd name="T2" fmla="*/ 8 w 4"/>
                <a:gd name="T3" fmla="*/ 55 h 24"/>
                <a:gd name="T4" fmla="*/ 14 w 4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4">
                  <a:moveTo>
                    <a:pt x="1" y="22"/>
                  </a:moveTo>
                  <a:cubicBezTo>
                    <a:pt x="0" y="23"/>
                    <a:pt x="1" y="24"/>
                    <a:pt x="2" y="23"/>
                  </a:cubicBezTo>
                  <a:cubicBezTo>
                    <a:pt x="4" y="16"/>
                    <a:pt x="2" y="8"/>
                    <a:pt x="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" name="Freeform 286"/>
            <p:cNvSpPr/>
            <p:nvPr>
              <p:custDataLst>
                <p:tags r:id="rId108"/>
              </p:custDataLst>
            </p:nvPr>
          </p:nvSpPr>
          <p:spPr bwMode="auto">
            <a:xfrm>
              <a:off x="1498" y="2707"/>
              <a:ext cx="26" cy="20"/>
            </a:xfrm>
            <a:custGeom>
              <a:avLst/>
              <a:gdLst>
                <a:gd name="T0" fmla="*/ 14 w 19"/>
                <a:gd name="T1" fmla="*/ 36 h 15"/>
                <a:gd name="T2" fmla="*/ 49 w 19"/>
                <a:gd name="T3" fmla="*/ 16 h 15"/>
                <a:gd name="T4" fmla="*/ 0 w 19"/>
                <a:gd name="T5" fmla="*/ 12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15">
                  <a:moveTo>
                    <a:pt x="5" y="15"/>
                  </a:moveTo>
                  <a:cubicBezTo>
                    <a:pt x="10" y="14"/>
                    <a:pt x="16" y="11"/>
                    <a:pt x="19" y="7"/>
                  </a:cubicBezTo>
                  <a:cubicBezTo>
                    <a:pt x="16" y="0"/>
                    <a:pt x="6" y="3"/>
                    <a:pt x="0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" name="Freeform 287"/>
            <p:cNvSpPr/>
            <p:nvPr>
              <p:custDataLst>
                <p:tags r:id="rId109"/>
              </p:custDataLst>
            </p:nvPr>
          </p:nvSpPr>
          <p:spPr bwMode="auto">
            <a:xfrm>
              <a:off x="1394" y="2732"/>
              <a:ext cx="23" cy="20"/>
            </a:xfrm>
            <a:custGeom>
              <a:avLst/>
              <a:gdLst>
                <a:gd name="T0" fmla="*/ 37 w 17"/>
                <a:gd name="T1" fmla="*/ 31 h 15"/>
                <a:gd name="T2" fmla="*/ 1 w 17"/>
                <a:gd name="T3" fmla="*/ 23 h 15"/>
                <a:gd name="T4" fmla="*/ 42 w 17"/>
                <a:gd name="T5" fmla="*/ 0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5">
                  <a:moveTo>
                    <a:pt x="15" y="13"/>
                  </a:moveTo>
                  <a:cubicBezTo>
                    <a:pt x="11" y="15"/>
                    <a:pt x="0" y="15"/>
                    <a:pt x="1" y="10"/>
                  </a:cubicBezTo>
                  <a:cubicBezTo>
                    <a:pt x="2" y="5"/>
                    <a:pt x="14" y="2"/>
                    <a:pt x="1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" name="Freeform 288"/>
            <p:cNvSpPr/>
            <p:nvPr>
              <p:custDataLst>
                <p:tags r:id="rId110"/>
              </p:custDataLst>
            </p:nvPr>
          </p:nvSpPr>
          <p:spPr bwMode="auto">
            <a:xfrm>
              <a:off x="1360" y="2585"/>
              <a:ext cx="22" cy="64"/>
            </a:xfrm>
            <a:custGeom>
              <a:avLst/>
              <a:gdLst>
                <a:gd name="T0" fmla="*/ 36 w 17"/>
                <a:gd name="T1" fmla="*/ 100 h 48"/>
                <a:gd name="T2" fmla="*/ 16 w 17"/>
                <a:gd name="T3" fmla="*/ 113 h 48"/>
                <a:gd name="T4" fmla="*/ 36 w 17"/>
                <a:gd name="T5" fmla="*/ 76 h 48"/>
                <a:gd name="T6" fmla="*/ 1 w 17"/>
                <a:gd name="T7" fmla="*/ 80 h 48"/>
                <a:gd name="T8" fmla="*/ 28 w 17"/>
                <a:gd name="T9" fmla="*/ 44 h 48"/>
                <a:gd name="T10" fmla="*/ 1 w 17"/>
                <a:gd name="T11" fmla="*/ 48 h 48"/>
                <a:gd name="T12" fmla="*/ 35 w 17"/>
                <a:gd name="T13" fmla="*/ 12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48">
                  <a:moveTo>
                    <a:pt x="17" y="42"/>
                  </a:moveTo>
                  <a:cubicBezTo>
                    <a:pt x="14" y="44"/>
                    <a:pt x="11" y="47"/>
                    <a:pt x="7" y="48"/>
                  </a:cubicBezTo>
                  <a:cubicBezTo>
                    <a:pt x="5" y="42"/>
                    <a:pt x="12" y="35"/>
                    <a:pt x="17" y="32"/>
                  </a:cubicBezTo>
                  <a:cubicBezTo>
                    <a:pt x="13" y="34"/>
                    <a:pt x="6" y="37"/>
                    <a:pt x="1" y="34"/>
                  </a:cubicBezTo>
                  <a:cubicBezTo>
                    <a:pt x="3" y="28"/>
                    <a:pt x="8" y="23"/>
                    <a:pt x="13" y="19"/>
                  </a:cubicBezTo>
                  <a:cubicBezTo>
                    <a:pt x="10" y="21"/>
                    <a:pt x="5" y="21"/>
                    <a:pt x="1" y="20"/>
                  </a:cubicBezTo>
                  <a:cubicBezTo>
                    <a:pt x="0" y="14"/>
                    <a:pt x="10" y="0"/>
                    <a:pt x="16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" name="Freeform 289"/>
            <p:cNvSpPr/>
            <p:nvPr>
              <p:custDataLst>
                <p:tags r:id="rId111"/>
              </p:custDataLst>
            </p:nvPr>
          </p:nvSpPr>
          <p:spPr bwMode="auto">
            <a:xfrm>
              <a:off x="1181" y="2536"/>
              <a:ext cx="9" cy="44"/>
            </a:xfrm>
            <a:custGeom>
              <a:avLst/>
              <a:gdLst>
                <a:gd name="T0" fmla="*/ 13 w 7"/>
                <a:gd name="T1" fmla="*/ 5 h 33"/>
                <a:gd name="T2" fmla="*/ 1 w 7"/>
                <a:gd name="T3" fmla="*/ 79 h 33"/>
                <a:gd name="T4" fmla="*/ 13 w 7"/>
                <a:gd name="T5" fmla="*/ 0 h 33"/>
                <a:gd name="T6" fmla="*/ 8 w 7"/>
                <a:gd name="T7" fmla="*/ 49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3">
                  <a:moveTo>
                    <a:pt x="6" y="2"/>
                  </a:moveTo>
                  <a:cubicBezTo>
                    <a:pt x="7" y="13"/>
                    <a:pt x="0" y="23"/>
                    <a:pt x="1" y="33"/>
                  </a:cubicBezTo>
                  <a:cubicBezTo>
                    <a:pt x="6" y="24"/>
                    <a:pt x="4" y="10"/>
                    <a:pt x="6" y="0"/>
                  </a:cubicBezTo>
                  <a:cubicBezTo>
                    <a:pt x="7" y="7"/>
                    <a:pt x="5" y="14"/>
                    <a:pt x="4" y="2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" name="Freeform 290"/>
            <p:cNvSpPr/>
            <p:nvPr>
              <p:custDataLst>
                <p:tags r:id="rId112"/>
              </p:custDataLst>
            </p:nvPr>
          </p:nvSpPr>
          <p:spPr bwMode="auto">
            <a:xfrm>
              <a:off x="1179" y="2511"/>
              <a:ext cx="24" cy="18"/>
            </a:xfrm>
            <a:custGeom>
              <a:avLst/>
              <a:gdLst>
                <a:gd name="T0" fmla="*/ 12 w 18"/>
                <a:gd name="T1" fmla="*/ 22 h 14"/>
                <a:gd name="T2" fmla="*/ 12 w 18"/>
                <a:gd name="T3" fmla="*/ 24 h 14"/>
                <a:gd name="T4" fmla="*/ 43 w 18"/>
                <a:gd name="T5" fmla="*/ 17 h 14"/>
                <a:gd name="T6" fmla="*/ 0 w 18"/>
                <a:gd name="T7" fmla="*/ 1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4">
                  <a:moveTo>
                    <a:pt x="5" y="10"/>
                  </a:moveTo>
                  <a:cubicBezTo>
                    <a:pt x="5" y="10"/>
                    <a:pt x="5" y="11"/>
                    <a:pt x="5" y="12"/>
                  </a:cubicBezTo>
                  <a:cubicBezTo>
                    <a:pt x="8" y="14"/>
                    <a:pt x="18" y="13"/>
                    <a:pt x="18" y="8"/>
                  </a:cubicBezTo>
                  <a:cubicBezTo>
                    <a:pt x="18" y="1"/>
                    <a:pt x="5" y="0"/>
                    <a:pt x="0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" name="Freeform 291"/>
            <p:cNvSpPr/>
            <p:nvPr>
              <p:custDataLst>
                <p:tags r:id="rId113"/>
              </p:custDataLst>
            </p:nvPr>
          </p:nvSpPr>
          <p:spPr bwMode="auto">
            <a:xfrm>
              <a:off x="1210" y="2383"/>
              <a:ext cx="29" cy="42"/>
            </a:xfrm>
            <a:custGeom>
              <a:avLst/>
              <a:gdLst>
                <a:gd name="T0" fmla="*/ 22 w 22"/>
                <a:gd name="T1" fmla="*/ 72 h 32"/>
                <a:gd name="T2" fmla="*/ 50 w 22"/>
                <a:gd name="T3" fmla="*/ 55 h 32"/>
                <a:gd name="T4" fmla="*/ 12 w 22"/>
                <a:gd name="T5" fmla="*/ 55 h 32"/>
                <a:gd name="T6" fmla="*/ 44 w 22"/>
                <a:gd name="T7" fmla="*/ 24 h 32"/>
                <a:gd name="T8" fmla="*/ 0 w 22"/>
                <a:gd name="T9" fmla="*/ 24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32">
                  <a:moveTo>
                    <a:pt x="10" y="32"/>
                  </a:moveTo>
                  <a:cubicBezTo>
                    <a:pt x="14" y="30"/>
                    <a:pt x="19" y="28"/>
                    <a:pt x="22" y="24"/>
                  </a:cubicBezTo>
                  <a:cubicBezTo>
                    <a:pt x="18" y="20"/>
                    <a:pt x="10" y="22"/>
                    <a:pt x="5" y="24"/>
                  </a:cubicBezTo>
                  <a:cubicBezTo>
                    <a:pt x="9" y="21"/>
                    <a:pt x="18" y="16"/>
                    <a:pt x="19" y="11"/>
                  </a:cubicBezTo>
                  <a:cubicBezTo>
                    <a:pt x="21" y="0"/>
                    <a:pt x="4" y="9"/>
                    <a:pt x="0" y="1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" name="Freeform 292"/>
            <p:cNvSpPr/>
            <p:nvPr>
              <p:custDataLst>
                <p:tags r:id="rId114"/>
              </p:custDataLst>
            </p:nvPr>
          </p:nvSpPr>
          <p:spPr bwMode="auto">
            <a:xfrm>
              <a:off x="1034" y="2557"/>
              <a:ext cx="9" cy="10"/>
            </a:xfrm>
            <a:custGeom>
              <a:avLst/>
              <a:gdLst>
                <a:gd name="T0" fmla="*/ 0 w 7"/>
                <a:gd name="T1" fmla="*/ 9 h 7"/>
                <a:gd name="T2" fmla="*/ 15 w 7"/>
                <a:gd name="T3" fmla="*/ 0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3" y="7"/>
                    <a:pt x="6" y="3"/>
                    <a:pt x="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" name="Freeform 293"/>
            <p:cNvSpPr/>
            <p:nvPr>
              <p:custDataLst>
                <p:tags r:id="rId115"/>
              </p:custDataLst>
            </p:nvPr>
          </p:nvSpPr>
          <p:spPr bwMode="auto">
            <a:xfrm>
              <a:off x="1016" y="2632"/>
              <a:ext cx="10" cy="11"/>
            </a:xfrm>
            <a:custGeom>
              <a:avLst/>
              <a:gdLst>
                <a:gd name="T0" fmla="*/ 0 w 7"/>
                <a:gd name="T1" fmla="*/ 14 h 8"/>
                <a:gd name="T2" fmla="*/ 6 w 7"/>
                <a:gd name="T3" fmla="*/ 21 h 8"/>
                <a:gd name="T4" fmla="*/ 20 w 7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8">
                  <a:moveTo>
                    <a:pt x="0" y="5"/>
                  </a:moveTo>
                  <a:cubicBezTo>
                    <a:pt x="0" y="6"/>
                    <a:pt x="1" y="7"/>
                    <a:pt x="2" y="8"/>
                  </a:cubicBezTo>
                  <a:cubicBezTo>
                    <a:pt x="4" y="6"/>
                    <a:pt x="6" y="3"/>
                    <a:pt x="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" name="Freeform 294"/>
            <p:cNvSpPr/>
            <p:nvPr>
              <p:custDataLst>
                <p:tags r:id="rId116"/>
              </p:custDataLst>
            </p:nvPr>
          </p:nvSpPr>
          <p:spPr bwMode="auto">
            <a:xfrm>
              <a:off x="840" y="2561"/>
              <a:ext cx="7" cy="7"/>
            </a:xfrm>
            <a:custGeom>
              <a:avLst/>
              <a:gdLst>
                <a:gd name="T0" fmla="*/ 0 w 5"/>
                <a:gd name="T1" fmla="*/ 0 h 5"/>
                <a:gd name="T2" fmla="*/ 14 w 5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1" y="2"/>
                    <a:pt x="3" y="4"/>
                    <a:pt x="5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" name="Freeform 295"/>
            <p:cNvSpPr/>
            <p:nvPr>
              <p:custDataLst>
                <p:tags r:id="rId117"/>
              </p:custDataLst>
            </p:nvPr>
          </p:nvSpPr>
          <p:spPr bwMode="auto">
            <a:xfrm>
              <a:off x="881" y="2439"/>
              <a:ext cx="6" cy="9"/>
            </a:xfrm>
            <a:custGeom>
              <a:avLst/>
              <a:gdLst>
                <a:gd name="T0" fmla="*/ 5 w 4"/>
                <a:gd name="T1" fmla="*/ 0 h 7"/>
                <a:gd name="T2" fmla="*/ 14 w 4"/>
                <a:gd name="T3" fmla="*/ 15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cubicBezTo>
                    <a:pt x="0" y="3"/>
                    <a:pt x="2" y="5"/>
                    <a:pt x="4" y="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" name="Freeform 296"/>
            <p:cNvSpPr/>
            <p:nvPr>
              <p:custDataLst>
                <p:tags r:id="rId118"/>
              </p:custDataLst>
            </p:nvPr>
          </p:nvSpPr>
          <p:spPr bwMode="auto">
            <a:xfrm>
              <a:off x="1002" y="2229"/>
              <a:ext cx="16" cy="7"/>
            </a:xfrm>
            <a:custGeom>
              <a:avLst/>
              <a:gdLst>
                <a:gd name="T0" fmla="*/ 28 w 12"/>
                <a:gd name="T1" fmla="*/ 0 h 5"/>
                <a:gd name="T2" fmla="*/ 0 w 12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5">
                  <a:moveTo>
                    <a:pt x="12" y="0"/>
                  </a:moveTo>
                  <a:cubicBezTo>
                    <a:pt x="8" y="1"/>
                    <a:pt x="4" y="4"/>
                    <a:pt x="0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" name="Freeform 297"/>
            <p:cNvSpPr/>
            <p:nvPr>
              <p:custDataLst>
                <p:tags r:id="rId119"/>
              </p:custDataLst>
            </p:nvPr>
          </p:nvSpPr>
          <p:spPr bwMode="auto">
            <a:xfrm>
              <a:off x="1031" y="2192"/>
              <a:ext cx="15" cy="7"/>
            </a:xfrm>
            <a:custGeom>
              <a:avLst/>
              <a:gdLst>
                <a:gd name="T0" fmla="*/ 27 w 11"/>
                <a:gd name="T1" fmla="*/ 0 h 5"/>
                <a:gd name="T2" fmla="*/ 0 w 11"/>
                <a:gd name="T3" fmla="*/ 14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8" y="3"/>
                    <a:pt x="4" y="5"/>
                    <a:pt x="0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" name="Freeform 298"/>
            <p:cNvSpPr/>
            <p:nvPr>
              <p:custDataLst>
                <p:tags r:id="rId120"/>
              </p:custDataLst>
            </p:nvPr>
          </p:nvSpPr>
          <p:spPr bwMode="auto">
            <a:xfrm>
              <a:off x="976" y="2131"/>
              <a:ext cx="14" cy="2"/>
            </a:xfrm>
            <a:custGeom>
              <a:avLst/>
              <a:gdLst>
                <a:gd name="T0" fmla="*/ 0 w 10"/>
                <a:gd name="T1" fmla="*/ 1 h 2"/>
                <a:gd name="T2" fmla="*/ 28 w 10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2">
                  <a:moveTo>
                    <a:pt x="0" y="1"/>
                  </a:moveTo>
                  <a:cubicBezTo>
                    <a:pt x="3" y="2"/>
                    <a:pt x="7" y="2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" name="Freeform 299"/>
            <p:cNvSpPr/>
            <p:nvPr>
              <p:custDataLst>
                <p:tags r:id="rId121"/>
              </p:custDataLst>
            </p:nvPr>
          </p:nvSpPr>
          <p:spPr bwMode="auto">
            <a:xfrm>
              <a:off x="1082" y="1897"/>
              <a:ext cx="12" cy="7"/>
            </a:xfrm>
            <a:custGeom>
              <a:avLst/>
              <a:gdLst>
                <a:gd name="T0" fmla="*/ 0 w 9"/>
                <a:gd name="T1" fmla="*/ 14 h 5"/>
                <a:gd name="T2" fmla="*/ 21 w 9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cubicBezTo>
                    <a:pt x="3" y="3"/>
                    <a:pt x="6" y="2"/>
                    <a:pt x="9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8" name="Freeform 300"/>
            <p:cNvSpPr/>
            <p:nvPr>
              <p:custDataLst>
                <p:tags r:id="rId122"/>
              </p:custDataLst>
            </p:nvPr>
          </p:nvSpPr>
          <p:spPr bwMode="auto">
            <a:xfrm>
              <a:off x="990" y="1747"/>
              <a:ext cx="16" cy="14"/>
            </a:xfrm>
            <a:custGeom>
              <a:avLst/>
              <a:gdLst>
                <a:gd name="T0" fmla="*/ 0 w 12"/>
                <a:gd name="T1" fmla="*/ 13 h 11"/>
                <a:gd name="T2" fmla="*/ 21 w 12"/>
                <a:gd name="T3" fmla="*/ 22 h 11"/>
                <a:gd name="T4" fmla="*/ 9 w 12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1">
                  <a:moveTo>
                    <a:pt x="0" y="6"/>
                  </a:moveTo>
                  <a:cubicBezTo>
                    <a:pt x="2" y="8"/>
                    <a:pt x="6" y="11"/>
                    <a:pt x="9" y="10"/>
                  </a:cubicBezTo>
                  <a:cubicBezTo>
                    <a:pt x="12" y="7"/>
                    <a:pt x="6" y="1"/>
                    <a:pt x="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9" name="Freeform 301"/>
            <p:cNvSpPr/>
            <p:nvPr>
              <p:custDataLst>
                <p:tags r:id="rId123"/>
              </p:custDataLst>
            </p:nvPr>
          </p:nvSpPr>
          <p:spPr bwMode="auto">
            <a:xfrm>
              <a:off x="1309" y="1411"/>
              <a:ext cx="23" cy="13"/>
            </a:xfrm>
            <a:custGeom>
              <a:avLst/>
              <a:gdLst>
                <a:gd name="T0" fmla="*/ 42 w 17"/>
                <a:gd name="T1" fmla="*/ 0 h 10"/>
                <a:gd name="T2" fmla="*/ 15 w 17"/>
                <a:gd name="T3" fmla="*/ 22 h 10"/>
                <a:gd name="T4" fmla="*/ 16 w 17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3" y="1"/>
                    <a:pt x="10" y="10"/>
                    <a:pt x="6" y="10"/>
                  </a:cubicBezTo>
                  <a:cubicBezTo>
                    <a:pt x="0" y="10"/>
                    <a:pt x="4" y="3"/>
                    <a:pt x="7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0" name="Freeform 302"/>
            <p:cNvSpPr/>
            <p:nvPr>
              <p:custDataLst>
                <p:tags r:id="rId124"/>
              </p:custDataLst>
            </p:nvPr>
          </p:nvSpPr>
          <p:spPr bwMode="auto">
            <a:xfrm>
              <a:off x="1293" y="1468"/>
              <a:ext cx="6" cy="12"/>
            </a:xfrm>
            <a:custGeom>
              <a:avLst/>
              <a:gdLst>
                <a:gd name="T0" fmla="*/ 8 w 5"/>
                <a:gd name="T1" fmla="*/ 0 h 9"/>
                <a:gd name="T2" fmla="*/ 0 w 5"/>
                <a:gd name="T3" fmla="*/ 2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cubicBezTo>
                    <a:pt x="3" y="3"/>
                    <a:pt x="1" y="6"/>
                    <a:pt x="0" y="9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" name="Freeform 303"/>
            <p:cNvSpPr/>
            <p:nvPr>
              <p:custDataLst>
                <p:tags r:id="rId125"/>
              </p:custDataLst>
            </p:nvPr>
          </p:nvSpPr>
          <p:spPr bwMode="auto">
            <a:xfrm>
              <a:off x="1265" y="1519"/>
              <a:ext cx="14" cy="14"/>
            </a:xfrm>
            <a:custGeom>
              <a:avLst/>
              <a:gdLst>
                <a:gd name="T0" fmla="*/ 23 w 11"/>
                <a:gd name="T1" fmla="*/ 1 h 11"/>
                <a:gd name="T2" fmla="*/ 1 w 11"/>
                <a:gd name="T3" fmla="*/ 23 h 11"/>
                <a:gd name="T4" fmla="*/ 10 w 11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1">
                  <a:moveTo>
                    <a:pt x="11" y="1"/>
                  </a:moveTo>
                  <a:cubicBezTo>
                    <a:pt x="11" y="7"/>
                    <a:pt x="7" y="11"/>
                    <a:pt x="1" y="11"/>
                  </a:cubicBezTo>
                  <a:cubicBezTo>
                    <a:pt x="0" y="8"/>
                    <a:pt x="2" y="3"/>
                    <a:pt x="5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" name="Freeform 304"/>
            <p:cNvSpPr/>
            <p:nvPr>
              <p:custDataLst>
                <p:tags r:id="rId126"/>
              </p:custDataLst>
            </p:nvPr>
          </p:nvSpPr>
          <p:spPr bwMode="auto">
            <a:xfrm>
              <a:off x="1266" y="1637"/>
              <a:ext cx="1" cy="16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28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cubicBezTo>
                    <a:pt x="1" y="4"/>
                    <a:pt x="0" y="8"/>
                    <a:pt x="0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3" name="Freeform 305"/>
            <p:cNvSpPr/>
            <p:nvPr>
              <p:custDataLst>
                <p:tags r:id="rId127"/>
              </p:custDataLst>
            </p:nvPr>
          </p:nvSpPr>
          <p:spPr bwMode="auto">
            <a:xfrm>
              <a:off x="1245" y="1693"/>
              <a:ext cx="18" cy="18"/>
            </a:xfrm>
            <a:custGeom>
              <a:avLst/>
              <a:gdLst>
                <a:gd name="T0" fmla="*/ 24 w 14"/>
                <a:gd name="T1" fmla="*/ 0 h 13"/>
                <a:gd name="T2" fmla="*/ 15 w 14"/>
                <a:gd name="T3" fmla="*/ 35 h 13"/>
                <a:gd name="T4" fmla="*/ 13 w 14"/>
                <a:gd name="T5" fmla="*/ 6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3">
                  <a:moveTo>
                    <a:pt x="12" y="0"/>
                  </a:moveTo>
                  <a:cubicBezTo>
                    <a:pt x="10" y="4"/>
                    <a:pt x="14" y="13"/>
                    <a:pt x="7" y="13"/>
                  </a:cubicBezTo>
                  <a:cubicBezTo>
                    <a:pt x="0" y="13"/>
                    <a:pt x="4" y="6"/>
                    <a:pt x="6" y="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4" name="Freeform 306"/>
            <p:cNvSpPr/>
            <p:nvPr>
              <p:custDataLst>
                <p:tags r:id="rId128"/>
              </p:custDataLst>
            </p:nvPr>
          </p:nvSpPr>
          <p:spPr bwMode="auto">
            <a:xfrm>
              <a:off x="1255" y="1753"/>
              <a:ext cx="8" cy="18"/>
            </a:xfrm>
            <a:custGeom>
              <a:avLst/>
              <a:gdLst>
                <a:gd name="T0" fmla="*/ 15 w 6"/>
                <a:gd name="T1" fmla="*/ 0 h 13"/>
                <a:gd name="T2" fmla="*/ 0 w 6"/>
                <a:gd name="T3" fmla="*/ 35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13">
                  <a:moveTo>
                    <a:pt x="6" y="0"/>
                  </a:moveTo>
                  <a:cubicBezTo>
                    <a:pt x="1" y="2"/>
                    <a:pt x="0" y="9"/>
                    <a:pt x="0" y="13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5" name="Freeform 307"/>
            <p:cNvSpPr/>
            <p:nvPr>
              <p:custDataLst>
                <p:tags r:id="rId129"/>
              </p:custDataLst>
            </p:nvPr>
          </p:nvSpPr>
          <p:spPr bwMode="auto">
            <a:xfrm>
              <a:off x="1271" y="1803"/>
              <a:ext cx="4" cy="16"/>
            </a:xfrm>
            <a:custGeom>
              <a:avLst/>
              <a:gdLst>
                <a:gd name="T0" fmla="*/ 7 w 3"/>
                <a:gd name="T1" fmla="*/ 0 h 12"/>
                <a:gd name="T2" fmla="*/ 1 w 3"/>
                <a:gd name="T3" fmla="*/ 28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2">
                  <a:moveTo>
                    <a:pt x="3" y="0"/>
                  </a:moveTo>
                  <a:cubicBezTo>
                    <a:pt x="1" y="4"/>
                    <a:pt x="0" y="8"/>
                    <a:pt x="1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6" name="Freeform 308"/>
            <p:cNvSpPr/>
            <p:nvPr>
              <p:custDataLst>
                <p:tags r:id="rId130"/>
              </p:custDataLst>
            </p:nvPr>
          </p:nvSpPr>
          <p:spPr bwMode="auto">
            <a:xfrm>
              <a:off x="1271" y="1855"/>
              <a:ext cx="14" cy="16"/>
            </a:xfrm>
            <a:custGeom>
              <a:avLst/>
              <a:gdLst>
                <a:gd name="T0" fmla="*/ 28 w 10"/>
                <a:gd name="T1" fmla="*/ 0 h 12"/>
                <a:gd name="T2" fmla="*/ 21 w 10"/>
                <a:gd name="T3" fmla="*/ 0 h 12"/>
                <a:gd name="T4" fmla="*/ 15 w 10"/>
                <a:gd name="T5" fmla="*/ 28 h 12"/>
                <a:gd name="T6" fmla="*/ 6 w 10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6" y="4"/>
                    <a:pt x="7" y="8"/>
                    <a:pt x="6" y="12"/>
                  </a:cubicBezTo>
                  <a:cubicBezTo>
                    <a:pt x="2" y="12"/>
                    <a:pt x="0" y="4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7" name="Freeform 309"/>
            <p:cNvSpPr/>
            <p:nvPr>
              <p:custDataLst>
                <p:tags r:id="rId131"/>
              </p:custDataLst>
            </p:nvPr>
          </p:nvSpPr>
          <p:spPr bwMode="auto">
            <a:xfrm>
              <a:off x="1295" y="1888"/>
              <a:ext cx="7" cy="11"/>
            </a:xfrm>
            <a:custGeom>
              <a:avLst/>
              <a:gdLst>
                <a:gd name="T0" fmla="*/ 0 w 5"/>
                <a:gd name="T1" fmla="*/ 0 h 8"/>
                <a:gd name="T2" fmla="*/ 14 w 5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cubicBezTo>
                    <a:pt x="2" y="2"/>
                    <a:pt x="3" y="5"/>
                    <a:pt x="5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8" name="Freeform 310"/>
            <p:cNvSpPr/>
            <p:nvPr>
              <p:custDataLst>
                <p:tags r:id="rId132"/>
              </p:custDataLst>
            </p:nvPr>
          </p:nvSpPr>
          <p:spPr bwMode="auto">
            <a:xfrm>
              <a:off x="1239" y="1959"/>
              <a:ext cx="18" cy="16"/>
            </a:xfrm>
            <a:custGeom>
              <a:avLst/>
              <a:gdLst>
                <a:gd name="T0" fmla="*/ 26 w 13"/>
                <a:gd name="T1" fmla="*/ 28 h 12"/>
                <a:gd name="T2" fmla="*/ 0 w 13"/>
                <a:gd name="T3" fmla="*/ 1 h 12"/>
                <a:gd name="T4" fmla="*/ 33 w 13"/>
                <a:gd name="T5" fmla="*/ 12 h 12"/>
                <a:gd name="T6" fmla="*/ 33 w 13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0" y="12"/>
                  </a:moveTo>
                  <a:cubicBezTo>
                    <a:pt x="6" y="10"/>
                    <a:pt x="0" y="7"/>
                    <a:pt x="0" y="1"/>
                  </a:cubicBezTo>
                  <a:cubicBezTo>
                    <a:pt x="5" y="0"/>
                    <a:pt x="8" y="4"/>
                    <a:pt x="12" y="5"/>
                  </a:cubicBezTo>
                  <a:cubicBezTo>
                    <a:pt x="13" y="3"/>
                    <a:pt x="13" y="2"/>
                    <a:pt x="12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9" name="Freeform 311"/>
            <p:cNvSpPr/>
            <p:nvPr>
              <p:custDataLst>
                <p:tags r:id="rId133"/>
              </p:custDataLst>
            </p:nvPr>
          </p:nvSpPr>
          <p:spPr bwMode="auto">
            <a:xfrm>
              <a:off x="1261" y="1969"/>
              <a:ext cx="14" cy="6"/>
            </a:xfrm>
            <a:custGeom>
              <a:avLst/>
              <a:gdLst>
                <a:gd name="T0" fmla="*/ 0 w 11"/>
                <a:gd name="T1" fmla="*/ 0 h 4"/>
                <a:gd name="T2" fmla="*/ 23 w 11"/>
                <a:gd name="T3" fmla="*/ 14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2" y="3"/>
                    <a:pt x="7" y="4"/>
                    <a:pt x="11" y="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0" name="Freeform 312"/>
            <p:cNvSpPr/>
            <p:nvPr>
              <p:custDataLst>
                <p:tags r:id="rId134"/>
              </p:custDataLst>
            </p:nvPr>
          </p:nvSpPr>
          <p:spPr bwMode="auto">
            <a:xfrm>
              <a:off x="1246" y="1583"/>
              <a:ext cx="59" cy="53"/>
            </a:xfrm>
            <a:custGeom>
              <a:avLst/>
              <a:gdLst>
                <a:gd name="T0" fmla="*/ 51 w 44"/>
                <a:gd name="T1" fmla="*/ 0 h 40"/>
                <a:gd name="T2" fmla="*/ 20 w 44"/>
                <a:gd name="T3" fmla="*/ 56 h 40"/>
                <a:gd name="T4" fmla="*/ 83 w 44"/>
                <a:gd name="T5" fmla="*/ 9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4" h="40">
                  <a:moveTo>
                    <a:pt x="21" y="0"/>
                  </a:moveTo>
                  <a:cubicBezTo>
                    <a:pt x="10" y="0"/>
                    <a:pt x="0" y="13"/>
                    <a:pt x="8" y="24"/>
                  </a:cubicBezTo>
                  <a:cubicBezTo>
                    <a:pt x="20" y="40"/>
                    <a:pt x="44" y="21"/>
                    <a:pt x="34" y="4"/>
                  </a:cubicBezTo>
                </a:path>
              </a:pathLst>
            </a:custGeom>
            <a:solidFill>
              <a:srgbClr val="FD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1" name="Freeform 313"/>
            <p:cNvSpPr/>
            <p:nvPr>
              <p:custDataLst>
                <p:tags r:id="rId135"/>
              </p:custDataLst>
            </p:nvPr>
          </p:nvSpPr>
          <p:spPr bwMode="auto">
            <a:xfrm>
              <a:off x="1255" y="1583"/>
              <a:ext cx="36" cy="38"/>
            </a:xfrm>
            <a:custGeom>
              <a:avLst/>
              <a:gdLst>
                <a:gd name="T0" fmla="*/ 31 w 27"/>
                <a:gd name="T1" fmla="*/ 0 h 29"/>
                <a:gd name="T2" fmla="*/ 64 w 27"/>
                <a:gd name="T3" fmla="*/ 34 h 29"/>
                <a:gd name="T4" fmla="*/ 31 w 27"/>
                <a:gd name="T5" fmla="*/ 66 h 29"/>
                <a:gd name="T6" fmla="*/ 0 w 27"/>
                <a:gd name="T7" fmla="*/ 48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21" y="0"/>
                    <a:pt x="27" y="7"/>
                    <a:pt x="27" y="15"/>
                  </a:cubicBezTo>
                  <a:cubicBezTo>
                    <a:pt x="27" y="23"/>
                    <a:pt x="21" y="29"/>
                    <a:pt x="13" y="29"/>
                  </a:cubicBezTo>
                  <a:cubicBezTo>
                    <a:pt x="7" y="29"/>
                    <a:pt x="2" y="26"/>
                    <a:pt x="0" y="21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" name="Oval 314"/>
            <p:cNvSpPr>
              <a:spLocks noChangeArrowheads="1"/>
            </p:cNvSpPr>
            <p:nvPr>
              <p:custDataLst>
                <p:tags r:id="rId136"/>
              </p:custDataLst>
            </p:nvPr>
          </p:nvSpPr>
          <p:spPr bwMode="auto">
            <a:xfrm>
              <a:off x="1267" y="1597"/>
              <a:ext cx="11" cy="11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513" name="Freeform 315"/>
            <p:cNvSpPr/>
            <p:nvPr>
              <p:custDataLst>
                <p:tags r:id="rId137"/>
              </p:custDataLst>
            </p:nvPr>
          </p:nvSpPr>
          <p:spPr bwMode="auto">
            <a:xfrm>
              <a:off x="1197" y="1657"/>
              <a:ext cx="199" cy="32"/>
            </a:xfrm>
            <a:custGeom>
              <a:avLst/>
              <a:gdLst>
                <a:gd name="T0" fmla="*/ 0 w 149"/>
                <a:gd name="T1" fmla="*/ 0 h 24"/>
                <a:gd name="T2" fmla="*/ 275 w 149"/>
                <a:gd name="T3" fmla="*/ 27 h 24"/>
                <a:gd name="T4" fmla="*/ 355 w 149"/>
                <a:gd name="T5" fmla="*/ 12 h 24"/>
                <a:gd name="T6" fmla="*/ 355 w 149"/>
                <a:gd name="T7" fmla="*/ 12 h 24"/>
                <a:gd name="T8" fmla="*/ 271 w 149"/>
                <a:gd name="T9" fmla="*/ 21 h 24"/>
                <a:gd name="T10" fmla="*/ 0 w 149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9" h="24">
                  <a:moveTo>
                    <a:pt x="0" y="0"/>
                  </a:moveTo>
                  <a:cubicBezTo>
                    <a:pt x="29" y="24"/>
                    <a:pt x="74" y="18"/>
                    <a:pt x="115" y="11"/>
                  </a:cubicBezTo>
                  <a:cubicBezTo>
                    <a:pt x="127" y="9"/>
                    <a:pt x="139" y="6"/>
                    <a:pt x="149" y="5"/>
                  </a:cubicBezTo>
                  <a:cubicBezTo>
                    <a:pt x="149" y="5"/>
                    <a:pt x="149" y="5"/>
                    <a:pt x="149" y="5"/>
                  </a:cubicBezTo>
                  <a:cubicBezTo>
                    <a:pt x="139" y="6"/>
                    <a:pt x="127" y="7"/>
                    <a:pt x="114" y="9"/>
                  </a:cubicBezTo>
                  <a:cubicBezTo>
                    <a:pt x="74" y="15"/>
                    <a:pt x="28" y="24"/>
                    <a:pt x="0" y="0"/>
                  </a:cubicBez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" name="Freeform 316"/>
            <p:cNvSpPr/>
            <p:nvPr>
              <p:custDataLst>
                <p:tags r:id="rId138"/>
              </p:custDataLst>
            </p:nvPr>
          </p:nvSpPr>
          <p:spPr bwMode="auto">
            <a:xfrm>
              <a:off x="1621" y="1583"/>
              <a:ext cx="42" cy="40"/>
            </a:xfrm>
            <a:custGeom>
              <a:avLst/>
              <a:gdLst>
                <a:gd name="T0" fmla="*/ 22 w 31"/>
                <a:gd name="T1" fmla="*/ 9 h 30"/>
                <a:gd name="T2" fmla="*/ 47 w 31"/>
                <a:gd name="T3" fmla="*/ 63 h 30"/>
                <a:gd name="T4" fmla="*/ 76 w 31"/>
                <a:gd name="T5" fmla="*/ 36 h 30"/>
                <a:gd name="T6" fmla="*/ 42 w 31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30">
                  <a:moveTo>
                    <a:pt x="9" y="4"/>
                  </a:moveTo>
                  <a:cubicBezTo>
                    <a:pt x="0" y="13"/>
                    <a:pt x="5" y="30"/>
                    <a:pt x="19" y="26"/>
                  </a:cubicBezTo>
                  <a:cubicBezTo>
                    <a:pt x="24" y="25"/>
                    <a:pt x="29" y="20"/>
                    <a:pt x="30" y="15"/>
                  </a:cubicBezTo>
                  <a:cubicBezTo>
                    <a:pt x="31" y="6"/>
                    <a:pt x="24" y="3"/>
                    <a:pt x="17" y="0"/>
                  </a:cubicBezTo>
                </a:path>
              </a:pathLst>
            </a:custGeom>
            <a:solidFill>
              <a:srgbClr val="FDE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5" name="Freeform 317"/>
            <p:cNvSpPr/>
            <p:nvPr>
              <p:custDataLst>
                <p:tags r:id="rId139"/>
              </p:custDataLst>
            </p:nvPr>
          </p:nvSpPr>
          <p:spPr bwMode="auto">
            <a:xfrm>
              <a:off x="1660" y="1592"/>
              <a:ext cx="1" cy="4"/>
            </a:xfrm>
            <a:custGeom>
              <a:avLst/>
              <a:gdLst>
                <a:gd name="T0" fmla="*/ 1 w 1"/>
                <a:gd name="T1" fmla="*/ 7 h 3"/>
                <a:gd name="T2" fmla="*/ 0 w 1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6" name="Freeform 318"/>
            <p:cNvSpPr/>
            <p:nvPr>
              <p:custDataLst>
                <p:tags r:id="rId140"/>
              </p:custDataLst>
            </p:nvPr>
          </p:nvSpPr>
          <p:spPr bwMode="auto">
            <a:xfrm>
              <a:off x="1624" y="1583"/>
              <a:ext cx="37" cy="38"/>
            </a:xfrm>
            <a:custGeom>
              <a:avLst/>
              <a:gdLst>
                <a:gd name="T0" fmla="*/ 34 w 28"/>
                <a:gd name="T1" fmla="*/ 0 h 29"/>
                <a:gd name="T2" fmla="*/ 0 w 28"/>
                <a:gd name="T3" fmla="*/ 34 h 29"/>
                <a:gd name="T4" fmla="*/ 34 w 28"/>
                <a:gd name="T5" fmla="*/ 66 h 29"/>
                <a:gd name="T6" fmla="*/ 65 w 28"/>
                <a:gd name="T7" fmla="*/ 48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8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29"/>
                    <a:pt x="15" y="29"/>
                  </a:cubicBezTo>
                  <a:cubicBezTo>
                    <a:pt x="20" y="29"/>
                    <a:pt x="25" y="26"/>
                    <a:pt x="28" y="21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7" name="Oval 319"/>
            <p:cNvSpPr>
              <a:spLocks noChangeArrowheads="1"/>
            </p:cNvSpPr>
            <p:nvPr>
              <p:custDataLst>
                <p:tags r:id="rId141"/>
              </p:custDataLst>
            </p:nvPr>
          </p:nvSpPr>
          <p:spPr bwMode="auto">
            <a:xfrm>
              <a:off x="1639" y="1597"/>
              <a:ext cx="10" cy="11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518" name="Freeform 320"/>
            <p:cNvSpPr/>
            <p:nvPr>
              <p:custDataLst>
                <p:tags r:id="rId142"/>
              </p:custDataLst>
            </p:nvPr>
          </p:nvSpPr>
          <p:spPr bwMode="auto">
            <a:xfrm>
              <a:off x="1520" y="1657"/>
              <a:ext cx="200" cy="32"/>
            </a:xfrm>
            <a:custGeom>
              <a:avLst/>
              <a:gdLst>
                <a:gd name="T0" fmla="*/ 84 w 150"/>
                <a:gd name="T1" fmla="*/ 21 h 24"/>
                <a:gd name="T2" fmla="*/ 0 w 150"/>
                <a:gd name="T3" fmla="*/ 12 h 24"/>
                <a:gd name="T4" fmla="*/ 0 w 150"/>
                <a:gd name="T5" fmla="*/ 12 h 24"/>
                <a:gd name="T6" fmla="*/ 84 w 150"/>
                <a:gd name="T7" fmla="*/ 27 h 24"/>
                <a:gd name="T8" fmla="*/ 356 w 150"/>
                <a:gd name="T9" fmla="*/ 0 h 24"/>
                <a:gd name="T10" fmla="*/ 356 w 150"/>
                <a:gd name="T11" fmla="*/ 0 h 24"/>
                <a:gd name="T12" fmla="*/ 84 w 150"/>
                <a:gd name="T13" fmla="*/ 21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24">
                  <a:moveTo>
                    <a:pt x="35" y="9"/>
                  </a:moveTo>
                  <a:cubicBezTo>
                    <a:pt x="23" y="7"/>
                    <a:pt x="11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0" y="6"/>
                    <a:pt x="22" y="9"/>
                    <a:pt x="35" y="11"/>
                  </a:cubicBezTo>
                  <a:cubicBezTo>
                    <a:pt x="75" y="18"/>
                    <a:pt x="121" y="24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22" y="24"/>
                    <a:pt x="75" y="15"/>
                    <a:pt x="35" y="9"/>
                  </a:cubicBez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" name="Freeform 321"/>
            <p:cNvSpPr/>
            <p:nvPr>
              <p:custDataLst>
                <p:tags r:id="rId143"/>
              </p:custDataLst>
            </p:nvPr>
          </p:nvSpPr>
          <p:spPr bwMode="auto">
            <a:xfrm>
              <a:off x="1596" y="1409"/>
              <a:ext cx="4" cy="11"/>
            </a:xfrm>
            <a:custGeom>
              <a:avLst/>
              <a:gdLst>
                <a:gd name="T0" fmla="*/ 0 w 3"/>
                <a:gd name="T1" fmla="*/ 0 h 8"/>
                <a:gd name="T2" fmla="*/ 7 w 3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0" y="3"/>
                    <a:pt x="0" y="6"/>
                    <a:pt x="3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0" name="Freeform 322"/>
            <p:cNvSpPr/>
            <p:nvPr>
              <p:custDataLst>
                <p:tags r:id="rId144"/>
              </p:custDataLst>
            </p:nvPr>
          </p:nvSpPr>
          <p:spPr bwMode="auto">
            <a:xfrm>
              <a:off x="1624" y="1464"/>
              <a:ext cx="20" cy="20"/>
            </a:xfrm>
            <a:custGeom>
              <a:avLst/>
              <a:gdLst>
                <a:gd name="T0" fmla="*/ 1 w 15"/>
                <a:gd name="T1" fmla="*/ 7 h 15"/>
                <a:gd name="T2" fmla="*/ 23 w 15"/>
                <a:gd name="T3" fmla="*/ 28 h 15"/>
                <a:gd name="T4" fmla="*/ 15 w 15"/>
                <a:gd name="T5" fmla="*/ 0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5">
                  <a:moveTo>
                    <a:pt x="1" y="3"/>
                  </a:moveTo>
                  <a:cubicBezTo>
                    <a:pt x="0" y="7"/>
                    <a:pt x="4" y="15"/>
                    <a:pt x="10" y="12"/>
                  </a:cubicBezTo>
                  <a:cubicBezTo>
                    <a:pt x="15" y="10"/>
                    <a:pt x="7" y="3"/>
                    <a:pt x="6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1" name="Freeform 323"/>
            <p:cNvSpPr/>
            <p:nvPr>
              <p:custDataLst>
                <p:tags r:id="rId145"/>
              </p:custDataLst>
            </p:nvPr>
          </p:nvSpPr>
          <p:spPr bwMode="auto">
            <a:xfrm>
              <a:off x="1640" y="1521"/>
              <a:ext cx="5" cy="15"/>
            </a:xfrm>
            <a:custGeom>
              <a:avLst/>
              <a:gdLst>
                <a:gd name="T0" fmla="*/ 0 w 4"/>
                <a:gd name="T1" fmla="*/ 0 h 11"/>
                <a:gd name="T2" fmla="*/ 8 w 4"/>
                <a:gd name="T3" fmla="*/ 27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0" y="4"/>
                    <a:pt x="2" y="8"/>
                    <a:pt x="4" y="1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" name="Freeform 324"/>
            <p:cNvSpPr/>
            <p:nvPr>
              <p:custDataLst>
                <p:tags r:id="rId146"/>
              </p:custDataLst>
            </p:nvPr>
          </p:nvSpPr>
          <p:spPr bwMode="auto">
            <a:xfrm>
              <a:off x="1652" y="1640"/>
              <a:ext cx="1" cy="13"/>
            </a:xfrm>
            <a:custGeom>
              <a:avLst/>
              <a:gdLst>
                <a:gd name="T0" fmla="*/ 1 w 1"/>
                <a:gd name="T1" fmla="*/ 0 h 10"/>
                <a:gd name="T2" fmla="*/ 1 w 1"/>
                <a:gd name="T3" fmla="*/ 22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0">
                  <a:moveTo>
                    <a:pt x="1" y="0"/>
                  </a:moveTo>
                  <a:cubicBezTo>
                    <a:pt x="0" y="4"/>
                    <a:pt x="0" y="7"/>
                    <a:pt x="1" y="1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3" name="Freeform 325"/>
            <p:cNvSpPr/>
            <p:nvPr>
              <p:custDataLst>
                <p:tags r:id="rId147"/>
              </p:custDataLst>
            </p:nvPr>
          </p:nvSpPr>
          <p:spPr bwMode="auto">
            <a:xfrm>
              <a:off x="1661" y="1696"/>
              <a:ext cx="1" cy="7"/>
            </a:xfrm>
            <a:custGeom>
              <a:avLst/>
              <a:gdLst>
                <a:gd name="T0" fmla="*/ 0 w 1"/>
                <a:gd name="T1" fmla="*/ 14 h 5"/>
                <a:gd name="T2" fmla="*/ 0 w 1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4" name="Freeform 326"/>
            <p:cNvSpPr/>
            <p:nvPr>
              <p:custDataLst>
                <p:tags r:id="rId148"/>
              </p:custDataLst>
            </p:nvPr>
          </p:nvSpPr>
          <p:spPr bwMode="auto">
            <a:xfrm>
              <a:off x="1661" y="1751"/>
              <a:ext cx="16" cy="25"/>
            </a:xfrm>
            <a:custGeom>
              <a:avLst/>
              <a:gdLst>
                <a:gd name="T0" fmla="*/ 0 w 12"/>
                <a:gd name="T1" fmla="*/ 9 h 19"/>
                <a:gd name="T2" fmla="*/ 20 w 12"/>
                <a:gd name="T3" fmla="*/ 0 h 1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19">
                  <a:moveTo>
                    <a:pt x="0" y="4"/>
                  </a:moveTo>
                  <a:cubicBezTo>
                    <a:pt x="3" y="19"/>
                    <a:pt x="12" y="13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5" name="Freeform 327"/>
            <p:cNvSpPr/>
            <p:nvPr>
              <p:custDataLst>
                <p:tags r:id="rId149"/>
              </p:custDataLst>
            </p:nvPr>
          </p:nvSpPr>
          <p:spPr bwMode="auto">
            <a:xfrm>
              <a:off x="1651" y="1800"/>
              <a:ext cx="21" cy="21"/>
            </a:xfrm>
            <a:custGeom>
              <a:avLst/>
              <a:gdLst>
                <a:gd name="T0" fmla="*/ 0 w 16"/>
                <a:gd name="T1" fmla="*/ 9 h 16"/>
                <a:gd name="T2" fmla="*/ 14 w 16"/>
                <a:gd name="T3" fmla="*/ 29 h 16"/>
                <a:gd name="T4" fmla="*/ 18 w 16"/>
                <a:gd name="T5" fmla="*/ 5 h 16"/>
                <a:gd name="T6" fmla="*/ 37 w 16"/>
                <a:gd name="T7" fmla="*/ 28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8"/>
                    <a:pt x="0" y="16"/>
                    <a:pt x="6" y="13"/>
                  </a:cubicBezTo>
                  <a:cubicBezTo>
                    <a:pt x="11" y="11"/>
                    <a:pt x="10" y="5"/>
                    <a:pt x="8" y="2"/>
                  </a:cubicBezTo>
                  <a:cubicBezTo>
                    <a:pt x="14" y="0"/>
                    <a:pt x="16" y="8"/>
                    <a:pt x="16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6" name="Freeform 328"/>
            <p:cNvSpPr/>
            <p:nvPr>
              <p:custDataLst>
                <p:tags r:id="rId150"/>
              </p:custDataLst>
            </p:nvPr>
          </p:nvSpPr>
          <p:spPr bwMode="auto">
            <a:xfrm>
              <a:off x="1637" y="1853"/>
              <a:ext cx="4" cy="19"/>
            </a:xfrm>
            <a:custGeom>
              <a:avLst/>
              <a:gdLst>
                <a:gd name="T0" fmla="*/ 5 w 3"/>
                <a:gd name="T1" fmla="*/ 0 h 14"/>
                <a:gd name="T2" fmla="*/ 7 w 3"/>
                <a:gd name="T3" fmla="*/ 35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4">
                  <a:moveTo>
                    <a:pt x="2" y="0"/>
                  </a:moveTo>
                  <a:cubicBezTo>
                    <a:pt x="0" y="4"/>
                    <a:pt x="0" y="10"/>
                    <a:pt x="3" y="1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7" name="Freeform 329"/>
            <p:cNvSpPr/>
            <p:nvPr>
              <p:custDataLst>
                <p:tags r:id="rId151"/>
              </p:custDataLst>
            </p:nvPr>
          </p:nvSpPr>
          <p:spPr bwMode="auto">
            <a:xfrm>
              <a:off x="1617" y="1885"/>
              <a:ext cx="31" cy="31"/>
            </a:xfrm>
            <a:custGeom>
              <a:avLst/>
              <a:gdLst>
                <a:gd name="T0" fmla="*/ 0 w 23"/>
                <a:gd name="T1" fmla="*/ 35 h 23"/>
                <a:gd name="T2" fmla="*/ 30 w 23"/>
                <a:gd name="T3" fmla="*/ 0 h 23"/>
                <a:gd name="T4" fmla="*/ 57 w 23"/>
                <a:gd name="T5" fmla="*/ 35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3">
                  <a:moveTo>
                    <a:pt x="0" y="14"/>
                  </a:moveTo>
                  <a:cubicBezTo>
                    <a:pt x="4" y="9"/>
                    <a:pt x="7" y="3"/>
                    <a:pt x="12" y="0"/>
                  </a:cubicBezTo>
                  <a:cubicBezTo>
                    <a:pt x="13" y="10"/>
                    <a:pt x="8" y="23"/>
                    <a:pt x="23" y="1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8" name="Freeform 330"/>
            <p:cNvSpPr/>
            <p:nvPr>
              <p:custDataLst>
                <p:tags r:id="rId152"/>
              </p:custDataLst>
            </p:nvPr>
          </p:nvSpPr>
          <p:spPr bwMode="auto">
            <a:xfrm>
              <a:off x="1478" y="1017"/>
              <a:ext cx="14" cy="22"/>
            </a:xfrm>
            <a:custGeom>
              <a:avLst/>
              <a:gdLst>
                <a:gd name="T0" fmla="*/ 28 w 10"/>
                <a:gd name="T1" fmla="*/ 32 h 16"/>
                <a:gd name="T2" fmla="*/ 14 w 10"/>
                <a:gd name="T3" fmla="*/ 0 h 16"/>
                <a:gd name="T4" fmla="*/ 1 w 10"/>
                <a:gd name="T5" fmla="*/ 41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6">
                  <a:moveTo>
                    <a:pt x="10" y="12"/>
                  </a:moveTo>
                  <a:cubicBezTo>
                    <a:pt x="9" y="8"/>
                    <a:pt x="9" y="3"/>
                    <a:pt x="5" y="0"/>
                  </a:cubicBezTo>
                  <a:cubicBezTo>
                    <a:pt x="0" y="1"/>
                    <a:pt x="0" y="11"/>
                    <a:pt x="1" y="16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9" name="Freeform 331"/>
            <p:cNvSpPr/>
            <p:nvPr>
              <p:custDataLst>
                <p:tags r:id="rId153"/>
              </p:custDataLst>
            </p:nvPr>
          </p:nvSpPr>
          <p:spPr bwMode="auto">
            <a:xfrm>
              <a:off x="1392" y="1031"/>
              <a:ext cx="4" cy="18"/>
            </a:xfrm>
            <a:custGeom>
              <a:avLst/>
              <a:gdLst>
                <a:gd name="T0" fmla="*/ 7 w 3"/>
                <a:gd name="T1" fmla="*/ 0 h 14"/>
                <a:gd name="T2" fmla="*/ 0 w 3"/>
                <a:gd name="T3" fmla="*/ 30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5"/>
                    <a:pt x="1" y="9"/>
                    <a:pt x="0" y="1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0" name="Freeform 332"/>
            <p:cNvSpPr/>
            <p:nvPr>
              <p:custDataLst>
                <p:tags r:id="rId154"/>
              </p:custDataLst>
            </p:nvPr>
          </p:nvSpPr>
          <p:spPr bwMode="auto">
            <a:xfrm>
              <a:off x="1396" y="1055"/>
              <a:ext cx="1" cy="20"/>
            </a:xfrm>
            <a:custGeom>
              <a:avLst/>
              <a:gdLst>
                <a:gd name="T0" fmla="*/ 1 w 1"/>
                <a:gd name="T1" fmla="*/ 0 h 15"/>
                <a:gd name="T2" fmla="*/ 0 w 1"/>
                <a:gd name="T3" fmla="*/ 36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5">
                  <a:moveTo>
                    <a:pt x="1" y="0"/>
                  </a:moveTo>
                  <a:cubicBezTo>
                    <a:pt x="0" y="5"/>
                    <a:pt x="0" y="10"/>
                    <a:pt x="0" y="1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1" name="Freeform 333"/>
            <p:cNvSpPr/>
            <p:nvPr>
              <p:custDataLst>
                <p:tags r:id="rId155"/>
              </p:custDataLst>
            </p:nvPr>
          </p:nvSpPr>
          <p:spPr bwMode="auto">
            <a:xfrm>
              <a:off x="1389" y="1085"/>
              <a:ext cx="15" cy="23"/>
            </a:xfrm>
            <a:custGeom>
              <a:avLst/>
              <a:gdLst>
                <a:gd name="T0" fmla="*/ 1 w 11"/>
                <a:gd name="T1" fmla="*/ 0 h 17"/>
                <a:gd name="T2" fmla="*/ 10 w 11"/>
                <a:gd name="T3" fmla="*/ 42 h 17"/>
                <a:gd name="T4" fmla="*/ 20 w 11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7">
                  <a:moveTo>
                    <a:pt x="1" y="0"/>
                  </a:moveTo>
                  <a:cubicBezTo>
                    <a:pt x="1" y="6"/>
                    <a:pt x="0" y="12"/>
                    <a:pt x="4" y="17"/>
                  </a:cubicBezTo>
                  <a:cubicBezTo>
                    <a:pt x="10" y="15"/>
                    <a:pt x="11" y="5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2" name="Freeform 334"/>
            <p:cNvSpPr/>
            <p:nvPr>
              <p:custDataLst>
                <p:tags r:id="rId156"/>
              </p:custDataLst>
            </p:nvPr>
          </p:nvSpPr>
          <p:spPr bwMode="auto">
            <a:xfrm>
              <a:off x="1464" y="1033"/>
              <a:ext cx="28" cy="31"/>
            </a:xfrm>
            <a:custGeom>
              <a:avLst/>
              <a:gdLst>
                <a:gd name="T0" fmla="*/ 48 w 21"/>
                <a:gd name="T1" fmla="*/ 57 h 23"/>
                <a:gd name="T2" fmla="*/ 37 w 21"/>
                <a:gd name="T3" fmla="*/ 24 h 23"/>
                <a:gd name="T4" fmla="*/ 28 w 21"/>
                <a:gd name="T5" fmla="*/ 51 h 23"/>
                <a:gd name="T6" fmla="*/ 5 w 21"/>
                <a:gd name="T7" fmla="*/ 42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3">
                  <a:moveTo>
                    <a:pt x="20" y="23"/>
                  </a:moveTo>
                  <a:cubicBezTo>
                    <a:pt x="21" y="19"/>
                    <a:pt x="19" y="13"/>
                    <a:pt x="16" y="10"/>
                  </a:cubicBezTo>
                  <a:cubicBezTo>
                    <a:pt x="12" y="12"/>
                    <a:pt x="10" y="18"/>
                    <a:pt x="12" y="21"/>
                  </a:cubicBezTo>
                  <a:cubicBezTo>
                    <a:pt x="17" y="10"/>
                    <a:pt x="0" y="0"/>
                    <a:pt x="2" y="1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3" name="Freeform 335"/>
            <p:cNvSpPr/>
            <p:nvPr>
              <p:custDataLst>
                <p:tags r:id="rId157"/>
              </p:custDataLst>
            </p:nvPr>
          </p:nvSpPr>
          <p:spPr bwMode="auto">
            <a:xfrm>
              <a:off x="1496" y="1077"/>
              <a:ext cx="1" cy="22"/>
            </a:xfrm>
            <a:custGeom>
              <a:avLst/>
              <a:gdLst>
                <a:gd name="T0" fmla="*/ 0 w 1"/>
                <a:gd name="T1" fmla="*/ 0 h 16"/>
                <a:gd name="T2" fmla="*/ 1 w 1"/>
                <a:gd name="T3" fmla="*/ 41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6">
                  <a:moveTo>
                    <a:pt x="0" y="0"/>
                  </a:moveTo>
                  <a:cubicBezTo>
                    <a:pt x="0" y="6"/>
                    <a:pt x="0" y="11"/>
                    <a:pt x="1" y="16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4" name="Freeform 336"/>
            <p:cNvSpPr/>
            <p:nvPr>
              <p:custDataLst>
                <p:tags r:id="rId158"/>
              </p:custDataLst>
            </p:nvPr>
          </p:nvSpPr>
          <p:spPr bwMode="auto">
            <a:xfrm>
              <a:off x="1663" y="1952"/>
              <a:ext cx="18" cy="27"/>
            </a:xfrm>
            <a:custGeom>
              <a:avLst/>
              <a:gdLst>
                <a:gd name="T0" fmla="*/ 15 w 14"/>
                <a:gd name="T1" fmla="*/ 49 h 20"/>
                <a:gd name="T2" fmla="*/ 30 w 14"/>
                <a:gd name="T3" fmla="*/ 27 h 20"/>
                <a:gd name="T4" fmla="*/ 8 w 14"/>
                <a:gd name="T5" fmla="*/ 35 h 20"/>
                <a:gd name="T6" fmla="*/ 24 w 14"/>
                <a:gd name="T7" fmla="*/ 5 h 20"/>
                <a:gd name="T8" fmla="*/ 0 w 14"/>
                <a:gd name="T9" fmla="*/ 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20">
                  <a:moveTo>
                    <a:pt x="7" y="20"/>
                  </a:moveTo>
                  <a:cubicBezTo>
                    <a:pt x="11" y="19"/>
                    <a:pt x="14" y="15"/>
                    <a:pt x="14" y="11"/>
                  </a:cubicBezTo>
                  <a:cubicBezTo>
                    <a:pt x="11" y="11"/>
                    <a:pt x="7" y="13"/>
                    <a:pt x="4" y="14"/>
                  </a:cubicBezTo>
                  <a:cubicBezTo>
                    <a:pt x="8" y="11"/>
                    <a:pt x="12" y="7"/>
                    <a:pt x="12" y="2"/>
                  </a:cubicBezTo>
                  <a:cubicBezTo>
                    <a:pt x="8" y="0"/>
                    <a:pt x="3" y="2"/>
                    <a:pt x="0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5" name="Freeform 337"/>
            <p:cNvSpPr/>
            <p:nvPr>
              <p:custDataLst>
                <p:tags r:id="rId159"/>
              </p:custDataLst>
            </p:nvPr>
          </p:nvSpPr>
          <p:spPr bwMode="auto">
            <a:xfrm>
              <a:off x="1653" y="1964"/>
              <a:ext cx="7" cy="24"/>
            </a:xfrm>
            <a:custGeom>
              <a:avLst/>
              <a:gdLst>
                <a:gd name="T0" fmla="*/ 1 w 5"/>
                <a:gd name="T1" fmla="*/ 7 h 18"/>
                <a:gd name="T2" fmla="*/ 14 w 5"/>
                <a:gd name="T3" fmla="*/ 43 h 18"/>
                <a:gd name="T4" fmla="*/ 11 w 5"/>
                <a:gd name="T5" fmla="*/ 27 h 18"/>
                <a:gd name="T6" fmla="*/ 0 w 5"/>
                <a:gd name="T7" fmla="*/ 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8">
                  <a:moveTo>
                    <a:pt x="1" y="3"/>
                  </a:moveTo>
                  <a:cubicBezTo>
                    <a:pt x="3" y="8"/>
                    <a:pt x="3" y="13"/>
                    <a:pt x="5" y="18"/>
                  </a:cubicBezTo>
                  <a:cubicBezTo>
                    <a:pt x="5" y="16"/>
                    <a:pt x="5" y="14"/>
                    <a:pt x="4" y="11"/>
                  </a:cubicBezTo>
                  <a:cubicBezTo>
                    <a:pt x="4" y="9"/>
                    <a:pt x="2" y="0"/>
                    <a:pt x="0" y="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6" name="Freeform 338"/>
            <p:cNvSpPr/>
            <p:nvPr>
              <p:custDataLst>
                <p:tags r:id="rId160"/>
              </p:custDataLst>
            </p:nvPr>
          </p:nvSpPr>
          <p:spPr bwMode="auto">
            <a:xfrm>
              <a:off x="1640" y="1955"/>
              <a:ext cx="13" cy="6"/>
            </a:xfrm>
            <a:custGeom>
              <a:avLst/>
              <a:gdLst>
                <a:gd name="T0" fmla="*/ 0 w 10"/>
                <a:gd name="T1" fmla="*/ 6 h 5"/>
                <a:gd name="T2" fmla="*/ 22 w 10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5">
                  <a:moveTo>
                    <a:pt x="0" y="3"/>
                  </a:moveTo>
                  <a:cubicBezTo>
                    <a:pt x="1" y="5"/>
                    <a:pt x="6" y="2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7" name="Freeform 339"/>
            <p:cNvSpPr/>
            <p:nvPr>
              <p:custDataLst>
                <p:tags r:id="rId161"/>
              </p:custDataLst>
            </p:nvPr>
          </p:nvSpPr>
          <p:spPr bwMode="auto">
            <a:xfrm>
              <a:off x="1649" y="1965"/>
              <a:ext cx="8" cy="16"/>
            </a:xfrm>
            <a:custGeom>
              <a:avLst/>
              <a:gdLst>
                <a:gd name="T0" fmla="*/ 1 w 6"/>
                <a:gd name="T1" fmla="*/ 1 h 12"/>
                <a:gd name="T2" fmla="*/ 0 w 6"/>
                <a:gd name="T3" fmla="*/ 0 h 12"/>
                <a:gd name="T4" fmla="*/ 15 w 6"/>
                <a:gd name="T5" fmla="*/ 28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2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5"/>
                    <a:pt x="3" y="9"/>
                    <a:pt x="6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8" name="Freeform 340"/>
            <p:cNvSpPr/>
            <p:nvPr>
              <p:custDataLst>
                <p:tags r:id="rId162"/>
              </p:custDataLst>
            </p:nvPr>
          </p:nvSpPr>
          <p:spPr bwMode="auto">
            <a:xfrm>
              <a:off x="1688" y="2379"/>
              <a:ext cx="11" cy="58"/>
            </a:xfrm>
            <a:custGeom>
              <a:avLst/>
              <a:gdLst>
                <a:gd name="T0" fmla="*/ 21 w 8"/>
                <a:gd name="T1" fmla="*/ 0 h 44"/>
                <a:gd name="T2" fmla="*/ 8 w 8"/>
                <a:gd name="T3" fmla="*/ 100 h 44"/>
                <a:gd name="T4" fmla="*/ 14 w 8"/>
                <a:gd name="T5" fmla="*/ 16 h 44"/>
                <a:gd name="T6" fmla="*/ 11 w 8"/>
                <a:gd name="T7" fmla="*/ 96 h 44"/>
                <a:gd name="T8" fmla="*/ 8 w 8"/>
                <a:gd name="T9" fmla="*/ 8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44">
                  <a:moveTo>
                    <a:pt x="8" y="0"/>
                  </a:moveTo>
                  <a:cubicBezTo>
                    <a:pt x="2" y="14"/>
                    <a:pt x="4" y="30"/>
                    <a:pt x="3" y="44"/>
                  </a:cubicBezTo>
                  <a:cubicBezTo>
                    <a:pt x="0" y="32"/>
                    <a:pt x="4" y="19"/>
                    <a:pt x="5" y="7"/>
                  </a:cubicBezTo>
                  <a:cubicBezTo>
                    <a:pt x="7" y="18"/>
                    <a:pt x="1" y="30"/>
                    <a:pt x="4" y="42"/>
                  </a:cubicBezTo>
                  <a:cubicBezTo>
                    <a:pt x="3" y="40"/>
                    <a:pt x="3" y="39"/>
                    <a:pt x="3" y="37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9" name="Freeform 341"/>
            <p:cNvSpPr/>
            <p:nvPr>
              <p:custDataLst>
                <p:tags r:id="rId163"/>
              </p:custDataLst>
            </p:nvPr>
          </p:nvSpPr>
          <p:spPr bwMode="auto">
            <a:xfrm>
              <a:off x="1693" y="2408"/>
              <a:ext cx="3" cy="28"/>
            </a:xfrm>
            <a:custGeom>
              <a:avLst/>
              <a:gdLst>
                <a:gd name="T0" fmla="*/ 0 w 2"/>
                <a:gd name="T1" fmla="*/ 0 h 21"/>
                <a:gd name="T2" fmla="*/ 8 w 2"/>
                <a:gd name="T3" fmla="*/ 49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21">
                  <a:moveTo>
                    <a:pt x="0" y="0"/>
                  </a:moveTo>
                  <a:cubicBezTo>
                    <a:pt x="0" y="7"/>
                    <a:pt x="1" y="16"/>
                    <a:pt x="2" y="2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0" name="Freeform 342"/>
            <p:cNvSpPr/>
            <p:nvPr>
              <p:custDataLst>
                <p:tags r:id="rId164"/>
              </p:custDataLst>
            </p:nvPr>
          </p:nvSpPr>
          <p:spPr bwMode="auto">
            <a:xfrm>
              <a:off x="1689" y="2357"/>
              <a:ext cx="26" cy="30"/>
            </a:xfrm>
            <a:custGeom>
              <a:avLst/>
              <a:gdLst>
                <a:gd name="T0" fmla="*/ 7 w 19"/>
                <a:gd name="T1" fmla="*/ 34 h 22"/>
                <a:gd name="T2" fmla="*/ 40 w 19"/>
                <a:gd name="T3" fmla="*/ 41 h 22"/>
                <a:gd name="T4" fmla="*/ 0 w 19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2">
                  <a:moveTo>
                    <a:pt x="3" y="13"/>
                  </a:moveTo>
                  <a:cubicBezTo>
                    <a:pt x="5" y="17"/>
                    <a:pt x="12" y="22"/>
                    <a:pt x="15" y="16"/>
                  </a:cubicBezTo>
                  <a:cubicBezTo>
                    <a:pt x="19" y="10"/>
                    <a:pt x="5" y="0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1" name="Freeform 343"/>
            <p:cNvSpPr/>
            <p:nvPr>
              <p:custDataLst>
                <p:tags r:id="rId165"/>
              </p:custDataLst>
            </p:nvPr>
          </p:nvSpPr>
          <p:spPr bwMode="auto">
            <a:xfrm>
              <a:off x="1712" y="2539"/>
              <a:ext cx="28" cy="32"/>
            </a:xfrm>
            <a:custGeom>
              <a:avLst/>
              <a:gdLst>
                <a:gd name="T0" fmla="*/ 37 w 21"/>
                <a:gd name="T1" fmla="*/ 57 h 24"/>
                <a:gd name="T2" fmla="*/ 49 w 21"/>
                <a:gd name="T3" fmla="*/ 33 h 24"/>
                <a:gd name="T4" fmla="*/ 21 w 21"/>
                <a:gd name="T5" fmla="*/ 33 h 24"/>
                <a:gd name="T6" fmla="*/ 48 w 21"/>
                <a:gd name="T7" fmla="*/ 15 h 24"/>
                <a:gd name="T8" fmla="*/ 0 w 21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4">
                  <a:moveTo>
                    <a:pt x="16" y="24"/>
                  </a:moveTo>
                  <a:cubicBezTo>
                    <a:pt x="18" y="21"/>
                    <a:pt x="21" y="18"/>
                    <a:pt x="21" y="14"/>
                  </a:cubicBezTo>
                  <a:cubicBezTo>
                    <a:pt x="17" y="13"/>
                    <a:pt x="13" y="15"/>
                    <a:pt x="9" y="14"/>
                  </a:cubicBezTo>
                  <a:cubicBezTo>
                    <a:pt x="13" y="12"/>
                    <a:pt x="18" y="10"/>
                    <a:pt x="20" y="6"/>
                  </a:cubicBezTo>
                  <a:cubicBezTo>
                    <a:pt x="17" y="0"/>
                    <a:pt x="5" y="4"/>
                    <a:pt x="0" y="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2" name="Freeform 344"/>
            <p:cNvSpPr/>
            <p:nvPr>
              <p:custDataLst>
                <p:tags r:id="rId166"/>
              </p:custDataLst>
            </p:nvPr>
          </p:nvSpPr>
          <p:spPr bwMode="auto">
            <a:xfrm>
              <a:off x="1704" y="2944"/>
              <a:ext cx="13" cy="20"/>
            </a:xfrm>
            <a:custGeom>
              <a:avLst/>
              <a:gdLst>
                <a:gd name="T0" fmla="*/ 0 w 10"/>
                <a:gd name="T1" fmla="*/ 36 h 15"/>
                <a:gd name="T2" fmla="*/ 22 w 10"/>
                <a:gd name="T3" fmla="*/ 0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cubicBezTo>
                    <a:pt x="3" y="10"/>
                    <a:pt x="6" y="4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3" name="Freeform 345"/>
            <p:cNvSpPr/>
            <p:nvPr>
              <p:custDataLst>
                <p:tags r:id="rId167"/>
              </p:custDataLst>
            </p:nvPr>
          </p:nvSpPr>
          <p:spPr bwMode="auto">
            <a:xfrm>
              <a:off x="1544" y="2981"/>
              <a:ext cx="31" cy="62"/>
            </a:xfrm>
            <a:custGeom>
              <a:avLst/>
              <a:gdLst>
                <a:gd name="T0" fmla="*/ 20 w 23"/>
                <a:gd name="T1" fmla="*/ 113 h 46"/>
                <a:gd name="T2" fmla="*/ 43 w 23"/>
                <a:gd name="T3" fmla="*/ 98 h 46"/>
                <a:gd name="T4" fmla="*/ 20 w 23"/>
                <a:gd name="T5" fmla="*/ 93 h 46"/>
                <a:gd name="T6" fmla="*/ 51 w 23"/>
                <a:gd name="T7" fmla="*/ 57 h 46"/>
                <a:gd name="T8" fmla="*/ 7 w 23"/>
                <a:gd name="T9" fmla="*/ 62 h 46"/>
                <a:gd name="T10" fmla="*/ 30 w 23"/>
                <a:gd name="T11" fmla="*/ 24 h 46"/>
                <a:gd name="T12" fmla="*/ 0 w 23"/>
                <a:gd name="T13" fmla="*/ 24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46">
                  <a:moveTo>
                    <a:pt x="8" y="46"/>
                  </a:moveTo>
                  <a:cubicBezTo>
                    <a:pt x="12" y="45"/>
                    <a:pt x="17" y="44"/>
                    <a:pt x="18" y="40"/>
                  </a:cubicBezTo>
                  <a:cubicBezTo>
                    <a:pt x="15" y="38"/>
                    <a:pt x="11" y="37"/>
                    <a:pt x="8" y="38"/>
                  </a:cubicBezTo>
                  <a:cubicBezTo>
                    <a:pt x="11" y="35"/>
                    <a:pt x="23" y="28"/>
                    <a:pt x="21" y="23"/>
                  </a:cubicBezTo>
                  <a:cubicBezTo>
                    <a:pt x="18" y="17"/>
                    <a:pt x="7" y="24"/>
                    <a:pt x="3" y="25"/>
                  </a:cubicBezTo>
                  <a:cubicBezTo>
                    <a:pt x="4" y="19"/>
                    <a:pt x="12" y="16"/>
                    <a:pt x="12" y="10"/>
                  </a:cubicBezTo>
                  <a:cubicBezTo>
                    <a:pt x="12" y="0"/>
                    <a:pt x="4" y="6"/>
                    <a:pt x="0" y="1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4" name="Freeform 346"/>
            <p:cNvSpPr/>
            <p:nvPr>
              <p:custDataLst>
                <p:tags r:id="rId168"/>
              </p:custDataLst>
            </p:nvPr>
          </p:nvSpPr>
          <p:spPr bwMode="auto">
            <a:xfrm>
              <a:off x="1346" y="2995"/>
              <a:ext cx="28" cy="46"/>
            </a:xfrm>
            <a:custGeom>
              <a:avLst/>
              <a:gdLst>
                <a:gd name="T0" fmla="*/ 5 w 21"/>
                <a:gd name="T1" fmla="*/ 78 h 35"/>
                <a:gd name="T2" fmla="*/ 33 w 21"/>
                <a:gd name="T3" fmla="*/ 71 h 35"/>
                <a:gd name="T4" fmla="*/ 0 w 21"/>
                <a:gd name="T5" fmla="*/ 51 h 35"/>
                <a:gd name="T6" fmla="*/ 43 w 21"/>
                <a:gd name="T7" fmla="*/ 34 h 35"/>
                <a:gd name="T8" fmla="*/ 9 w 21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35">
                  <a:moveTo>
                    <a:pt x="2" y="34"/>
                  </a:moveTo>
                  <a:cubicBezTo>
                    <a:pt x="7" y="33"/>
                    <a:pt x="11" y="35"/>
                    <a:pt x="14" y="31"/>
                  </a:cubicBezTo>
                  <a:cubicBezTo>
                    <a:pt x="12" y="26"/>
                    <a:pt x="5" y="24"/>
                    <a:pt x="0" y="23"/>
                  </a:cubicBezTo>
                  <a:cubicBezTo>
                    <a:pt x="3" y="16"/>
                    <a:pt x="16" y="20"/>
                    <a:pt x="18" y="15"/>
                  </a:cubicBezTo>
                  <a:cubicBezTo>
                    <a:pt x="21" y="8"/>
                    <a:pt x="8" y="2"/>
                    <a:pt x="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5" name="Freeform 347"/>
            <p:cNvSpPr/>
            <p:nvPr>
              <p:custDataLst>
                <p:tags r:id="rId169"/>
              </p:custDataLst>
            </p:nvPr>
          </p:nvSpPr>
          <p:spPr bwMode="auto">
            <a:xfrm>
              <a:off x="1209" y="2952"/>
              <a:ext cx="12" cy="11"/>
            </a:xfrm>
            <a:custGeom>
              <a:avLst/>
              <a:gdLst>
                <a:gd name="T0" fmla="*/ 0 w 9"/>
                <a:gd name="T1" fmla="*/ 0 h 8"/>
                <a:gd name="T2" fmla="*/ 21 w 9"/>
                <a:gd name="T3" fmla="*/ 2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4" y="0"/>
                    <a:pt x="6" y="5"/>
                    <a:pt x="9" y="8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6" name="Freeform 348"/>
            <p:cNvSpPr/>
            <p:nvPr>
              <p:custDataLst>
                <p:tags r:id="rId170"/>
              </p:custDataLst>
            </p:nvPr>
          </p:nvSpPr>
          <p:spPr bwMode="auto">
            <a:xfrm>
              <a:off x="1166" y="2789"/>
              <a:ext cx="12" cy="8"/>
            </a:xfrm>
            <a:custGeom>
              <a:avLst/>
              <a:gdLst>
                <a:gd name="T0" fmla="*/ 0 w 9"/>
                <a:gd name="T1" fmla="*/ 0 h 6"/>
                <a:gd name="T2" fmla="*/ 21 w 9"/>
                <a:gd name="T3" fmla="*/ 12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cubicBezTo>
                    <a:pt x="1" y="4"/>
                    <a:pt x="6" y="6"/>
                    <a:pt x="9" y="5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7" name="Freeform 349"/>
            <p:cNvSpPr/>
            <p:nvPr>
              <p:custDataLst>
                <p:tags r:id="rId171"/>
              </p:custDataLst>
            </p:nvPr>
          </p:nvSpPr>
          <p:spPr bwMode="auto">
            <a:xfrm>
              <a:off x="1159" y="2695"/>
              <a:ext cx="27" cy="41"/>
            </a:xfrm>
            <a:custGeom>
              <a:avLst/>
              <a:gdLst>
                <a:gd name="T0" fmla="*/ 9 w 20"/>
                <a:gd name="T1" fmla="*/ 71 h 31"/>
                <a:gd name="T2" fmla="*/ 0 w 20"/>
                <a:gd name="T3" fmla="*/ 29 h 31"/>
                <a:gd name="T4" fmla="*/ 30 w 20"/>
                <a:gd name="T5" fmla="*/ 56 h 31"/>
                <a:gd name="T6" fmla="*/ 30 w 20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31">
                  <a:moveTo>
                    <a:pt x="4" y="31"/>
                  </a:moveTo>
                  <a:cubicBezTo>
                    <a:pt x="1" y="25"/>
                    <a:pt x="0" y="20"/>
                    <a:pt x="0" y="13"/>
                  </a:cubicBezTo>
                  <a:cubicBezTo>
                    <a:pt x="4" y="15"/>
                    <a:pt x="8" y="25"/>
                    <a:pt x="12" y="24"/>
                  </a:cubicBezTo>
                  <a:cubicBezTo>
                    <a:pt x="20" y="22"/>
                    <a:pt x="13" y="4"/>
                    <a:pt x="12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8" name="Freeform 350"/>
            <p:cNvSpPr/>
            <p:nvPr>
              <p:custDataLst>
                <p:tags r:id="rId172"/>
              </p:custDataLst>
            </p:nvPr>
          </p:nvSpPr>
          <p:spPr bwMode="auto">
            <a:xfrm>
              <a:off x="1223" y="3965"/>
              <a:ext cx="23" cy="26"/>
            </a:xfrm>
            <a:custGeom>
              <a:avLst/>
              <a:gdLst>
                <a:gd name="T0" fmla="*/ 5 w 17"/>
                <a:gd name="T1" fmla="*/ 26 h 19"/>
                <a:gd name="T2" fmla="*/ 20 w 17"/>
                <a:gd name="T3" fmla="*/ 47 h 19"/>
                <a:gd name="T4" fmla="*/ 26 w 17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9">
                  <a:moveTo>
                    <a:pt x="2" y="10"/>
                  </a:moveTo>
                  <a:cubicBezTo>
                    <a:pt x="0" y="15"/>
                    <a:pt x="4" y="19"/>
                    <a:pt x="8" y="18"/>
                  </a:cubicBezTo>
                  <a:cubicBezTo>
                    <a:pt x="17" y="16"/>
                    <a:pt x="12" y="5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9" name="Freeform 351"/>
            <p:cNvSpPr/>
            <p:nvPr>
              <p:custDataLst>
                <p:tags r:id="rId173"/>
              </p:custDataLst>
            </p:nvPr>
          </p:nvSpPr>
          <p:spPr bwMode="auto">
            <a:xfrm>
              <a:off x="1241" y="3995"/>
              <a:ext cx="10" cy="17"/>
            </a:xfrm>
            <a:custGeom>
              <a:avLst/>
              <a:gdLst>
                <a:gd name="T0" fmla="*/ 0 w 8"/>
                <a:gd name="T1" fmla="*/ 0 h 13"/>
                <a:gd name="T2" fmla="*/ 16 w 8"/>
                <a:gd name="T3" fmla="*/ 29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13">
                  <a:moveTo>
                    <a:pt x="0" y="0"/>
                  </a:moveTo>
                  <a:cubicBezTo>
                    <a:pt x="3" y="5"/>
                    <a:pt x="5" y="9"/>
                    <a:pt x="8" y="13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0" name="Freeform 352"/>
            <p:cNvSpPr/>
            <p:nvPr>
              <p:custDataLst>
                <p:tags r:id="rId174"/>
              </p:custDataLst>
            </p:nvPr>
          </p:nvSpPr>
          <p:spPr bwMode="auto">
            <a:xfrm>
              <a:off x="1269" y="4007"/>
              <a:ext cx="13" cy="21"/>
            </a:xfrm>
            <a:custGeom>
              <a:avLst/>
              <a:gdLst>
                <a:gd name="T0" fmla="*/ 0 w 10"/>
                <a:gd name="T1" fmla="*/ 24 h 16"/>
                <a:gd name="T2" fmla="*/ 21 w 10"/>
                <a:gd name="T3" fmla="*/ 34 h 16"/>
                <a:gd name="T4" fmla="*/ 7 w 10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6">
                  <a:moveTo>
                    <a:pt x="0" y="11"/>
                  </a:moveTo>
                  <a:cubicBezTo>
                    <a:pt x="2" y="14"/>
                    <a:pt x="5" y="16"/>
                    <a:pt x="9" y="15"/>
                  </a:cubicBezTo>
                  <a:cubicBezTo>
                    <a:pt x="10" y="9"/>
                    <a:pt x="6" y="4"/>
                    <a:pt x="3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1" name="Freeform 353"/>
            <p:cNvSpPr/>
            <p:nvPr>
              <p:custDataLst>
                <p:tags r:id="rId175"/>
              </p:custDataLst>
            </p:nvPr>
          </p:nvSpPr>
          <p:spPr bwMode="auto">
            <a:xfrm>
              <a:off x="1299" y="4012"/>
              <a:ext cx="9" cy="12"/>
            </a:xfrm>
            <a:custGeom>
              <a:avLst/>
              <a:gdLst>
                <a:gd name="T0" fmla="*/ 5 w 6"/>
                <a:gd name="T1" fmla="*/ 0 h 9"/>
                <a:gd name="T2" fmla="*/ 21 w 6"/>
                <a:gd name="T3" fmla="*/ 2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cubicBezTo>
                    <a:pt x="0" y="4"/>
                    <a:pt x="3" y="7"/>
                    <a:pt x="6" y="9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2" name="Freeform 354"/>
            <p:cNvSpPr/>
            <p:nvPr>
              <p:custDataLst>
                <p:tags r:id="rId176"/>
              </p:custDataLst>
            </p:nvPr>
          </p:nvSpPr>
          <p:spPr bwMode="auto">
            <a:xfrm>
              <a:off x="1498" y="3929"/>
              <a:ext cx="11" cy="7"/>
            </a:xfrm>
            <a:custGeom>
              <a:avLst/>
              <a:gdLst>
                <a:gd name="T0" fmla="*/ 0 w 8"/>
                <a:gd name="T1" fmla="*/ 14 h 5"/>
                <a:gd name="T2" fmla="*/ 21 w 8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5">
                  <a:moveTo>
                    <a:pt x="0" y="5"/>
                  </a:moveTo>
                  <a:cubicBezTo>
                    <a:pt x="3" y="2"/>
                    <a:pt x="4" y="1"/>
                    <a:pt x="8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" name="Freeform 355"/>
            <p:cNvSpPr/>
            <p:nvPr>
              <p:custDataLst>
                <p:tags r:id="rId177"/>
              </p:custDataLst>
            </p:nvPr>
          </p:nvSpPr>
          <p:spPr bwMode="auto">
            <a:xfrm>
              <a:off x="1565" y="4009"/>
              <a:ext cx="31" cy="24"/>
            </a:xfrm>
            <a:custGeom>
              <a:avLst/>
              <a:gdLst>
                <a:gd name="T0" fmla="*/ 20 w 23"/>
                <a:gd name="T1" fmla="*/ 43 h 18"/>
                <a:gd name="T2" fmla="*/ 0 w 23"/>
                <a:gd name="T3" fmla="*/ 28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" h="18">
                  <a:moveTo>
                    <a:pt x="8" y="18"/>
                  </a:moveTo>
                  <a:cubicBezTo>
                    <a:pt x="23" y="6"/>
                    <a:pt x="8" y="0"/>
                    <a:pt x="0" y="1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4" name="Freeform 356"/>
            <p:cNvSpPr/>
            <p:nvPr>
              <p:custDataLst>
                <p:tags r:id="rId178"/>
              </p:custDataLst>
            </p:nvPr>
          </p:nvSpPr>
          <p:spPr bwMode="auto">
            <a:xfrm>
              <a:off x="1888" y="2636"/>
              <a:ext cx="20" cy="7"/>
            </a:xfrm>
            <a:custGeom>
              <a:avLst/>
              <a:gdLst>
                <a:gd name="T0" fmla="*/ 36 w 15"/>
                <a:gd name="T1" fmla="*/ 8 h 5"/>
                <a:gd name="T2" fmla="*/ 0 w 15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" h="5">
                  <a:moveTo>
                    <a:pt x="15" y="3"/>
                  </a:moveTo>
                  <a:cubicBezTo>
                    <a:pt x="10" y="5"/>
                    <a:pt x="4" y="4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5" name="Freeform 357"/>
            <p:cNvSpPr/>
            <p:nvPr>
              <p:custDataLst>
                <p:tags r:id="rId179"/>
              </p:custDataLst>
            </p:nvPr>
          </p:nvSpPr>
          <p:spPr bwMode="auto">
            <a:xfrm>
              <a:off x="1914" y="2653"/>
              <a:ext cx="12" cy="6"/>
            </a:xfrm>
            <a:custGeom>
              <a:avLst/>
              <a:gdLst>
                <a:gd name="T0" fmla="*/ 0 w 9"/>
                <a:gd name="T1" fmla="*/ 0 h 4"/>
                <a:gd name="T2" fmla="*/ 21 w 9"/>
                <a:gd name="T3" fmla="*/ 14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cubicBezTo>
                    <a:pt x="2" y="3"/>
                    <a:pt x="6" y="4"/>
                    <a:pt x="9" y="4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6" name="Freeform 358"/>
            <p:cNvSpPr/>
            <p:nvPr>
              <p:custDataLst>
                <p:tags r:id="rId180"/>
              </p:custDataLst>
            </p:nvPr>
          </p:nvSpPr>
          <p:spPr bwMode="auto">
            <a:xfrm>
              <a:off x="1935" y="2665"/>
              <a:ext cx="12" cy="2"/>
            </a:xfrm>
            <a:custGeom>
              <a:avLst/>
              <a:gdLst>
                <a:gd name="T0" fmla="*/ 0 w 9"/>
                <a:gd name="T1" fmla="*/ 0 h 1"/>
                <a:gd name="T2" fmla="*/ 21 w 9"/>
                <a:gd name="T3" fmla="*/ 8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3" y="1"/>
                    <a:pt x="6" y="1"/>
                    <a:pt x="9" y="1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7" name="Freeform 359"/>
            <p:cNvSpPr/>
            <p:nvPr>
              <p:custDataLst>
                <p:tags r:id="rId181"/>
              </p:custDataLst>
            </p:nvPr>
          </p:nvSpPr>
          <p:spPr bwMode="auto">
            <a:xfrm>
              <a:off x="1876" y="2537"/>
              <a:ext cx="20" cy="30"/>
            </a:xfrm>
            <a:custGeom>
              <a:avLst/>
              <a:gdLst>
                <a:gd name="T0" fmla="*/ 5 w 15"/>
                <a:gd name="T1" fmla="*/ 34 h 22"/>
                <a:gd name="T2" fmla="*/ 31 w 15"/>
                <a:gd name="T3" fmla="*/ 37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2" y="13"/>
                  </a:moveTo>
                  <a:cubicBezTo>
                    <a:pt x="4" y="16"/>
                    <a:pt x="10" y="22"/>
                    <a:pt x="13" y="15"/>
                  </a:cubicBezTo>
                  <a:cubicBezTo>
                    <a:pt x="15" y="10"/>
                    <a:pt x="3" y="4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8" name="Freeform 360"/>
            <p:cNvSpPr/>
            <p:nvPr>
              <p:custDataLst>
                <p:tags r:id="rId182"/>
              </p:custDataLst>
            </p:nvPr>
          </p:nvSpPr>
          <p:spPr bwMode="auto">
            <a:xfrm>
              <a:off x="1867" y="2163"/>
              <a:ext cx="21" cy="36"/>
            </a:xfrm>
            <a:custGeom>
              <a:avLst/>
              <a:gdLst>
                <a:gd name="T0" fmla="*/ 34 w 16"/>
                <a:gd name="T1" fmla="*/ 64 h 27"/>
                <a:gd name="T2" fmla="*/ 9 w 16"/>
                <a:gd name="T3" fmla="*/ 36 h 27"/>
                <a:gd name="T4" fmla="*/ 37 w 16"/>
                <a:gd name="T5" fmla="*/ 36 h 27"/>
                <a:gd name="T6" fmla="*/ 0 w 16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27">
                  <a:moveTo>
                    <a:pt x="15" y="27"/>
                  </a:moveTo>
                  <a:cubicBezTo>
                    <a:pt x="12" y="22"/>
                    <a:pt x="0" y="23"/>
                    <a:pt x="4" y="15"/>
                  </a:cubicBezTo>
                  <a:cubicBezTo>
                    <a:pt x="8" y="16"/>
                    <a:pt x="12" y="18"/>
                    <a:pt x="16" y="15"/>
                  </a:cubicBezTo>
                  <a:cubicBezTo>
                    <a:pt x="15" y="8"/>
                    <a:pt x="5" y="3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9" name="Freeform 361"/>
            <p:cNvSpPr/>
            <p:nvPr>
              <p:custDataLst>
                <p:tags r:id="rId183"/>
              </p:custDataLst>
            </p:nvPr>
          </p:nvSpPr>
          <p:spPr bwMode="auto">
            <a:xfrm>
              <a:off x="1899" y="2227"/>
              <a:ext cx="16" cy="5"/>
            </a:xfrm>
            <a:custGeom>
              <a:avLst/>
              <a:gdLst>
                <a:gd name="T0" fmla="*/ 28 w 12"/>
                <a:gd name="T1" fmla="*/ 8 h 4"/>
                <a:gd name="T2" fmla="*/ 0 w 12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8" y="3"/>
                    <a:pt x="4" y="1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0" name="Freeform 362"/>
            <p:cNvSpPr/>
            <p:nvPr>
              <p:custDataLst>
                <p:tags r:id="rId184"/>
              </p:custDataLst>
            </p:nvPr>
          </p:nvSpPr>
          <p:spPr bwMode="auto">
            <a:xfrm>
              <a:off x="1923" y="2112"/>
              <a:ext cx="22" cy="15"/>
            </a:xfrm>
            <a:custGeom>
              <a:avLst/>
              <a:gdLst>
                <a:gd name="T0" fmla="*/ 41 w 16"/>
                <a:gd name="T1" fmla="*/ 27 h 11"/>
                <a:gd name="T2" fmla="*/ 0 w 16"/>
                <a:gd name="T3" fmla="*/ 19 h 11"/>
                <a:gd name="T4" fmla="*/ 36 w 16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11">
                  <a:moveTo>
                    <a:pt x="16" y="11"/>
                  </a:moveTo>
                  <a:cubicBezTo>
                    <a:pt x="11" y="9"/>
                    <a:pt x="5" y="10"/>
                    <a:pt x="0" y="7"/>
                  </a:cubicBezTo>
                  <a:cubicBezTo>
                    <a:pt x="3" y="3"/>
                    <a:pt x="9" y="2"/>
                    <a:pt x="14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1" name="Freeform 363"/>
            <p:cNvSpPr/>
            <p:nvPr>
              <p:custDataLst>
                <p:tags r:id="rId185"/>
              </p:custDataLst>
            </p:nvPr>
          </p:nvSpPr>
          <p:spPr bwMode="auto">
            <a:xfrm>
              <a:off x="1819" y="1855"/>
              <a:ext cx="31" cy="45"/>
            </a:xfrm>
            <a:custGeom>
              <a:avLst/>
              <a:gdLst>
                <a:gd name="T0" fmla="*/ 30 w 23"/>
                <a:gd name="T1" fmla="*/ 79 h 34"/>
                <a:gd name="T2" fmla="*/ 7 w 23"/>
                <a:gd name="T3" fmla="*/ 74 h 34"/>
                <a:gd name="T4" fmla="*/ 40 w 23"/>
                <a:gd name="T5" fmla="*/ 64 h 34"/>
                <a:gd name="T6" fmla="*/ 0 w 23"/>
                <a:gd name="T7" fmla="*/ 28 h 34"/>
                <a:gd name="T8" fmla="*/ 47 w 23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34">
                  <a:moveTo>
                    <a:pt x="12" y="34"/>
                  </a:moveTo>
                  <a:cubicBezTo>
                    <a:pt x="9" y="33"/>
                    <a:pt x="6" y="33"/>
                    <a:pt x="3" y="32"/>
                  </a:cubicBezTo>
                  <a:cubicBezTo>
                    <a:pt x="3" y="25"/>
                    <a:pt x="12" y="31"/>
                    <a:pt x="16" y="27"/>
                  </a:cubicBezTo>
                  <a:cubicBezTo>
                    <a:pt x="23" y="19"/>
                    <a:pt x="7" y="11"/>
                    <a:pt x="0" y="12"/>
                  </a:cubicBezTo>
                  <a:cubicBezTo>
                    <a:pt x="6" y="10"/>
                    <a:pt x="13" y="0"/>
                    <a:pt x="19" y="2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2" name="Freeform 364"/>
            <p:cNvSpPr/>
            <p:nvPr>
              <p:custDataLst>
                <p:tags r:id="rId186"/>
              </p:custDataLst>
            </p:nvPr>
          </p:nvSpPr>
          <p:spPr bwMode="auto">
            <a:xfrm>
              <a:off x="1914" y="1748"/>
              <a:ext cx="16" cy="15"/>
            </a:xfrm>
            <a:custGeom>
              <a:avLst/>
              <a:gdLst>
                <a:gd name="T0" fmla="*/ 28 w 12"/>
                <a:gd name="T1" fmla="*/ 19 h 11"/>
                <a:gd name="T2" fmla="*/ 20 w 12"/>
                <a:gd name="T3" fmla="*/ 26 h 11"/>
                <a:gd name="T4" fmla="*/ 7 w 12"/>
                <a:gd name="T5" fmla="*/ 22 h 11"/>
                <a:gd name="T6" fmla="*/ 23 w 1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12" y="7"/>
                  </a:moveTo>
                  <a:cubicBezTo>
                    <a:pt x="11" y="7"/>
                    <a:pt x="10" y="10"/>
                    <a:pt x="8" y="10"/>
                  </a:cubicBezTo>
                  <a:cubicBezTo>
                    <a:pt x="6" y="11"/>
                    <a:pt x="4" y="11"/>
                    <a:pt x="3" y="9"/>
                  </a:cubicBezTo>
                  <a:cubicBezTo>
                    <a:pt x="0" y="4"/>
                    <a:pt x="10" y="4"/>
                    <a:pt x="10" y="0"/>
                  </a:cubicBezTo>
                </a:path>
              </a:pathLst>
            </a:custGeom>
            <a:noFill/>
            <a:ln w="7938" cap="flat">
              <a:solidFill>
                <a:srgbClr val="FEF6F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63" name="文本框 762"/>
          <p:cNvSpPr txBox="1"/>
          <p:nvPr>
            <p:custDataLst>
              <p:tags r:id="rId22"/>
            </p:custDataLst>
          </p:nvPr>
        </p:nvSpPr>
        <p:spPr>
          <a:xfrm>
            <a:off x="6971757" y="578681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+mj-ea"/>
                <a:ea typeface="+mj-ea"/>
              </a:rPr>
              <a:t>神经调节</a:t>
            </a:r>
          </a:p>
        </p:txBody>
      </p:sp>
      <p:sp>
        <p:nvSpPr>
          <p:cNvPr id="764" name="文本框 763"/>
          <p:cNvSpPr txBox="1"/>
          <p:nvPr>
            <p:custDataLst>
              <p:tags r:id="rId23"/>
            </p:custDataLst>
          </p:nvPr>
        </p:nvSpPr>
        <p:spPr>
          <a:xfrm>
            <a:off x="8986288" y="5717519"/>
            <a:ext cx="465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</a:rPr>
              <a:t>+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765" name="图片 76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27" y="1028293"/>
            <a:ext cx="2308184" cy="3967925"/>
          </a:xfrm>
          <a:prstGeom prst="rect">
            <a:avLst/>
          </a:prstGeom>
        </p:spPr>
      </p:pic>
      <p:sp>
        <p:nvSpPr>
          <p:cNvPr id="766" name="文本框 765"/>
          <p:cNvSpPr txBox="1"/>
          <p:nvPr>
            <p:custDataLst>
              <p:tags r:id="rId25"/>
            </p:custDataLst>
          </p:nvPr>
        </p:nvSpPr>
        <p:spPr>
          <a:xfrm>
            <a:off x="9639870" y="578721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+mj-ea"/>
                <a:ea typeface="+mj-ea"/>
              </a:rPr>
              <a:t>体液调节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395" grpId="0"/>
      <p:bldP spid="396" grpId="0" animBg="1"/>
      <p:bldP spid="397" grpId="0"/>
      <p:bldP spid="398" grpId="0"/>
      <p:bldP spid="399" grpId="0" animBg="1"/>
      <p:bldP spid="763" grpId="0"/>
      <p:bldP spid="764" grpId="0"/>
      <p:bldP spid="7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0"/>
          <p:cNvSpPr/>
          <p:nvPr>
            <p:custDataLst>
              <p:tags r:id="rId1"/>
            </p:custDataLst>
          </p:nvPr>
        </p:nvSpPr>
        <p:spPr>
          <a:xfrm>
            <a:off x="535087" y="389299"/>
            <a:ext cx="14362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问题探讨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graphicFrame>
        <p:nvGraphicFramePr>
          <p:cNvPr id="3" name="Group 10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541447" y="1138140"/>
          <a:ext cx="7732523" cy="3885640"/>
        </p:xfrm>
        <a:graphic>
          <a:graphicData uri="http://schemas.openxmlformats.org/drawingml/2006/table">
            <a:tbl>
              <a:tblPr/>
              <a:tblGrid>
                <a:gridCol w="2647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检测项目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>
                          <a:latin typeface="+mj-ea"/>
                          <a:ea typeface="+mj-ea"/>
                        </a:rPr>
                        <a:t>英文对照</a:t>
                      </a:r>
                      <a:endParaRPr sz="1600" b="1">
                        <a:latin typeface="+mj-ea"/>
                        <a:ea typeface="+mj-ea"/>
                      </a:endParaRP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结果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单位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参考值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丙氨酸氨基转移酶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ALT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天冬氨酸氨基转移酶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AST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葡萄糖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GLU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10.96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3.9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糖化血清白蛋白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GA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33.70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10.8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17.1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CK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38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6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肌酸激酶同功酶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MB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MMB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ng/ml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0.6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乳酸脱氢酶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LDH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140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271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甘油三酯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TG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2.21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总胆固醇</a:t>
                      </a:r>
                    </a:p>
                  </a:txBody>
                  <a:tcPr marL="73325" marR="73325" marT="38129" marB="38129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TCHO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5.15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3.1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73325" marR="73325" marT="38129" marB="38129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6096000" y="5258195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血液生化检测化验单（部分）</a:t>
            </a:r>
          </a:p>
        </p:txBody>
      </p:sp>
      <p:cxnSp>
        <p:nvCxnSpPr>
          <p:cNvPr id="31" name="直接箭头连接符 30"/>
          <p:cNvCxnSpPr/>
          <p:nvPr>
            <p:custDataLst>
              <p:tags r:id="rId4"/>
            </p:custDataLst>
          </p:nvPr>
        </p:nvCxnSpPr>
        <p:spPr>
          <a:xfrm flipH="1">
            <a:off x="8677178" y="1905015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>
            <p:custDataLst>
              <p:tags r:id="rId5"/>
            </p:custDataLst>
          </p:nvPr>
        </p:nvCxnSpPr>
        <p:spPr>
          <a:xfrm flipH="1" flipV="1">
            <a:off x="8674445" y="2349114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6"/>
            </p:custDataLst>
          </p:nvPr>
        </p:nvCxnSpPr>
        <p:spPr>
          <a:xfrm flipH="1" flipV="1">
            <a:off x="8674445" y="2757787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7"/>
            </p:custDataLst>
          </p:nvPr>
        </p:nvCxnSpPr>
        <p:spPr>
          <a:xfrm flipH="1" flipV="1">
            <a:off x="8674445" y="4266635"/>
            <a:ext cx="0" cy="33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407773" y="113945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初步诊断：</a:t>
            </a: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413749" y="1776983"/>
            <a:ext cx="2665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①血糖较高，且近期血糖控制不好，可以考虑糖尿病。</a:t>
            </a: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413749" y="3020393"/>
            <a:ext cx="266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②血脂较高，注意饮食和运动。</a:t>
            </a: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407773" y="3902660"/>
            <a:ext cx="28667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>
                <a:solidFill>
                  <a:srgbClr val="000000"/>
                </a:solidFill>
                <a:ea typeface="黑体" panose="02010609060101010101" pitchFamily="49" charset="-122"/>
              </a:rPr>
              <a:t>1.</a:t>
            </a:r>
            <a:r>
              <a:rPr lang="zh-CN" altLang="en-US" sz="2800">
                <a:solidFill>
                  <a:srgbClr val="000000"/>
                </a:solidFill>
                <a:ea typeface="黑体" panose="02010609060101010101" pitchFamily="49" charset="-122"/>
              </a:rPr>
              <a:t>为什么血浆的生化指标能够反映出人体的机体的健康状况？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94856" y="1029165"/>
            <a:ext cx="3076502" cy="669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3.</a:t>
            </a:r>
            <a:r>
              <a:rPr lang="zh-CN" altLang="en-US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稳态调节机制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Heiti SC Light" panose="02000000000000000000" charset="-122"/>
              <a:sym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2" y="1715591"/>
            <a:ext cx="1890261" cy="157579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802402" y="330846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1857 </a:t>
            </a:r>
            <a:r>
              <a:rPr lang="zh-CN" altLang="en-US" sz="2000"/>
              <a:t>贝尔纳</a:t>
            </a: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962703" y="36440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</a:rPr>
              <a:t>法国生理学家</a:t>
            </a:r>
          </a:p>
        </p:txBody>
      </p:sp>
      <p:sp>
        <p:nvSpPr>
          <p:cNvPr id="5" name="箭头: 右 4"/>
          <p:cNvSpPr/>
          <p:nvPr>
            <p:custDataLst>
              <p:tags r:id="rId7"/>
            </p:custDataLst>
          </p:nvPr>
        </p:nvSpPr>
        <p:spPr>
          <a:xfrm>
            <a:off x="2555916" y="2225739"/>
            <a:ext cx="644785" cy="319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424546" y="21571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内环境</a:t>
            </a: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3353469" y="251965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保持稳定！</a:t>
            </a:r>
          </a:p>
        </p:txBody>
      </p:sp>
      <p:sp>
        <p:nvSpPr>
          <p:cNvPr id="24" name="箭头: 右 23"/>
          <p:cNvSpPr/>
          <p:nvPr>
            <p:custDataLst>
              <p:tags r:id="rId10"/>
            </p:custDataLst>
          </p:nvPr>
        </p:nvSpPr>
        <p:spPr>
          <a:xfrm>
            <a:off x="4625333" y="2176909"/>
            <a:ext cx="691968" cy="34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4552791" y="183306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主要</a:t>
            </a:r>
          </a:p>
        </p:txBody>
      </p:sp>
      <p:sp>
        <p:nvSpPr>
          <p:cNvPr id="392" name="文本框 391"/>
          <p:cNvSpPr txBox="1"/>
          <p:nvPr>
            <p:custDataLst>
              <p:tags r:id="rId12"/>
            </p:custDataLst>
          </p:nvPr>
        </p:nvSpPr>
        <p:spPr>
          <a:xfrm>
            <a:off x="5545324" y="209337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神经系统</a:t>
            </a:r>
          </a:p>
        </p:txBody>
      </p:sp>
      <p:sp>
        <p:nvSpPr>
          <p:cNvPr id="393" name="文本框 392"/>
          <p:cNvSpPr txBox="1"/>
          <p:nvPr>
            <p:custDataLst>
              <p:tags r:id="rId13"/>
            </p:custDataLst>
          </p:nvPr>
        </p:nvSpPr>
        <p:spPr>
          <a:xfrm>
            <a:off x="5904396" y="251965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调节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4" y="3905676"/>
            <a:ext cx="1415772" cy="1925450"/>
          </a:xfrm>
          <a:prstGeom prst="rect">
            <a:avLst/>
          </a:prstGeom>
        </p:spPr>
      </p:pic>
      <p:sp>
        <p:nvSpPr>
          <p:cNvPr id="394" name="文本框 393"/>
          <p:cNvSpPr txBox="1"/>
          <p:nvPr>
            <p:custDataLst>
              <p:tags r:id="rId15"/>
            </p:custDataLst>
          </p:nvPr>
        </p:nvSpPr>
        <p:spPr>
          <a:xfrm>
            <a:off x="899564" y="5840630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1926 </a:t>
            </a:r>
            <a:r>
              <a:rPr lang="zh-CN" altLang="en-US" sz="2000"/>
              <a:t>坎农</a:t>
            </a:r>
          </a:p>
        </p:txBody>
      </p:sp>
      <p:sp>
        <p:nvSpPr>
          <p:cNvPr id="395" name="文本框 394"/>
          <p:cNvSpPr txBox="1"/>
          <p:nvPr>
            <p:custDataLst>
              <p:tags r:id="rId16"/>
            </p:custDataLst>
          </p:nvPr>
        </p:nvSpPr>
        <p:spPr>
          <a:xfrm>
            <a:off x="947654" y="629942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</a:rPr>
              <a:t>美国生理学家</a:t>
            </a:r>
          </a:p>
        </p:txBody>
      </p:sp>
      <p:sp>
        <p:nvSpPr>
          <p:cNvPr id="396" name="箭头: 右 395"/>
          <p:cNvSpPr/>
          <p:nvPr>
            <p:custDataLst>
              <p:tags r:id="rId17"/>
            </p:custDataLst>
          </p:nvPr>
        </p:nvSpPr>
        <p:spPr>
          <a:xfrm>
            <a:off x="2532363" y="4970474"/>
            <a:ext cx="644786" cy="319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7" name="文本框 396"/>
          <p:cNvSpPr txBox="1"/>
          <p:nvPr>
            <p:custDataLst>
              <p:tags r:id="rId18"/>
            </p:custDataLst>
          </p:nvPr>
        </p:nvSpPr>
        <p:spPr>
          <a:xfrm>
            <a:off x="3444289" y="487538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内环境</a:t>
            </a:r>
          </a:p>
        </p:txBody>
      </p:sp>
      <p:sp>
        <p:nvSpPr>
          <p:cNvPr id="398" name="文本框 397"/>
          <p:cNvSpPr txBox="1"/>
          <p:nvPr>
            <p:custDataLst>
              <p:tags r:id="rId19"/>
            </p:custDataLst>
          </p:nvPr>
        </p:nvSpPr>
        <p:spPr>
          <a:xfrm>
            <a:off x="3300037" y="529739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动态平衡！</a:t>
            </a:r>
          </a:p>
        </p:txBody>
      </p:sp>
      <p:sp>
        <p:nvSpPr>
          <p:cNvPr id="399" name="箭头: 右 398"/>
          <p:cNvSpPr/>
          <p:nvPr>
            <p:custDataLst>
              <p:tags r:id="rId20"/>
            </p:custDataLst>
          </p:nvPr>
        </p:nvSpPr>
        <p:spPr>
          <a:xfrm>
            <a:off x="4640085" y="4904008"/>
            <a:ext cx="677216" cy="335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3" name="文本框 762"/>
          <p:cNvSpPr txBox="1"/>
          <p:nvPr>
            <p:custDataLst>
              <p:tags r:id="rId21"/>
            </p:custDataLst>
          </p:nvPr>
        </p:nvSpPr>
        <p:spPr>
          <a:xfrm>
            <a:off x="5577500" y="48861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神经调节</a:t>
            </a:r>
          </a:p>
        </p:txBody>
      </p:sp>
      <p:sp>
        <p:nvSpPr>
          <p:cNvPr id="764" name="文本框 763"/>
          <p:cNvSpPr txBox="1"/>
          <p:nvPr>
            <p:custDataLst>
              <p:tags r:id="rId22"/>
            </p:custDataLst>
          </p:nvPr>
        </p:nvSpPr>
        <p:spPr>
          <a:xfrm>
            <a:off x="6019424" y="5106220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+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766" name="文本框 765"/>
          <p:cNvSpPr txBox="1"/>
          <p:nvPr>
            <p:custDataLst>
              <p:tags r:id="rId23"/>
            </p:custDataLst>
          </p:nvPr>
        </p:nvSpPr>
        <p:spPr>
          <a:xfrm>
            <a:off x="5577500" y="55790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体液调节</a:t>
            </a:r>
          </a:p>
        </p:txBody>
      </p:sp>
      <p:sp>
        <p:nvSpPr>
          <p:cNvPr id="388" name="文本框 387"/>
          <p:cNvSpPr txBox="1"/>
          <p:nvPr>
            <p:custDataLst>
              <p:tags r:id="rId24"/>
            </p:custDataLst>
          </p:nvPr>
        </p:nvSpPr>
        <p:spPr>
          <a:xfrm>
            <a:off x="7374470" y="1159473"/>
            <a:ext cx="1781886" cy="671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后来发现</a:t>
            </a:r>
          </a:p>
        </p:txBody>
      </p:sp>
      <p:sp>
        <p:nvSpPr>
          <p:cNvPr id="389" name="文本框 388"/>
          <p:cNvSpPr txBox="1"/>
          <p:nvPr>
            <p:custDataLst>
              <p:tags r:id="rId25"/>
            </p:custDataLst>
          </p:nvPr>
        </p:nvSpPr>
        <p:spPr>
          <a:xfrm>
            <a:off x="8714394" y="206259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+mj-ea"/>
                <a:ea typeface="+mj-ea"/>
              </a:rPr>
              <a:t>免疫系统</a:t>
            </a:r>
          </a:p>
        </p:txBody>
      </p:sp>
      <p:sp>
        <p:nvSpPr>
          <p:cNvPr id="390" name="箭头: 右 389"/>
          <p:cNvSpPr/>
          <p:nvPr>
            <p:custDataLst>
              <p:tags r:id="rId26"/>
            </p:custDataLst>
          </p:nvPr>
        </p:nvSpPr>
        <p:spPr>
          <a:xfrm rot="5400000">
            <a:off x="9281480" y="2821980"/>
            <a:ext cx="691968" cy="34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1" name="文本框 390"/>
          <p:cNvSpPr txBox="1"/>
          <p:nvPr>
            <p:custDataLst>
              <p:tags r:id="rId27"/>
            </p:custDataLst>
          </p:nvPr>
        </p:nvSpPr>
        <p:spPr>
          <a:xfrm>
            <a:off x="9797779" y="270811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清除</a:t>
            </a:r>
          </a:p>
        </p:txBody>
      </p:sp>
      <p:cxnSp>
        <p:nvCxnSpPr>
          <p:cNvPr id="10" name="直接连接符 9"/>
          <p:cNvCxnSpPr/>
          <p:nvPr>
            <p:custDataLst>
              <p:tags r:id="rId28"/>
            </p:custDataLst>
          </p:nvPr>
        </p:nvCxnSpPr>
        <p:spPr>
          <a:xfrm flipH="1">
            <a:off x="7154562" y="1029165"/>
            <a:ext cx="0" cy="5439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文本框 399"/>
          <p:cNvSpPr txBox="1"/>
          <p:nvPr>
            <p:custDataLst>
              <p:tags r:id="rId29"/>
            </p:custDataLst>
          </p:nvPr>
        </p:nvSpPr>
        <p:spPr>
          <a:xfrm>
            <a:off x="8916810" y="340522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</a:rPr>
              <a:t>内环境中</a:t>
            </a:r>
          </a:p>
        </p:txBody>
      </p:sp>
      <p:sp>
        <p:nvSpPr>
          <p:cNvPr id="767" name="文本框 766"/>
          <p:cNvSpPr txBox="1"/>
          <p:nvPr>
            <p:custDataLst>
              <p:tags r:id="rId30"/>
            </p:custDataLst>
          </p:nvPr>
        </p:nvSpPr>
        <p:spPr>
          <a:xfrm>
            <a:off x="8320451" y="381112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异物、病原微生物等</a:t>
            </a:r>
          </a:p>
        </p:txBody>
      </p:sp>
      <p:sp>
        <p:nvSpPr>
          <p:cNvPr id="768" name="箭头: 右 767"/>
          <p:cNvSpPr/>
          <p:nvPr>
            <p:custDataLst>
              <p:tags r:id="rId31"/>
            </p:custDataLst>
          </p:nvPr>
        </p:nvSpPr>
        <p:spPr>
          <a:xfrm rot="5400000">
            <a:off x="9281480" y="4463071"/>
            <a:ext cx="691968" cy="34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9" name="文本框 768"/>
          <p:cNvSpPr txBox="1"/>
          <p:nvPr>
            <p:custDataLst>
              <p:tags r:id="rId32"/>
            </p:custDataLst>
          </p:nvPr>
        </p:nvSpPr>
        <p:spPr>
          <a:xfrm>
            <a:off x="9797779" y="4279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有利</a:t>
            </a:r>
          </a:p>
        </p:txBody>
      </p:sp>
      <p:sp>
        <p:nvSpPr>
          <p:cNvPr id="770" name="文本框 769"/>
          <p:cNvSpPr txBox="1"/>
          <p:nvPr>
            <p:custDataLst>
              <p:tags r:id="rId33"/>
            </p:custDataLst>
          </p:nvPr>
        </p:nvSpPr>
        <p:spPr>
          <a:xfrm>
            <a:off x="8714394" y="502824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+mj-ea"/>
                <a:ea typeface="+mj-ea"/>
              </a:rPr>
              <a:t>内环境稳态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/>
      <p:bldP spid="389" grpId="0"/>
      <p:bldP spid="390" grpId="0" animBg="1"/>
      <p:bldP spid="391" grpId="0"/>
      <p:bldP spid="400" grpId="0"/>
      <p:bldP spid="767" grpId="0"/>
      <p:bldP spid="768" grpId="0" animBg="1"/>
      <p:bldP spid="769" grpId="0"/>
      <p:bldP spid="7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94855" y="2848683"/>
            <a:ext cx="1578446" cy="5047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1"/>
          <p:cNvSpPr/>
          <p:nvPr>
            <p:custDataLst>
              <p:tags r:id="rId2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3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94856" y="1029165"/>
            <a:ext cx="3076502" cy="669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3.</a:t>
            </a:r>
            <a:r>
              <a:rPr lang="zh-CN" altLang="en-US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稳态调节机制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Heiti SC Light" panose="02000000000000000000" charset="-122"/>
              <a:sym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694855" y="1698515"/>
            <a:ext cx="10036645" cy="1680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Heiti SC Light" panose="02000000000000000000" charset="-122"/>
                <a:sym typeface="Times New Roman" panose="02020603050405020304" pitchFamily="18" charset="0"/>
              </a:rPr>
              <a:t>目前普遍认为，</a:t>
            </a:r>
            <a:r>
              <a:rPr lang="zh-CN" altLang="en-US" sz="4400">
                <a:solidFill>
                  <a:srgbClr val="FF0000"/>
                </a:solidFill>
                <a:sym typeface="Times New Roman" panose="02020603050405020304" pitchFamily="18" charset="0"/>
              </a:rPr>
              <a:t>神经</a:t>
            </a:r>
            <a:r>
              <a:rPr lang="en-US" altLang="zh-CN" sz="4400">
                <a:solidFill>
                  <a:srgbClr val="FF0000"/>
                </a:solidFill>
                <a:sym typeface="Times New Roman" panose="02020603050405020304" pitchFamily="18" charset="0"/>
              </a:rPr>
              <a:t>-</a:t>
            </a:r>
            <a:r>
              <a:rPr lang="zh-CN" altLang="en-US" sz="4400">
                <a:solidFill>
                  <a:srgbClr val="FF0000"/>
                </a:solidFill>
                <a:sym typeface="Times New Roman" panose="02020603050405020304" pitchFamily="18" charset="0"/>
              </a:rPr>
              <a:t>体液</a:t>
            </a:r>
            <a:r>
              <a:rPr lang="en-US" altLang="zh-CN" sz="4400">
                <a:solidFill>
                  <a:srgbClr val="FF0000"/>
                </a:solidFill>
                <a:sym typeface="Times New Roman" panose="02020603050405020304" pitchFamily="18" charset="0"/>
              </a:rPr>
              <a:t>-</a:t>
            </a:r>
            <a:r>
              <a:rPr lang="zh-CN" altLang="en-US" sz="4400">
                <a:solidFill>
                  <a:srgbClr val="FF0000"/>
                </a:solidFill>
                <a:sym typeface="Times New Roman" panose="02020603050405020304" pitchFamily="18" charset="0"/>
              </a:rPr>
              <a:t>免疫调节网络</a:t>
            </a:r>
            <a:r>
              <a:rPr lang="zh-CN" altLang="en-US" sz="2800">
                <a:sym typeface="Times New Roman" panose="02020603050405020304" pitchFamily="18" charset="0"/>
              </a:rPr>
              <a:t>是机体维持稳态的主要调节机制。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Heiti SC Light" panose="02000000000000000000" charset="-122"/>
              <a:sym typeface="Times New Roman" panose="02020603050405020304" pitchFamily="18" charset="0"/>
            </a:endParaRPr>
          </a:p>
        </p:txBody>
      </p:sp>
      <p:sp>
        <p:nvSpPr>
          <p:cNvPr id="3" name="任意多边形: 形状 2"/>
          <p:cNvSpPr/>
          <p:nvPr>
            <p:custDataLst>
              <p:tags r:id="rId6"/>
            </p:custDataLst>
          </p:nvPr>
        </p:nvSpPr>
        <p:spPr>
          <a:xfrm>
            <a:off x="1257299" y="3352309"/>
            <a:ext cx="1907741" cy="1057520"/>
          </a:xfrm>
          <a:custGeom>
            <a:avLst/>
            <a:gdLst>
              <a:gd name="connsiteX0" fmla="*/ 0 w 2946400"/>
              <a:gd name="connsiteY0" fmla="*/ 0 h 1442938"/>
              <a:gd name="connsiteX1" fmla="*/ 190500 w 2946400"/>
              <a:gd name="connsiteY1" fmla="*/ 444500 h 1442938"/>
              <a:gd name="connsiteX2" fmla="*/ 939800 w 2946400"/>
              <a:gd name="connsiteY2" fmla="*/ 711200 h 1442938"/>
              <a:gd name="connsiteX3" fmla="*/ 1206500 w 2946400"/>
              <a:gd name="connsiteY3" fmla="*/ 203200 h 1442938"/>
              <a:gd name="connsiteX4" fmla="*/ 723900 w 2946400"/>
              <a:gd name="connsiteY4" fmla="*/ 88900 h 1442938"/>
              <a:gd name="connsiteX5" fmla="*/ 469900 w 2946400"/>
              <a:gd name="connsiteY5" fmla="*/ 952500 h 1442938"/>
              <a:gd name="connsiteX6" fmla="*/ 1308100 w 2946400"/>
              <a:gd name="connsiteY6" fmla="*/ 1422400 h 1442938"/>
              <a:gd name="connsiteX7" fmla="*/ 2946400 w 2946400"/>
              <a:gd name="connsiteY7" fmla="*/ 292100 h 1442938"/>
              <a:gd name="connsiteX0-1" fmla="*/ 0 w 3312412"/>
              <a:gd name="connsiteY0-2" fmla="*/ 0 h 1442938"/>
              <a:gd name="connsiteX1-3" fmla="*/ 190500 w 3312412"/>
              <a:gd name="connsiteY1-4" fmla="*/ 444500 h 1442938"/>
              <a:gd name="connsiteX2-5" fmla="*/ 939800 w 3312412"/>
              <a:gd name="connsiteY2-6" fmla="*/ 711200 h 1442938"/>
              <a:gd name="connsiteX3-7" fmla="*/ 1206500 w 3312412"/>
              <a:gd name="connsiteY3-8" fmla="*/ 203200 h 1442938"/>
              <a:gd name="connsiteX4-9" fmla="*/ 723900 w 3312412"/>
              <a:gd name="connsiteY4-10" fmla="*/ 88900 h 1442938"/>
              <a:gd name="connsiteX5-11" fmla="*/ 469900 w 3312412"/>
              <a:gd name="connsiteY5-12" fmla="*/ 952500 h 1442938"/>
              <a:gd name="connsiteX6-13" fmla="*/ 1308100 w 3312412"/>
              <a:gd name="connsiteY6-14" fmla="*/ 1422400 h 1442938"/>
              <a:gd name="connsiteX7-15" fmla="*/ 3312412 w 3312412"/>
              <a:gd name="connsiteY7-16" fmla="*/ 598991 h 1442938"/>
              <a:gd name="connsiteX0-17" fmla="*/ 0 w 3312412"/>
              <a:gd name="connsiteY0-18" fmla="*/ 0 h 1442938"/>
              <a:gd name="connsiteX1-19" fmla="*/ 190500 w 3312412"/>
              <a:gd name="connsiteY1-20" fmla="*/ 444500 h 1442938"/>
              <a:gd name="connsiteX2-21" fmla="*/ 939800 w 3312412"/>
              <a:gd name="connsiteY2-22" fmla="*/ 711200 h 1442938"/>
              <a:gd name="connsiteX3-23" fmla="*/ 1206500 w 3312412"/>
              <a:gd name="connsiteY3-24" fmla="*/ 203200 h 1442938"/>
              <a:gd name="connsiteX4-25" fmla="*/ 723900 w 3312412"/>
              <a:gd name="connsiteY4-26" fmla="*/ 88900 h 1442938"/>
              <a:gd name="connsiteX5-27" fmla="*/ 469900 w 3312412"/>
              <a:gd name="connsiteY5-28" fmla="*/ 952500 h 1442938"/>
              <a:gd name="connsiteX6-29" fmla="*/ 1308100 w 3312412"/>
              <a:gd name="connsiteY6-30" fmla="*/ 1422400 h 1442938"/>
              <a:gd name="connsiteX7-31" fmla="*/ 3312412 w 3312412"/>
              <a:gd name="connsiteY7-32" fmla="*/ 598991 h 1442938"/>
              <a:gd name="connsiteX0-33" fmla="*/ 0 w 3312412"/>
              <a:gd name="connsiteY0-34" fmla="*/ 3098 h 1446036"/>
              <a:gd name="connsiteX1-35" fmla="*/ 190500 w 3312412"/>
              <a:gd name="connsiteY1-36" fmla="*/ 447598 h 1446036"/>
              <a:gd name="connsiteX2-37" fmla="*/ 939800 w 3312412"/>
              <a:gd name="connsiteY2-38" fmla="*/ 714298 h 1446036"/>
              <a:gd name="connsiteX3-39" fmla="*/ 1206500 w 3312412"/>
              <a:gd name="connsiteY3-40" fmla="*/ 206298 h 1446036"/>
              <a:gd name="connsiteX4-41" fmla="*/ 723900 w 3312412"/>
              <a:gd name="connsiteY4-42" fmla="*/ 91998 h 1446036"/>
              <a:gd name="connsiteX5-43" fmla="*/ 469900 w 3312412"/>
              <a:gd name="connsiteY5-44" fmla="*/ 955598 h 1446036"/>
              <a:gd name="connsiteX6-45" fmla="*/ 1308100 w 3312412"/>
              <a:gd name="connsiteY6-46" fmla="*/ 1425498 h 1446036"/>
              <a:gd name="connsiteX7-47" fmla="*/ 3312412 w 3312412"/>
              <a:gd name="connsiteY7-48" fmla="*/ 602089 h 1446036"/>
              <a:gd name="connsiteX0-49" fmla="*/ 0 w 3312412"/>
              <a:gd name="connsiteY0-50" fmla="*/ 847 h 1442398"/>
              <a:gd name="connsiteX1-51" fmla="*/ 190500 w 3312412"/>
              <a:gd name="connsiteY1-52" fmla="*/ 445347 h 1442398"/>
              <a:gd name="connsiteX2-53" fmla="*/ 939800 w 3312412"/>
              <a:gd name="connsiteY2-54" fmla="*/ 712047 h 1442398"/>
              <a:gd name="connsiteX3-55" fmla="*/ 1206500 w 3312412"/>
              <a:gd name="connsiteY3-56" fmla="*/ 204047 h 1442398"/>
              <a:gd name="connsiteX4-57" fmla="*/ 723900 w 3312412"/>
              <a:gd name="connsiteY4-58" fmla="*/ 89747 h 1442398"/>
              <a:gd name="connsiteX5-59" fmla="*/ 570553 w 3312412"/>
              <a:gd name="connsiteY5-60" fmla="*/ 920466 h 1442398"/>
              <a:gd name="connsiteX6-61" fmla="*/ 1308100 w 3312412"/>
              <a:gd name="connsiteY6-62" fmla="*/ 1423247 h 1442398"/>
              <a:gd name="connsiteX7-63" fmla="*/ 3312412 w 3312412"/>
              <a:gd name="connsiteY7-64" fmla="*/ 599838 h 1442398"/>
              <a:gd name="connsiteX0-65" fmla="*/ 0 w 3312412"/>
              <a:gd name="connsiteY0-66" fmla="*/ 847 h 1275276"/>
              <a:gd name="connsiteX1-67" fmla="*/ 190500 w 3312412"/>
              <a:gd name="connsiteY1-68" fmla="*/ 445347 h 1275276"/>
              <a:gd name="connsiteX2-69" fmla="*/ 939800 w 3312412"/>
              <a:gd name="connsiteY2-70" fmla="*/ 712047 h 1275276"/>
              <a:gd name="connsiteX3-71" fmla="*/ 1206500 w 3312412"/>
              <a:gd name="connsiteY3-72" fmla="*/ 204047 h 1275276"/>
              <a:gd name="connsiteX4-73" fmla="*/ 723900 w 3312412"/>
              <a:gd name="connsiteY4-74" fmla="*/ 89747 h 1275276"/>
              <a:gd name="connsiteX5-75" fmla="*/ 570553 w 3312412"/>
              <a:gd name="connsiteY5-76" fmla="*/ 920466 h 1275276"/>
              <a:gd name="connsiteX6-77" fmla="*/ 1399603 w 3312412"/>
              <a:gd name="connsiteY6-78" fmla="*/ 1247881 h 1275276"/>
              <a:gd name="connsiteX7-79" fmla="*/ 3312412 w 3312412"/>
              <a:gd name="connsiteY7-80" fmla="*/ 599838 h 1275276"/>
              <a:gd name="connsiteX0-81" fmla="*/ 0 w 3312412"/>
              <a:gd name="connsiteY0-82" fmla="*/ 847 h 1165779"/>
              <a:gd name="connsiteX1-83" fmla="*/ 190500 w 3312412"/>
              <a:gd name="connsiteY1-84" fmla="*/ 445347 h 1165779"/>
              <a:gd name="connsiteX2-85" fmla="*/ 939800 w 3312412"/>
              <a:gd name="connsiteY2-86" fmla="*/ 712047 h 1165779"/>
              <a:gd name="connsiteX3-87" fmla="*/ 1206500 w 3312412"/>
              <a:gd name="connsiteY3-88" fmla="*/ 204047 h 1165779"/>
              <a:gd name="connsiteX4-89" fmla="*/ 723900 w 3312412"/>
              <a:gd name="connsiteY4-90" fmla="*/ 89747 h 1165779"/>
              <a:gd name="connsiteX5-91" fmla="*/ 570553 w 3312412"/>
              <a:gd name="connsiteY5-92" fmla="*/ 920466 h 1165779"/>
              <a:gd name="connsiteX6-93" fmla="*/ 1399603 w 3312412"/>
              <a:gd name="connsiteY6-94" fmla="*/ 1127316 h 1165779"/>
              <a:gd name="connsiteX7-95" fmla="*/ 3312412 w 3312412"/>
              <a:gd name="connsiteY7-96" fmla="*/ 599838 h 1165779"/>
              <a:gd name="connsiteX0-97" fmla="*/ 0 w 3248360"/>
              <a:gd name="connsiteY0-98" fmla="*/ 847 h 1165779"/>
              <a:gd name="connsiteX1-99" fmla="*/ 190500 w 3248360"/>
              <a:gd name="connsiteY1-100" fmla="*/ 445347 h 1165779"/>
              <a:gd name="connsiteX2-101" fmla="*/ 939800 w 3248360"/>
              <a:gd name="connsiteY2-102" fmla="*/ 712047 h 1165779"/>
              <a:gd name="connsiteX3-103" fmla="*/ 1206500 w 3248360"/>
              <a:gd name="connsiteY3-104" fmla="*/ 204047 h 1165779"/>
              <a:gd name="connsiteX4-105" fmla="*/ 723900 w 3248360"/>
              <a:gd name="connsiteY4-106" fmla="*/ 89747 h 1165779"/>
              <a:gd name="connsiteX5-107" fmla="*/ 570553 w 3248360"/>
              <a:gd name="connsiteY5-108" fmla="*/ 920466 h 1165779"/>
              <a:gd name="connsiteX6-109" fmla="*/ 1399603 w 3248360"/>
              <a:gd name="connsiteY6-110" fmla="*/ 1127316 h 1165779"/>
              <a:gd name="connsiteX7-111" fmla="*/ 3248360 w 3248360"/>
              <a:gd name="connsiteY7-112" fmla="*/ 446393 h 1165779"/>
              <a:gd name="connsiteX0-113" fmla="*/ 0 w 3220621"/>
              <a:gd name="connsiteY0-114" fmla="*/ 847 h 1759935"/>
              <a:gd name="connsiteX1-115" fmla="*/ 190500 w 3220621"/>
              <a:gd name="connsiteY1-116" fmla="*/ 445347 h 1759935"/>
              <a:gd name="connsiteX2-117" fmla="*/ 939800 w 3220621"/>
              <a:gd name="connsiteY2-118" fmla="*/ 712047 h 1759935"/>
              <a:gd name="connsiteX3-119" fmla="*/ 1206500 w 3220621"/>
              <a:gd name="connsiteY3-120" fmla="*/ 204047 h 1759935"/>
              <a:gd name="connsiteX4-121" fmla="*/ 723900 w 3220621"/>
              <a:gd name="connsiteY4-122" fmla="*/ 89747 h 1759935"/>
              <a:gd name="connsiteX5-123" fmla="*/ 570553 w 3220621"/>
              <a:gd name="connsiteY5-124" fmla="*/ 920466 h 1759935"/>
              <a:gd name="connsiteX6-125" fmla="*/ 1399603 w 3220621"/>
              <a:gd name="connsiteY6-126" fmla="*/ 1127316 h 1759935"/>
              <a:gd name="connsiteX7-127" fmla="*/ 3220621 w 3220621"/>
              <a:gd name="connsiteY7-128" fmla="*/ 1625961 h 1759935"/>
              <a:gd name="connsiteX0-129" fmla="*/ 0 w 3220621"/>
              <a:gd name="connsiteY0-130" fmla="*/ 847 h 1794680"/>
              <a:gd name="connsiteX1-131" fmla="*/ 190500 w 3220621"/>
              <a:gd name="connsiteY1-132" fmla="*/ 445347 h 1794680"/>
              <a:gd name="connsiteX2-133" fmla="*/ 939800 w 3220621"/>
              <a:gd name="connsiteY2-134" fmla="*/ 712047 h 1794680"/>
              <a:gd name="connsiteX3-135" fmla="*/ 1206500 w 3220621"/>
              <a:gd name="connsiteY3-136" fmla="*/ 204047 h 1794680"/>
              <a:gd name="connsiteX4-137" fmla="*/ 723900 w 3220621"/>
              <a:gd name="connsiteY4-138" fmla="*/ 89747 h 1794680"/>
              <a:gd name="connsiteX5-139" fmla="*/ 570553 w 3220621"/>
              <a:gd name="connsiteY5-140" fmla="*/ 920466 h 1794680"/>
              <a:gd name="connsiteX6-141" fmla="*/ 1468952 w 3220621"/>
              <a:gd name="connsiteY6-142" fmla="*/ 1426361 h 1794680"/>
              <a:gd name="connsiteX7-143" fmla="*/ 3220621 w 3220621"/>
              <a:gd name="connsiteY7-144" fmla="*/ 1625961 h 1794680"/>
              <a:gd name="connsiteX0-145" fmla="*/ 0 w 3220621"/>
              <a:gd name="connsiteY0-146" fmla="*/ 847 h 1868991"/>
              <a:gd name="connsiteX1-147" fmla="*/ 190500 w 3220621"/>
              <a:gd name="connsiteY1-148" fmla="*/ 445347 h 1868991"/>
              <a:gd name="connsiteX2-149" fmla="*/ 939800 w 3220621"/>
              <a:gd name="connsiteY2-150" fmla="*/ 712047 h 1868991"/>
              <a:gd name="connsiteX3-151" fmla="*/ 1206500 w 3220621"/>
              <a:gd name="connsiteY3-152" fmla="*/ 204047 h 1868991"/>
              <a:gd name="connsiteX4-153" fmla="*/ 723900 w 3220621"/>
              <a:gd name="connsiteY4-154" fmla="*/ 89747 h 1868991"/>
              <a:gd name="connsiteX5-155" fmla="*/ 570553 w 3220621"/>
              <a:gd name="connsiteY5-156" fmla="*/ 920466 h 1868991"/>
              <a:gd name="connsiteX6-157" fmla="*/ 1468952 w 3220621"/>
              <a:gd name="connsiteY6-158" fmla="*/ 1426361 h 1868991"/>
              <a:gd name="connsiteX7-159" fmla="*/ 3220621 w 3220621"/>
              <a:gd name="connsiteY7-160" fmla="*/ 1625961 h 1868991"/>
              <a:gd name="connsiteX0-161" fmla="*/ 0 w 3220621"/>
              <a:gd name="connsiteY0-162" fmla="*/ 847 h 1910806"/>
              <a:gd name="connsiteX1-163" fmla="*/ 190500 w 3220621"/>
              <a:gd name="connsiteY1-164" fmla="*/ 445347 h 1910806"/>
              <a:gd name="connsiteX2-165" fmla="*/ 939800 w 3220621"/>
              <a:gd name="connsiteY2-166" fmla="*/ 712047 h 1910806"/>
              <a:gd name="connsiteX3-167" fmla="*/ 1206500 w 3220621"/>
              <a:gd name="connsiteY3-168" fmla="*/ 204047 h 1910806"/>
              <a:gd name="connsiteX4-169" fmla="*/ 723900 w 3220621"/>
              <a:gd name="connsiteY4-170" fmla="*/ 89747 h 1910806"/>
              <a:gd name="connsiteX5-171" fmla="*/ 570553 w 3220621"/>
              <a:gd name="connsiteY5-172" fmla="*/ 920466 h 1910806"/>
              <a:gd name="connsiteX6-173" fmla="*/ 1482823 w 3220621"/>
              <a:gd name="connsiteY6-174" fmla="*/ 1559270 h 1910806"/>
              <a:gd name="connsiteX7-175" fmla="*/ 3220621 w 3220621"/>
              <a:gd name="connsiteY7-176" fmla="*/ 1625961 h 1910806"/>
              <a:gd name="connsiteX0-177" fmla="*/ 0 w 3220621"/>
              <a:gd name="connsiteY0-178" fmla="*/ 847 h 1910806"/>
              <a:gd name="connsiteX1-179" fmla="*/ 190500 w 3220621"/>
              <a:gd name="connsiteY1-180" fmla="*/ 445347 h 1910806"/>
              <a:gd name="connsiteX2-181" fmla="*/ 939800 w 3220621"/>
              <a:gd name="connsiteY2-182" fmla="*/ 712047 h 1910806"/>
              <a:gd name="connsiteX3-183" fmla="*/ 1206500 w 3220621"/>
              <a:gd name="connsiteY3-184" fmla="*/ 204047 h 1910806"/>
              <a:gd name="connsiteX4-185" fmla="*/ 723900 w 3220621"/>
              <a:gd name="connsiteY4-186" fmla="*/ 89747 h 1910806"/>
              <a:gd name="connsiteX5-187" fmla="*/ 570553 w 3220621"/>
              <a:gd name="connsiteY5-188" fmla="*/ 920466 h 1910806"/>
              <a:gd name="connsiteX6-189" fmla="*/ 1482823 w 3220621"/>
              <a:gd name="connsiteY6-190" fmla="*/ 1559270 h 1910806"/>
              <a:gd name="connsiteX7-191" fmla="*/ 3220621 w 3220621"/>
              <a:gd name="connsiteY7-192" fmla="*/ 1625961 h 1910806"/>
              <a:gd name="connsiteX0-193" fmla="*/ 0 w 3220621"/>
              <a:gd name="connsiteY0-194" fmla="*/ 847 h 1910806"/>
              <a:gd name="connsiteX1-195" fmla="*/ 190500 w 3220621"/>
              <a:gd name="connsiteY1-196" fmla="*/ 445347 h 1910806"/>
              <a:gd name="connsiteX2-197" fmla="*/ 939800 w 3220621"/>
              <a:gd name="connsiteY2-198" fmla="*/ 712047 h 1910806"/>
              <a:gd name="connsiteX3-199" fmla="*/ 1206500 w 3220621"/>
              <a:gd name="connsiteY3-200" fmla="*/ 204047 h 1910806"/>
              <a:gd name="connsiteX4-201" fmla="*/ 723900 w 3220621"/>
              <a:gd name="connsiteY4-202" fmla="*/ 89747 h 1910806"/>
              <a:gd name="connsiteX5-203" fmla="*/ 570553 w 3220621"/>
              <a:gd name="connsiteY5-204" fmla="*/ 920466 h 1910806"/>
              <a:gd name="connsiteX6-205" fmla="*/ 1482823 w 3220621"/>
              <a:gd name="connsiteY6-206" fmla="*/ 1559270 h 1910806"/>
              <a:gd name="connsiteX7-207" fmla="*/ 3220621 w 3220621"/>
              <a:gd name="connsiteY7-208" fmla="*/ 1625961 h 1910806"/>
              <a:gd name="connsiteX0-209" fmla="*/ 0 w 3165141"/>
              <a:gd name="connsiteY0-210" fmla="*/ 847 h 2051242"/>
              <a:gd name="connsiteX1-211" fmla="*/ 190500 w 3165141"/>
              <a:gd name="connsiteY1-212" fmla="*/ 445347 h 2051242"/>
              <a:gd name="connsiteX2-213" fmla="*/ 939800 w 3165141"/>
              <a:gd name="connsiteY2-214" fmla="*/ 712047 h 2051242"/>
              <a:gd name="connsiteX3-215" fmla="*/ 1206500 w 3165141"/>
              <a:gd name="connsiteY3-216" fmla="*/ 204047 h 2051242"/>
              <a:gd name="connsiteX4-217" fmla="*/ 723900 w 3165141"/>
              <a:gd name="connsiteY4-218" fmla="*/ 89747 h 2051242"/>
              <a:gd name="connsiteX5-219" fmla="*/ 570553 w 3165141"/>
              <a:gd name="connsiteY5-220" fmla="*/ 920466 h 2051242"/>
              <a:gd name="connsiteX6-221" fmla="*/ 1482823 w 3165141"/>
              <a:gd name="connsiteY6-222" fmla="*/ 1559270 h 2051242"/>
              <a:gd name="connsiteX7-223" fmla="*/ 3165141 w 3165141"/>
              <a:gd name="connsiteY7-224" fmla="*/ 1825325 h 2051242"/>
              <a:gd name="connsiteX0-225" fmla="*/ 0 w 3165141"/>
              <a:gd name="connsiteY0-226" fmla="*/ 847 h 1896656"/>
              <a:gd name="connsiteX1-227" fmla="*/ 190500 w 3165141"/>
              <a:gd name="connsiteY1-228" fmla="*/ 445347 h 1896656"/>
              <a:gd name="connsiteX2-229" fmla="*/ 939800 w 3165141"/>
              <a:gd name="connsiteY2-230" fmla="*/ 712047 h 1896656"/>
              <a:gd name="connsiteX3-231" fmla="*/ 1206500 w 3165141"/>
              <a:gd name="connsiteY3-232" fmla="*/ 204047 h 1896656"/>
              <a:gd name="connsiteX4-233" fmla="*/ 723900 w 3165141"/>
              <a:gd name="connsiteY4-234" fmla="*/ 89747 h 1896656"/>
              <a:gd name="connsiteX5-235" fmla="*/ 570553 w 3165141"/>
              <a:gd name="connsiteY5-236" fmla="*/ 920466 h 1896656"/>
              <a:gd name="connsiteX6-237" fmla="*/ 1482823 w 3165141"/>
              <a:gd name="connsiteY6-238" fmla="*/ 1559270 h 1896656"/>
              <a:gd name="connsiteX7-239" fmla="*/ 3165141 w 3165141"/>
              <a:gd name="connsiteY7-240" fmla="*/ 1825325 h 1896656"/>
              <a:gd name="connsiteX0-241" fmla="*/ 0 w 3165141"/>
              <a:gd name="connsiteY0-242" fmla="*/ 847 h 1845746"/>
              <a:gd name="connsiteX1-243" fmla="*/ 190500 w 3165141"/>
              <a:gd name="connsiteY1-244" fmla="*/ 445347 h 1845746"/>
              <a:gd name="connsiteX2-245" fmla="*/ 939800 w 3165141"/>
              <a:gd name="connsiteY2-246" fmla="*/ 712047 h 1845746"/>
              <a:gd name="connsiteX3-247" fmla="*/ 1206500 w 3165141"/>
              <a:gd name="connsiteY3-248" fmla="*/ 204047 h 1845746"/>
              <a:gd name="connsiteX4-249" fmla="*/ 723900 w 3165141"/>
              <a:gd name="connsiteY4-250" fmla="*/ 89747 h 1845746"/>
              <a:gd name="connsiteX5-251" fmla="*/ 570553 w 3165141"/>
              <a:gd name="connsiteY5-252" fmla="*/ 920466 h 1845746"/>
              <a:gd name="connsiteX6-253" fmla="*/ 1482823 w 3165141"/>
              <a:gd name="connsiteY6-254" fmla="*/ 1559270 h 1845746"/>
              <a:gd name="connsiteX7-255" fmla="*/ 3165141 w 3165141"/>
              <a:gd name="connsiteY7-256" fmla="*/ 1825325 h 1845746"/>
              <a:gd name="connsiteX0-257" fmla="*/ 0 w 2749043"/>
              <a:gd name="connsiteY0-258" fmla="*/ 847 h 1845748"/>
              <a:gd name="connsiteX1-259" fmla="*/ 190500 w 2749043"/>
              <a:gd name="connsiteY1-260" fmla="*/ 445347 h 1845748"/>
              <a:gd name="connsiteX2-261" fmla="*/ 939800 w 2749043"/>
              <a:gd name="connsiteY2-262" fmla="*/ 712047 h 1845748"/>
              <a:gd name="connsiteX3-263" fmla="*/ 1206500 w 2749043"/>
              <a:gd name="connsiteY3-264" fmla="*/ 204047 h 1845748"/>
              <a:gd name="connsiteX4-265" fmla="*/ 723900 w 2749043"/>
              <a:gd name="connsiteY4-266" fmla="*/ 89747 h 1845748"/>
              <a:gd name="connsiteX5-267" fmla="*/ 570553 w 2749043"/>
              <a:gd name="connsiteY5-268" fmla="*/ 920466 h 1845748"/>
              <a:gd name="connsiteX6-269" fmla="*/ 1482823 w 2749043"/>
              <a:gd name="connsiteY6-270" fmla="*/ 1559270 h 1845748"/>
              <a:gd name="connsiteX7-271" fmla="*/ 2749043 w 2749043"/>
              <a:gd name="connsiteY7-272" fmla="*/ 1825325 h 1845748"/>
              <a:gd name="connsiteX0-273" fmla="*/ 0 w 2749043"/>
              <a:gd name="connsiteY0-274" fmla="*/ 847 h 1825325"/>
              <a:gd name="connsiteX1-275" fmla="*/ 190500 w 2749043"/>
              <a:gd name="connsiteY1-276" fmla="*/ 445347 h 1825325"/>
              <a:gd name="connsiteX2-277" fmla="*/ 939800 w 2749043"/>
              <a:gd name="connsiteY2-278" fmla="*/ 712047 h 1825325"/>
              <a:gd name="connsiteX3-279" fmla="*/ 1206500 w 2749043"/>
              <a:gd name="connsiteY3-280" fmla="*/ 204047 h 1825325"/>
              <a:gd name="connsiteX4-281" fmla="*/ 723900 w 2749043"/>
              <a:gd name="connsiteY4-282" fmla="*/ 89747 h 1825325"/>
              <a:gd name="connsiteX5-283" fmla="*/ 570553 w 2749043"/>
              <a:gd name="connsiteY5-284" fmla="*/ 920466 h 1825325"/>
              <a:gd name="connsiteX6-285" fmla="*/ 1482823 w 2749043"/>
              <a:gd name="connsiteY6-286" fmla="*/ 1559270 h 1825325"/>
              <a:gd name="connsiteX7-287" fmla="*/ 2749043 w 2749043"/>
              <a:gd name="connsiteY7-288" fmla="*/ 1825325 h 18253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749043" h="1825325">
                <a:moveTo>
                  <a:pt x="0" y="847"/>
                </a:moveTo>
                <a:cubicBezTo>
                  <a:pt x="16933" y="163830"/>
                  <a:pt x="-30185" y="228170"/>
                  <a:pt x="190500" y="445347"/>
                </a:cubicBezTo>
                <a:cubicBezTo>
                  <a:pt x="411185" y="662524"/>
                  <a:pt x="770467" y="752264"/>
                  <a:pt x="939800" y="712047"/>
                </a:cubicBezTo>
                <a:cubicBezTo>
                  <a:pt x="1109133" y="671830"/>
                  <a:pt x="1297384" y="472170"/>
                  <a:pt x="1206500" y="204047"/>
                </a:cubicBezTo>
                <a:cubicBezTo>
                  <a:pt x="1115616" y="-64076"/>
                  <a:pt x="829891" y="-29656"/>
                  <a:pt x="723900" y="89747"/>
                </a:cubicBezTo>
                <a:cubicBezTo>
                  <a:pt x="617909" y="209150"/>
                  <a:pt x="444066" y="675546"/>
                  <a:pt x="570553" y="920466"/>
                </a:cubicBezTo>
                <a:cubicBezTo>
                  <a:pt x="697040" y="1165387"/>
                  <a:pt x="875894" y="1403520"/>
                  <a:pt x="1482823" y="1559270"/>
                </a:cubicBezTo>
                <a:cubicBezTo>
                  <a:pt x="2297800" y="1864545"/>
                  <a:pt x="1692430" y="1704123"/>
                  <a:pt x="2749043" y="1825325"/>
                </a:cubicBezTo>
              </a:path>
            </a:pathLst>
          </a:custGeom>
          <a:noFill/>
          <a:ln w="190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3165040" y="392717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在任何时刻都能维持吗？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3165040" y="452282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会不会出现稳态失调呢？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/>
      <p:bldP spid="3" grpId="0" animBg="1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94855" y="1029165"/>
            <a:ext cx="3469371" cy="669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4.</a:t>
            </a:r>
            <a:r>
              <a:rPr lang="zh-CN" altLang="en-US" sz="2800">
                <a:latin typeface="+mn-ea"/>
                <a:cs typeface="Heiti SC Light" panose="02000000000000000000" charset="-122"/>
                <a:sym typeface="Times New Roman" panose="02020603050405020304" pitchFamily="18" charset="0"/>
              </a:rPr>
              <a:t>稳态失调实例分析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Heiti SC Light" panose="02000000000000000000" charset="-122"/>
              <a:sym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88493" y="1609079"/>
            <a:ext cx="9815013" cy="4219756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188493" y="5828835"/>
            <a:ext cx="6167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/>
              <a:t>阅读课本第</a:t>
            </a:r>
            <a:r>
              <a:rPr lang="en-US" altLang="zh-CN" sz="2400"/>
              <a:t>10</a:t>
            </a:r>
            <a:r>
              <a:rPr lang="zh-CN" altLang="en-US" sz="2400"/>
              <a:t>页思考</a:t>
            </a:r>
            <a:r>
              <a:rPr lang="en-US" altLang="zh-CN" sz="2400"/>
              <a:t>.</a:t>
            </a:r>
            <a:r>
              <a:rPr lang="zh-CN" altLang="en-US" sz="2400"/>
              <a:t>讨论并思考相应问题。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4792" y="1272041"/>
            <a:ext cx="14157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微软雅黑" panose="020B0503020204020204" pitchFamily="34" charset="-122"/>
              </a:rPr>
              <a:t>①发烧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84792" y="1825435"/>
            <a:ext cx="8028497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发高烧时，各种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酶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活性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发生变化。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代谢紊乱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，代谢过旺。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引起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机体功能异常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严重可诱发器官功能不全或组织损伤。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4792" y="4194711"/>
            <a:ext cx="522611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kern="0">
                <a:solidFill>
                  <a:schemeClr val="bg1"/>
                </a:solidFill>
                <a:latin typeface="+mn-ea"/>
                <a:ea typeface="+mn-ea"/>
                <a:cs typeface="微软雅黑" panose="020B0503020204020204" pitchFamily="34" charset="-122"/>
              </a:rPr>
              <a:t>②腹泻后只喝水，不补充盐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84792" y="4954680"/>
            <a:ext cx="8746434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内环境渗透压会变小，</a:t>
            </a:r>
            <a:r>
              <a:rPr lang="zh-CN" altLang="en-US" sz="2800" noProof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细胞吸水肿胀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280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marR="0" lvl="0" indent="-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进一步导致细胞代谢和功能紊乱。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五边形 1"/>
          <p:cNvSpPr/>
          <p:nvPr>
            <p:custDataLst>
              <p:tags r:id="rId5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6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7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4792" y="1268413"/>
            <a:ext cx="1826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kern="0">
                <a:solidFill>
                  <a:schemeClr val="bg1"/>
                </a:solidFill>
                <a:latin typeface="+mn-ea"/>
                <a:ea typeface="+mn-ea"/>
                <a:cs typeface="微软雅黑" panose="020B0503020204020204" pitchFamily="34" charset="-122"/>
              </a:rPr>
              <a:t>③高原病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984792" y="1921685"/>
            <a:ext cx="10074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到高原后会出现头痛、乏力、心跳加快甚至血压升高等症状。</a:t>
            </a:r>
            <a:endParaRPr lang="en-US" altLang="zh-CN" sz="280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原因：高原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空气稀薄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，氧分压低，易造成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体内缺氧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84792" y="4479475"/>
            <a:ext cx="976661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肾功能衰竭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时，形成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尿液不足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，</a:t>
            </a:r>
            <a:endParaRPr lang="en-US" altLang="zh-CN" sz="280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尿素等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代谢废物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在体内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积累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导致中毒。</a:t>
            </a:r>
          </a:p>
        </p:txBody>
      </p:sp>
      <p:sp>
        <p:nvSpPr>
          <p:cNvPr id="11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84792" y="3717958"/>
            <a:ext cx="1826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kern="0">
                <a:solidFill>
                  <a:schemeClr val="bg1"/>
                </a:solidFill>
                <a:latin typeface="+mn-ea"/>
                <a:ea typeface="+mn-ea"/>
                <a:cs typeface="微软雅黑" panose="020B0503020204020204" pitchFamily="34" charset="-122"/>
              </a:rPr>
              <a:t>④尿毒症</a:t>
            </a:r>
            <a:endParaRPr lang="en-US" altLang="zh-CN" sz="3200" kern="0">
              <a:solidFill>
                <a:schemeClr val="bg1"/>
              </a:solidFill>
              <a:latin typeface="+mn-ea"/>
              <a:ea typeface="+mn-ea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二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对稳态调节机制的认识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75062" y="1846299"/>
            <a:ext cx="12618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微软雅黑" panose="020B0503020204020204" pitchFamily="34" charset="-122"/>
              </a:rPr>
              <a:t>①发烧</a:t>
            </a:r>
          </a:p>
        </p:txBody>
      </p:sp>
      <p:sp>
        <p:nvSpPr>
          <p:cNvPr id="5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75062" y="2374664"/>
            <a:ext cx="12618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kern="0">
                <a:solidFill>
                  <a:schemeClr val="bg1"/>
                </a:solidFill>
                <a:latin typeface="+mn-ea"/>
                <a:ea typeface="+mn-ea"/>
                <a:cs typeface="微软雅黑" panose="020B0503020204020204" pitchFamily="34" charset="-122"/>
              </a:rPr>
              <a:t>②腹泻</a:t>
            </a:r>
          </a:p>
        </p:txBody>
      </p:sp>
      <p:sp>
        <p:nvSpPr>
          <p:cNvPr id="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5062" y="2903029"/>
            <a:ext cx="16209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kern="0">
                <a:solidFill>
                  <a:schemeClr val="bg1"/>
                </a:solidFill>
                <a:latin typeface="+mn-ea"/>
                <a:ea typeface="+mn-ea"/>
                <a:cs typeface="微软雅黑" panose="020B0503020204020204" pitchFamily="34" charset="-122"/>
              </a:rPr>
              <a:t>③高原病</a:t>
            </a:r>
          </a:p>
        </p:txBody>
      </p:sp>
      <p:sp>
        <p:nvSpPr>
          <p:cNvPr id="7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062" y="3431393"/>
            <a:ext cx="16209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kern="0">
                <a:solidFill>
                  <a:schemeClr val="bg1"/>
                </a:solidFill>
                <a:latin typeface="+mn-ea"/>
                <a:ea typeface="+mn-ea"/>
                <a:cs typeface="微软雅黑" panose="020B0503020204020204" pitchFamily="34" charset="-122"/>
              </a:rPr>
              <a:t>④尿毒症</a:t>
            </a:r>
            <a:endParaRPr lang="en-US" altLang="zh-CN" sz="2800" kern="0">
              <a:solidFill>
                <a:schemeClr val="bg1"/>
              </a:solidFill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8" name="左大括号 7"/>
          <p:cNvSpPr/>
          <p:nvPr>
            <p:custDataLst>
              <p:tags r:id="rId7"/>
            </p:custDataLst>
          </p:nvPr>
        </p:nvSpPr>
        <p:spPr>
          <a:xfrm>
            <a:off x="2588352" y="1846300"/>
            <a:ext cx="327843" cy="2027544"/>
          </a:xfrm>
          <a:prstGeom prst="leftBrace">
            <a:avLst>
              <a:gd name="adj1" fmla="val 75724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057908" y="169797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/>
              <a:t>外因</a:t>
            </a: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990514" y="361223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/>
              <a:t>内因</a:t>
            </a:r>
          </a:p>
        </p:txBody>
      </p:sp>
      <p:sp>
        <p:nvSpPr>
          <p:cNvPr id="12" name="矩形: 圆角 11"/>
          <p:cNvSpPr/>
          <p:nvPr>
            <p:custDataLst>
              <p:tags r:id="rId10"/>
            </p:custDataLst>
          </p:nvPr>
        </p:nvSpPr>
        <p:spPr>
          <a:xfrm>
            <a:off x="3999539" y="1466323"/>
            <a:ext cx="2104975" cy="986517"/>
          </a:xfrm>
          <a:prstGeom prst="roundRect">
            <a:avLst>
              <a:gd name="adj" fmla="val 2418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外界环境变化过于剧烈</a:t>
            </a:r>
          </a:p>
        </p:txBody>
      </p:sp>
      <p:sp>
        <p:nvSpPr>
          <p:cNvPr id="15" name="矩形: 圆角 14"/>
          <p:cNvSpPr/>
          <p:nvPr>
            <p:custDataLst>
              <p:tags r:id="rId11"/>
            </p:custDataLst>
          </p:nvPr>
        </p:nvSpPr>
        <p:spPr>
          <a:xfrm>
            <a:off x="4030679" y="3426249"/>
            <a:ext cx="1816098" cy="986518"/>
          </a:xfrm>
          <a:prstGeom prst="roundRect">
            <a:avLst>
              <a:gd name="adj" fmla="val 2293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调节功能出现障碍</a:t>
            </a:r>
          </a:p>
        </p:txBody>
      </p:sp>
      <p:cxnSp>
        <p:nvCxnSpPr>
          <p:cNvPr id="20" name="直接箭头连接符 19"/>
          <p:cNvCxnSpPr>
            <a:stCxn id="12" idx="3"/>
          </p:cNvCxnSpPr>
          <p:nvPr>
            <p:custDataLst>
              <p:tags r:id="rId12"/>
            </p:custDataLst>
          </p:nvPr>
        </p:nvCxnSpPr>
        <p:spPr>
          <a:xfrm>
            <a:off x="6104514" y="1959582"/>
            <a:ext cx="1083344" cy="79597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5" idx="3"/>
          </p:cNvCxnSpPr>
          <p:nvPr>
            <p:custDataLst>
              <p:tags r:id="rId13"/>
            </p:custDataLst>
          </p:nvPr>
        </p:nvCxnSpPr>
        <p:spPr>
          <a:xfrm flipV="1">
            <a:off x="5846777" y="2910994"/>
            <a:ext cx="1403177" cy="100851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7333831" y="2275032"/>
            <a:ext cx="2887055" cy="12457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+mj-ea"/>
                <a:ea typeface="+mj-ea"/>
              </a:rPr>
              <a:t>内环境的稳态</a:t>
            </a:r>
            <a:endParaRPr lang="en-US" altLang="zh-CN" sz="320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>
                <a:solidFill>
                  <a:schemeClr val="tx1"/>
                </a:solidFill>
                <a:latin typeface="+mj-ea"/>
                <a:ea typeface="+mj-ea"/>
              </a:rPr>
              <a:t>遭到破坏</a:t>
            </a:r>
          </a:p>
        </p:txBody>
      </p:sp>
      <p:sp>
        <p:nvSpPr>
          <p:cNvPr id="31" name="文本框 22529"/>
          <p:cNvSpPr txBox="1"/>
          <p:nvPr>
            <p:custDataLst>
              <p:tags r:id="rId15"/>
            </p:custDataLst>
          </p:nvPr>
        </p:nvSpPr>
        <p:spPr>
          <a:xfrm>
            <a:off x="875062" y="4928022"/>
            <a:ext cx="10222727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0000"/>
                </a:solidFill>
                <a:latin typeface="+mn-ea"/>
                <a:cs typeface="微软雅黑" panose="020B0503020204020204" pitchFamily="34" charset="-122"/>
                <a:sym typeface="Wingdings" panose="05000000000000000000" pitchFamily="2" charset="2"/>
              </a:rPr>
              <a:t>5.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微软雅黑" panose="020B0503020204020204" pitchFamily="34" charset="-122"/>
                <a:sym typeface="Wingdings" panose="05000000000000000000" pitchFamily="2" charset="2"/>
              </a:rPr>
              <a:t>人体维持稳态的调节能力是有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微软雅黑" panose="020B0503020204020204" pitchFamily="34" charset="-122"/>
                <a:sym typeface="Wingdings" panose="05000000000000000000" pitchFamily="2" charset="2"/>
              </a:rPr>
              <a:t>一定限度。</a:t>
            </a:r>
            <a:r>
              <a:rPr lang="zh-CN" altLang="en-US" sz="2800" b="1">
                <a:latin typeface="+mn-ea"/>
                <a:cs typeface="微软雅黑" panose="020B0503020204020204" pitchFamily="34" charset="-122"/>
                <a:sym typeface="Wingdings" panose="05000000000000000000" pitchFamily="2" charset="2"/>
              </a:rPr>
              <a:t>当内环境的稳态遭到破坏时，危机机体健康。</a:t>
            </a:r>
            <a:r>
              <a:rPr lang="en-US" altLang="zh-CN" sz="2800" b="1">
                <a:latin typeface="+mn-ea"/>
                <a:cs typeface="微软雅黑" panose="020B0503020204020204" pitchFamily="34" charset="-122"/>
                <a:sym typeface="Wingdings" panose="05000000000000000000" pitchFamily="2" charset="2"/>
              </a:rPr>
              <a:t> </a:t>
            </a:r>
            <a:endParaRPr lang="zh-CN" altLang="en-US" sz="2800" b="1"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 rot="21276764">
            <a:off x="5168881" y="5916220"/>
            <a:ext cx="5906564" cy="337676"/>
          </a:xfrm>
          <a:custGeom>
            <a:avLst/>
            <a:gdLst/>
            <a:ahLst/>
            <a:cxnLst/>
            <a:rect l="l" t="t" r="r" b="b"/>
            <a:pathLst>
              <a:path w="5906564" h="337676">
                <a:moveTo>
                  <a:pt x="278820" y="195536"/>
                </a:moveTo>
                <a:cubicBezTo>
                  <a:pt x="276755" y="195306"/>
                  <a:pt x="275493" y="195421"/>
                  <a:pt x="275034" y="195880"/>
                </a:cubicBezTo>
                <a:lnTo>
                  <a:pt x="262644" y="217906"/>
                </a:lnTo>
                <a:lnTo>
                  <a:pt x="246124" y="256453"/>
                </a:lnTo>
                <a:cubicBezTo>
                  <a:pt x="246124" y="259206"/>
                  <a:pt x="247960" y="261042"/>
                  <a:pt x="251631" y="261959"/>
                </a:cubicBezTo>
                <a:cubicBezTo>
                  <a:pt x="252548" y="263795"/>
                  <a:pt x="255761" y="265631"/>
                  <a:pt x="261267" y="267466"/>
                </a:cubicBezTo>
                <a:cubicBezTo>
                  <a:pt x="269527" y="270220"/>
                  <a:pt x="274116" y="271138"/>
                  <a:pt x="275034" y="270220"/>
                </a:cubicBezTo>
                <a:lnTo>
                  <a:pt x="286047" y="242687"/>
                </a:lnTo>
                <a:lnTo>
                  <a:pt x="295684" y="223413"/>
                </a:lnTo>
                <a:lnTo>
                  <a:pt x="299814" y="211023"/>
                </a:lnTo>
                <a:cubicBezTo>
                  <a:pt x="300732" y="210105"/>
                  <a:pt x="301190" y="208270"/>
                  <a:pt x="301190" y="205517"/>
                </a:cubicBezTo>
                <a:cubicBezTo>
                  <a:pt x="298437" y="202763"/>
                  <a:pt x="293849" y="200010"/>
                  <a:pt x="287424" y="197257"/>
                </a:cubicBezTo>
                <a:cubicBezTo>
                  <a:pt x="283753" y="196339"/>
                  <a:pt x="280885" y="195765"/>
                  <a:pt x="278820" y="195536"/>
                </a:cubicBezTo>
                <a:close/>
                <a:moveTo>
                  <a:pt x="1110667" y="259206"/>
                </a:moveTo>
                <a:lnTo>
                  <a:pt x="1112043" y="261960"/>
                </a:lnTo>
                <a:lnTo>
                  <a:pt x="1113420" y="260583"/>
                </a:lnTo>
                <a:close/>
                <a:moveTo>
                  <a:pt x="396180" y="190374"/>
                </a:moveTo>
                <a:cubicBezTo>
                  <a:pt x="393427" y="190373"/>
                  <a:pt x="391132" y="190832"/>
                  <a:pt x="389297" y="191750"/>
                </a:cubicBezTo>
                <a:cubicBezTo>
                  <a:pt x="385626" y="193585"/>
                  <a:pt x="382413" y="195880"/>
                  <a:pt x="379660" y="198633"/>
                </a:cubicBezTo>
                <a:lnTo>
                  <a:pt x="372777" y="211023"/>
                </a:lnTo>
                <a:lnTo>
                  <a:pt x="392050" y="231673"/>
                </a:lnTo>
                <a:lnTo>
                  <a:pt x="405817" y="248193"/>
                </a:lnTo>
                <a:cubicBezTo>
                  <a:pt x="408570" y="251864"/>
                  <a:pt x="411323" y="254618"/>
                  <a:pt x="414077" y="256453"/>
                </a:cubicBezTo>
                <a:cubicBezTo>
                  <a:pt x="415912" y="259206"/>
                  <a:pt x="417289" y="260583"/>
                  <a:pt x="418207" y="260583"/>
                </a:cubicBezTo>
                <a:cubicBezTo>
                  <a:pt x="421878" y="259665"/>
                  <a:pt x="426467" y="256453"/>
                  <a:pt x="431973" y="250947"/>
                </a:cubicBezTo>
                <a:cubicBezTo>
                  <a:pt x="436562" y="246358"/>
                  <a:pt x="438857" y="243145"/>
                  <a:pt x="438856" y="241310"/>
                </a:cubicBezTo>
                <a:cubicBezTo>
                  <a:pt x="438857" y="239474"/>
                  <a:pt x="434268" y="232591"/>
                  <a:pt x="425090" y="220660"/>
                </a:cubicBezTo>
                <a:lnTo>
                  <a:pt x="411324" y="204140"/>
                </a:lnTo>
                <a:close/>
                <a:moveTo>
                  <a:pt x="990897" y="237180"/>
                </a:moveTo>
                <a:lnTo>
                  <a:pt x="985391" y="261960"/>
                </a:lnTo>
                <a:lnTo>
                  <a:pt x="1015677" y="263336"/>
                </a:lnTo>
                <a:lnTo>
                  <a:pt x="1018431" y="263336"/>
                </a:lnTo>
                <a:close/>
                <a:moveTo>
                  <a:pt x="206201" y="146320"/>
                </a:moveTo>
                <a:cubicBezTo>
                  <a:pt x="202530" y="146320"/>
                  <a:pt x="197023" y="147238"/>
                  <a:pt x="189681" y="149073"/>
                </a:cubicBezTo>
                <a:lnTo>
                  <a:pt x="189681" y="154580"/>
                </a:lnTo>
                <a:cubicBezTo>
                  <a:pt x="188763" y="156416"/>
                  <a:pt x="188304" y="160546"/>
                  <a:pt x="188304" y="166970"/>
                </a:cubicBezTo>
                <a:lnTo>
                  <a:pt x="189681" y="238556"/>
                </a:lnTo>
                <a:cubicBezTo>
                  <a:pt x="190599" y="241310"/>
                  <a:pt x="191058" y="245898"/>
                  <a:pt x="191058" y="252323"/>
                </a:cubicBezTo>
                <a:lnTo>
                  <a:pt x="191058" y="267466"/>
                </a:lnTo>
                <a:cubicBezTo>
                  <a:pt x="192893" y="269302"/>
                  <a:pt x="197482" y="270219"/>
                  <a:pt x="204824" y="270219"/>
                </a:cubicBezTo>
                <a:lnTo>
                  <a:pt x="215838" y="267466"/>
                </a:lnTo>
                <a:cubicBezTo>
                  <a:pt x="219509" y="266549"/>
                  <a:pt x="221803" y="265631"/>
                  <a:pt x="222721" y="264713"/>
                </a:cubicBezTo>
                <a:lnTo>
                  <a:pt x="222721" y="237180"/>
                </a:lnTo>
                <a:cubicBezTo>
                  <a:pt x="222721" y="220660"/>
                  <a:pt x="222262" y="207352"/>
                  <a:pt x="221344" y="197257"/>
                </a:cubicBezTo>
                <a:lnTo>
                  <a:pt x="218591" y="149074"/>
                </a:lnTo>
                <a:cubicBezTo>
                  <a:pt x="216756" y="147238"/>
                  <a:pt x="212626" y="146320"/>
                  <a:pt x="206201" y="146320"/>
                </a:cubicBezTo>
                <a:close/>
                <a:moveTo>
                  <a:pt x="898661" y="208270"/>
                </a:moveTo>
                <a:lnTo>
                  <a:pt x="865621" y="275726"/>
                </a:lnTo>
                <a:cubicBezTo>
                  <a:pt x="872046" y="284904"/>
                  <a:pt x="879847" y="289493"/>
                  <a:pt x="889025" y="289493"/>
                </a:cubicBezTo>
                <a:lnTo>
                  <a:pt x="893154" y="289493"/>
                </a:lnTo>
                <a:lnTo>
                  <a:pt x="926194" y="220660"/>
                </a:lnTo>
                <a:cubicBezTo>
                  <a:pt x="920688" y="214236"/>
                  <a:pt x="911510" y="210106"/>
                  <a:pt x="898661" y="208270"/>
                </a:cubicBezTo>
                <a:close/>
                <a:moveTo>
                  <a:pt x="1307530" y="241310"/>
                </a:moveTo>
                <a:lnTo>
                  <a:pt x="1270359" y="246816"/>
                </a:lnTo>
                <a:cubicBezTo>
                  <a:pt x="1255675" y="248652"/>
                  <a:pt x="1240991" y="251405"/>
                  <a:pt x="1226306" y="255076"/>
                </a:cubicBezTo>
                <a:cubicBezTo>
                  <a:pt x="1223553" y="255994"/>
                  <a:pt x="1222176" y="258289"/>
                  <a:pt x="1222176" y="261960"/>
                </a:cubicBezTo>
                <a:cubicBezTo>
                  <a:pt x="1222176" y="274809"/>
                  <a:pt x="1224929" y="282150"/>
                  <a:pt x="1230436" y="283986"/>
                </a:cubicBezTo>
                <a:lnTo>
                  <a:pt x="1313036" y="268843"/>
                </a:lnTo>
                <a:lnTo>
                  <a:pt x="1313036" y="259206"/>
                </a:lnTo>
                <a:cubicBezTo>
                  <a:pt x="1313036" y="250029"/>
                  <a:pt x="1311200" y="244063"/>
                  <a:pt x="1307530" y="241310"/>
                </a:cubicBezTo>
                <a:close/>
                <a:moveTo>
                  <a:pt x="942714" y="202763"/>
                </a:moveTo>
                <a:cubicBezTo>
                  <a:pt x="937208" y="217448"/>
                  <a:pt x="933536" y="228920"/>
                  <a:pt x="931701" y="237180"/>
                </a:cubicBezTo>
                <a:cubicBezTo>
                  <a:pt x="928948" y="250946"/>
                  <a:pt x="927571" y="262878"/>
                  <a:pt x="927571" y="272973"/>
                </a:cubicBezTo>
                <a:cubicBezTo>
                  <a:pt x="927571" y="282151"/>
                  <a:pt x="928489" y="287657"/>
                  <a:pt x="930325" y="289493"/>
                </a:cubicBezTo>
                <a:cubicBezTo>
                  <a:pt x="933078" y="294082"/>
                  <a:pt x="944550" y="296835"/>
                  <a:pt x="964741" y="297753"/>
                </a:cubicBezTo>
                <a:cubicBezTo>
                  <a:pt x="971165" y="298671"/>
                  <a:pt x="980802" y="299129"/>
                  <a:pt x="993651" y="299129"/>
                </a:cubicBezTo>
                <a:cubicBezTo>
                  <a:pt x="997322" y="300047"/>
                  <a:pt x="1002370" y="300506"/>
                  <a:pt x="1008794" y="300506"/>
                </a:cubicBezTo>
                <a:cubicBezTo>
                  <a:pt x="1015219" y="300506"/>
                  <a:pt x="1019807" y="300047"/>
                  <a:pt x="1022560" y="299130"/>
                </a:cubicBezTo>
                <a:cubicBezTo>
                  <a:pt x="1055600" y="296376"/>
                  <a:pt x="1083592" y="292246"/>
                  <a:pt x="1106537" y="286740"/>
                </a:cubicBezTo>
                <a:cubicBezTo>
                  <a:pt x="1107455" y="285822"/>
                  <a:pt x="1107914" y="283986"/>
                  <a:pt x="1107914" y="281233"/>
                </a:cubicBezTo>
                <a:cubicBezTo>
                  <a:pt x="1107913" y="277562"/>
                  <a:pt x="1105619" y="269761"/>
                  <a:pt x="1101030" y="257830"/>
                </a:cubicBezTo>
                <a:cubicBezTo>
                  <a:pt x="1069826" y="267007"/>
                  <a:pt x="1041375" y="271596"/>
                  <a:pt x="1015677" y="271596"/>
                </a:cubicBezTo>
                <a:cubicBezTo>
                  <a:pt x="991815" y="271596"/>
                  <a:pt x="973460" y="270219"/>
                  <a:pt x="960611" y="267466"/>
                </a:cubicBezTo>
                <a:lnTo>
                  <a:pt x="959234" y="261959"/>
                </a:lnTo>
                <a:lnTo>
                  <a:pt x="960611" y="249570"/>
                </a:lnTo>
                <a:cubicBezTo>
                  <a:pt x="962447" y="239474"/>
                  <a:pt x="965200" y="228461"/>
                  <a:pt x="968871" y="216530"/>
                </a:cubicBezTo>
                <a:cubicBezTo>
                  <a:pt x="967953" y="212859"/>
                  <a:pt x="964741" y="209646"/>
                  <a:pt x="959234" y="206893"/>
                </a:cubicBezTo>
                <a:close/>
                <a:moveTo>
                  <a:pt x="1014300" y="208270"/>
                </a:moveTo>
                <a:cubicBezTo>
                  <a:pt x="1010629" y="210105"/>
                  <a:pt x="1006500" y="212859"/>
                  <a:pt x="1001911" y="216530"/>
                </a:cubicBezTo>
                <a:cubicBezTo>
                  <a:pt x="998239" y="220201"/>
                  <a:pt x="995486" y="223872"/>
                  <a:pt x="993651" y="227543"/>
                </a:cubicBezTo>
                <a:lnTo>
                  <a:pt x="1028067" y="261959"/>
                </a:lnTo>
                <a:cubicBezTo>
                  <a:pt x="1030821" y="261959"/>
                  <a:pt x="1034492" y="259665"/>
                  <a:pt x="1039080" y="255077"/>
                </a:cubicBezTo>
                <a:cubicBezTo>
                  <a:pt x="1044587" y="249570"/>
                  <a:pt x="1047799" y="244981"/>
                  <a:pt x="1048717" y="241310"/>
                </a:cubicBezTo>
                <a:close/>
                <a:moveTo>
                  <a:pt x="1000534" y="206893"/>
                </a:moveTo>
                <a:lnTo>
                  <a:pt x="973001" y="206893"/>
                </a:lnTo>
                <a:lnTo>
                  <a:pt x="974378" y="209647"/>
                </a:lnTo>
                <a:cubicBezTo>
                  <a:pt x="976213" y="209646"/>
                  <a:pt x="978966" y="210564"/>
                  <a:pt x="982638" y="212400"/>
                </a:cubicBezTo>
                <a:lnTo>
                  <a:pt x="989521" y="217906"/>
                </a:lnTo>
                <a:lnTo>
                  <a:pt x="996404" y="211023"/>
                </a:lnTo>
                <a:close/>
                <a:moveTo>
                  <a:pt x="536600" y="161463"/>
                </a:moveTo>
                <a:lnTo>
                  <a:pt x="521456" y="164217"/>
                </a:lnTo>
                <a:lnTo>
                  <a:pt x="524210" y="306013"/>
                </a:lnTo>
                <a:cubicBezTo>
                  <a:pt x="525127" y="306930"/>
                  <a:pt x="529257" y="307390"/>
                  <a:pt x="536600" y="307390"/>
                </a:cubicBezTo>
                <a:cubicBezTo>
                  <a:pt x="545777" y="307390"/>
                  <a:pt x="551743" y="306013"/>
                  <a:pt x="554496" y="303260"/>
                </a:cubicBezTo>
                <a:lnTo>
                  <a:pt x="554496" y="227543"/>
                </a:lnTo>
                <a:lnTo>
                  <a:pt x="601303" y="230296"/>
                </a:lnTo>
                <a:cubicBezTo>
                  <a:pt x="604056" y="227543"/>
                  <a:pt x="605433" y="222496"/>
                  <a:pt x="605433" y="215153"/>
                </a:cubicBezTo>
                <a:lnTo>
                  <a:pt x="604056" y="204140"/>
                </a:lnTo>
                <a:lnTo>
                  <a:pt x="553119" y="202763"/>
                </a:lnTo>
                <a:lnTo>
                  <a:pt x="551743" y="164217"/>
                </a:lnTo>
                <a:close/>
                <a:moveTo>
                  <a:pt x="686655" y="171100"/>
                </a:moveTo>
                <a:cubicBezTo>
                  <a:pt x="682985" y="171100"/>
                  <a:pt x="678396" y="172018"/>
                  <a:pt x="672889" y="173854"/>
                </a:cubicBezTo>
                <a:cubicBezTo>
                  <a:pt x="669218" y="187620"/>
                  <a:pt x="667382" y="212859"/>
                  <a:pt x="667382" y="249569"/>
                </a:cubicBezTo>
                <a:cubicBezTo>
                  <a:pt x="667382" y="273432"/>
                  <a:pt x="669218" y="287198"/>
                  <a:pt x="672889" y="290869"/>
                </a:cubicBezTo>
                <a:cubicBezTo>
                  <a:pt x="679313" y="297294"/>
                  <a:pt x="693080" y="300506"/>
                  <a:pt x="714189" y="300506"/>
                </a:cubicBezTo>
                <a:cubicBezTo>
                  <a:pt x="726120" y="300506"/>
                  <a:pt x="735756" y="300047"/>
                  <a:pt x="743098" y="299130"/>
                </a:cubicBezTo>
                <a:lnTo>
                  <a:pt x="777515" y="295000"/>
                </a:lnTo>
                <a:lnTo>
                  <a:pt x="770632" y="267466"/>
                </a:lnTo>
                <a:cubicBezTo>
                  <a:pt x="768796" y="268384"/>
                  <a:pt x="765584" y="268843"/>
                  <a:pt x="760995" y="268843"/>
                </a:cubicBezTo>
                <a:cubicBezTo>
                  <a:pt x="754571" y="268843"/>
                  <a:pt x="749982" y="269302"/>
                  <a:pt x="747228" y="270220"/>
                </a:cubicBezTo>
                <a:cubicBezTo>
                  <a:pt x="744475" y="271137"/>
                  <a:pt x="739428" y="271596"/>
                  <a:pt x="732085" y="271596"/>
                </a:cubicBezTo>
                <a:lnTo>
                  <a:pt x="716942" y="271596"/>
                </a:lnTo>
                <a:cubicBezTo>
                  <a:pt x="706847" y="271596"/>
                  <a:pt x="701339" y="271137"/>
                  <a:pt x="700422" y="270220"/>
                </a:cubicBezTo>
                <a:lnTo>
                  <a:pt x="703175" y="234427"/>
                </a:lnTo>
                <a:lnTo>
                  <a:pt x="766502" y="220660"/>
                </a:lnTo>
                <a:cubicBezTo>
                  <a:pt x="767419" y="216989"/>
                  <a:pt x="767420" y="212400"/>
                  <a:pt x="766502" y="206893"/>
                </a:cubicBezTo>
                <a:cubicBezTo>
                  <a:pt x="765584" y="205975"/>
                  <a:pt x="765125" y="204828"/>
                  <a:pt x="765125" y="203452"/>
                </a:cubicBezTo>
                <a:cubicBezTo>
                  <a:pt x="765125" y="202075"/>
                  <a:pt x="764666" y="200928"/>
                  <a:pt x="763749" y="200010"/>
                </a:cubicBezTo>
                <a:lnTo>
                  <a:pt x="760995" y="194503"/>
                </a:lnTo>
                <a:lnTo>
                  <a:pt x="704552" y="208270"/>
                </a:lnTo>
                <a:lnTo>
                  <a:pt x="707306" y="176607"/>
                </a:lnTo>
                <a:cubicBezTo>
                  <a:pt x="703635" y="172936"/>
                  <a:pt x="696751" y="171100"/>
                  <a:pt x="686655" y="171100"/>
                </a:cubicBezTo>
                <a:close/>
                <a:moveTo>
                  <a:pt x="1457585" y="239933"/>
                </a:moveTo>
                <a:lnTo>
                  <a:pt x="1405272" y="241310"/>
                </a:lnTo>
                <a:lnTo>
                  <a:pt x="1401142" y="241310"/>
                </a:lnTo>
                <a:lnTo>
                  <a:pt x="1402519" y="263336"/>
                </a:lnTo>
                <a:lnTo>
                  <a:pt x="1454832" y="261960"/>
                </a:lnTo>
                <a:lnTo>
                  <a:pt x="1458962" y="261959"/>
                </a:lnTo>
                <a:close/>
                <a:moveTo>
                  <a:pt x="317711" y="129800"/>
                </a:moveTo>
                <a:lnTo>
                  <a:pt x="314957" y="129800"/>
                </a:lnTo>
                <a:lnTo>
                  <a:pt x="313581" y="136683"/>
                </a:lnTo>
                <a:cubicBezTo>
                  <a:pt x="313581" y="140355"/>
                  <a:pt x="313122" y="143567"/>
                  <a:pt x="312204" y="146320"/>
                </a:cubicBezTo>
                <a:lnTo>
                  <a:pt x="309450" y="158710"/>
                </a:lnTo>
                <a:cubicBezTo>
                  <a:pt x="307615" y="163299"/>
                  <a:pt x="303026" y="165594"/>
                  <a:pt x="295684" y="165593"/>
                </a:cubicBezTo>
                <a:cubicBezTo>
                  <a:pt x="291095" y="167429"/>
                  <a:pt x="286047" y="167429"/>
                  <a:pt x="280540" y="165593"/>
                </a:cubicBezTo>
                <a:cubicBezTo>
                  <a:pt x="272281" y="163758"/>
                  <a:pt x="266774" y="160546"/>
                  <a:pt x="264021" y="155957"/>
                </a:cubicBezTo>
                <a:lnTo>
                  <a:pt x="264021" y="154580"/>
                </a:lnTo>
                <a:cubicBezTo>
                  <a:pt x="255761" y="151827"/>
                  <a:pt x="250254" y="148614"/>
                  <a:pt x="247501" y="144944"/>
                </a:cubicBezTo>
                <a:cubicBezTo>
                  <a:pt x="246583" y="141272"/>
                  <a:pt x="246583" y="137601"/>
                  <a:pt x="247501" y="133930"/>
                </a:cubicBezTo>
                <a:lnTo>
                  <a:pt x="243371" y="136684"/>
                </a:lnTo>
                <a:lnTo>
                  <a:pt x="237864" y="140814"/>
                </a:lnTo>
                <a:lnTo>
                  <a:pt x="226851" y="147697"/>
                </a:lnTo>
                <a:lnTo>
                  <a:pt x="226851" y="149074"/>
                </a:lnTo>
                <a:cubicBezTo>
                  <a:pt x="236947" y="150909"/>
                  <a:pt x="242453" y="154121"/>
                  <a:pt x="243371" y="158710"/>
                </a:cubicBezTo>
                <a:lnTo>
                  <a:pt x="243371" y="162840"/>
                </a:lnTo>
                <a:lnTo>
                  <a:pt x="246124" y="206893"/>
                </a:lnTo>
                <a:lnTo>
                  <a:pt x="247501" y="231673"/>
                </a:lnTo>
                <a:lnTo>
                  <a:pt x="255761" y="213776"/>
                </a:lnTo>
                <a:lnTo>
                  <a:pt x="261268" y="202763"/>
                </a:lnTo>
                <a:lnTo>
                  <a:pt x="269527" y="190373"/>
                </a:lnTo>
                <a:cubicBezTo>
                  <a:pt x="273199" y="186702"/>
                  <a:pt x="278246" y="186243"/>
                  <a:pt x="284670" y="188997"/>
                </a:cubicBezTo>
                <a:cubicBezTo>
                  <a:pt x="289260" y="188996"/>
                  <a:pt x="292472" y="189915"/>
                  <a:pt x="294308" y="191750"/>
                </a:cubicBezTo>
                <a:cubicBezTo>
                  <a:pt x="297979" y="192668"/>
                  <a:pt x="301649" y="194962"/>
                  <a:pt x="305320" y="198633"/>
                </a:cubicBezTo>
                <a:lnTo>
                  <a:pt x="308074" y="201387"/>
                </a:lnTo>
                <a:lnTo>
                  <a:pt x="310827" y="202763"/>
                </a:lnTo>
                <a:lnTo>
                  <a:pt x="316334" y="205516"/>
                </a:lnTo>
                <a:lnTo>
                  <a:pt x="316334" y="198633"/>
                </a:lnTo>
                <a:cubicBezTo>
                  <a:pt x="317251" y="183031"/>
                  <a:pt x="317711" y="165593"/>
                  <a:pt x="317711" y="146320"/>
                </a:cubicBezTo>
                <a:close/>
                <a:moveTo>
                  <a:pt x="1066614" y="200010"/>
                </a:moveTo>
                <a:cubicBezTo>
                  <a:pt x="1063860" y="203681"/>
                  <a:pt x="1060648" y="205517"/>
                  <a:pt x="1056977" y="205516"/>
                </a:cubicBezTo>
                <a:lnTo>
                  <a:pt x="1023937" y="206893"/>
                </a:lnTo>
                <a:lnTo>
                  <a:pt x="1029444" y="211023"/>
                </a:lnTo>
                <a:cubicBezTo>
                  <a:pt x="1032197" y="211023"/>
                  <a:pt x="1034951" y="212400"/>
                  <a:pt x="1037704" y="215153"/>
                </a:cubicBezTo>
                <a:lnTo>
                  <a:pt x="1066614" y="242686"/>
                </a:lnTo>
                <a:cubicBezTo>
                  <a:pt x="1068449" y="244522"/>
                  <a:pt x="1070285" y="247275"/>
                  <a:pt x="1072120" y="250946"/>
                </a:cubicBezTo>
                <a:lnTo>
                  <a:pt x="1072120" y="256453"/>
                </a:lnTo>
                <a:lnTo>
                  <a:pt x="1098277" y="249569"/>
                </a:lnTo>
                <a:lnTo>
                  <a:pt x="1065237" y="226167"/>
                </a:lnTo>
                <a:cubicBezTo>
                  <a:pt x="1060648" y="223413"/>
                  <a:pt x="1059731" y="219283"/>
                  <a:pt x="1062484" y="213776"/>
                </a:cubicBezTo>
                <a:lnTo>
                  <a:pt x="1067991" y="202763"/>
                </a:lnTo>
                <a:close/>
                <a:moveTo>
                  <a:pt x="612316" y="155957"/>
                </a:moveTo>
                <a:cubicBezTo>
                  <a:pt x="606809" y="155957"/>
                  <a:pt x="591207" y="158251"/>
                  <a:pt x="565509" y="162840"/>
                </a:cubicBezTo>
                <a:cubicBezTo>
                  <a:pt x="563674" y="167429"/>
                  <a:pt x="563215" y="170641"/>
                  <a:pt x="564133" y="172477"/>
                </a:cubicBezTo>
                <a:lnTo>
                  <a:pt x="568263" y="184867"/>
                </a:lnTo>
                <a:lnTo>
                  <a:pt x="612316" y="182113"/>
                </a:lnTo>
                <a:cubicBezTo>
                  <a:pt x="615069" y="185785"/>
                  <a:pt x="616446" y="196339"/>
                  <a:pt x="616446" y="213777"/>
                </a:cubicBezTo>
                <a:lnTo>
                  <a:pt x="615069" y="249570"/>
                </a:lnTo>
                <a:lnTo>
                  <a:pt x="566886" y="248193"/>
                </a:lnTo>
                <a:lnTo>
                  <a:pt x="562756" y="264713"/>
                </a:lnTo>
                <a:cubicBezTo>
                  <a:pt x="562756" y="269302"/>
                  <a:pt x="563674" y="272514"/>
                  <a:pt x="565509" y="274349"/>
                </a:cubicBezTo>
                <a:lnTo>
                  <a:pt x="615069" y="277103"/>
                </a:lnTo>
                <a:lnTo>
                  <a:pt x="610939" y="304636"/>
                </a:lnTo>
                <a:cubicBezTo>
                  <a:pt x="618282" y="307389"/>
                  <a:pt x="623788" y="308766"/>
                  <a:pt x="627459" y="308766"/>
                </a:cubicBezTo>
                <a:cubicBezTo>
                  <a:pt x="631130" y="308766"/>
                  <a:pt x="635719" y="307390"/>
                  <a:pt x="641226" y="304636"/>
                </a:cubicBezTo>
                <a:cubicBezTo>
                  <a:pt x="643061" y="291787"/>
                  <a:pt x="643979" y="271596"/>
                  <a:pt x="643979" y="244063"/>
                </a:cubicBezTo>
                <a:cubicBezTo>
                  <a:pt x="643979" y="197257"/>
                  <a:pt x="641684" y="170182"/>
                  <a:pt x="637095" y="162840"/>
                </a:cubicBezTo>
                <a:cubicBezTo>
                  <a:pt x="629753" y="158251"/>
                  <a:pt x="621494" y="155957"/>
                  <a:pt x="612316" y="155957"/>
                </a:cubicBezTo>
                <a:close/>
                <a:moveTo>
                  <a:pt x="1087264" y="194503"/>
                </a:moveTo>
                <a:cubicBezTo>
                  <a:pt x="1079922" y="200928"/>
                  <a:pt x="1073956" y="209188"/>
                  <a:pt x="1069367" y="219283"/>
                </a:cubicBezTo>
                <a:lnTo>
                  <a:pt x="1118927" y="255076"/>
                </a:lnTo>
                <a:cubicBezTo>
                  <a:pt x="1129940" y="248652"/>
                  <a:pt x="1135906" y="240392"/>
                  <a:pt x="1136824" y="230296"/>
                </a:cubicBezTo>
                <a:close/>
                <a:moveTo>
                  <a:pt x="342490" y="118787"/>
                </a:moveTo>
                <a:cubicBezTo>
                  <a:pt x="333313" y="118787"/>
                  <a:pt x="327806" y="119246"/>
                  <a:pt x="325970" y="120164"/>
                </a:cubicBezTo>
                <a:lnTo>
                  <a:pt x="325971" y="146320"/>
                </a:lnTo>
                <a:cubicBezTo>
                  <a:pt x="325971" y="165593"/>
                  <a:pt x="325511" y="183031"/>
                  <a:pt x="324594" y="198633"/>
                </a:cubicBezTo>
                <a:cubicBezTo>
                  <a:pt x="323676" y="214235"/>
                  <a:pt x="323217" y="233968"/>
                  <a:pt x="323217" y="257830"/>
                </a:cubicBezTo>
                <a:lnTo>
                  <a:pt x="319087" y="297753"/>
                </a:lnTo>
                <a:cubicBezTo>
                  <a:pt x="320005" y="299589"/>
                  <a:pt x="324594" y="301424"/>
                  <a:pt x="332854" y="303260"/>
                </a:cubicBezTo>
                <a:cubicBezTo>
                  <a:pt x="338360" y="303260"/>
                  <a:pt x="342032" y="302801"/>
                  <a:pt x="343867" y="301883"/>
                </a:cubicBezTo>
                <a:cubicBezTo>
                  <a:pt x="347538" y="300965"/>
                  <a:pt x="349833" y="300047"/>
                  <a:pt x="350750" y="299130"/>
                </a:cubicBezTo>
                <a:lnTo>
                  <a:pt x="354880" y="256453"/>
                </a:lnTo>
                <a:cubicBezTo>
                  <a:pt x="355798" y="244522"/>
                  <a:pt x="356257" y="223872"/>
                  <a:pt x="356257" y="194503"/>
                </a:cubicBezTo>
                <a:cubicBezTo>
                  <a:pt x="356257" y="147697"/>
                  <a:pt x="355798" y="123835"/>
                  <a:pt x="354880" y="122917"/>
                </a:cubicBezTo>
                <a:cubicBezTo>
                  <a:pt x="353963" y="120164"/>
                  <a:pt x="349833" y="118787"/>
                  <a:pt x="342490" y="118787"/>
                </a:cubicBezTo>
                <a:close/>
                <a:moveTo>
                  <a:pt x="638472" y="144944"/>
                </a:moveTo>
                <a:cubicBezTo>
                  <a:pt x="637554" y="146779"/>
                  <a:pt x="635260" y="148615"/>
                  <a:pt x="631589" y="150450"/>
                </a:cubicBezTo>
                <a:lnTo>
                  <a:pt x="630212" y="150450"/>
                </a:lnTo>
                <a:lnTo>
                  <a:pt x="638472" y="154580"/>
                </a:lnTo>
                <a:cubicBezTo>
                  <a:pt x="642143" y="156416"/>
                  <a:pt x="644438" y="158251"/>
                  <a:pt x="645355" y="160087"/>
                </a:cubicBezTo>
                <a:lnTo>
                  <a:pt x="645356" y="161463"/>
                </a:lnTo>
                <a:cubicBezTo>
                  <a:pt x="646274" y="162381"/>
                  <a:pt x="647880" y="163069"/>
                  <a:pt x="650174" y="163528"/>
                </a:cubicBezTo>
                <a:cubicBezTo>
                  <a:pt x="652469" y="163987"/>
                  <a:pt x="654075" y="164676"/>
                  <a:pt x="654992" y="165593"/>
                </a:cubicBezTo>
                <a:cubicBezTo>
                  <a:pt x="658663" y="167429"/>
                  <a:pt x="660958" y="169265"/>
                  <a:pt x="661875" y="171100"/>
                </a:cubicBezTo>
                <a:lnTo>
                  <a:pt x="663252" y="176607"/>
                </a:lnTo>
                <a:lnTo>
                  <a:pt x="664629" y="173854"/>
                </a:lnTo>
                <a:cubicBezTo>
                  <a:pt x="665547" y="170182"/>
                  <a:pt x="668300" y="167429"/>
                  <a:pt x="672889" y="165594"/>
                </a:cubicBezTo>
                <a:cubicBezTo>
                  <a:pt x="673807" y="164676"/>
                  <a:pt x="675183" y="164217"/>
                  <a:pt x="677019" y="164217"/>
                </a:cubicBezTo>
                <a:lnTo>
                  <a:pt x="677019" y="162840"/>
                </a:lnTo>
                <a:cubicBezTo>
                  <a:pt x="669677" y="161005"/>
                  <a:pt x="665088" y="158710"/>
                  <a:pt x="663252" y="155957"/>
                </a:cubicBezTo>
                <a:lnTo>
                  <a:pt x="659122" y="147697"/>
                </a:lnTo>
                <a:lnTo>
                  <a:pt x="657746" y="149074"/>
                </a:lnTo>
                <a:lnTo>
                  <a:pt x="653616" y="150450"/>
                </a:lnTo>
                <a:cubicBezTo>
                  <a:pt x="649026" y="150450"/>
                  <a:pt x="645356" y="149991"/>
                  <a:pt x="642602" y="149074"/>
                </a:cubicBezTo>
                <a:cubicBezTo>
                  <a:pt x="639849" y="147238"/>
                  <a:pt x="638472" y="145861"/>
                  <a:pt x="638472" y="144944"/>
                </a:cubicBezTo>
                <a:close/>
                <a:moveTo>
                  <a:pt x="1363972" y="195880"/>
                </a:moveTo>
                <a:cubicBezTo>
                  <a:pt x="1352959" y="195880"/>
                  <a:pt x="1346534" y="196798"/>
                  <a:pt x="1344699" y="198633"/>
                </a:cubicBezTo>
                <a:lnTo>
                  <a:pt x="1344699" y="209647"/>
                </a:lnTo>
                <a:cubicBezTo>
                  <a:pt x="1344699" y="219742"/>
                  <a:pt x="1345158" y="228461"/>
                  <a:pt x="1346076" y="235803"/>
                </a:cubicBezTo>
                <a:lnTo>
                  <a:pt x="1346076" y="289493"/>
                </a:lnTo>
                <a:cubicBezTo>
                  <a:pt x="1349747" y="295917"/>
                  <a:pt x="1354795" y="299130"/>
                  <a:pt x="1361219" y="299129"/>
                </a:cubicBezTo>
                <a:lnTo>
                  <a:pt x="1457585" y="297753"/>
                </a:lnTo>
                <a:lnTo>
                  <a:pt x="1460338" y="286740"/>
                </a:lnTo>
                <a:cubicBezTo>
                  <a:pt x="1460338" y="281233"/>
                  <a:pt x="1458962" y="275726"/>
                  <a:pt x="1456209" y="270219"/>
                </a:cubicBezTo>
                <a:lnTo>
                  <a:pt x="1377739" y="271596"/>
                </a:lnTo>
                <a:lnTo>
                  <a:pt x="1376362" y="198633"/>
                </a:lnTo>
                <a:cubicBezTo>
                  <a:pt x="1376362" y="196798"/>
                  <a:pt x="1372232" y="195880"/>
                  <a:pt x="1363972" y="195880"/>
                </a:cubicBezTo>
                <a:close/>
                <a:moveTo>
                  <a:pt x="221344" y="82994"/>
                </a:moveTo>
                <a:cubicBezTo>
                  <a:pt x="180962" y="105020"/>
                  <a:pt x="158936" y="118787"/>
                  <a:pt x="155265" y="124294"/>
                </a:cubicBezTo>
                <a:cubicBezTo>
                  <a:pt x="156182" y="128883"/>
                  <a:pt x="158477" y="133012"/>
                  <a:pt x="162148" y="136684"/>
                </a:cubicBezTo>
                <a:cubicBezTo>
                  <a:pt x="165819" y="142190"/>
                  <a:pt x="169031" y="145402"/>
                  <a:pt x="171785" y="146320"/>
                </a:cubicBezTo>
                <a:cubicBezTo>
                  <a:pt x="171784" y="147238"/>
                  <a:pt x="180962" y="142649"/>
                  <a:pt x="199318" y="132554"/>
                </a:cubicBezTo>
                <a:cubicBezTo>
                  <a:pt x="200235" y="131636"/>
                  <a:pt x="208037" y="127047"/>
                  <a:pt x="222721" y="118787"/>
                </a:cubicBezTo>
                <a:cubicBezTo>
                  <a:pt x="228228" y="114198"/>
                  <a:pt x="232817" y="111445"/>
                  <a:pt x="236487" y="110527"/>
                </a:cubicBezTo>
                <a:cubicBezTo>
                  <a:pt x="237405" y="109609"/>
                  <a:pt x="237864" y="107774"/>
                  <a:pt x="237865" y="105020"/>
                </a:cubicBezTo>
                <a:cubicBezTo>
                  <a:pt x="237864" y="100431"/>
                  <a:pt x="236946" y="96760"/>
                  <a:pt x="235111" y="94007"/>
                </a:cubicBezTo>
                <a:cubicBezTo>
                  <a:pt x="230522" y="86665"/>
                  <a:pt x="225933" y="82994"/>
                  <a:pt x="221344" y="82994"/>
                </a:cubicBezTo>
                <a:close/>
                <a:moveTo>
                  <a:pt x="1482365" y="190374"/>
                </a:moveTo>
                <a:lnTo>
                  <a:pt x="1385999" y="193127"/>
                </a:lnTo>
                <a:lnTo>
                  <a:pt x="1384622" y="204140"/>
                </a:lnTo>
                <a:cubicBezTo>
                  <a:pt x="1384622" y="208729"/>
                  <a:pt x="1385540" y="214694"/>
                  <a:pt x="1387376" y="222037"/>
                </a:cubicBezTo>
                <a:lnTo>
                  <a:pt x="1465845" y="220660"/>
                </a:lnTo>
                <a:lnTo>
                  <a:pt x="1467222" y="292246"/>
                </a:lnTo>
                <a:cubicBezTo>
                  <a:pt x="1470893" y="295000"/>
                  <a:pt x="1475482" y="296376"/>
                  <a:pt x="1480989" y="296376"/>
                </a:cubicBezTo>
                <a:cubicBezTo>
                  <a:pt x="1487413" y="296376"/>
                  <a:pt x="1492919" y="294541"/>
                  <a:pt x="1497509" y="290870"/>
                </a:cubicBezTo>
                <a:lnTo>
                  <a:pt x="1497508" y="267466"/>
                </a:lnTo>
                <a:cubicBezTo>
                  <a:pt x="1497508" y="244522"/>
                  <a:pt x="1497049" y="223413"/>
                  <a:pt x="1496132" y="204140"/>
                </a:cubicBezTo>
                <a:cubicBezTo>
                  <a:pt x="1495214" y="194962"/>
                  <a:pt x="1490625" y="190373"/>
                  <a:pt x="1482365" y="190374"/>
                </a:cubicBezTo>
                <a:close/>
                <a:moveTo>
                  <a:pt x="1048717" y="135307"/>
                </a:moveTo>
                <a:lnTo>
                  <a:pt x="964741" y="135307"/>
                </a:lnTo>
                <a:cubicBezTo>
                  <a:pt x="961070" y="135307"/>
                  <a:pt x="958776" y="134848"/>
                  <a:pt x="957858" y="133930"/>
                </a:cubicBezTo>
                <a:lnTo>
                  <a:pt x="957857" y="149073"/>
                </a:lnTo>
                <a:lnTo>
                  <a:pt x="1040457" y="149074"/>
                </a:lnTo>
                <a:cubicBezTo>
                  <a:pt x="1044128" y="149074"/>
                  <a:pt x="1046882" y="149532"/>
                  <a:pt x="1048717" y="150450"/>
                </a:cubicBezTo>
                <a:close/>
                <a:moveTo>
                  <a:pt x="275034" y="52363"/>
                </a:moveTo>
                <a:cubicBezTo>
                  <a:pt x="272281" y="52134"/>
                  <a:pt x="270445" y="52248"/>
                  <a:pt x="269527" y="52707"/>
                </a:cubicBezTo>
                <a:cubicBezTo>
                  <a:pt x="269527" y="55460"/>
                  <a:pt x="269069" y="57296"/>
                  <a:pt x="268151" y="58214"/>
                </a:cubicBezTo>
                <a:cubicBezTo>
                  <a:pt x="267233" y="59132"/>
                  <a:pt x="266774" y="60967"/>
                  <a:pt x="266774" y="63720"/>
                </a:cubicBezTo>
                <a:cubicBezTo>
                  <a:pt x="266774" y="67392"/>
                  <a:pt x="266315" y="69686"/>
                  <a:pt x="265397" y="70604"/>
                </a:cubicBezTo>
                <a:lnTo>
                  <a:pt x="258514" y="116034"/>
                </a:lnTo>
                <a:lnTo>
                  <a:pt x="254384" y="139437"/>
                </a:lnTo>
                <a:cubicBezTo>
                  <a:pt x="255302" y="142190"/>
                  <a:pt x="259432" y="144485"/>
                  <a:pt x="266774" y="146320"/>
                </a:cubicBezTo>
                <a:cubicBezTo>
                  <a:pt x="270445" y="147238"/>
                  <a:pt x="274116" y="147238"/>
                  <a:pt x="277787" y="146320"/>
                </a:cubicBezTo>
                <a:cubicBezTo>
                  <a:pt x="281459" y="146320"/>
                  <a:pt x="283753" y="145861"/>
                  <a:pt x="284671" y="144944"/>
                </a:cubicBezTo>
                <a:lnTo>
                  <a:pt x="288800" y="129800"/>
                </a:lnTo>
                <a:cubicBezTo>
                  <a:pt x="288801" y="126129"/>
                  <a:pt x="289718" y="119705"/>
                  <a:pt x="291554" y="110527"/>
                </a:cubicBezTo>
                <a:cubicBezTo>
                  <a:pt x="352127" y="106856"/>
                  <a:pt x="385626" y="105479"/>
                  <a:pt x="392050" y="106397"/>
                </a:cubicBezTo>
                <a:cubicBezTo>
                  <a:pt x="395721" y="107315"/>
                  <a:pt x="397557" y="110068"/>
                  <a:pt x="397557" y="114657"/>
                </a:cubicBezTo>
                <a:lnTo>
                  <a:pt x="397557" y="135307"/>
                </a:lnTo>
                <a:cubicBezTo>
                  <a:pt x="397557" y="138060"/>
                  <a:pt x="401228" y="139437"/>
                  <a:pt x="408570" y="139437"/>
                </a:cubicBezTo>
                <a:cubicBezTo>
                  <a:pt x="410405" y="139437"/>
                  <a:pt x="414994" y="138519"/>
                  <a:pt x="422337" y="136684"/>
                </a:cubicBezTo>
                <a:cubicBezTo>
                  <a:pt x="426926" y="135766"/>
                  <a:pt x="428302" y="134389"/>
                  <a:pt x="426467" y="132554"/>
                </a:cubicBezTo>
                <a:lnTo>
                  <a:pt x="425090" y="91254"/>
                </a:lnTo>
                <a:cubicBezTo>
                  <a:pt x="425090" y="81158"/>
                  <a:pt x="420501" y="75652"/>
                  <a:pt x="411323" y="74734"/>
                </a:cubicBezTo>
                <a:lnTo>
                  <a:pt x="383790" y="74734"/>
                </a:lnTo>
                <a:lnTo>
                  <a:pt x="338360" y="77487"/>
                </a:lnTo>
                <a:lnTo>
                  <a:pt x="313580" y="77487"/>
                </a:lnTo>
                <a:cubicBezTo>
                  <a:pt x="308992" y="78405"/>
                  <a:pt x="303026" y="78864"/>
                  <a:pt x="295684" y="78864"/>
                </a:cubicBezTo>
                <a:lnTo>
                  <a:pt x="298437" y="59591"/>
                </a:lnTo>
                <a:cubicBezTo>
                  <a:pt x="296602" y="57755"/>
                  <a:pt x="292472" y="55920"/>
                  <a:pt x="286047" y="54084"/>
                </a:cubicBezTo>
                <a:cubicBezTo>
                  <a:pt x="281459" y="53166"/>
                  <a:pt x="277787" y="52592"/>
                  <a:pt x="275034" y="52363"/>
                </a:cubicBezTo>
                <a:close/>
                <a:moveTo>
                  <a:pt x="32179" y="26120"/>
                </a:moveTo>
                <a:cubicBezTo>
                  <a:pt x="30229" y="26408"/>
                  <a:pt x="28221" y="27010"/>
                  <a:pt x="26156" y="27927"/>
                </a:cubicBezTo>
                <a:cubicBezTo>
                  <a:pt x="14225" y="41694"/>
                  <a:pt x="8719" y="51790"/>
                  <a:pt x="9636" y="58214"/>
                </a:cubicBezTo>
                <a:lnTo>
                  <a:pt x="8260" y="70604"/>
                </a:lnTo>
                <a:cubicBezTo>
                  <a:pt x="8259" y="74275"/>
                  <a:pt x="9177" y="78864"/>
                  <a:pt x="11013" y="84370"/>
                </a:cubicBezTo>
                <a:cubicBezTo>
                  <a:pt x="15602" y="85288"/>
                  <a:pt x="22026" y="85747"/>
                  <a:pt x="30286" y="85747"/>
                </a:cubicBezTo>
                <a:cubicBezTo>
                  <a:pt x="39464" y="85747"/>
                  <a:pt x="45888" y="84829"/>
                  <a:pt x="49559" y="82994"/>
                </a:cubicBezTo>
                <a:lnTo>
                  <a:pt x="49559" y="55461"/>
                </a:lnTo>
                <a:cubicBezTo>
                  <a:pt x="43135" y="55461"/>
                  <a:pt x="38546" y="55002"/>
                  <a:pt x="35793" y="54084"/>
                </a:cubicBezTo>
                <a:cubicBezTo>
                  <a:pt x="35793" y="48577"/>
                  <a:pt x="39923" y="41235"/>
                  <a:pt x="48183" y="32057"/>
                </a:cubicBezTo>
                <a:cubicBezTo>
                  <a:pt x="43365" y="27239"/>
                  <a:pt x="38030" y="25260"/>
                  <a:pt x="32179" y="26120"/>
                </a:cubicBezTo>
                <a:close/>
                <a:moveTo>
                  <a:pt x="635719" y="78864"/>
                </a:moveTo>
                <a:lnTo>
                  <a:pt x="632966" y="78864"/>
                </a:lnTo>
                <a:cubicBezTo>
                  <a:pt x="632048" y="78864"/>
                  <a:pt x="627918" y="79782"/>
                  <a:pt x="620576" y="81617"/>
                </a:cubicBezTo>
                <a:cubicBezTo>
                  <a:pt x="615069" y="84371"/>
                  <a:pt x="612316" y="86665"/>
                  <a:pt x="612316" y="88500"/>
                </a:cubicBezTo>
                <a:lnTo>
                  <a:pt x="620576" y="106397"/>
                </a:lnTo>
                <a:lnTo>
                  <a:pt x="624706" y="118787"/>
                </a:lnTo>
                <a:lnTo>
                  <a:pt x="628836" y="132554"/>
                </a:lnTo>
                <a:lnTo>
                  <a:pt x="638473" y="129800"/>
                </a:lnTo>
                <a:cubicBezTo>
                  <a:pt x="643061" y="127965"/>
                  <a:pt x="648109" y="125212"/>
                  <a:pt x="653615" y="121540"/>
                </a:cubicBezTo>
                <a:cubicBezTo>
                  <a:pt x="652698" y="120623"/>
                  <a:pt x="650862" y="114198"/>
                  <a:pt x="648109" y="102267"/>
                </a:cubicBezTo>
                <a:cubicBezTo>
                  <a:pt x="644438" y="91254"/>
                  <a:pt x="640308" y="83453"/>
                  <a:pt x="635719" y="78864"/>
                </a:cubicBezTo>
                <a:close/>
                <a:moveTo>
                  <a:pt x="287424" y="45824"/>
                </a:moveTo>
                <a:cubicBezTo>
                  <a:pt x="294766" y="48577"/>
                  <a:pt x="300732" y="51330"/>
                  <a:pt x="305321" y="54084"/>
                </a:cubicBezTo>
                <a:lnTo>
                  <a:pt x="306697" y="58214"/>
                </a:lnTo>
                <a:cubicBezTo>
                  <a:pt x="311286" y="59132"/>
                  <a:pt x="316334" y="61426"/>
                  <a:pt x="321841" y="65097"/>
                </a:cubicBezTo>
                <a:lnTo>
                  <a:pt x="323217" y="69227"/>
                </a:lnTo>
                <a:lnTo>
                  <a:pt x="338360" y="69227"/>
                </a:lnTo>
                <a:lnTo>
                  <a:pt x="360387" y="67851"/>
                </a:lnTo>
                <a:lnTo>
                  <a:pt x="383790" y="66474"/>
                </a:lnTo>
                <a:lnTo>
                  <a:pt x="411323" y="66474"/>
                </a:lnTo>
                <a:cubicBezTo>
                  <a:pt x="419584" y="67392"/>
                  <a:pt x="426008" y="71063"/>
                  <a:pt x="430597" y="77487"/>
                </a:cubicBezTo>
                <a:cubicBezTo>
                  <a:pt x="443446" y="80241"/>
                  <a:pt x="449870" y="88500"/>
                  <a:pt x="449870" y="102267"/>
                </a:cubicBezTo>
                <a:lnTo>
                  <a:pt x="451246" y="142190"/>
                </a:lnTo>
                <a:cubicBezTo>
                  <a:pt x="451246" y="146779"/>
                  <a:pt x="450329" y="149991"/>
                  <a:pt x="448493" y="151827"/>
                </a:cubicBezTo>
                <a:lnTo>
                  <a:pt x="440233" y="155957"/>
                </a:lnTo>
                <a:lnTo>
                  <a:pt x="437480" y="155957"/>
                </a:lnTo>
                <a:cubicBezTo>
                  <a:pt x="431973" y="157792"/>
                  <a:pt x="427843" y="158710"/>
                  <a:pt x="425090" y="158710"/>
                </a:cubicBezTo>
                <a:cubicBezTo>
                  <a:pt x="413159" y="158710"/>
                  <a:pt x="406734" y="155039"/>
                  <a:pt x="405817" y="147697"/>
                </a:cubicBezTo>
                <a:cubicBezTo>
                  <a:pt x="394803" y="147697"/>
                  <a:pt x="389297" y="143567"/>
                  <a:pt x="389297" y="135307"/>
                </a:cubicBezTo>
                <a:lnTo>
                  <a:pt x="389297" y="125670"/>
                </a:lnTo>
                <a:lnTo>
                  <a:pt x="375530" y="125670"/>
                </a:lnTo>
                <a:cubicBezTo>
                  <a:pt x="378284" y="128424"/>
                  <a:pt x="379660" y="132095"/>
                  <a:pt x="379660" y="136683"/>
                </a:cubicBezTo>
                <a:cubicBezTo>
                  <a:pt x="380578" y="143108"/>
                  <a:pt x="381037" y="159628"/>
                  <a:pt x="381037" y="186244"/>
                </a:cubicBezTo>
                <a:lnTo>
                  <a:pt x="385167" y="184867"/>
                </a:lnTo>
                <a:cubicBezTo>
                  <a:pt x="388838" y="183031"/>
                  <a:pt x="392050" y="182113"/>
                  <a:pt x="394804" y="182113"/>
                </a:cubicBezTo>
                <a:cubicBezTo>
                  <a:pt x="398474" y="182113"/>
                  <a:pt x="401687" y="183490"/>
                  <a:pt x="404440" y="186243"/>
                </a:cubicBezTo>
                <a:lnTo>
                  <a:pt x="411324" y="193126"/>
                </a:lnTo>
                <a:cubicBezTo>
                  <a:pt x="414994" y="193127"/>
                  <a:pt x="418207" y="194503"/>
                  <a:pt x="420960" y="197256"/>
                </a:cubicBezTo>
                <a:lnTo>
                  <a:pt x="429220" y="205516"/>
                </a:lnTo>
                <a:cubicBezTo>
                  <a:pt x="434727" y="211023"/>
                  <a:pt x="437480" y="213776"/>
                  <a:pt x="437480" y="213776"/>
                </a:cubicBezTo>
                <a:lnTo>
                  <a:pt x="441610" y="217906"/>
                </a:lnTo>
                <a:cubicBezTo>
                  <a:pt x="442528" y="219742"/>
                  <a:pt x="444822" y="222495"/>
                  <a:pt x="448493" y="226167"/>
                </a:cubicBezTo>
                <a:cubicBezTo>
                  <a:pt x="458589" y="239933"/>
                  <a:pt x="463637" y="248652"/>
                  <a:pt x="463636" y="252323"/>
                </a:cubicBezTo>
                <a:cubicBezTo>
                  <a:pt x="463636" y="257830"/>
                  <a:pt x="460424" y="262877"/>
                  <a:pt x="454000" y="267466"/>
                </a:cubicBezTo>
                <a:cubicBezTo>
                  <a:pt x="452165" y="270219"/>
                  <a:pt x="447576" y="273891"/>
                  <a:pt x="440233" y="278480"/>
                </a:cubicBezTo>
                <a:cubicBezTo>
                  <a:pt x="438398" y="279397"/>
                  <a:pt x="435644" y="279856"/>
                  <a:pt x="431973" y="279856"/>
                </a:cubicBezTo>
                <a:cubicBezTo>
                  <a:pt x="429220" y="278938"/>
                  <a:pt x="426925" y="276644"/>
                  <a:pt x="425090" y="272973"/>
                </a:cubicBezTo>
                <a:lnTo>
                  <a:pt x="419583" y="268843"/>
                </a:lnTo>
                <a:lnTo>
                  <a:pt x="415453" y="268843"/>
                </a:lnTo>
                <a:cubicBezTo>
                  <a:pt x="412700" y="267925"/>
                  <a:pt x="410405" y="265631"/>
                  <a:pt x="408570" y="261959"/>
                </a:cubicBezTo>
                <a:cubicBezTo>
                  <a:pt x="407652" y="261960"/>
                  <a:pt x="404440" y="259206"/>
                  <a:pt x="398933" y="253700"/>
                </a:cubicBezTo>
                <a:lnTo>
                  <a:pt x="386544" y="237180"/>
                </a:lnTo>
                <a:lnTo>
                  <a:pt x="381037" y="231673"/>
                </a:lnTo>
                <a:cubicBezTo>
                  <a:pt x="381037" y="248193"/>
                  <a:pt x="380578" y="260124"/>
                  <a:pt x="379660" y="267466"/>
                </a:cubicBezTo>
                <a:lnTo>
                  <a:pt x="376907" y="295000"/>
                </a:lnTo>
                <a:lnTo>
                  <a:pt x="374153" y="314273"/>
                </a:lnTo>
                <a:cubicBezTo>
                  <a:pt x="374154" y="316108"/>
                  <a:pt x="371400" y="317944"/>
                  <a:pt x="365893" y="319780"/>
                </a:cubicBezTo>
                <a:lnTo>
                  <a:pt x="363140" y="321156"/>
                </a:lnTo>
                <a:lnTo>
                  <a:pt x="353504" y="322533"/>
                </a:lnTo>
                <a:cubicBezTo>
                  <a:pt x="348915" y="322533"/>
                  <a:pt x="345703" y="322074"/>
                  <a:pt x="343867" y="321156"/>
                </a:cubicBezTo>
                <a:cubicBezTo>
                  <a:pt x="335607" y="319321"/>
                  <a:pt x="330559" y="317026"/>
                  <a:pt x="328724" y="314272"/>
                </a:cubicBezTo>
                <a:lnTo>
                  <a:pt x="327347" y="310143"/>
                </a:lnTo>
                <a:cubicBezTo>
                  <a:pt x="319087" y="308307"/>
                  <a:pt x="314039" y="306013"/>
                  <a:pt x="312204" y="303259"/>
                </a:cubicBezTo>
                <a:cubicBezTo>
                  <a:pt x="311286" y="301424"/>
                  <a:pt x="310827" y="298212"/>
                  <a:pt x="310827" y="293623"/>
                </a:cubicBezTo>
                <a:lnTo>
                  <a:pt x="314957" y="257830"/>
                </a:lnTo>
                <a:lnTo>
                  <a:pt x="314957" y="246817"/>
                </a:lnTo>
                <a:lnTo>
                  <a:pt x="310827" y="256453"/>
                </a:lnTo>
                <a:lnTo>
                  <a:pt x="301190" y="279856"/>
                </a:lnTo>
                <a:cubicBezTo>
                  <a:pt x="299355" y="284445"/>
                  <a:pt x="297519" y="287198"/>
                  <a:pt x="295684" y="288116"/>
                </a:cubicBezTo>
                <a:cubicBezTo>
                  <a:pt x="294766" y="289034"/>
                  <a:pt x="292931" y="289493"/>
                  <a:pt x="290177" y="289493"/>
                </a:cubicBezTo>
                <a:cubicBezTo>
                  <a:pt x="287424" y="289493"/>
                  <a:pt x="282376" y="288575"/>
                  <a:pt x="275034" y="286740"/>
                </a:cubicBezTo>
                <a:cubicBezTo>
                  <a:pt x="271363" y="284904"/>
                  <a:pt x="267692" y="282610"/>
                  <a:pt x="264021" y="279856"/>
                </a:cubicBezTo>
                <a:cubicBezTo>
                  <a:pt x="261267" y="278939"/>
                  <a:pt x="258514" y="277103"/>
                  <a:pt x="255761" y="274349"/>
                </a:cubicBezTo>
                <a:cubicBezTo>
                  <a:pt x="251172" y="271596"/>
                  <a:pt x="248419" y="269761"/>
                  <a:pt x="247501" y="268843"/>
                </a:cubicBezTo>
                <a:lnTo>
                  <a:pt x="247501" y="275726"/>
                </a:lnTo>
                <a:cubicBezTo>
                  <a:pt x="246583" y="280315"/>
                  <a:pt x="243371" y="283527"/>
                  <a:pt x="237864" y="285363"/>
                </a:cubicBezTo>
                <a:lnTo>
                  <a:pt x="233734" y="286740"/>
                </a:lnTo>
                <a:lnTo>
                  <a:pt x="229604" y="288116"/>
                </a:lnTo>
                <a:lnTo>
                  <a:pt x="221344" y="289493"/>
                </a:lnTo>
                <a:cubicBezTo>
                  <a:pt x="215838" y="289493"/>
                  <a:pt x="211249" y="288575"/>
                  <a:pt x="207578" y="286739"/>
                </a:cubicBezTo>
                <a:cubicBezTo>
                  <a:pt x="202989" y="286739"/>
                  <a:pt x="200694" y="283986"/>
                  <a:pt x="200694" y="278480"/>
                </a:cubicBezTo>
                <a:cubicBezTo>
                  <a:pt x="197941" y="278480"/>
                  <a:pt x="194729" y="277562"/>
                  <a:pt x="191058" y="275726"/>
                </a:cubicBezTo>
                <a:cubicBezTo>
                  <a:pt x="186469" y="275726"/>
                  <a:pt x="184175" y="273432"/>
                  <a:pt x="184175" y="268843"/>
                </a:cubicBezTo>
                <a:cubicBezTo>
                  <a:pt x="183257" y="265172"/>
                  <a:pt x="182798" y="259665"/>
                  <a:pt x="182798" y="252323"/>
                </a:cubicBezTo>
                <a:lnTo>
                  <a:pt x="182798" y="245440"/>
                </a:lnTo>
                <a:lnTo>
                  <a:pt x="181421" y="234426"/>
                </a:lnTo>
                <a:lnTo>
                  <a:pt x="180044" y="166970"/>
                </a:lnTo>
                <a:lnTo>
                  <a:pt x="180044" y="161463"/>
                </a:lnTo>
                <a:lnTo>
                  <a:pt x="173161" y="154580"/>
                </a:lnTo>
                <a:cubicBezTo>
                  <a:pt x="167655" y="156416"/>
                  <a:pt x="164443" y="155039"/>
                  <a:pt x="163524" y="150450"/>
                </a:cubicBezTo>
                <a:lnTo>
                  <a:pt x="155264" y="142190"/>
                </a:lnTo>
                <a:cubicBezTo>
                  <a:pt x="153429" y="140355"/>
                  <a:pt x="152052" y="138519"/>
                  <a:pt x="151135" y="136684"/>
                </a:cubicBezTo>
                <a:cubicBezTo>
                  <a:pt x="150217" y="134848"/>
                  <a:pt x="149299" y="133013"/>
                  <a:pt x="148382" y="131177"/>
                </a:cubicBezTo>
                <a:cubicBezTo>
                  <a:pt x="147463" y="128424"/>
                  <a:pt x="147463" y="125670"/>
                  <a:pt x="148382" y="122917"/>
                </a:cubicBezTo>
                <a:lnTo>
                  <a:pt x="149758" y="118787"/>
                </a:lnTo>
                <a:cubicBezTo>
                  <a:pt x="153429" y="113280"/>
                  <a:pt x="174997" y="99514"/>
                  <a:pt x="214461" y="77487"/>
                </a:cubicBezTo>
                <a:cubicBezTo>
                  <a:pt x="218132" y="75652"/>
                  <a:pt x="220427" y="74734"/>
                  <a:pt x="221344" y="74734"/>
                </a:cubicBezTo>
                <a:cubicBezTo>
                  <a:pt x="226851" y="74734"/>
                  <a:pt x="233275" y="78405"/>
                  <a:pt x="240618" y="85747"/>
                </a:cubicBezTo>
                <a:cubicBezTo>
                  <a:pt x="244289" y="86665"/>
                  <a:pt x="248419" y="89418"/>
                  <a:pt x="253007" y="94007"/>
                </a:cubicBezTo>
                <a:lnTo>
                  <a:pt x="258514" y="60967"/>
                </a:lnTo>
                <a:lnTo>
                  <a:pt x="258514" y="63720"/>
                </a:lnTo>
                <a:cubicBezTo>
                  <a:pt x="258514" y="60049"/>
                  <a:pt x="259432" y="56378"/>
                  <a:pt x="261267" y="52707"/>
                </a:cubicBezTo>
                <a:lnTo>
                  <a:pt x="262644" y="51331"/>
                </a:lnTo>
                <a:cubicBezTo>
                  <a:pt x="263103" y="48118"/>
                  <a:pt x="265053" y="46053"/>
                  <a:pt x="268495" y="45135"/>
                </a:cubicBezTo>
                <a:cubicBezTo>
                  <a:pt x="271937" y="44218"/>
                  <a:pt x="276870" y="44447"/>
                  <a:pt x="283294" y="45824"/>
                </a:cubicBezTo>
                <a:close/>
                <a:moveTo>
                  <a:pt x="78986" y="24744"/>
                </a:moveTo>
                <a:cubicBezTo>
                  <a:pt x="77035" y="25030"/>
                  <a:pt x="75028" y="25633"/>
                  <a:pt x="72962" y="26551"/>
                </a:cubicBezTo>
                <a:cubicBezTo>
                  <a:pt x="61032" y="40317"/>
                  <a:pt x="55525" y="50413"/>
                  <a:pt x="56442" y="56837"/>
                </a:cubicBezTo>
                <a:lnTo>
                  <a:pt x="55066" y="69227"/>
                </a:lnTo>
                <a:cubicBezTo>
                  <a:pt x="55066" y="72898"/>
                  <a:pt x="55984" y="77487"/>
                  <a:pt x="57819" y="82994"/>
                </a:cubicBezTo>
                <a:cubicBezTo>
                  <a:pt x="62408" y="83912"/>
                  <a:pt x="68833" y="84370"/>
                  <a:pt x="77093" y="84371"/>
                </a:cubicBezTo>
                <a:cubicBezTo>
                  <a:pt x="86270" y="84371"/>
                  <a:pt x="92695" y="83453"/>
                  <a:pt x="96366" y="81617"/>
                </a:cubicBezTo>
                <a:lnTo>
                  <a:pt x="96366" y="54084"/>
                </a:lnTo>
                <a:cubicBezTo>
                  <a:pt x="89941" y="54084"/>
                  <a:pt x="85353" y="53625"/>
                  <a:pt x="82599" y="52707"/>
                </a:cubicBezTo>
                <a:cubicBezTo>
                  <a:pt x="82599" y="47201"/>
                  <a:pt x="86729" y="39859"/>
                  <a:pt x="94989" y="30681"/>
                </a:cubicBezTo>
                <a:cubicBezTo>
                  <a:pt x="90171" y="25862"/>
                  <a:pt x="84836" y="23883"/>
                  <a:pt x="78986" y="24744"/>
                </a:cubicBezTo>
                <a:close/>
                <a:moveTo>
                  <a:pt x="2481820" y="245440"/>
                </a:moveTo>
                <a:cubicBezTo>
                  <a:pt x="2475396" y="246357"/>
                  <a:pt x="2471266" y="248652"/>
                  <a:pt x="2469430" y="252323"/>
                </a:cubicBezTo>
                <a:lnTo>
                  <a:pt x="2468054" y="264713"/>
                </a:lnTo>
                <a:cubicBezTo>
                  <a:pt x="2468054" y="282151"/>
                  <a:pt x="2469430" y="293623"/>
                  <a:pt x="2472184" y="299129"/>
                </a:cubicBezTo>
                <a:cubicBezTo>
                  <a:pt x="2478608" y="305554"/>
                  <a:pt x="2488704" y="308766"/>
                  <a:pt x="2502471" y="308766"/>
                </a:cubicBezTo>
                <a:cubicBezTo>
                  <a:pt x="2508895" y="308766"/>
                  <a:pt x="2518531" y="307389"/>
                  <a:pt x="2531380" y="304636"/>
                </a:cubicBezTo>
                <a:cubicBezTo>
                  <a:pt x="2531380" y="291787"/>
                  <a:pt x="2529086" y="283068"/>
                  <a:pt x="2524497" y="278480"/>
                </a:cubicBezTo>
                <a:lnTo>
                  <a:pt x="2509353" y="281233"/>
                </a:lnTo>
                <a:cubicBezTo>
                  <a:pt x="2502012" y="281233"/>
                  <a:pt x="2497423" y="279856"/>
                  <a:pt x="2495587" y="277103"/>
                </a:cubicBezTo>
                <a:lnTo>
                  <a:pt x="2495587" y="248193"/>
                </a:lnTo>
                <a:cubicBezTo>
                  <a:pt x="2488245" y="246358"/>
                  <a:pt x="2483656" y="245440"/>
                  <a:pt x="2481820" y="245440"/>
                </a:cubicBezTo>
                <a:close/>
                <a:moveTo>
                  <a:pt x="82599" y="15537"/>
                </a:moveTo>
                <a:cubicBezTo>
                  <a:pt x="88106" y="15537"/>
                  <a:pt x="93613" y="18291"/>
                  <a:pt x="99119" y="23797"/>
                </a:cubicBezTo>
                <a:cubicBezTo>
                  <a:pt x="102790" y="24715"/>
                  <a:pt x="106920" y="27469"/>
                  <a:pt x="111509" y="32057"/>
                </a:cubicBezTo>
                <a:cubicBezTo>
                  <a:pt x="115180" y="35729"/>
                  <a:pt x="115180" y="39858"/>
                  <a:pt x="111509" y="44447"/>
                </a:cubicBezTo>
                <a:lnTo>
                  <a:pt x="104626" y="52707"/>
                </a:lnTo>
                <a:lnTo>
                  <a:pt x="107379" y="52707"/>
                </a:lnTo>
                <a:cubicBezTo>
                  <a:pt x="109215" y="52708"/>
                  <a:pt x="111050" y="53395"/>
                  <a:pt x="112886" y="54772"/>
                </a:cubicBezTo>
                <a:cubicBezTo>
                  <a:pt x="114722" y="56149"/>
                  <a:pt x="115639" y="58214"/>
                  <a:pt x="115639" y="60967"/>
                </a:cubicBezTo>
                <a:lnTo>
                  <a:pt x="115639" y="87124"/>
                </a:lnTo>
                <a:cubicBezTo>
                  <a:pt x="115639" y="92630"/>
                  <a:pt x="113804" y="95843"/>
                  <a:pt x="110132" y="96760"/>
                </a:cubicBezTo>
                <a:cubicBezTo>
                  <a:pt x="106461" y="98596"/>
                  <a:pt x="100037" y="99514"/>
                  <a:pt x="90859" y="99514"/>
                </a:cubicBezTo>
                <a:cubicBezTo>
                  <a:pt x="82599" y="99514"/>
                  <a:pt x="75716" y="99055"/>
                  <a:pt x="70209" y="98137"/>
                </a:cubicBezTo>
                <a:lnTo>
                  <a:pt x="64703" y="96760"/>
                </a:lnTo>
                <a:lnTo>
                  <a:pt x="63326" y="98137"/>
                </a:lnTo>
                <a:cubicBezTo>
                  <a:pt x="59655" y="99973"/>
                  <a:pt x="53231" y="100891"/>
                  <a:pt x="44053" y="100890"/>
                </a:cubicBezTo>
                <a:cubicBezTo>
                  <a:pt x="35793" y="100890"/>
                  <a:pt x="28909" y="100432"/>
                  <a:pt x="23403" y="99514"/>
                </a:cubicBezTo>
                <a:cubicBezTo>
                  <a:pt x="18814" y="99514"/>
                  <a:pt x="15602" y="97220"/>
                  <a:pt x="13766" y="92630"/>
                </a:cubicBezTo>
                <a:lnTo>
                  <a:pt x="12389" y="92631"/>
                </a:lnTo>
                <a:cubicBezTo>
                  <a:pt x="7801" y="92630"/>
                  <a:pt x="4588" y="90336"/>
                  <a:pt x="2753" y="85747"/>
                </a:cubicBezTo>
                <a:cubicBezTo>
                  <a:pt x="917" y="80240"/>
                  <a:pt x="0" y="75193"/>
                  <a:pt x="0" y="70604"/>
                </a:cubicBezTo>
                <a:lnTo>
                  <a:pt x="1376" y="58214"/>
                </a:lnTo>
                <a:lnTo>
                  <a:pt x="1376" y="55461"/>
                </a:lnTo>
                <a:cubicBezTo>
                  <a:pt x="1376" y="48119"/>
                  <a:pt x="6883" y="38023"/>
                  <a:pt x="17896" y="25174"/>
                </a:cubicBezTo>
                <a:cubicBezTo>
                  <a:pt x="20650" y="22421"/>
                  <a:pt x="23403" y="20585"/>
                  <a:pt x="26156" y="19667"/>
                </a:cubicBezTo>
                <a:cubicBezTo>
                  <a:pt x="31663" y="17832"/>
                  <a:pt x="34875" y="16914"/>
                  <a:pt x="35793" y="16914"/>
                </a:cubicBezTo>
                <a:cubicBezTo>
                  <a:pt x="41299" y="16914"/>
                  <a:pt x="46806" y="19668"/>
                  <a:pt x="52312" y="25174"/>
                </a:cubicBezTo>
                <a:lnTo>
                  <a:pt x="60573" y="29304"/>
                </a:lnTo>
                <a:lnTo>
                  <a:pt x="64702" y="23797"/>
                </a:lnTo>
                <a:cubicBezTo>
                  <a:pt x="67456" y="21044"/>
                  <a:pt x="70209" y="19208"/>
                  <a:pt x="72962" y="18291"/>
                </a:cubicBezTo>
                <a:cubicBezTo>
                  <a:pt x="78469" y="16455"/>
                  <a:pt x="81681" y="15537"/>
                  <a:pt x="82599" y="15537"/>
                </a:cubicBezTo>
                <a:close/>
                <a:moveTo>
                  <a:pt x="917934" y="87124"/>
                </a:moveTo>
                <a:cubicBezTo>
                  <a:pt x="907839" y="88042"/>
                  <a:pt x="901873" y="89418"/>
                  <a:pt x="900038" y="91254"/>
                </a:cubicBezTo>
                <a:lnTo>
                  <a:pt x="900038" y="98137"/>
                </a:lnTo>
                <a:cubicBezTo>
                  <a:pt x="899120" y="101808"/>
                  <a:pt x="899120" y="107315"/>
                  <a:pt x="900038" y="114657"/>
                </a:cubicBezTo>
                <a:lnTo>
                  <a:pt x="902791" y="153204"/>
                </a:lnTo>
                <a:cubicBezTo>
                  <a:pt x="902791" y="162381"/>
                  <a:pt x="903709" y="171559"/>
                  <a:pt x="905544" y="180737"/>
                </a:cubicBezTo>
                <a:cubicBezTo>
                  <a:pt x="908298" y="186243"/>
                  <a:pt x="911510" y="188997"/>
                  <a:pt x="915181" y="188997"/>
                </a:cubicBezTo>
                <a:lnTo>
                  <a:pt x="1047340" y="186243"/>
                </a:lnTo>
                <a:cubicBezTo>
                  <a:pt x="1046422" y="185326"/>
                  <a:pt x="1045964" y="180278"/>
                  <a:pt x="1045964" y="171100"/>
                </a:cubicBezTo>
                <a:cubicBezTo>
                  <a:pt x="1045963" y="162840"/>
                  <a:pt x="1045505" y="158251"/>
                  <a:pt x="1044587" y="157333"/>
                </a:cubicBezTo>
                <a:lnTo>
                  <a:pt x="934454" y="157334"/>
                </a:lnTo>
                <a:lnTo>
                  <a:pt x="931701" y="88501"/>
                </a:lnTo>
                <a:cubicBezTo>
                  <a:pt x="930783" y="87582"/>
                  <a:pt x="926194" y="87124"/>
                  <a:pt x="917934" y="87124"/>
                </a:cubicBezTo>
                <a:close/>
                <a:moveTo>
                  <a:pt x="1717774" y="160087"/>
                </a:moveTo>
                <a:cubicBezTo>
                  <a:pt x="1713185" y="161922"/>
                  <a:pt x="1709514" y="165593"/>
                  <a:pt x="1706761" y="171100"/>
                </a:cubicBezTo>
                <a:lnTo>
                  <a:pt x="1698501" y="186243"/>
                </a:lnTo>
                <a:lnTo>
                  <a:pt x="1750814" y="226167"/>
                </a:lnTo>
                <a:cubicBezTo>
                  <a:pt x="1756321" y="224331"/>
                  <a:pt x="1760451" y="221578"/>
                  <a:pt x="1763204" y="217906"/>
                </a:cubicBezTo>
                <a:cubicBezTo>
                  <a:pt x="1766875" y="212400"/>
                  <a:pt x="1769169" y="206893"/>
                  <a:pt x="1770087" y="201387"/>
                </a:cubicBezTo>
                <a:close/>
                <a:moveTo>
                  <a:pt x="762372" y="59591"/>
                </a:moveTo>
                <a:lnTo>
                  <a:pt x="711435" y="71981"/>
                </a:lnTo>
                <a:cubicBezTo>
                  <a:pt x="710518" y="72898"/>
                  <a:pt x="710059" y="74734"/>
                  <a:pt x="710059" y="77487"/>
                </a:cubicBezTo>
                <a:cubicBezTo>
                  <a:pt x="710058" y="82076"/>
                  <a:pt x="711435" y="88501"/>
                  <a:pt x="714189" y="96760"/>
                </a:cubicBezTo>
                <a:lnTo>
                  <a:pt x="767878" y="84371"/>
                </a:lnTo>
                <a:cubicBezTo>
                  <a:pt x="769714" y="79782"/>
                  <a:pt x="769714" y="74734"/>
                  <a:pt x="767878" y="69227"/>
                </a:cubicBezTo>
                <a:cubicBezTo>
                  <a:pt x="766961" y="66474"/>
                  <a:pt x="766043" y="64409"/>
                  <a:pt x="765125" y="63032"/>
                </a:cubicBezTo>
                <a:cubicBezTo>
                  <a:pt x="764207" y="61656"/>
                  <a:pt x="763290" y="60508"/>
                  <a:pt x="762372" y="59591"/>
                </a:cubicBezTo>
                <a:close/>
                <a:moveTo>
                  <a:pt x="2726866" y="241310"/>
                </a:moveTo>
                <a:cubicBezTo>
                  <a:pt x="2726866" y="247734"/>
                  <a:pt x="2727783" y="256453"/>
                  <a:pt x="2729619" y="267466"/>
                </a:cubicBezTo>
                <a:lnTo>
                  <a:pt x="2733749" y="245440"/>
                </a:lnTo>
                <a:cubicBezTo>
                  <a:pt x="2731914" y="245440"/>
                  <a:pt x="2729619" y="244063"/>
                  <a:pt x="2726866" y="241310"/>
                </a:cubicBezTo>
                <a:close/>
                <a:moveTo>
                  <a:pt x="1080381" y="85747"/>
                </a:moveTo>
                <a:lnTo>
                  <a:pt x="942714" y="87124"/>
                </a:lnTo>
                <a:lnTo>
                  <a:pt x="941338" y="100891"/>
                </a:lnTo>
                <a:cubicBezTo>
                  <a:pt x="941338" y="106397"/>
                  <a:pt x="942714" y="111445"/>
                  <a:pt x="945468" y="116034"/>
                </a:cubicBezTo>
                <a:lnTo>
                  <a:pt x="1058354" y="116034"/>
                </a:lnTo>
                <a:lnTo>
                  <a:pt x="1055600" y="184866"/>
                </a:lnTo>
                <a:cubicBezTo>
                  <a:pt x="1057436" y="186702"/>
                  <a:pt x="1062025" y="187620"/>
                  <a:pt x="1069367" y="187620"/>
                </a:cubicBezTo>
                <a:lnTo>
                  <a:pt x="1076250" y="187620"/>
                </a:lnTo>
                <a:cubicBezTo>
                  <a:pt x="1081757" y="187620"/>
                  <a:pt x="1085428" y="186702"/>
                  <a:pt x="1087263" y="184867"/>
                </a:cubicBezTo>
                <a:lnTo>
                  <a:pt x="1090017" y="98137"/>
                </a:lnTo>
                <a:lnTo>
                  <a:pt x="1090017" y="95384"/>
                </a:lnTo>
                <a:cubicBezTo>
                  <a:pt x="1090017" y="90795"/>
                  <a:pt x="1086805" y="87583"/>
                  <a:pt x="1080381" y="85747"/>
                </a:cubicBezTo>
                <a:close/>
                <a:moveTo>
                  <a:pt x="588912" y="34810"/>
                </a:moveTo>
                <a:cubicBezTo>
                  <a:pt x="581571" y="34811"/>
                  <a:pt x="576523" y="34352"/>
                  <a:pt x="573769" y="33434"/>
                </a:cubicBezTo>
                <a:cubicBezTo>
                  <a:pt x="565509" y="33434"/>
                  <a:pt x="560462" y="32975"/>
                  <a:pt x="558626" y="32057"/>
                </a:cubicBezTo>
                <a:cubicBezTo>
                  <a:pt x="539353" y="63262"/>
                  <a:pt x="527422" y="87582"/>
                  <a:pt x="522833" y="105021"/>
                </a:cubicBezTo>
                <a:lnTo>
                  <a:pt x="522833" y="116034"/>
                </a:lnTo>
                <a:cubicBezTo>
                  <a:pt x="522833" y="123376"/>
                  <a:pt x="524669" y="128882"/>
                  <a:pt x="528340" y="132554"/>
                </a:cubicBezTo>
                <a:cubicBezTo>
                  <a:pt x="534764" y="138978"/>
                  <a:pt x="544401" y="142190"/>
                  <a:pt x="557250" y="142190"/>
                </a:cubicBezTo>
                <a:cubicBezTo>
                  <a:pt x="564591" y="142190"/>
                  <a:pt x="568722" y="141731"/>
                  <a:pt x="569639" y="140814"/>
                </a:cubicBezTo>
                <a:lnTo>
                  <a:pt x="613692" y="131177"/>
                </a:lnTo>
                <a:cubicBezTo>
                  <a:pt x="613692" y="118328"/>
                  <a:pt x="611398" y="110527"/>
                  <a:pt x="606809" y="107774"/>
                </a:cubicBezTo>
                <a:lnTo>
                  <a:pt x="594419" y="110527"/>
                </a:lnTo>
                <a:lnTo>
                  <a:pt x="583406" y="113280"/>
                </a:lnTo>
                <a:lnTo>
                  <a:pt x="564133" y="116034"/>
                </a:lnTo>
                <a:cubicBezTo>
                  <a:pt x="558626" y="116034"/>
                  <a:pt x="555873" y="113280"/>
                  <a:pt x="555873" y="107774"/>
                </a:cubicBezTo>
                <a:cubicBezTo>
                  <a:pt x="555873" y="95843"/>
                  <a:pt x="566886" y="71522"/>
                  <a:pt x="588912" y="34810"/>
                </a:cubicBezTo>
                <a:close/>
                <a:moveTo>
                  <a:pt x="2789848" y="232706"/>
                </a:moveTo>
                <a:cubicBezTo>
                  <a:pt x="2786865" y="232476"/>
                  <a:pt x="2785145" y="232591"/>
                  <a:pt x="2784686" y="233050"/>
                </a:cubicBezTo>
                <a:cubicBezTo>
                  <a:pt x="2782850" y="242228"/>
                  <a:pt x="2781932" y="247275"/>
                  <a:pt x="2781932" y="248193"/>
                </a:cubicBezTo>
                <a:cubicBezTo>
                  <a:pt x="2781015" y="250029"/>
                  <a:pt x="2780556" y="251864"/>
                  <a:pt x="2780556" y="253700"/>
                </a:cubicBezTo>
                <a:cubicBezTo>
                  <a:pt x="2780556" y="255535"/>
                  <a:pt x="2780096" y="256912"/>
                  <a:pt x="2779179" y="257830"/>
                </a:cubicBezTo>
                <a:cubicBezTo>
                  <a:pt x="2778261" y="259665"/>
                  <a:pt x="2777802" y="262877"/>
                  <a:pt x="2777802" y="267466"/>
                </a:cubicBezTo>
                <a:cubicBezTo>
                  <a:pt x="2777802" y="273891"/>
                  <a:pt x="2777343" y="278480"/>
                  <a:pt x="2776426" y="281233"/>
                </a:cubicBezTo>
                <a:cubicBezTo>
                  <a:pt x="2776426" y="290411"/>
                  <a:pt x="2777343" y="295917"/>
                  <a:pt x="2779179" y="297753"/>
                </a:cubicBezTo>
                <a:cubicBezTo>
                  <a:pt x="2781932" y="302342"/>
                  <a:pt x="2788816" y="305095"/>
                  <a:pt x="2799829" y="306012"/>
                </a:cubicBezTo>
                <a:cubicBezTo>
                  <a:pt x="2803500" y="306931"/>
                  <a:pt x="2809465" y="307389"/>
                  <a:pt x="2817725" y="307389"/>
                </a:cubicBezTo>
                <a:cubicBezTo>
                  <a:pt x="2823232" y="308307"/>
                  <a:pt x="2829198" y="308307"/>
                  <a:pt x="2835622" y="307390"/>
                </a:cubicBezTo>
                <a:lnTo>
                  <a:pt x="2881052" y="303260"/>
                </a:lnTo>
                <a:cubicBezTo>
                  <a:pt x="2882888" y="299588"/>
                  <a:pt x="2883805" y="296835"/>
                  <a:pt x="2883805" y="295000"/>
                </a:cubicBezTo>
                <a:cubicBezTo>
                  <a:pt x="2883805" y="289493"/>
                  <a:pt x="2881511" y="283069"/>
                  <a:pt x="2876922" y="275726"/>
                </a:cubicBezTo>
                <a:lnTo>
                  <a:pt x="2831492" y="279856"/>
                </a:lnTo>
                <a:lnTo>
                  <a:pt x="2828739" y="279856"/>
                </a:lnTo>
                <a:lnTo>
                  <a:pt x="2809465" y="278480"/>
                </a:lnTo>
                <a:cubicBezTo>
                  <a:pt x="2807630" y="276644"/>
                  <a:pt x="2807171" y="272514"/>
                  <a:pt x="2808089" y="266090"/>
                </a:cubicBezTo>
                <a:lnTo>
                  <a:pt x="2812219" y="241310"/>
                </a:lnTo>
                <a:lnTo>
                  <a:pt x="2812219" y="239933"/>
                </a:lnTo>
                <a:cubicBezTo>
                  <a:pt x="2812219" y="237180"/>
                  <a:pt x="2809007" y="235344"/>
                  <a:pt x="2802582" y="234426"/>
                </a:cubicBezTo>
                <a:cubicBezTo>
                  <a:pt x="2797076" y="233509"/>
                  <a:pt x="2792831" y="232935"/>
                  <a:pt x="2789848" y="232706"/>
                </a:cubicBezTo>
                <a:close/>
                <a:moveTo>
                  <a:pt x="2760594" y="229608"/>
                </a:moveTo>
                <a:cubicBezTo>
                  <a:pt x="2756005" y="228690"/>
                  <a:pt x="2750728" y="228920"/>
                  <a:pt x="2744763" y="230297"/>
                </a:cubicBezTo>
                <a:lnTo>
                  <a:pt x="2735125" y="279856"/>
                </a:lnTo>
                <a:cubicBezTo>
                  <a:pt x="2743386" y="286281"/>
                  <a:pt x="2751646" y="288116"/>
                  <a:pt x="2759906" y="285363"/>
                </a:cubicBezTo>
                <a:lnTo>
                  <a:pt x="2764035" y="283986"/>
                </a:lnTo>
                <a:lnTo>
                  <a:pt x="2772296" y="235803"/>
                </a:lnTo>
                <a:cubicBezTo>
                  <a:pt x="2769084" y="232591"/>
                  <a:pt x="2765183" y="230526"/>
                  <a:pt x="2760594" y="229608"/>
                </a:cubicBezTo>
                <a:close/>
                <a:moveTo>
                  <a:pt x="699045" y="32057"/>
                </a:moveTo>
                <a:cubicBezTo>
                  <a:pt x="696292" y="31139"/>
                  <a:pt x="689409" y="30681"/>
                  <a:pt x="678396" y="30681"/>
                </a:cubicBezTo>
                <a:cubicBezTo>
                  <a:pt x="675642" y="39859"/>
                  <a:pt x="672889" y="55920"/>
                  <a:pt x="670136" y="78864"/>
                </a:cubicBezTo>
                <a:cubicBezTo>
                  <a:pt x="667382" y="100890"/>
                  <a:pt x="666006" y="118787"/>
                  <a:pt x="666006" y="132554"/>
                </a:cubicBezTo>
                <a:cubicBezTo>
                  <a:pt x="666006" y="142649"/>
                  <a:pt x="666923" y="148614"/>
                  <a:pt x="668759" y="150450"/>
                </a:cubicBezTo>
                <a:cubicBezTo>
                  <a:pt x="672430" y="154121"/>
                  <a:pt x="681608" y="155957"/>
                  <a:pt x="696292" y="155957"/>
                </a:cubicBezTo>
                <a:lnTo>
                  <a:pt x="719695" y="154580"/>
                </a:lnTo>
                <a:lnTo>
                  <a:pt x="747228" y="151827"/>
                </a:lnTo>
                <a:lnTo>
                  <a:pt x="769255" y="149074"/>
                </a:lnTo>
                <a:cubicBezTo>
                  <a:pt x="771091" y="143567"/>
                  <a:pt x="771549" y="138519"/>
                  <a:pt x="770632" y="133930"/>
                </a:cubicBezTo>
                <a:cubicBezTo>
                  <a:pt x="769714" y="131177"/>
                  <a:pt x="768796" y="128882"/>
                  <a:pt x="767878" y="127047"/>
                </a:cubicBezTo>
                <a:cubicBezTo>
                  <a:pt x="766960" y="125211"/>
                  <a:pt x="766043" y="124753"/>
                  <a:pt x="765125" y="125670"/>
                </a:cubicBezTo>
                <a:lnTo>
                  <a:pt x="718319" y="129800"/>
                </a:lnTo>
                <a:lnTo>
                  <a:pt x="699045" y="131177"/>
                </a:lnTo>
                <a:cubicBezTo>
                  <a:pt x="697210" y="121999"/>
                  <a:pt x="699504" y="101808"/>
                  <a:pt x="705929" y="70604"/>
                </a:cubicBezTo>
                <a:lnTo>
                  <a:pt x="708682" y="41694"/>
                </a:lnTo>
                <a:cubicBezTo>
                  <a:pt x="706846" y="37105"/>
                  <a:pt x="703634" y="33893"/>
                  <a:pt x="699045" y="32057"/>
                </a:cubicBezTo>
                <a:close/>
                <a:moveTo>
                  <a:pt x="2846635" y="228920"/>
                </a:moveTo>
                <a:lnTo>
                  <a:pt x="2834245" y="233050"/>
                </a:lnTo>
                <a:cubicBezTo>
                  <a:pt x="2829656" y="233968"/>
                  <a:pt x="2826445" y="236721"/>
                  <a:pt x="2824609" y="241310"/>
                </a:cubicBezTo>
                <a:lnTo>
                  <a:pt x="2841129" y="268843"/>
                </a:lnTo>
                <a:lnTo>
                  <a:pt x="2843882" y="268843"/>
                </a:lnTo>
                <a:cubicBezTo>
                  <a:pt x="2846635" y="268843"/>
                  <a:pt x="2849847" y="267466"/>
                  <a:pt x="2853519" y="264713"/>
                </a:cubicBezTo>
                <a:cubicBezTo>
                  <a:pt x="2859943" y="261960"/>
                  <a:pt x="2863614" y="258747"/>
                  <a:pt x="2864532" y="255076"/>
                </a:cubicBezTo>
                <a:close/>
                <a:moveTo>
                  <a:pt x="701799" y="23797"/>
                </a:moveTo>
                <a:cubicBezTo>
                  <a:pt x="707306" y="25633"/>
                  <a:pt x="711435" y="29304"/>
                  <a:pt x="714189" y="34811"/>
                </a:cubicBezTo>
                <a:lnTo>
                  <a:pt x="718319" y="34811"/>
                </a:lnTo>
                <a:cubicBezTo>
                  <a:pt x="724743" y="38482"/>
                  <a:pt x="729332" y="42612"/>
                  <a:pt x="732085" y="47201"/>
                </a:cubicBezTo>
                <a:cubicBezTo>
                  <a:pt x="733003" y="49954"/>
                  <a:pt x="733462" y="53166"/>
                  <a:pt x="733462" y="56837"/>
                </a:cubicBezTo>
                <a:lnTo>
                  <a:pt x="733462" y="58214"/>
                </a:lnTo>
                <a:lnTo>
                  <a:pt x="755488" y="52707"/>
                </a:lnTo>
                <a:cubicBezTo>
                  <a:pt x="758242" y="51789"/>
                  <a:pt x="761454" y="52248"/>
                  <a:pt x="765125" y="54084"/>
                </a:cubicBezTo>
                <a:lnTo>
                  <a:pt x="769255" y="55461"/>
                </a:lnTo>
                <a:lnTo>
                  <a:pt x="770632" y="58214"/>
                </a:lnTo>
                <a:lnTo>
                  <a:pt x="774762" y="63721"/>
                </a:lnTo>
                <a:cubicBezTo>
                  <a:pt x="777515" y="63721"/>
                  <a:pt x="779809" y="64180"/>
                  <a:pt x="781645" y="65097"/>
                </a:cubicBezTo>
                <a:lnTo>
                  <a:pt x="785775" y="66474"/>
                </a:lnTo>
                <a:lnTo>
                  <a:pt x="787152" y="69227"/>
                </a:lnTo>
                <a:cubicBezTo>
                  <a:pt x="789905" y="71063"/>
                  <a:pt x="791741" y="74275"/>
                  <a:pt x="792658" y="78864"/>
                </a:cubicBezTo>
                <a:cubicBezTo>
                  <a:pt x="793576" y="85288"/>
                  <a:pt x="793576" y="91254"/>
                  <a:pt x="792658" y="96760"/>
                </a:cubicBezTo>
                <a:cubicBezTo>
                  <a:pt x="791741" y="99514"/>
                  <a:pt x="788987" y="101808"/>
                  <a:pt x="784398" y="103644"/>
                </a:cubicBezTo>
                <a:lnTo>
                  <a:pt x="733462" y="116034"/>
                </a:lnTo>
                <a:cubicBezTo>
                  <a:pt x="728873" y="116034"/>
                  <a:pt x="726120" y="115575"/>
                  <a:pt x="725202" y="114657"/>
                </a:cubicBezTo>
                <a:cubicBezTo>
                  <a:pt x="725202" y="117410"/>
                  <a:pt x="724743" y="119246"/>
                  <a:pt x="723825" y="120164"/>
                </a:cubicBezTo>
                <a:cubicBezTo>
                  <a:pt x="729332" y="120164"/>
                  <a:pt x="742181" y="119246"/>
                  <a:pt x="762372" y="117410"/>
                </a:cubicBezTo>
                <a:lnTo>
                  <a:pt x="765125" y="117411"/>
                </a:lnTo>
                <a:cubicBezTo>
                  <a:pt x="771550" y="117410"/>
                  <a:pt x="775680" y="121082"/>
                  <a:pt x="777515" y="128423"/>
                </a:cubicBezTo>
                <a:lnTo>
                  <a:pt x="778892" y="128424"/>
                </a:lnTo>
                <a:lnTo>
                  <a:pt x="781645" y="128424"/>
                </a:lnTo>
                <a:cubicBezTo>
                  <a:pt x="788987" y="128423"/>
                  <a:pt x="793576" y="133471"/>
                  <a:pt x="795412" y="143567"/>
                </a:cubicBezTo>
                <a:lnTo>
                  <a:pt x="795412" y="149073"/>
                </a:lnTo>
                <a:cubicBezTo>
                  <a:pt x="795412" y="154580"/>
                  <a:pt x="794952" y="158710"/>
                  <a:pt x="794035" y="161463"/>
                </a:cubicBezTo>
                <a:cubicBezTo>
                  <a:pt x="792200" y="166052"/>
                  <a:pt x="789446" y="168347"/>
                  <a:pt x="785775" y="168347"/>
                </a:cubicBezTo>
                <a:cubicBezTo>
                  <a:pt x="783022" y="169264"/>
                  <a:pt x="779810" y="169723"/>
                  <a:pt x="776138" y="169724"/>
                </a:cubicBezTo>
                <a:cubicBezTo>
                  <a:pt x="771550" y="169723"/>
                  <a:pt x="767878" y="170182"/>
                  <a:pt x="765125" y="171100"/>
                </a:cubicBezTo>
                <a:lnTo>
                  <a:pt x="749982" y="172477"/>
                </a:lnTo>
                <a:cubicBezTo>
                  <a:pt x="744475" y="172477"/>
                  <a:pt x="739886" y="172936"/>
                  <a:pt x="736215" y="173854"/>
                </a:cubicBezTo>
                <a:lnTo>
                  <a:pt x="715565" y="175230"/>
                </a:lnTo>
                <a:cubicBezTo>
                  <a:pt x="721072" y="177065"/>
                  <a:pt x="725661" y="178901"/>
                  <a:pt x="729332" y="180737"/>
                </a:cubicBezTo>
                <a:cubicBezTo>
                  <a:pt x="731167" y="182572"/>
                  <a:pt x="732085" y="185784"/>
                  <a:pt x="732085" y="190373"/>
                </a:cubicBezTo>
                <a:lnTo>
                  <a:pt x="732086" y="193126"/>
                </a:lnTo>
                <a:lnTo>
                  <a:pt x="754112" y="187620"/>
                </a:lnTo>
                <a:cubicBezTo>
                  <a:pt x="757783" y="186702"/>
                  <a:pt x="760536" y="186702"/>
                  <a:pt x="762372" y="187620"/>
                </a:cubicBezTo>
                <a:cubicBezTo>
                  <a:pt x="766961" y="189456"/>
                  <a:pt x="769255" y="190832"/>
                  <a:pt x="769255" y="191750"/>
                </a:cubicBezTo>
                <a:lnTo>
                  <a:pt x="770632" y="194504"/>
                </a:lnTo>
                <a:lnTo>
                  <a:pt x="772008" y="198634"/>
                </a:lnTo>
                <a:cubicBezTo>
                  <a:pt x="774762" y="196798"/>
                  <a:pt x="777056" y="196798"/>
                  <a:pt x="778892" y="198633"/>
                </a:cubicBezTo>
                <a:cubicBezTo>
                  <a:pt x="783481" y="200469"/>
                  <a:pt x="785775" y="201845"/>
                  <a:pt x="785775" y="202763"/>
                </a:cubicBezTo>
                <a:lnTo>
                  <a:pt x="787151" y="205517"/>
                </a:lnTo>
                <a:lnTo>
                  <a:pt x="789905" y="212400"/>
                </a:lnTo>
                <a:lnTo>
                  <a:pt x="791282" y="215153"/>
                </a:lnTo>
                <a:cubicBezTo>
                  <a:pt x="792199" y="221578"/>
                  <a:pt x="792199" y="227543"/>
                  <a:pt x="791282" y="233050"/>
                </a:cubicBezTo>
                <a:cubicBezTo>
                  <a:pt x="790364" y="235803"/>
                  <a:pt x="787611" y="238098"/>
                  <a:pt x="783022" y="239933"/>
                </a:cubicBezTo>
                <a:lnTo>
                  <a:pt x="727955" y="252323"/>
                </a:lnTo>
                <a:lnTo>
                  <a:pt x="726578" y="263336"/>
                </a:lnTo>
                <a:lnTo>
                  <a:pt x="732085" y="263336"/>
                </a:lnTo>
                <a:cubicBezTo>
                  <a:pt x="738510" y="263336"/>
                  <a:pt x="742639" y="262877"/>
                  <a:pt x="744475" y="261960"/>
                </a:cubicBezTo>
                <a:cubicBezTo>
                  <a:pt x="747229" y="261042"/>
                  <a:pt x="752735" y="260583"/>
                  <a:pt x="760995" y="260583"/>
                </a:cubicBezTo>
                <a:lnTo>
                  <a:pt x="766502" y="260583"/>
                </a:lnTo>
                <a:lnTo>
                  <a:pt x="773385" y="263337"/>
                </a:lnTo>
                <a:cubicBezTo>
                  <a:pt x="776138" y="264254"/>
                  <a:pt x="778433" y="267007"/>
                  <a:pt x="780269" y="271596"/>
                </a:cubicBezTo>
                <a:lnTo>
                  <a:pt x="783022" y="271596"/>
                </a:lnTo>
                <a:lnTo>
                  <a:pt x="789905" y="274350"/>
                </a:lnTo>
                <a:cubicBezTo>
                  <a:pt x="792658" y="275267"/>
                  <a:pt x="794953" y="278021"/>
                  <a:pt x="796788" y="282609"/>
                </a:cubicBezTo>
                <a:lnTo>
                  <a:pt x="802295" y="304636"/>
                </a:lnTo>
                <a:cubicBezTo>
                  <a:pt x="803213" y="309225"/>
                  <a:pt x="800918" y="312437"/>
                  <a:pt x="795412" y="314273"/>
                </a:cubicBezTo>
                <a:lnTo>
                  <a:pt x="760995" y="318403"/>
                </a:lnTo>
                <a:cubicBezTo>
                  <a:pt x="752735" y="319321"/>
                  <a:pt x="742640" y="319779"/>
                  <a:pt x="730708" y="319779"/>
                </a:cubicBezTo>
                <a:cubicBezTo>
                  <a:pt x="706846" y="319779"/>
                  <a:pt x="691244" y="315649"/>
                  <a:pt x="683902" y="307389"/>
                </a:cubicBezTo>
                <a:cubicBezTo>
                  <a:pt x="683902" y="307389"/>
                  <a:pt x="682984" y="306472"/>
                  <a:pt x="681149" y="304636"/>
                </a:cubicBezTo>
                <a:cubicBezTo>
                  <a:pt x="677478" y="303718"/>
                  <a:pt x="672889" y="301424"/>
                  <a:pt x="667382" y="297753"/>
                </a:cubicBezTo>
                <a:cubicBezTo>
                  <a:pt x="667382" y="306013"/>
                  <a:pt x="666924" y="311979"/>
                  <a:pt x="666006" y="315650"/>
                </a:cubicBezTo>
                <a:cubicBezTo>
                  <a:pt x="666006" y="319320"/>
                  <a:pt x="663711" y="322074"/>
                  <a:pt x="659122" y="323909"/>
                </a:cubicBezTo>
                <a:cubicBezTo>
                  <a:pt x="653616" y="326662"/>
                  <a:pt x="648568" y="328039"/>
                  <a:pt x="643979" y="328039"/>
                </a:cubicBezTo>
                <a:cubicBezTo>
                  <a:pt x="638472" y="328039"/>
                  <a:pt x="632048" y="326663"/>
                  <a:pt x="624706" y="323910"/>
                </a:cubicBezTo>
                <a:cubicBezTo>
                  <a:pt x="621034" y="322074"/>
                  <a:pt x="619199" y="319321"/>
                  <a:pt x="619199" y="315650"/>
                </a:cubicBezTo>
                <a:lnTo>
                  <a:pt x="608186" y="312896"/>
                </a:lnTo>
                <a:cubicBezTo>
                  <a:pt x="604515" y="310143"/>
                  <a:pt x="602679" y="306471"/>
                  <a:pt x="602679" y="301883"/>
                </a:cubicBezTo>
                <a:lnTo>
                  <a:pt x="604056" y="295000"/>
                </a:lnTo>
                <a:lnTo>
                  <a:pt x="586159" y="293623"/>
                </a:lnTo>
                <a:cubicBezTo>
                  <a:pt x="582488" y="293623"/>
                  <a:pt x="580194" y="293164"/>
                  <a:pt x="579276" y="292246"/>
                </a:cubicBezTo>
                <a:lnTo>
                  <a:pt x="579276" y="311520"/>
                </a:lnTo>
                <a:cubicBezTo>
                  <a:pt x="579276" y="316108"/>
                  <a:pt x="578358" y="319320"/>
                  <a:pt x="576523" y="321156"/>
                </a:cubicBezTo>
                <a:cubicBezTo>
                  <a:pt x="572852" y="324827"/>
                  <a:pt x="565050" y="326663"/>
                  <a:pt x="553120" y="326663"/>
                </a:cubicBezTo>
                <a:cubicBezTo>
                  <a:pt x="543024" y="326663"/>
                  <a:pt x="537058" y="325286"/>
                  <a:pt x="535223" y="322533"/>
                </a:cubicBezTo>
                <a:cubicBezTo>
                  <a:pt x="533387" y="321615"/>
                  <a:pt x="532469" y="319320"/>
                  <a:pt x="532469" y="315649"/>
                </a:cubicBezTo>
                <a:cubicBezTo>
                  <a:pt x="526045" y="315650"/>
                  <a:pt x="521456" y="314273"/>
                  <a:pt x="518703" y="311519"/>
                </a:cubicBezTo>
                <a:cubicBezTo>
                  <a:pt x="516867" y="309684"/>
                  <a:pt x="515950" y="306472"/>
                  <a:pt x="515949" y="301883"/>
                </a:cubicBezTo>
                <a:lnTo>
                  <a:pt x="513196" y="164217"/>
                </a:lnTo>
                <a:cubicBezTo>
                  <a:pt x="513196" y="159628"/>
                  <a:pt x="515949" y="156874"/>
                  <a:pt x="521456" y="155957"/>
                </a:cubicBezTo>
                <a:cubicBezTo>
                  <a:pt x="524210" y="155039"/>
                  <a:pt x="527881" y="154580"/>
                  <a:pt x="532469" y="154580"/>
                </a:cubicBezTo>
                <a:cubicBezTo>
                  <a:pt x="533388" y="153662"/>
                  <a:pt x="534764" y="153204"/>
                  <a:pt x="536599" y="153203"/>
                </a:cubicBezTo>
                <a:cubicBezTo>
                  <a:pt x="538435" y="153203"/>
                  <a:pt x="539812" y="153663"/>
                  <a:pt x="540729" y="154580"/>
                </a:cubicBezTo>
                <a:lnTo>
                  <a:pt x="546236" y="154580"/>
                </a:lnTo>
                <a:cubicBezTo>
                  <a:pt x="542565" y="152744"/>
                  <a:pt x="540270" y="150909"/>
                  <a:pt x="539353" y="149074"/>
                </a:cubicBezTo>
                <a:cubicBezTo>
                  <a:pt x="539353" y="149074"/>
                  <a:pt x="539123" y="148844"/>
                  <a:pt x="538664" y="148385"/>
                </a:cubicBezTo>
                <a:cubicBezTo>
                  <a:pt x="538206" y="147926"/>
                  <a:pt x="537976" y="147697"/>
                  <a:pt x="537976" y="147697"/>
                </a:cubicBezTo>
                <a:cubicBezTo>
                  <a:pt x="531552" y="144944"/>
                  <a:pt x="526504" y="141731"/>
                  <a:pt x="522833" y="138060"/>
                </a:cubicBezTo>
                <a:cubicBezTo>
                  <a:pt x="517326" y="132554"/>
                  <a:pt x="514573" y="125211"/>
                  <a:pt x="514573" y="116034"/>
                </a:cubicBezTo>
                <a:lnTo>
                  <a:pt x="514573" y="109150"/>
                </a:lnTo>
                <a:cubicBezTo>
                  <a:pt x="514573" y="104562"/>
                  <a:pt x="515032" y="101349"/>
                  <a:pt x="515949" y="99513"/>
                </a:cubicBezTo>
                <a:cubicBezTo>
                  <a:pt x="521456" y="81158"/>
                  <a:pt x="534305" y="57755"/>
                  <a:pt x="554496" y="29304"/>
                </a:cubicBezTo>
                <a:cubicBezTo>
                  <a:pt x="557249" y="24715"/>
                  <a:pt x="560920" y="23339"/>
                  <a:pt x="565509" y="25174"/>
                </a:cubicBezTo>
                <a:lnTo>
                  <a:pt x="569640" y="25174"/>
                </a:lnTo>
                <a:lnTo>
                  <a:pt x="580653" y="26551"/>
                </a:lnTo>
                <a:lnTo>
                  <a:pt x="588913" y="26551"/>
                </a:lnTo>
                <a:cubicBezTo>
                  <a:pt x="592584" y="26551"/>
                  <a:pt x="595108" y="27469"/>
                  <a:pt x="596484" y="29304"/>
                </a:cubicBezTo>
                <a:cubicBezTo>
                  <a:pt x="597861" y="31139"/>
                  <a:pt x="597632" y="33434"/>
                  <a:pt x="595796" y="36187"/>
                </a:cubicBezTo>
                <a:lnTo>
                  <a:pt x="595796" y="37564"/>
                </a:lnTo>
                <a:lnTo>
                  <a:pt x="597172" y="37564"/>
                </a:lnTo>
                <a:lnTo>
                  <a:pt x="605432" y="37564"/>
                </a:lnTo>
                <a:cubicBezTo>
                  <a:pt x="609104" y="37564"/>
                  <a:pt x="611628" y="38482"/>
                  <a:pt x="613004" y="40317"/>
                </a:cubicBezTo>
                <a:cubicBezTo>
                  <a:pt x="614381" y="42153"/>
                  <a:pt x="614151" y="44447"/>
                  <a:pt x="612316" y="47201"/>
                </a:cubicBezTo>
                <a:cubicBezTo>
                  <a:pt x="597631" y="73816"/>
                  <a:pt x="588454" y="93089"/>
                  <a:pt x="584783" y="105020"/>
                </a:cubicBezTo>
                <a:cubicBezTo>
                  <a:pt x="584783" y="104103"/>
                  <a:pt x="585700" y="103644"/>
                  <a:pt x="587536" y="103644"/>
                </a:cubicBezTo>
                <a:cubicBezTo>
                  <a:pt x="589371" y="103644"/>
                  <a:pt x="590748" y="103185"/>
                  <a:pt x="591666" y="102267"/>
                </a:cubicBezTo>
                <a:lnTo>
                  <a:pt x="599926" y="100890"/>
                </a:lnTo>
                <a:lnTo>
                  <a:pt x="601303" y="100891"/>
                </a:lnTo>
                <a:lnTo>
                  <a:pt x="608186" y="99514"/>
                </a:lnTo>
                <a:lnTo>
                  <a:pt x="606809" y="95384"/>
                </a:lnTo>
                <a:cubicBezTo>
                  <a:pt x="604974" y="91713"/>
                  <a:pt x="604056" y="89418"/>
                  <a:pt x="604056" y="88500"/>
                </a:cubicBezTo>
                <a:cubicBezTo>
                  <a:pt x="604056" y="82994"/>
                  <a:pt x="608645" y="77946"/>
                  <a:pt x="617823" y="73357"/>
                </a:cubicBezTo>
                <a:cubicBezTo>
                  <a:pt x="625165" y="71522"/>
                  <a:pt x="630212" y="70604"/>
                  <a:pt x="632966" y="70604"/>
                </a:cubicBezTo>
                <a:cubicBezTo>
                  <a:pt x="637555" y="70604"/>
                  <a:pt x="641226" y="72439"/>
                  <a:pt x="643979" y="76110"/>
                </a:cubicBezTo>
                <a:lnTo>
                  <a:pt x="648109" y="81617"/>
                </a:lnTo>
                <a:lnTo>
                  <a:pt x="649485" y="81617"/>
                </a:lnTo>
                <a:cubicBezTo>
                  <a:pt x="654075" y="81617"/>
                  <a:pt x="657746" y="83453"/>
                  <a:pt x="660499" y="87124"/>
                </a:cubicBezTo>
                <a:lnTo>
                  <a:pt x="661875" y="77487"/>
                </a:lnTo>
                <a:cubicBezTo>
                  <a:pt x="664629" y="54543"/>
                  <a:pt x="667382" y="38482"/>
                  <a:pt x="670136" y="29304"/>
                </a:cubicBezTo>
                <a:cubicBezTo>
                  <a:pt x="671053" y="24715"/>
                  <a:pt x="674265" y="22421"/>
                  <a:pt x="679772" y="22421"/>
                </a:cubicBezTo>
                <a:cubicBezTo>
                  <a:pt x="690785" y="22421"/>
                  <a:pt x="698128" y="22880"/>
                  <a:pt x="701799" y="23797"/>
                </a:cubicBezTo>
                <a:close/>
                <a:moveTo>
                  <a:pt x="2167942" y="160087"/>
                </a:moveTo>
                <a:cubicBezTo>
                  <a:pt x="2163353" y="161004"/>
                  <a:pt x="2159223" y="163299"/>
                  <a:pt x="2155552" y="166970"/>
                </a:cubicBezTo>
                <a:cubicBezTo>
                  <a:pt x="2150963" y="171559"/>
                  <a:pt x="2148669" y="176148"/>
                  <a:pt x="2148669" y="180736"/>
                </a:cubicBezTo>
                <a:cubicBezTo>
                  <a:pt x="2161518" y="195421"/>
                  <a:pt x="2172531" y="206893"/>
                  <a:pt x="2181709" y="215153"/>
                </a:cubicBezTo>
                <a:cubicBezTo>
                  <a:pt x="2191804" y="213318"/>
                  <a:pt x="2198687" y="206435"/>
                  <a:pt x="2202359" y="194503"/>
                </a:cubicBezTo>
                <a:cubicBezTo>
                  <a:pt x="2187674" y="175230"/>
                  <a:pt x="2176202" y="163758"/>
                  <a:pt x="2167942" y="160087"/>
                </a:cubicBezTo>
                <a:close/>
                <a:moveTo>
                  <a:pt x="2117006" y="154580"/>
                </a:moveTo>
                <a:cubicBezTo>
                  <a:pt x="2105992" y="154580"/>
                  <a:pt x="2099568" y="157334"/>
                  <a:pt x="2097732" y="162840"/>
                </a:cubicBezTo>
                <a:lnTo>
                  <a:pt x="2100486" y="226166"/>
                </a:lnTo>
                <a:lnTo>
                  <a:pt x="2103239" y="282610"/>
                </a:lnTo>
                <a:cubicBezTo>
                  <a:pt x="2107828" y="287198"/>
                  <a:pt x="2112876" y="289493"/>
                  <a:pt x="2118382" y="289493"/>
                </a:cubicBezTo>
                <a:cubicBezTo>
                  <a:pt x="2124806" y="289493"/>
                  <a:pt x="2129855" y="286740"/>
                  <a:pt x="2133525" y="281233"/>
                </a:cubicBezTo>
                <a:lnTo>
                  <a:pt x="2130772" y="222037"/>
                </a:lnTo>
                <a:lnTo>
                  <a:pt x="2126643" y="160087"/>
                </a:lnTo>
                <a:cubicBezTo>
                  <a:pt x="2125724" y="156416"/>
                  <a:pt x="2122512" y="154580"/>
                  <a:pt x="2117006" y="154580"/>
                </a:cubicBezTo>
                <a:close/>
                <a:moveTo>
                  <a:pt x="2894819" y="226167"/>
                </a:moveTo>
                <a:lnTo>
                  <a:pt x="2890688" y="226166"/>
                </a:lnTo>
                <a:cubicBezTo>
                  <a:pt x="2882428" y="226166"/>
                  <a:pt x="2875545" y="230296"/>
                  <a:pt x="2870038" y="238556"/>
                </a:cubicBezTo>
                <a:lnTo>
                  <a:pt x="2892065" y="283986"/>
                </a:lnTo>
                <a:lnTo>
                  <a:pt x="2896195" y="283986"/>
                </a:lnTo>
                <a:cubicBezTo>
                  <a:pt x="2904455" y="283986"/>
                  <a:pt x="2911338" y="279856"/>
                  <a:pt x="2916845" y="271596"/>
                </a:cubicBezTo>
                <a:close/>
                <a:moveTo>
                  <a:pt x="1650318" y="107774"/>
                </a:moveTo>
                <a:lnTo>
                  <a:pt x="1651694" y="168347"/>
                </a:lnTo>
                <a:lnTo>
                  <a:pt x="1670968" y="118787"/>
                </a:lnTo>
                <a:lnTo>
                  <a:pt x="1666838" y="118787"/>
                </a:lnTo>
                <a:cubicBezTo>
                  <a:pt x="1662249" y="118787"/>
                  <a:pt x="1659037" y="117869"/>
                  <a:pt x="1657201" y="116034"/>
                </a:cubicBezTo>
                <a:cubicBezTo>
                  <a:pt x="1653530" y="114198"/>
                  <a:pt x="1651235" y="111445"/>
                  <a:pt x="1650318" y="107774"/>
                </a:cubicBezTo>
                <a:close/>
                <a:moveTo>
                  <a:pt x="2483197" y="184867"/>
                </a:moveTo>
                <a:cubicBezTo>
                  <a:pt x="2481361" y="183949"/>
                  <a:pt x="2473102" y="183490"/>
                  <a:pt x="2458417" y="183490"/>
                </a:cubicBezTo>
                <a:cubicBezTo>
                  <a:pt x="2444650" y="183490"/>
                  <a:pt x="2434555" y="185326"/>
                  <a:pt x="2428131" y="188997"/>
                </a:cubicBezTo>
                <a:cubicBezTo>
                  <a:pt x="2427213" y="189914"/>
                  <a:pt x="2426754" y="193585"/>
                  <a:pt x="2426754" y="200010"/>
                </a:cubicBezTo>
                <a:cubicBezTo>
                  <a:pt x="2426754" y="203681"/>
                  <a:pt x="2427213" y="205975"/>
                  <a:pt x="2428131" y="206893"/>
                </a:cubicBezTo>
                <a:cubicBezTo>
                  <a:pt x="2429048" y="207811"/>
                  <a:pt x="2435932" y="208270"/>
                  <a:pt x="2448781" y="208270"/>
                </a:cubicBezTo>
                <a:lnTo>
                  <a:pt x="2484574" y="206893"/>
                </a:lnTo>
                <a:cubicBezTo>
                  <a:pt x="2487327" y="205058"/>
                  <a:pt x="2488704" y="201387"/>
                  <a:pt x="2488704" y="195880"/>
                </a:cubicBezTo>
                <a:cubicBezTo>
                  <a:pt x="2488704" y="191291"/>
                  <a:pt x="2486868" y="187620"/>
                  <a:pt x="2483197" y="184867"/>
                </a:cubicBezTo>
                <a:close/>
                <a:moveTo>
                  <a:pt x="1776971" y="117410"/>
                </a:moveTo>
                <a:lnTo>
                  <a:pt x="1742554" y="117410"/>
                </a:lnTo>
                <a:lnTo>
                  <a:pt x="1727411" y="157333"/>
                </a:lnTo>
                <a:lnTo>
                  <a:pt x="1734294" y="162840"/>
                </a:lnTo>
                <a:cubicBezTo>
                  <a:pt x="1735212" y="162840"/>
                  <a:pt x="1737506" y="163758"/>
                  <a:pt x="1741177" y="165593"/>
                </a:cubicBezTo>
                <a:lnTo>
                  <a:pt x="1779724" y="195880"/>
                </a:lnTo>
                <a:close/>
                <a:moveTo>
                  <a:pt x="3108200" y="235803"/>
                </a:moveTo>
                <a:cubicBezTo>
                  <a:pt x="3105448" y="242228"/>
                  <a:pt x="3104071" y="249111"/>
                  <a:pt x="3104070" y="256453"/>
                </a:cubicBezTo>
                <a:lnTo>
                  <a:pt x="3102694" y="261960"/>
                </a:lnTo>
                <a:cubicBezTo>
                  <a:pt x="3108201" y="262877"/>
                  <a:pt x="3118296" y="263337"/>
                  <a:pt x="3132981" y="263336"/>
                </a:cubicBezTo>
                <a:lnTo>
                  <a:pt x="3135734" y="263336"/>
                </a:lnTo>
                <a:close/>
                <a:moveTo>
                  <a:pt x="2645643" y="188997"/>
                </a:moveTo>
                <a:cubicBezTo>
                  <a:pt x="2635547" y="199092"/>
                  <a:pt x="2629582" y="205517"/>
                  <a:pt x="2627746" y="208270"/>
                </a:cubicBezTo>
                <a:cubicBezTo>
                  <a:pt x="2618569" y="220201"/>
                  <a:pt x="2613521" y="226625"/>
                  <a:pt x="2612603" y="227543"/>
                </a:cubicBezTo>
                <a:cubicBezTo>
                  <a:pt x="2614439" y="237639"/>
                  <a:pt x="2621322" y="244063"/>
                  <a:pt x="2633253" y="246816"/>
                </a:cubicBezTo>
                <a:cubicBezTo>
                  <a:pt x="2637842" y="241310"/>
                  <a:pt x="2641742" y="236721"/>
                  <a:pt x="2644955" y="233050"/>
                </a:cubicBezTo>
                <a:cubicBezTo>
                  <a:pt x="2648167" y="229379"/>
                  <a:pt x="2650690" y="226167"/>
                  <a:pt x="2652526" y="223413"/>
                </a:cubicBezTo>
                <a:lnTo>
                  <a:pt x="2666293" y="206893"/>
                </a:lnTo>
                <a:cubicBezTo>
                  <a:pt x="2661704" y="195880"/>
                  <a:pt x="2654820" y="189914"/>
                  <a:pt x="2645643" y="188997"/>
                </a:cubicBezTo>
                <a:close/>
                <a:moveTo>
                  <a:pt x="1259346" y="56837"/>
                </a:moveTo>
                <a:cubicBezTo>
                  <a:pt x="1240073" y="76111"/>
                  <a:pt x="1223553" y="97678"/>
                  <a:pt x="1209786" y="121540"/>
                </a:cubicBezTo>
                <a:cubicBezTo>
                  <a:pt x="1207951" y="129800"/>
                  <a:pt x="1207492" y="134389"/>
                  <a:pt x="1208410" y="135307"/>
                </a:cubicBezTo>
                <a:cubicBezTo>
                  <a:pt x="1209328" y="138060"/>
                  <a:pt x="1211163" y="140814"/>
                  <a:pt x="1213916" y="143567"/>
                </a:cubicBezTo>
                <a:lnTo>
                  <a:pt x="1245580" y="160087"/>
                </a:lnTo>
                <a:lnTo>
                  <a:pt x="1237320" y="173853"/>
                </a:lnTo>
                <a:lnTo>
                  <a:pt x="1215293" y="204140"/>
                </a:lnTo>
                <a:cubicBezTo>
                  <a:pt x="1210704" y="211482"/>
                  <a:pt x="1210704" y="217448"/>
                  <a:pt x="1215293" y="222037"/>
                </a:cubicBezTo>
                <a:cubicBezTo>
                  <a:pt x="1218046" y="226625"/>
                  <a:pt x="1223094" y="228920"/>
                  <a:pt x="1230436" y="228920"/>
                </a:cubicBezTo>
                <a:cubicBezTo>
                  <a:pt x="1241450" y="230755"/>
                  <a:pt x="1265770" y="229379"/>
                  <a:pt x="1303399" y="224790"/>
                </a:cubicBezTo>
                <a:cubicBezTo>
                  <a:pt x="1305235" y="217448"/>
                  <a:pt x="1306153" y="212859"/>
                  <a:pt x="1306153" y="211023"/>
                </a:cubicBezTo>
                <a:cubicBezTo>
                  <a:pt x="1306153" y="205517"/>
                  <a:pt x="1304317" y="200928"/>
                  <a:pt x="1300646" y="197257"/>
                </a:cubicBezTo>
                <a:lnTo>
                  <a:pt x="1253840" y="200010"/>
                </a:lnTo>
                <a:lnTo>
                  <a:pt x="1307529" y="128424"/>
                </a:lnTo>
                <a:cubicBezTo>
                  <a:pt x="1304776" y="118328"/>
                  <a:pt x="1296975" y="112363"/>
                  <a:pt x="1284126" y="110527"/>
                </a:cubicBezTo>
                <a:lnTo>
                  <a:pt x="1268983" y="129800"/>
                </a:lnTo>
                <a:lnTo>
                  <a:pt x="1262099" y="138060"/>
                </a:lnTo>
                <a:lnTo>
                  <a:pt x="1242826" y="125670"/>
                </a:lnTo>
                <a:lnTo>
                  <a:pt x="1248333" y="117410"/>
                </a:lnTo>
                <a:cubicBezTo>
                  <a:pt x="1250168" y="113739"/>
                  <a:pt x="1252921" y="110068"/>
                  <a:pt x="1256593" y="106397"/>
                </a:cubicBezTo>
                <a:lnTo>
                  <a:pt x="1279996" y="74734"/>
                </a:lnTo>
                <a:cubicBezTo>
                  <a:pt x="1278160" y="63720"/>
                  <a:pt x="1271277" y="57755"/>
                  <a:pt x="1259346" y="56837"/>
                </a:cubicBezTo>
                <a:close/>
                <a:moveTo>
                  <a:pt x="2375817" y="158710"/>
                </a:moveTo>
                <a:cubicBezTo>
                  <a:pt x="2374900" y="159628"/>
                  <a:pt x="2373064" y="160087"/>
                  <a:pt x="2370311" y="160087"/>
                </a:cubicBezTo>
                <a:lnTo>
                  <a:pt x="2357921" y="158710"/>
                </a:lnTo>
                <a:lnTo>
                  <a:pt x="2357921" y="184867"/>
                </a:lnTo>
                <a:lnTo>
                  <a:pt x="2357921" y="202763"/>
                </a:lnTo>
                <a:cubicBezTo>
                  <a:pt x="2359757" y="204599"/>
                  <a:pt x="2361592" y="207352"/>
                  <a:pt x="2363428" y="211023"/>
                </a:cubicBezTo>
                <a:cubicBezTo>
                  <a:pt x="2368016" y="211023"/>
                  <a:pt x="2371228" y="211941"/>
                  <a:pt x="2373064" y="213776"/>
                </a:cubicBezTo>
                <a:lnTo>
                  <a:pt x="2373065" y="195880"/>
                </a:lnTo>
                <a:lnTo>
                  <a:pt x="2373064" y="180737"/>
                </a:lnTo>
                <a:cubicBezTo>
                  <a:pt x="2373064" y="174312"/>
                  <a:pt x="2373523" y="169265"/>
                  <a:pt x="2374441" y="165593"/>
                </a:cubicBezTo>
                <a:cubicBezTo>
                  <a:pt x="2375359" y="163758"/>
                  <a:pt x="2375818" y="161464"/>
                  <a:pt x="2375817" y="158710"/>
                </a:cubicBezTo>
                <a:close/>
                <a:moveTo>
                  <a:pt x="946844" y="21044"/>
                </a:moveTo>
                <a:cubicBezTo>
                  <a:pt x="940420" y="21962"/>
                  <a:pt x="933536" y="28845"/>
                  <a:pt x="926195" y="41694"/>
                </a:cubicBezTo>
                <a:lnTo>
                  <a:pt x="961987" y="73357"/>
                </a:lnTo>
                <a:cubicBezTo>
                  <a:pt x="965658" y="71522"/>
                  <a:pt x="969788" y="68309"/>
                  <a:pt x="974377" y="63720"/>
                </a:cubicBezTo>
                <a:cubicBezTo>
                  <a:pt x="978048" y="60049"/>
                  <a:pt x="980343" y="55920"/>
                  <a:pt x="981261" y="51331"/>
                </a:cubicBezTo>
                <a:close/>
                <a:moveTo>
                  <a:pt x="2396467" y="151827"/>
                </a:moveTo>
                <a:cubicBezTo>
                  <a:pt x="2388207" y="151827"/>
                  <a:pt x="2384078" y="152286"/>
                  <a:pt x="2384078" y="153204"/>
                </a:cubicBezTo>
                <a:lnTo>
                  <a:pt x="2384078" y="158710"/>
                </a:lnTo>
                <a:cubicBezTo>
                  <a:pt x="2384077" y="162381"/>
                  <a:pt x="2383619" y="165593"/>
                  <a:pt x="2382701" y="168347"/>
                </a:cubicBezTo>
                <a:cubicBezTo>
                  <a:pt x="2381784" y="171100"/>
                  <a:pt x="2381324" y="175230"/>
                  <a:pt x="2381324" y="180737"/>
                </a:cubicBezTo>
                <a:lnTo>
                  <a:pt x="2381324" y="195880"/>
                </a:lnTo>
                <a:cubicBezTo>
                  <a:pt x="2381324" y="213318"/>
                  <a:pt x="2382701" y="225708"/>
                  <a:pt x="2385454" y="233050"/>
                </a:cubicBezTo>
                <a:cubicBezTo>
                  <a:pt x="2386372" y="236721"/>
                  <a:pt x="2388666" y="239474"/>
                  <a:pt x="2392337" y="241310"/>
                </a:cubicBezTo>
                <a:cubicBezTo>
                  <a:pt x="2394173" y="244063"/>
                  <a:pt x="2397385" y="246358"/>
                  <a:pt x="2401974" y="248193"/>
                </a:cubicBezTo>
                <a:lnTo>
                  <a:pt x="2411611" y="248193"/>
                </a:lnTo>
                <a:lnTo>
                  <a:pt x="2392337" y="297753"/>
                </a:lnTo>
                <a:cubicBezTo>
                  <a:pt x="2398762" y="306013"/>
                  <a:pt x="2406104" y="309225"/>
                  <a:pt x="2414364" y="307389"/>
                </a:cubicBezTo>
                <a:lnTo>
                  <a:pt x="2419870" y="304636"/>
                </a:lnTo>
                <a:lnTo>
                  <a:pt x="2441897" y="248193"/>
                </a:lnTo>
                <a:cubicBezTo>
                  <a:pt x="2442815" y="247275"/>
                  <a:pt x="2446487" y="246817"/>
                  <a:pt x="2452910" y="246816"/>
                </a:cubicBezTo>
                <a:lnTo>
                  <a:pt x="2476314" y="242686"/>
                </a:lnTo>
                <a:cubicBezTo>
                  <a:pt x="2483656" y="240851"/>
                  <a:pt x="2487327" y="239933"/>
                  <a:pt x="2487327" y="239933"/>
                </a:cubicBezTo>
                <a:lnTo>
                  <a:pt x="2487327" y="233050"/>
                </a:lnTo>
                <a:cubicBezTo>
                  <a:pt x="2487327" y="225708"/>
                  <a:pt x="2485950" y="220201"/>
                  <a:pt x="2483197" y="216530"/>
                </a:cubicBezTo>
                <a:lnTo>
                  <a:pt x="2454287" y="220660"/>
                </a:lnTo>
                <a:lnTo>
                  <a:pt x="2426754" y="223413"/>
                </a:lnTo>
                <a:lnTo>
                  <a:pt x="2418494" y="220660"/>
                </a:lnTo>
                <a:cubicBezTo>
                  <a:pt x="2416658" y="218824"/>
                  <a:pt x="2415741" y="217906"/>
                  <a:pt x="2415741" y="217906"/>
                </a:cubicBezTo>
                <a:lnTo>
                  <a:pt x="2412987" y="215153"/>
                </a:lnTo>
                <a:cubicBezTo>
                  <a:pt x="2412070" y="212400"/>
                  <a:pt x="2411611" y="208270"/>
                  <a:pt x="2411611" y="202763"/>
                </a:cubicBezTo>
                <a:cubicBezTo>
                  <a:pt x="2410693" y="200010"/>
                  <a:pt x="2410234" y="196798"/>
                  <a:pt x="2410234" y="193127"/>
                </a:cubicBezTo>
                <a:cubicBezTo>
                  <a:pt x="2410234" y="185784"/>
                  <a:pt x="2411611" y="173394"/>
                  <a:pt x="2414364" y="155957"/>
                </a:cubicBezTo>
                <a:cubicBezTo>
                  <a:pt x="2414364" y="153203"/>
                  <a:pt x="2408399" y="151827"/>
                  <a:pt x="2396467" y="151827"/>
                </a:cubicBezTo>
                <a:close/>
                <a:moveTo>
                  <a:pt x="2859025" y="191750"/>
                </a:moveTo>
                <a:cubicBezTo>
                  <a:pt x="2850765" y="192668"/>
                  <a:pt x="2836081" y="193127"/>
                  <a:pt x="2814972" y="193127"/>
                </a:cubicBezTo>
                <a:cubicBezTo>
                  <a:pt x="2792946" y="193127"/>
                  <a:pt x="2775508" y="192668"/>
                  <a:pt x="2762659" y="191750"/>
                </a:cubicBezTo>
                <a:cubicBezTo>
                  <a:pt x="2758988" y="197257"/>
                  <a:pt x="2758070" y="206893"/>
                  <a:pt x="2759906" y="220660"/>
                </a:cubicBezTo>
                <a:lnTo>
                  <a:pt x="2810842" y="222037"/>
                </a:lnTo>
                <a:lnTo>
                  <a:pt x="2860402" y="220660"/>
                </a:lnTo>
                <a:cubicBezTo>
                  <a:pt x="2862237" y="213317"/>
                  <a:pt x="2863155" y="208270"/>
                  <a:pt x="2863156" y="205517"/>
                </a:cubicBezTo>
                <a:cubicBezTo>
                  <a:pt x="2863156" y="200010"/>
                  <a:pt x="2861778" y="195421"/>
                  <a:pt x="2859025" y="191750"/>
                </a:cubicBezTo>
                <a:close/>
                <a:moveTo>
                  <a:pt x="1607641" y="71980"/>
                </a:moveTo>
                <a:cubicBezTo>
                  <a:pt x="1602135" y="71980"/>
                  <a:pt x="1597546" y="73357"/>
                  <a:pt x="1593875" y="76111"/>
                </a:cubicBezTo>
                <a:lnTo>
                  <a:pt x="1598005" y="285363"/>
                </a:lnTo>
                <a:cubicBezTo>
                  <a:pt x="1602594" y="287199"/>
                  <a:pt x="1608100" y="287199"/>
                  <a:pt x="1614525" y="285363"/>
                </a:cubicBezTo>
                <a:lnTo>
                  <a:pt x="1629668" y="281233"/>
                </a:lnTo>
                <a:lnTo>
                  <a:pt x="1625538" y="76110"/>
                </a:lnTo>
                <a:cubicBezTo>
                  <a:pt x="1621867" y="73357"/>
                  <a:pt x="1615901" y="71980"/>
                  <a:pt x="1607641" y="71980"/>
                </a:cubicBezTo>
                <a:close/>
                <a:moveTo>
                  <a:pt x="3018718" y="202763"/>
                </a:moveTo>
                <a:lnTo>
                  <a:pt x="2985678" y="270220"/>
                </a:lnTo>
                <a:cubicBezTo>
                  <a:pt x="2992103" y="279398"/>
                  <a:pt x="2999903" y="283986"/>
                  <a:pt x="3009081" y="283986"/>
                </a:cubicBezTo>
                <a:lnTo>
                  <a:pt x="3013211" y="283986"/>
                </a:lnTo>
                <a:lnTo>
                  <a:pt x="3046251" y="215153"/>
                </a:lnTo>
                <a:cubicBezTo>
                  <a:pt x="3040744" y="208729"/>
                  <a:pt x="3031567" y="204599"/>
                  <a:pt x="3018718" y="202763"/>
                </a:cubicBezTo>
                <a:close/>
                <a:moveTo>
                  <a:pt x="1050094" y="16914"/>
                </a:moveTo>
                <a:lnTo>
                  <a:pt x="1021184" y="48577"/>
                </a:lnTo>
                <a:cubicBezTo>
                  <a:pt x="1023019" y="52249"/>
                  <a:pt x="1025773" y="55919"/>
                  <a:pt x="1029444" y="59591"/>
                </a:cubicBezTo>
                <a:lnTo>
                  <a:pt x="1034951" y="65097"/>
                </a:lnTo>
                <a:lnTo>
                  <a:pt x="1040457" y="69227"/>
                </a:lnTo>
                <a:lnTo>
                  <a:pt x="1072120" y="34811"/>
                </a:lnTo>
                <a:cubicBezTo>
                  <a:pt x="1071203" y="30222"/>
                  <a:pt x="1068449" y="26092"/>
                  <a:pt x="1063860" y="22421"/>
                </a:cubicBezTo>
                <a:cubicBezTo>
                  <a:pt x="1060189" y="18749"/>
                  <a:pt x="1055600" y="16914"/>
                  <a:pt x="1050094" y="16914"/>
                </a:cubicBezTo>
                <a:close/>
                <a:moveTo>
                  <a:pt x="3131604" y="208270"/>
                </a:moveTo>
                <a:cubicBezTo>
                  <a:pt x="3127932" y="209188"/>
                  <a:pt x="3123803" y="211941"/>
                  <a:pt x="3119214" y="216530"/>
                </a:cubicBezTo>
                <a:cubicBezTo>
                  <a:pt x="3115543" y="220201"/>
                  <a:pt x="3112789" y="223872"/>
                  <a:pt x="3110954" y="227543"/>
                </a:cubicBezTo>
                <a:lnTo>
                  <a:pt x="3145371" y="261959"/>
                </a:lnTo>
                <a:cubicBezTo>
                  <a:pt x="3148124" y="261959"/>
                  <a:pt x="3151795" y="259665"/>
                  <a:pt x="3156384" y="255077"/>
                </a:cubicBezTo>
                <a:cubicBezTo>
                  <a:pt x="3161891" y="249570"/>
                  <a:pt x="3165103" y="244981"/>
                  <a:pt x="3166021" y="241310"/>
                </a:cubicBezTo>
                <a:close/>
                <a:moveTo>
                  <a:pt x="2514860" y="149073"/>
                </a:moveTo>
                <a:cubicBezTo>
                  <a:pt x="2513943" y="148156"/>
                  <a:pt x="2507059" y="147697"/>
                  <a:pt x="2494210" y="147697"/>
                </a:cubicBezTo>
                <a:lnTo>
                  <a:pt x="2469430" y="147697"/>
                </a:lnTo>
                <a:cubicBezTo>
                  <a:pt x="2460253" y="147697"/>
                  <a:pt x="2454287" y="148156"/>
                  <a:pt x="2451534" y="149073"/>
                </a:cubicBezTo>
                <a:lnTo>
                  <a:pt x="2425377" y="153203"/>
                </a:lnTo>
                <a:lnTo>
                  <a:pt x="2425377" y="160087"/>
                </a:lnTo>
                <a:cubicBezTo>
                  <a:pt x="2425377" y="166511"/>
                  <a:pt x="2426754" y="172018"/>
                  <a:pt x="2429507" y="176607"/>
                </a:cubicBezTo>
                <a:cubicBezTo>
                  <a:pt x="2434097" y="176607"/>
                  <a:pt x="2437767" y="176148"/>
                  <a:pt x="2440521" y="175230"/>
                </a:cubicBezTo>
                <a:cubicBezTo>
                  <a:pt x="2446028" y="175230"/>
                  <a:pt x="2451075" y="174771"/>
                  <a:pt x="2455664" y="173854"/>
                </a:cubicBezTo>
                <a:cubicBezTo>
                  <a:pt x="2460253" y="172936"/>
                  <a:pt x="2466677" y="172477"/>
                  <a:pt x="2474937" y="172477"/>
                </a:cubicBezTo>
                <a:lnTo>
                  <a:pt x="2492834" y="172477"/>
                </a:lnTo>
                <a:lnTo>
                  <a:pt x="2495587" y="172477"/>
                </a:lnTo>
                <a:cubicBezTo>
                  <a:pt x="2500176" y="172477"/>
                  <a:pt x="2502470" y="176148"/>
                  <a:pt x="2502470" y="183490"/>
                </a:cubicBezTo>
                <a:lnTo>
                  <a:pt x="2502471" y="187620"/>
                </a:lnTo>
                <a:cubicBezTo>
                  <a:pt x="2500635" y="211482"/>
                  <a:pt x="2498340" y="228002"/>
                  <a:pt x="2495587" y="237180"/>
                </a:cubicBezTo>
                <a:cubicBezTo>
                  <a:pt x="2495587" y="239015"/>
                  <a:pt x="2500635" y="239933"/>
                  <a:pt x="2510731" y="239933"/>
                </a:cubicBezTo>
                <a:cubicBezTo>
                  <a:pt x="2520826" y="239933"/>
                  <a:pt x="2525874" y="239015"/>
                  <a:pt x="2525873" y="237180"/>
                </a:cubicBezTo>
                <a:cubicBezTo>
                  <a:pt x="2526792" y="234427"/>
                  <a:pt x="2528168" y="228002"/>
                  <a:pt x="2530004" y="217907"/>
                </a:cubicBezTo>
                <a:cubicBezTo>
                  <a:pt x="2530921" y="215153"/>
                  <a:pt x="2531380" y="210105"/>
                  <a:pt x="2531380" y="202764"/>
                </a:cubicBezTo>
                <a:lnTo>
                  <a:pt x="2531380" y="184866"/>
                </a:lnTo>
                <a:cubicBezTo>
                  <a:pt x="2531380" y="172936"/>
                  <a:pt x="2530921" y="166052"/>
                  <a:pt x="2530003" y="164217"/>
                </a:cubicBezTo>
                <a:cubicBezTo>
                  <a:pt x="2530003" y="160546"/>
                  <a:pt x="2528627" y="157333"/>
                  <a:pt x="2525874" y="154580"/>
                </a:cubicBezTo>
                <a:close/>
                <a:moveTo>
                  <a:pt x="2048172" y="105020"/>
                </a:moveTo>
                <a:lnTo>
                  <a:pt x="2048172" y="107774"/>
                </a:lnTo>
                <a:cubicBezTo>
                  <a:pt x="2048172" y="118787"/>
                  <a:pt x="2044960" y="126129"/>
                  <a:pt x="2038536" y="129800"/>
                </a:cubicBezTo>
                <a:cubicBezTo>
                  <a:pt x="2036700" y="130718"/>
                  <a:pt x="2033488" y="131177"/>
                  <a:pt x="2028899" y="131177"/>
                </a:cubicBezTo>
                <a:lnTo>
                  <a:pt x="2009626" y="129800"/>
                </a:lnTo>
                <a:lnTo>
                  <a:pt x="2009626" y="142190"/>
                </a:lnTo>
                <a:lnTo>
                  <a:pt x="2009626" y="144944"/>
                </a:lnTo>
                <a:lnTo>
                  <a:pt x="2019263" y="146320"/>
                </a:lnTo>
                <a:cubicBezTo>
                  <a:pt x="2023852" y="149073"/>
                  <a:pt x="2026605" y="152286"/>
                  <a:pt x="2027522" y="155957"/>
                </a:cubicBezTo>
                <a:lnTo>
                  <a:pt x="2035783" y="157334"/>
                </a:lnTo>
                <a:lnTo>
                  <a:pt x="2039912" y="160087"/>
                </a:lnTo>
                <a:lnTo>
                  <a:pt x="2081212" y="111904"/>
                </a:lnTo>
                <a:lnTo>
                  <a:pt x="2060562" y="111904"/>
                </a:lnTo>
                <a:cubicBezTo>
                  <a:pt x="2055974" y="111904"/>
                  <a:pt x="2052761" y="110986"/>
                  <a:pt x="2050925" y="109150"/>
                </a:cubicBezTo>
                <a:close/>
                <a:moveTo>
                  <a:pt x="3422079" y="233050"/>
                </a:moveTo>
                <a:lnTo>
                  <a:pt x="3417949" y="233050"/>
                </a:lnTo>
                <a:lnTo>
                  <a:pt x="3405559" y="233050"/>
                </a:lnTo>
                <a:cubicBezTo>
                  <a:pt x="3401888" y="233050"/>
                  <a:pt x="3399135" y="232591"/>
                  <a:pt x="3397299" y="231673"/>
                </a:cubicBezTo>
                <a:lnTo>
                  <a:pt x="3397300" y="245440"/>
                </a:lnTo>
                <a:lnTo>
                  <a:pt x="3398676" y="245440"/>
                </a:lnTo>
                <a:cubicBezTo>
                  <a:pt x="3406936" y="245440"/>
                  <a:pt x="3413820" y="246357"/>
                  <a:pt x="3419325" y="248193"/>
                </a:cubicBezTo>
                <a:lnTo>
                  <a:pt x="3419326" y="249570"/>
                </a:lnTo>
                <a:close/>
                <a:moveTo>
                  <a:pt x="1051470" y="8654"/>
                </a:moveTo>
                <a:cubicBezTo>
                  <a:pt x="1059730" y="8654"/>
                  <a:pt x="1065696" y="11408"/>
                  <a:pt x="1069367" y="16914"/>
                </a:cubicBezTo>
                <a:lnTo>
                  <a:pt x="1073497" y="21044"/>
                </a:lnTo>
                <a:cubicBezTo>
                  <a:pt x="1079003" y="21044"/>
                  <a:pt x="1083134" y="23338"/>
                  <a:pt x="1085887" y="27927"/>
                </a:cubicBezTo>
                <a:cubicBezTo>
                  <a:pt x="1090476" y="31599"/>
                  <a:pt x="1093688" y="36188"/>
                  <a:pt x="1095524" y="41694"/>
                </a:cubicBezTo>
                <a:cubicBezTo>
                  <a:pt x="1098277" y="46283"/>
                  <a:pt x="1097359" y="49954"/>
                  <a:pt x="1092770" y="52707"/>
                </a:cubicBezTo>
                <a:lnTo>
                  <a:pt x="1070744" y="77487"/>
                </a:lnTo>
                <a:lnTo>
                  <a:pt x="1076250" y="77487"/>
                </a:lnTo>
                <a:cubicBezTo>
                  <a:pt x="1080839" y="77487"/>
                  <a:pt x="1084051" y="77946"/>
                  <a:pt x="1085887" y="78864"/>
                </a:cubicBezTo>
                <a:cubicBezTo>
                  <a:pt x="1091394" y="80699"/>
                  <a:pt x="1095065" y="83912"/>
                  <a:pt x="1096900" y="88500"/>
                </a:cubicBezTo>
                <a:lnTo>
                  <a:pt x="1102407" y="89877"/>
                </a:lnTo>
                <a:cubicBezTo>
                  <a:pt x="1112502" y="92630"/>
                  <a:pt x="1116632" y="99514"/>
                  <a:pt x="1114797" y="110527"/>
                </a:cubicBezTo>
                <a:lnTo>
                  <a:pt x="1112043" y="193127"/>
                </a:lnTo>
                <a:cubicBezTo>
                  <a:pt x="1112043" y="196798"/>
                  <a:pt x="1111585" y="199092"/>
                  <a:pt x="1110667" y="200010"/>
                </a:cubicBezTo>
                <a:lnTo>
                  <a:pt x="1156097" y="233050"/>
                </a:lnTo>
                <a:cubicBezTo>
                  <a:pt x="1159768" y="235803"/>
                  <a:pt x="1161604" y="238556"/>
                  <a:pt x="1161603" y="241310"/>
                </a:cubicBezTo>
                <a:cubicBezTo>
                  <a:pt x="1161603" y="254159"/>
                  <a:pt x="1154720" y="264713"/>
                  <a:pt x="1140953" y="272973"/>
                </a:cubicBezTo>
                <a:cubicBezTo>
                  <a:pt x="1136364" y="274808"/>
                  <a:pt x="1132693" y="274350"/>
                  <a:pt x="1129940" y="271596"/>
                </a:cubicBezTo>
                <a:lnTo>
                  <a:pt x="1127187" y="270219"/>
                </a:lnTo>
                <a:cubicBezTo>
                  <a:pt x="1132694" y="283068"/>
                  <a:pt x="1134070" y="293164"/>
                  <a:pt x="1131317" y="300506"/>
                </a:cubicBezTo>
                <a:cubicBezTo>
                  <a:pt x="1128564" y="304177"/>
                  <a:pt x="1125351" y="306013"/>
                  <a:pt x="1121680" y="306013"/>
                </a:cubicBezTo>
                <a:cubicBezTo>
                  <a:pt x="1098736" y="311519"/>
                  <a:pt x="1071662" y="315650"/>
                  <a:pt x="1040457" y="318402"/>
                </a:cubicBezTo>
                <a:lnTo>
                  <a:pt x="1025314" y="319779"/>
                </a:lnTo>
                <a:lnTo>
                  <a:pt x="1010171" y="318402"/>
                </a:lnTo>
                <a:cubicBezTo>
                  <a:pt x="996404" y="318402"/>
                  <a:pt x="986768" y="317944"/>
                  <a:pt x="981261" y="317026"/>
                </a:cubicBezTo>
                <a:cubicBezTo>
                  <a:pt x="958317" y="315190"/>
                  <a:pt x="944550" y="311061"/>
                  <a:pt x="939961" y="304636"/>
                </a:cubicBezTo>
                <a:lnTo>
                  <a:pt x="938584" y="301883"/>
                </a:lnTo>
                <a:cubicBezTo>
                  <a:pt x="931242" y="300048"/>
                  <a:pt x="926194" y="297294"/>
                  <a:pt x="923441" y="293623"/>
                </a:cubicBezTo>
                <a:lnTo>
                  <a:pt x="922065" y="292246"/>
                </a:lnTo>
                <a:lnTo>
                  <a:pt x="917934" y="303259"/>
                </a:lnTo>
                <a:cubicBezTo>
                  <a:pt x="915181" y="306930"/>
                  <a:pt x="912428" y="308766"/>
                  <a:pt x="909674" y="308766"/>
                </a:cubicBezTo>
                <a:lnTo>
                  <a:pt x="905545" y="308766"/>
                </a:lnTo>
                <a:cubicBezTo>
                  <a:pt x="895449" y="308766"/>
                  <a:pt x="886730" y="304636"/>
                  <a:pt x="879388" y="296376"/>
                </a:cubicBezTo>
                <a:cubicBezTo>
                  <a:pt x="871128" y="293623"/>
                  <a:pt x="864703" y="288575"/>
                  <a:pt x="860114" y="281233"/>
                </a:cubicBezTo>
                <a:cubicBezTo>
                  <a:pt x="857361" y="278480"/>
                  <a:pt x="856902" y="274808"/>
                  <a:pt x="858738" y="270220"/>
                </a:cubicBezTo>
                <a:lnTo>
                  <a:pt x="890401" y="205517"/>
                </a:lnTo>
                <a:cubicBezTo>
                  <a:pt x="892237" y="201846"/>
                  <a:pt x="895449" y="200010"/>
                  <a:pt x="900038" y="200010"/>
                </a:cubicBezTo>
                <a:cubicBezTo>
                  <a:pt x="911969" y="200010"/>
                  <a:pt x="922064" y="204140"/>
                  <a:pt x="930325" y="212400"/>
                </a:cubicBezTo>
                <a:lnTo>
                  <a:pt x="931701" y="208270"/>
                </a:lnTo>
                <a:cubicBezTo>
                  <a:pt x="926194" y="208270"/>
                  <a:pt x="921146" y="205058"/>
                  <a:pt x="916558" y="198633"/>
                </a:cubicBezTo>
                <a:lnTo>
                  <a:pt x="915181" y="197257"/>
                </a:lnTo>
                <a:cubicBezTo>
                  <a:pt x="909674" y="197257"/>
                  <a:pt x="904627" y="194044"/>
                  <a:pt x="900038" y="187620"/>
                </a:cubicBezTo>
                <a:cubicBezTo>
                  <a:pt x="898202" y="183949"/>
                  <a:pt x="897284" y="180737"/>
                  <a:pt x="897285" y="177983"/>
                </a:cubicBezTo>
                <a:cubicBezTo>
                  <a:pt x="895449" y="170641"/>
                  <a:pt x="894531" y="162381"/>
                  <a:pt x="894531" y="153204"/>
                </a:cubicBezTo>
                <a:lnTo>
                  <a:pt x="893154" y="133930"/>
                </a:lnTo>
                <a:lnTo>
                  <a:pt x="891778" y="116034"/>
                </a:lnTo>
                <a:cubicBezTo>
                  <a:pt x="890860" y="108691"/>
                  <a:pt x="890860" y="102267"/>
                  <a:pt x="891778" y="96760"/>
                </a:cubicBezTo>
                <a:cubicBezTo>
                  <a:pt x="891778" y="92172"/>
                  <a:pt x="892237" y="89418"/>
                  <a:pt x="893155" y="88501"/>
                </a:cubicBezTo>
                <a:cubicBezTo>
                  <a:pt x="894072" y="85747"/>
                  <a:pt x="895908" y="83911"/>
                  <a:pt x="898661" y="82994"/>
                </a:cubicBezTo>
                <a:lnTo>
                  <a:pt x="917934" y="78864"/>
                </a:lnTo>
                <a:cubicBezTo>
                  <a:pt x="928030" y="78864"/>
                  <a:pt x="933996" y="79782"/>
                  <a:pt x="935831" y="81617"/>
                </a:cubicBezTo>
                <a:cubicBezTo>
                  <a:pt x="937666" y="79782"/>
                  <a:pt x="939961" y="78864"/>
                  <a:pt x="942714" y="78864"/>
                </a:cubicBezTo>
                <a:lnTo>
                  <a:pt x="955104" y="78864"/>
                </a:lnTo>
                <a:lnTo>
                  <a:pt x="922064" y="48578"/>
                </a:lnTo>
                <a:cubicBezTo>
                  <a:pt x="917476" y="45824"/>
                  <a:pt x="916558" y="42153"/>
                  <a:pt x="919311" y="37564"/>
                </a:cubicBezTo>
                <a:cubicBezTo>
                  <a:pt x="926653" y="23797"/>
                  <a:pt x="934913" y="15537"/>
                  <a:pt x="944091" y="12784"/>
                </a:cubicBezTo>
                <a:cubicBezTo>
                  <a:pt x="947762" y="12784"/>
                  <a:pt x="950974" y="14161"/>
                  <a:pt x="953728" y="16914"/>
                </a:cubicBezTo>
                <a:lnTo>
                  <a:pt x="961987" y="23797"/>
                </a:lnTo>
                <a:cubicBezTo>
                  <a:pt x="964741" y="23797"/>
                  <a:pt x="967494" y="25174"/>
                  <a:pt x="970248" y="27928"/>
                </a:cubicBezTo>
                <a:lnTo>
                  <a:pt x="1001911" y="55461"/>
                </a:lnTo>
                <a:cubicBezTo>
                  <a:pt x="1004664" y="56379"/>
                  <a:pt x="1006041" y="58673"/>
                  <a:pt x="1006041" y="62344"/>
                </a:cubicBezTo>
                <a:cubicBezTo>
                  <a:pt x="1006041" y="66015"/>
                  <a:pt x="1003746" y="71522"/>
                  <a:pt x="999158" y="78864"/>
                </a:cubicBezTo>
                <a:lnTo>
                  <a:pt x="1041834" y="77487"/>
                </a:lnTo>
                <a:lnTo>
                  <a:pt x="1040457" y="76111"/>
                </a:lnTo>
                <a:lnTo>
                  <a:pt x="1039081" y="74734"/>
                </a:lnTo>
                <a:lnTo>
                  <a:pt x="1034950" y="74734"/>
                </a:lnTo>
                <a:lnTo>
                  <a:pt x="1033574" y="73357"/>
                </a:lnTo>
                <a:cubicBezTo>
                  <a:pt x="1032656" y="73357"/>
                  <a:pt x="1031279" y="72439"/>
                  <a:pt x="1029444" y="70604"/>
                </a:cubicBezTo>
                <a:lnTo>
                  <a:pt x="1023937" y="65097"/>
                </a:lnTo>
                <a:cubicBezTo>
                  <a:pt x="1022102" y="64179"/>
                  <a:pt x="1018890" y="60049"/>
                  <a:pt x="1014301" y="52707"/>
                </a:cubicBezTo>
                <a:cubicBezTo>
                  <a:pt x="1011547" y="49036"/>
                  <a:pt x="1012006" y="45365"/>
                  <a:pt x="1015677" y="41694"/>
                </a:cubicBezTo>
                <a:lnTo>
                  <a:pt x="1041834" y="12784"/>
                </a:lnTo>
                <a:cubicBezTo>
                  <a:pt x="1044587" y="10031"/>
                  <a:pt x="1047799" y="8654"/>
                  <a:pt x="1051470" y="8654"/>
                </a:cubicBezTo>
                <a:close/>
                <a:moveTo>
                  <a:pt x="3061394" y="194503"/>
                </a:moveTo>
                <a:lnTo>
                  <a:pt x="3055887" y="213777"/>
                </a:lnTo>
                <a:lnTo>
                  <a:pt x="3050381" y="234427"/>
                </a:lnTo>
                <a:cubicBezTo>
                  <a:pt x="3046710" y="246358"/>
                  <a:pt x="3044874" y="259206"/>
                  <a:pt x="3044874" y="272973"/>
                </a:cubicBezTo>
                <a:cubicBezTo>
                  <a:pt x="3044874" y="282151"/>
                  <a:pt x="3045792" y="287657"/>
                  <a:pt x="3047628" y="289493"/>
                </a:cubicBezTo>
                <a:cubicBezTo>
                  <a:pt x="3050381" y="294081"/>
                  <a:pt x="3061853" y="296835"/>
                  <a:pt x="3082044" y="297753"/>
                </a:cubicBezTo>
                <a:cubicBezTo>
                  <a:pt x="3088469" y="298671"/>
                  <a:pt x="3098105" y="299130"/>
                  <a:pt x="3110954" y="299129"/>
                </a:cubicBezTo>
                <a:cubicBezTo>
                  <a:pt x="3114625" y="300047"/>
                  <a:pt x="3119672" y="300506"/>
                  <a:pt x="3126097" y="300506"/>
                </a:cubicBezTo>
                <a:cubicBezTo>
                  <a:pt x="3132522" y="300506"/>
                  <a:pt x="3137110" y="300047"/>
                  <a:pt x="3139864" y="299130"/>
                </a:cubicBezTo>
                <a:cubicBezTo>
                  <a:pt x="3172904" y="296376"/>
                  <a:pt x="3200896" y="292246"/>
                  <a:pt x="3223840" y="286740"/>
                </a:cubicBezTo>
                <a:cubicBezTo>
                  <a:pt x="3224758" y="285822"/>
                  <a:pt x="3225217" y="283986"/>
                  <a:pt x="3225217" y="281233"/>
                </a:cubicBezTo>
                <a:cubicBezTo>
                  <a:pt x="3225217" y="277562"/>
                  <a:pt x="3222922" y="269760"/>
                  <a:pt x="3218334" y="257830"/>
                </a:cubicBezTo>
                <a:cubicBezTo>
                  <a:pt x="3187129" y="267007"/>
                  <a:pt x="3158678" y="271596"/>
                  <a:pt x="3132980" y="271596"/>
                </a:cubicBezTo>
                <a:cubicBezTo>
                  <a:pt x="3109119" y="271596"/>
                  <a:pt x="3090763" y="270219"/>
                  <a:pt x="3077914" y="267466"/>
                </a:cubicBezTo>
                <a:lnTo>
                  <a:pt x="3076538" y="261960"/>
                </a:lnTo>
                <a:lnTo>
                  <a:pt x="3079291" y="244063"/>
                </a:lnTo>
                <a:cubicBezTo>
                  <a:pt x="3081127" y="231214"/>
                  <a:pt x="3083879" y="218824"/>
                  <a:pt x="3087551" y="206893"/>
                </a:cubicBezTo>
                <a:cubicBezTo>
                  <a:pt x="3086633" y="203222"/>
                  <a:pt x="3083421" y="200010"/>
                  <a:pt x="3077914" y="197257"/>
                </a:cubicBezTo>
                <a:close/>
                <a:moveTo>
                  <a:pt x="1412155" y="29304"/>
                </a:moveTo>
                <a:cubicBezTo>
                  <a:pt x="1407567" y="29304"/>
                  <a:pt x="1402060" y="31599"/>
                  <a:pt x="1395636" y="36187"/>
                </a:cubicBezTo>
                <a:cubicBezTo>
                  <a:pt x="1396554" y="38941"/>
                  <a:pt x="1397012" y="43071"/>
                  <a:pt x="1397012" y="48577"/>
                </a:cubicBezTo>
                <a:lnTo>
                  <a:pt x="1397012" y="62344"/>
                </a:lnTo>
                <a:cubicBezTo>
                  <a:pt x="1394258" y="61426"/>
                  <a:pt x="1387376" y="60967"/>
                  <a:pt x="1376363" y="60967"/>
                </a:cubicBezTo>
                <a:lnTo>
                  <a:pt x="1339192" y="60967"/>
                </a:lnTo>
                <a:cubicBezTo>
                  <a:pt x="1335521" y="68310"/>
                  <a:pt x="1333686" y="73816"/>
                  <a:pt x="1333686" y="77487"/>
                </a:cubicBezTo>
                <a:cubicBezTo>
                  <a:pt x="1333685" y="80240"/>
                  <a:pt x="1334604" y="84370"/>
                  <a:pt x="1336439" y="89877"/>
                </a:cubicBezTo>
                <a:cubicBezTo>
                  <a:pt x="1345617" y="90795"/>
                  <a:pt x="1357548" y="91254"/>
                  <a:pt x="1372232" y="91254"/>
                </a:cubicBezTo>
                <a:cubicBezTo>
                  <a:pt x="1378657" y="92171"/>
                  <a:pt x="1387375" y="92630"/>
                  <a:pt x="1398389" y="92631"/>
                </a:cubicBezTo>
                <a:lnTo>
                  <a:pt x="1399766" y="136683"/>
                </a:lnTo>
                <a:lnTo>
                  <a:pt x="1347452" y="140814"/>
                </a:lnTo>
                <a:cubicBezTo>
                  <a:pt x="1345617" y="148156"/>
                  <a:pt x="1344699" y="152745"/>
                  <a:pt x="1344699" y="154580"/>
                </a:cubicBezTo>
                <a:cubicBezTo>
                  <a:pt x="1344699" y="158251"/>
                  <a:pt x="1346535" y="163758"/>
                  <a:pt x="1350206" y="171100"/>
                </a:cubicBezTo>
                <a:cubicBezTo>
                  <a:pt x="1385081" y="169265"/>
                  <a:pt x="1430511" y="166511"/>
                  <a:pt x="1486495" y="162840"/>
                </a:cubicBezTo>
                <a:cubicBezTo>
                  <a:pt x="1487413" y="161005"/>
                  <a:pt x="1487872" y="157792"/>
                  <a:pt x="1487872" y="153203"/>
                </a:cubicBezTo>
                <a:cubicBezTo>
                  <a:pt x="1487872" y="145861"/>
                  <a:pt x="1486495" y="138978"/>
                  <a:pt x="1483742" y="132553"/>
                </a:cubicBezTo>
                <a:lnTo>
                  <a:pt x="1434182" y="135307"/>
                </a:lnTo>
                <a:lnTo>
                  <a:pt x="1431429" y="94007"/>
                </a:lnTo>
                <a:cubicBezTo>
                  <a:pt x="1434182" y="94925"/>
                  <a:pt x="1441524" y="95384"/>
                  <a:pt x="1453455" y="95384"/>
                </a:cubicBezTo>
                <a:lnTo>
                  <a:pt x="1496132" y="95384"/>
                </a:lnTo>
                <a:cubicBezTo>
                  <a:pt x="1498885" y="88042"/>
                  <a:pt x="1500262" y="82076"/>
                  <a:pt x="1500262" y="77487"/>
                </a:cubicBezTo>
                <a:cubicBezTo>
                  <a:pt x="1500262" y="74734"/>
                  <a:pt x="1499344" y="70604"/>
                  <a:pt x="1497508" y="65097"/>
                </a:cubicBezTo>
                <a:lnTo>
                  <a:pt x="1430052" y="63721"/>
                </a:lnTo>
                <a:cubicBezTo>
                  <a:pt x="1429134" y="60967"/>
                  <a:pt x="1428676" y="55919"/>
                  <a:pt x="1428675" y="48577"/>
                </a:cubicBezTo>
                <a:cubicBezTo>
                  <a:pt x="1428675" y="42153"/>
                  <a:pt x="1428217" y="37105"/>
                  <a:pt x="1427299" y="33434"/>
                </a:cubicBezTo>
                <a:cubicBezTo>
                  <a:pt x="1421792" y="30681"/>
                  <a:pt x="1416744" y="29304"/>
                  <a:pt x="1412155" y="29304"/>
                </a:cubicBezTo>
                <a:close/>
                <a:moveTo>
                  <a:pt x="3197684" y="194504"/>
                </a:moveTo>
                <a:cubicBezTo>
                  <a:pt x="3190342" y="198174"/>
                  <a:pt x="3184375" y="205517"/>
                  <a:pt x="3179787" y="216530"/>
                </a:cubicBezTo>
                <a:lnTo>
                  <a:pt x="3229347" y="252323"/>
                </a:lnTo>
                <a:cubicBezTo>
                  <a:pt x="3240360" y="245899"/>
                  <a:pt x="3246325" y="239015"/>
                  <a:pt x="3247243" y="231673"/>
                </a:cubicBezTo>
                <a:close/>
                <a:moveTo>
                  <a:pt x="1954215" y="75422"/>
                </a:moveTo>
                <a:cubicBezTo>
                  <a:pt x="1938384" y="74046"/>
                  <a:pt x="1928403" y="73357"/>
                  <a:pt x="1924273" y="73357"/>
                </a:cubicBezTo>
                <a:cubicBezTo>
                  <a:pt x="1920602" y="75193"/>
                  <a:pt x="1918308" y="79322"/>
                  <a:pt x="1917390" y="85747"/>
                </a:cubicBezTo>
                <a:cubicBezTo>
                  <a:pt x="1915554" y="94007"/>
                  <a:pt x="1916930" y="99055"/>
                  <a:pt x="1921520" y="100890"/>
                </a:cubicBezTo>
                <a:lnTo>
                  <a:pt x="1951806" y="105021"/>
                </a:lnTo>
                <a:lnTo>
                  <a:pt x="1954559" y="149074"/>
                </a:lnTo>
                <a:cubicBezTo>
                  <a:pt x="1949971" y="148156"/>
                  <a:pt x="1944005" y="147697"/>
                  <a:pt x="1936663" y="147697"/>
                </a:cubicBezTo>
                <a:cubicBezTo>
                  <a:pt x="1931156" y="147697"/>
                  <a:pt x="1927485" y="147238"/>
                  <a:pt x="1925650" y="146320"/>
                </a:cubicBezTo>
                <a:cubicBezTo>
                  <a:pt x="1921979" y="147238"/>
                  <a:pt x="1919684" y="152285"/>
                  <a:pt x="1918767" y="161463"/>
                </a:cubicBezTo>
                <a:lnTo>
                  <a:pt x="1921520" y="173854"/>
                </a:lnTo>
                <a:cubicBezTo>
                  <a:pt x="1922437" y="174771"/>
                  <a:pt x="1933910" y="176148"/>
                  <a:pt x="1955936" y="177983"/>
                </a:cubicBezTo>
                <a:lnTo>
                  <a:pt x="1960066" y="223413"/>
                </a:lnTo>
                <a:lnTo>
                  <a:pt x="1960066" y="228920"/>
                </a:lnTo>
                <a:lnTo>
                  <a:pt x="1922897" y="237180"/>
                </a:lnTo>
                <a:cubicBezTo>
                  <a:pt x="1919226" y="238098"/>
                  <a:pt x="1918307" y="244063"/>
                  <a:pt x="1920143" y="255076"/>
                </a:cubicBezTo>
                <a:cubicBezTo>
                  <a:pt x="1921061" y="259665"/>
                  <a:pt x="1923814" y="262877"/>
                  <a:pt x="1928403" y="264713"/>
                </a:cubicBezTo>
                <a:lnTo>
                  <a:pt x="1953183" y="260583"/>
                </a:lnTo>
                <a:cubicBezTo>
                  <a:pt x="1983469" y="255076"/>
                  <a:pt x="2005037" y="251405"/>
                  <a:pt x="2017886" y="249570"/>
                </a:cubicBezTo>
                <a:lnTo>
                  <a:pt x="2026146" y="246816"/>
                </a:lnTo>
                <a:cubicBezTo>
                  <a:pt x="2029817" y="243145"/>
                  <a:pt x="2030735" y="237180"/>
                  <a:pt x="2028899" y="228920"/>
                </a:cubicBezTo>
                <a:cubicBezTo>
                  <a:pt x="2026146" y="220660"/>
                  <a:pt x="2023393" y="216989"/>
                  <a:pt x="2020639" y="217906"/>
                </a:cubicBezTo>
                <a:lnTo>
                  <a:pt x="2006872" y="220660"/>
                </a:lnTo>
                <a:lnTo>
                  <a:pt x="1991729" y="223413"/>
                </a:lnTo>
                <a:lnTo>
                  <a:pt x="1987600" y="180737"/>
                </a:lnTo>
                <a:cubicBezTo>
                  <a:pt x="1990353" y="181655"/>
                  <a:pt x="1994942" y="182114"/>
                  <a:pt x="2001366" y="182113"/>
                </a:cubicBezTo>
                <a:cubicBezTo>
                  <a:pt x="2007791" y="182113"/>
                  <a:pt x="2012380" y="182572"/>
                  <a:pt x="2015133" y="183490"/>
                </a:cubicBezTo>
                <a:cubicBezTo>
                  <a:pt x="2018803" y="180737"/>
                  <a:pt x="2020640" y="175230"/>
                  <a:pt x="2020639" y="166970"/>
                </a:cubicBezTo>
                <a:cubicBezTo>
                  <a:pt x="2020639" y="159628"/>
                  <a:pt x="2019263" y="155498"/>
                  <a:pt x="2016509" y="154580"/>
                </a:cubicBezTo>
                <a:cubicBezTo>
                  <a:pt x="2013756" y="153662"/>
                  <a:pt x="2009167" y="153203"/>
                  <a:pt x="2002742" y="153204"/>
                </a:cubicBezTo>
                <a:cubicBezTo>
                  <a:pt x="1996318" y="153204"/>
                  <a:pt x="1990812" y="152745"/>
                  <a:pt x="1986223" y="151827"/>
                </a:cubicBezTo>
                <a:cubicBezTo>
                  <a:pt x="1985305" y="147238"/>
                  <a:pt x="1984846" y="140355"/>
                  <a:pt x="1984847" y="131177"/>
                </a:cubicBezTo>
                <a:cubicBezTo>
                  <a:pt x="1984846" y="121082"/>
                  <a:pt x="1984387" y="113739"/>
                  <a:pt x="1983469" y="109150"/>
                </a:cubicBezTo>
                <a:lnTo>
                  <a:pt x="2016509" y="111904"/>
                </a:lnTo>
                <a:cubicBezTo>
                  <a:pt x="2021098" y="110068"/>
                  <a:pt x="2023393" y="104562"/>
                  <a:pt x="2023392" y="95384"/>
                </a:cubicBezTo>
                <a:cubicBezTo>
                  <a:pt x="2025228" y="88042"/>
                  <a:pt x="2023851" y="83452"/>
                  <a:pt x="2019263" y="81617"/>
                </a:cubicBezTo>
                <a:cubicBezTo>
                  <a:pt x="1991729" y="78864"/>
                  <a:pt x="1970047" y="76799"/>
                  <a:pt x="1954215" y="75422"/>
                </a:cubicBezTo>
                <a:close/>
                <a:moveTo>
                  <a:pt x="1412155" y="21044"/>
                </a:moveTo>
                <a:cubicBezTo>
                  <a:pt x="1417662" y="21044"/>
                  <a:pt x="1423168" y="22421"/>
                  <a:pt x="1428676" y="25174"/>
                </a:cubicBezTo>
                <a:cubicBezTo>
                  <a:pt x="1431429" y="26092"/>
                  <a:pt x="1433723" y="28386"/>
                  <a:pt x="1435559" y="32057"/>
                </a:cubicBezTo>
                <a:lnTo>
                  <a:pt x="1445195" y="36187"/>
                </a:lnTo>
                <a:cubicBezTo>
                  <a:pt x="1449784" y="38023"/>
                  <a:pt x="1452079" y="40776"/>
                  <a:pt x="1452079" y="44447"/>
                </a:cubicBezTo>
                <a:cubicBezTo>
                  <a:pt x="1452997" y="47201"/>
                  <a:pt x="1453455" y="50872"/>
                  <a:pt x="1453456" y="55461"/>
                </a:cubicBezTo>
                <a:lnTo>
                  <a:pt x="1496132" y="56837"/>
                </a:lnTo>
                <a:cubicBezTo>
                  <a:pt x="1501639" y="56837"/>
                  <a:pt x="1504850" y="58673"/>
                  <a:pt x="1505768" y="62344"/>
                </a:cubicBezTo>
                <a:lnTo>
                  <a:pt x="1507145" y="67850"/>
                </a:lnTo>
                <a:lnTo>
                  <a:pt x="1512652" y="67850"/>
                </a:lnTo>
                <a:cubicBezTo>
                  <a:pt x="1518159" y="67850"/>
                  <a:pt x="1521370" y="69686"/>
                  <a:pt x="1522288" y="73357"/>
                </a:cubicBezTo>
                <a:cubicBezTo>
                  <a:pt x="1524124" y="80699"/>
                  <a:pt x="1525042" y="85747"/>
                  <a:pt x="1525042" y="88500"/>
                </a:cubicBezTo>
                <a:cubicBezTo>
                  <a:pt x="1525042" y="94007"/>
                  <a:pt x="1523665" y="100432"/>
                  <a:pt x="1520911" y="107774"/>
                </a:cubicBezTo>
                <a:cubicBezTo>
                  <a:pt x="1519994" y="112363"/>
                  <a:pt x="1516782" y="114657"/>
                  <a:pt x="1511275" y="114657"/>
                </a:cubicBezTo>
                <a:lnTo>
                  <a:pt x="1469975" y="114657"/>
                </a:lnTo>
                <a:lnTo>
                  <a:pt x="1456208" y="114657"/>
                </a:lnTo>
                <a:lnTo>
                  <a:pt x="1457585" y="125670"/>
                </a:lnTo>
                <a:lnTo>
                  <a:pt x="1482365" y="124294"/>
                </a:lnTo>
                <a:cubicBezTo>
                  <a:pt x="1487872" y="124294"/>
                  <a:pt x="1491084" y="126588"/>
                  <a:pt x="1492002" y="131177"/>
                </a:cubicBezTo>
                <a:lnTo>
                  <a:pt x="1493378" y="135307"/>
                </a:lnTo>
                <a:lnTo>
                  <a:pt x="1498885" y="135307"/>
                </a:lnTo>
                <a:cubicBezTo>
                  <a:pt x="1504391" y="135307"/>
                  <a:pt x="1507604" y="137602"/>
                  <a:pt x="1508521" y="142190"/>
                </a:cubicBezTo>
                <a:cubicBezTo>
                  <a:pt x="1511275" y="150450"/>
                  <a:pt x="1512652" y="157792"/>
                  <a:pt x="1512652" y="164217"/>
                </a:cubicBezTo>
                <a:cubicBezTo>
                  <a:pt x="1512652" y="168806"/>
                  <a:pt x="1512193" y="172477"/>
                  <a:pt x="1511275" y="175230"/>
                </a:cubicBezTo>
                <a:cubicBezTo>
                  <a:pt x="1509440" y="179819"/>
                  <a:pt x="1506227" y="182113"/>
                  <a:pt x="1501638" y="182114"/>
                </a:cubicBezTo>
                <a:lnTo>
                  <a:pt x="1489248" y="183490"/>
                </a:lnTo>
                <a:cubicBezTo>
                  <a:pt x="1494755" y="185326"/>
                  <a:pt x="1498885" y="188538"/>
                  <a:pt x="1501638" y="193127"/>
                </a:cubicBezTo>
                <a:cubicBezTo>
                  <a:pt x="1513570" y="194962"/>
                  <a:pt x="1519994" y="201846"/>
                  <a:pt x="1520912" y="213776"/>
                </a:cubicBezTo>
                <a:cubicBezTo>
                  <a:pt x="1521830" y="233967"/>
                  <a:pt x="1522289" y="255535"/>
                  <a:pt x="1522288" y="278480"/>
                </a:cubicBezTo>
                <a:lnTo>
                  <a:pt x="1522288" y="297753"/>
                </a:lnTo>
                <a:cubicBezTo>
                  <a:pt x="1522288" y="302342"/>
                  <a:pt x="1520453" y="306013"/>
                  <a:pt x="1516782" y="308766"/>
                </a:cubicBezTo>
                <a:cubicBezTo>
                  <a:pt x="1511275" y="313355"/>
                  <a:pt x="1504392" y="315649"/>
                  <a:pt x="1496132" y="315649"/>
                </a:cubicBezTo>
                <a:cubicBezTo>
                  <a:pt x="1491543" y="315650"/>
                  <a:pt x="1486954" y="314273"/>
                  <a:pt x="1482365" y="311520"/>
                </a:cubicBezTo>
                <a:cubicBezTo>
                  <a:pt x="1479612" y="315190"/>
                  <a:pt x="1476400" y="317026"/>
                  <a:pt x="1472728" y="317026"/>
                </a:cubicBezTo>
                <a:lnTo>
                  <a:pt x="1377739" y="318403"/>
                </a:lnTo>
                <a:cubicBezTo>
                  <a:pt x="1368561" y="318403"/>
                  <a:pt x="1361678" y="314732"/>
                  <a:pt x="1357089" y="307390"/>
                </a:cubicBezTo>
                <a:cubicBezTo>
                  <a:pt x="1349747" y="305554"/>
                  <a:pt x="1344240" y="301883"/>
                  <a:pt x="1340569" y="296376"/>
                </a:cubicBezTo>
                <a:cubicBezTo>
                  <a:pt x="1338734" y="294540"/>
                  <a:pt x="1337816" y="291329"/>
                  <a:pt x="1337816" y="286739"/>
                </a:cubicBezTo>
                <a:lnTo>
                  <a:pt x="1337816" y="279856"/>
                </a:lnTo>
                <a:cubicBezTo>
                  <a:pt x="1337815" y="284445"/>
                  <a:pt x="1335062" y="287198"/>
                  <a:pt x="1329556" y="288116"/>
                </a:cubicBezTo>
                <a:lnTo>
                  <a:pt x="1253839" y="301883"/>
                </a:lnTo>
                <a:lnTo>
                  <a:pt x="1245580" y="303260"/>
                </a:lnTo>
                <a:cubicBezTo>
                  <a:pt x="1244662" y="302342"/>
                  <a:pt x="1243744" y="301654"/>
                  <a:pt x="1242826" y="301194"/>
                </a:cubicBezTo>
                <a:cubicBezTo>
                  <a:pt x="1241908" y="300736"/>
                  <a:pt x="1240532" y="300047"/>
                  <a:pt x="1238696" y="299129"/>
                </a:cubicBezTo>
                <a:lnTo>
                  <a:pt x="1234566" y="290869"/>
                </a:lnTo>
                <a:lnTo>
                  <a:pt x="1229060" y="292246"/>
                </a:lnTo>
                <a:cubicBezTo>
                  <a:pt x="1228142" y="291329"/>
                  <a:pt x="1227224" y="290640"/>
                  <a:pt x="1226306" y="290181"/>
                </a:cubicBezTo>
                <a:cubicBezTo>
                  <a:pt x="1225388" y="289723"/>
                  <a:pt x="1224012" y="289034"/>
                  <a:pt x="1222176" y="288116"/>
                </a:cubicBezTo>
                <a:cubicBezTo>
                  <a:pt x="1219423" y="283527"/>
                  <a:pt x="1217129" y="277562"/>
                  <a:pt x="1215293" y="270220"/>
                </a:cubicBezTo>
                <a:lnTo>
                  <a:pt x="1213916" y="261960"/>
                </a:lnTo>
                <a:cubicBezTo>
                  <a:pt x="1213916" y="254617"/>
                  <a:pt x="1217129" y="249570"/>
                  <a:pt x="1223553" y="246816"/>
                </a:cubicBezTo>
                <a:lnTo>
                  <a:pt x="1233189" y="245440"/>
                </a:lnTo>
                <a:lnTo>
                  <a:pt x="1224930" y="238556"/>
                </a:lnTo>
                <a:lnTo>
                  <a:pt x="1223553" y="235803"/>
                </a:lnTo>
                <a:cubicBezTo>
                  <a:pt x="1217129" y="233968"/>
                  <a:pt x="1212081" y="231214"/>
                  <a:pt x="1208410" y="227543"/>
                </a:cubicBezTo>
                <a:cubicBezTo>
                  <a:pt x="1205656" y="222955"/>
                  <a:pt x="1204280" y="218365"/>
                  <a:pt x="1204280" y="213777"/>
                </a:cubicBezTo>
                <a:cubicBezTo>
                  <a:pt x="1204280" y="208270"/>
                  <a:pt x="1205656" y="203681"/>
                  <a:pt x="1208410" y="200010"/>
                </a:cubicBezTo>
                <a:lnTo>
                  <a:pt x="1222176" y="180737"/>
                </a:lnTo>
                <a:lnTo>
                  <a:pt x="1230436" y="169723"/>
                </a:lnTo>
                <a:lnTo>
                  <a:pt x="1233189" y="165594"/>
                </a:lnTo>
                <a:lnTo>
                  <a:pt x="1230436" y="164217"/>
                </a:lnTo>
                <a:lnTo>
                  <a:pt x="1222176" y="157334"/>
                </a:lnTo>
                <a:lnTo>
                  <a:pt x="1213916" y="153203"/>
                </a:lnTo>
                <a:lnTo>
                  <a:pt x="1205656" y="146320"/>
                </a:lnTo>
                <a:cubicBezTo>
                  <a:pt x="1201985" y="142649"/>
                  <a:pt x="1200150" y="138978"/>
                  <a:pt x="1200150" y="135307"/>
                </a:cubicBezTo>
                <a:cubicBezTo>
                  <a:pt x="1200149" y="130718"/>
                  <a:pt x="1200609" y="126588"/>
                  <a:pt x="1201526" y="122917"/>
                </a:cubicBezTo>
                <a:lnTo>
                  <a:pt x="1204280" y="114657"/>
                </a:lnTo>
                <a:cubicBezTo>
                  <a:pt x="1220799" y="88042"/>
                  <a:pt x="1236861" y="67392"/>
                  <a:pt x="1252463" y="52708"/>
                </a:cubicBezTo>
                <a:cubicBezTo>
                  <a:pt x="1254298" y="49954"/>
                  <a:pt x="1257052" y="48577"/>
                  <a:pt x="1260723" y="48577"/>
                </a:cubicBezTo>
                <a:cubicBezTo>
                  <a:pt x="1270819" y="48577"/>
                  <a:pt x="1278160" y="52707"/>
                  <a:pt x="1282750" y="60967"/>
                </a:cubicBezTo>
                <a:cubicBezTo>
                  <a:pt x="1294680" y="63720"/>
                  <a:pt x="1302022" y="71063"/>
                  <a:pt x="1304776" y="82994"/>
                </a:cubicBezTo>
                <a:cubicBezTo>
                  <a:pt x="1304776" y="85747"/>
                  <a:pt x="1303858" y="88960"/>
                  <a:pt x="1302022" y="92630"/>
                </a:cubicBezTo>
                <a:lnTo>
                  <a:pt x="1293763" y="103644"/>
                </a:lnTo>
                <a:cubicBezTo>
                  <a:pt x="1300187" y="106397"/>
                  <a:pt x="1305693" y="110068"/>
                  <a:pt x="1310282" y="114657"/>
                </a:cubicBezTo>
                <a:cubicBezTo>
                  <a:pt x="1321296" y="119246"/>
                  <a:pt x="1328179" y="126129"/>
                  <a:pt x="1330932" y="135307"/>
                </a:cubicBezTo>
                <a:cubicBezTo>
                  <a:pt x="1331850" y="138978"/>
                  <a:pt x="1331391" y="142649"/>
                  <a:pt x="1329556" y="146320"/>
                </a:cubicBezTo>
                <a:lnTo>
                  <a:pt x="1296516" y="188997"/>
                </a:lnTo>
                <a:lnTo>
                  <a:pt x="1297893" y="188997"/>
                </a:lnTo>
                <a:cubicBezTo>
                  <a:pt x="1301564" y="188997"/>
                  <a:pt x="1304776" y="190373"/>
                  <a:pt x="1307529" y="193127"/>
                </a:cubicBezTo>
                <a:lnTo>
                  <a:pt x="1313036" y="200010"/>
                </a:lnTo>
                <a:lnTo>
                  <a:pt x="1314413" y="200010"/>
                </a:lnTo>
                <a:cubicBezTo>
                  <a:pt x="1318084" y="200010"/>
                  <a:pt x="1321296" y="201387"/>
                  <a:pt x="1324049" y="204140"/>
                </a:cubicBezTo>
                <a:cubicBezTo>
                  <a:pt x="1328638" y="208729"/>
                  <a:pt x="1330932" y="214694"/>
                  <a:pt x="1330932" y="222036"/>
                </a:cubicBezTo>
                <a:cubicBezTo>
                  <a:pt x="1330932" y="224790"/>
                  <a:pt x="1330014" y="229838"/>
                  <a:pt x="1328179" y="237180"/>
                </a:cubicBezTo>
                <a:cubicBezTo>
                  <a:pt x="1326344" y="241769"/>
                  <a:pt x="1323591" y="244063"/>
                  <a:pt x="1319919" y="244063"/>
                </a:cubicBezTo>
                <a:cubicBezTo>
                  <a:pt x="1325426" y="244063"/>
                  <a:pt x="1329097" y="244981"/>
                  <a:pt x="1330932" y="246816"/>
                </a:cubicBezTo>
                <a:cubicBezTo>
                  <a:pt x="1333686" y="249570"/>
                  <a:pt x="1335980" y="255076"/>
                  <a:pt x="1337816" y="263336"/>
                </a:cubicBezTo>
                <a:lnTo>
                  <a:pt x="1337816" y="235803"/>
                </a:lnTo>
                <a:cubicBezTo>
                  <a:pt x="1336898" y="228461"/>
                  <a:pt x="1336439" y="219742"/>
                  <a:pt x="1336439" y="209647"/>
                </a:cubicBezTo>
                <a:lnTo>
                  <a:pt x="1336439" y="200010"/>
                </a:lnTo>
                <a:cubicBezTo>
                  <a:pt x="1338275" y="195421"/>
                  <a:pt x="1340569" y="192668"/>
                  <a:pt x="1343322" y="191750"/>
                </a:cubicBezTo>
                <a:cubicBezTo>
                  <a:pt x="1347911" y="188996"/>
                  <a:pt x="1353877" y="187620"/>
                  <a:pt x="1361219" y="187620"/>
                </a:cubicBezTo>
                <a:cubicBezTo>
                  <a:pt x="1361219" y="187620"/>
                  <a:pt x="1360301" y="186702"/>
                  <a:pt x="1358466" y="184867"/>
                </a:cubicBezTo>
                <a:lnTo>
                  <a:pt x="1355713" y="179360"/>
                </a:lnTo>
                <a:lnTo>
                  <a:pt x="1352959" y="179360"/>
                </a:lnTo>
                <a:cubicBezTo>
                  <a:pt x="1348370" y="179360"/>
                  <a:pt x="1344699" y="177525"/>
                  <a:pt x="1341946" y="173853"/>
                </a:cubicBezTo>
                <a:cubicBezTo>
                  <a:pt x="1338275" y="166511"/>
                  <a:pt x="1336439" y="160087"/>
                  <a:pt x="1336439" y="154580"/>
                </a:cubicBezTo>
                <a:cubicBezTo>
                  <a:pt x="1336439" y="151827"/>
                  <a:pt x="1337357" y="146779"/>
                  <a:pt x="1339193" y="139437"/>
                </a:cubicBezTo>
                <a:cubicBezTo>
                  <a:pt x="1341028" y="134848"/>
                  <a:pt x="1344240" y="132553"/>
                  <a:pt x="1348829" y="132554"/>
                </a:cubicBezTo>
                <a:lnTo>
                  <a:pt x="1391506" y="128424"/>
                </a:lnTo>
                <a:lnTo>
                  <a:pt x="1390129" y="110527"/>
                </a:lnTo>
                <a:lnTo>
                  <a:pt x="1388752" y="110527"/>
                </a:lnTo>
                <a:cubicBezTo>
                  <a:pt x="1374068" y="110527"/>
                  <a:pt x="1362596" y="110068"/>
                  <a:pt x="1354335" y="109150"/>
                </a:cubicBezTo>
                <a:cubicBezTo>
                  <a:pt x="1349747" y="109151"/>
                  <a:pt x="1346534" y="106856"/>
                  <a:pt x="1344699" y="102267"/>
                </a:cubicBezTo>
                <a:lnTo>
                  <a:pt x="1343322" y="98137"/>
                </a:lnTo>
                <a:lnTo>
                  <a:pt x="1337815" y="98137"/>
                </a:lnTo>
                <a:cubicBezTo>
                  <a:pt x="1333227" y="98137"/>
                  <a:pt x="1330014" y="95843"/>
                  <a:pt x="1328179" y="91254"/>
                </a:cubicBezTo>
                <a:cubicBezTo>
                  <a:pt x="1326344" y="85747"/>
                  <a:pt x="1325426" y="81159"/>
                  <a:pt x="1325425" y="77487"/>
                </a:cubicBezTo>
                <a:cubicBezTo>
                  <a:pt x="1325426" y="71980"/>
                  <a:pt x="1327261" y="65556"/>
                  <a:pt x="1330932" y="58214"/>
                </a:cubicBezTo>
                <a:cubicBezTo>
                  <a:pt x="1333686" y="54543"/>
                  <a:pt x="1337357" y="52707"/>
                  <a:pt x="1341946" y="52707"/>
                </a:cubicBezTo>
                <a:lnTo>
                  <a:pt x="1376362" y="52707"/>
                </a:lnTo>
                <a:lnTo>
                  <a:pt x="1388752" y="52707"/>
                </a:lnTo>
                <a:lnTo>
                  <a:pt x="1388753" y="48577"/>
                </a:lnTo>
                <a:lnTo>
                  <a:pt x="1388752" y="41694"/>
                </a:lnTo>
                <a:cubicBezTo>
                  <a:pt x="1387834" y="36187"/>
                  <a:pt x="1388753" y="32057"/>
                  <a:pt x="1391506" y="29304"/>
                </a:cubicBezTo>
                <a:cubicBezTo>
                  <a:pt x="1397930" y="23797"/>
                  <a:pt x="1404813" y="21044"/>
                  <a:pt x="1412155" y="21044"/>
                </a:cubicBezTo>
                <a:close/>
                <a:moveTo>
                  <a:pt x="2853519" y="147697"/>
                </a:moveTo>
                <a:lnTo>
                  <a:pt x="2780556" y="150450"/>
                </a:lnTo>
                <a:cubicBezTo>
                  <a:pt x="2777802" y="156875"/>
                  <a:pt x="2776426" y="162840"/>
                  <a:pt x="2776426" y="168347"/>
                </a:cubicBezTo>
                <a:cubicBezTo>
                  <a:pt x="2776426" y="170182"/>
                  <a:pt x="2777343" y="173854"/>
                  <a:pt x="2779179" y="179360"/>
                </a:cubicBezTo>
                <a:lnTo>
                  <a:pt x="2856272" y="175230"/>
                </a:lnTo>
                <a:cubicBezTo>
                  <a:pt x="2857190" y="173395"/>
                  <a:pt x="2857649" y="170182"/>
                  <a:pt x="2857649" y="165593"/>
                </a:cubicBezTo>
                <a:cubicBezTo>
                  <a:pt x="2857649" y="160087"/>
                  <a:pt x="2856272" y="154121"/>
                  <a:pt x="2853519" y="147697"/>
                </a:cubicBezTo>
                <a:close/>
                <a:moveTo>
                  <a:pt x="2867285" y="147697"/>
                </a:moveTo>
                <a:lnTo>
                  <a:pt x="2863155" y="147697"/>
                </a:lnTo>
                <a:lnTo>
                  <a:pt x="2863156" y="150450"/>
                </a:lnTo>
                <a:lnTo>
                  <a:pt x="2867285" y="150450"/>
                </a:lnTo>
                <a:close/>
                <a:moveTo>
                  <a:pt x="1719839" y="32402"/>
                </a:moveTo>
                <a:cubicBezTo>
                  <a:pt x="1716627" y="32172"/>
                  <a:pt x="1713185" y="32516"/>
                  <a:pt x="1709514" y="33434"/>
                </a:cubicBezTo>
                <a:lnTo>
                  <a:pt x="1697124" y="69227"/>
                </a:lnTo>
                <a:cubicBezTo>
                  <a:pt x="1668673" y="70145"/>
                  <a:pt x="1650777" y="71522"/>
                  <a:pt x="1643434" y="73357"/>
                </a:cubicBezTo>
                <a:cubicBezTo>
                  <a:pt x="1640681" y="77946"/>
                  <a:pt x="1639763" y="82994"/>
                  <a:pt x="1640681" y="88500"/>
                </a:cubicBezTo>
                <a:cubicBezTo>
                  <a:pt x="1641599" y="94925"/>
                  <a:pt x="1643434" y="98596"/>
                  <a:pt x="1646187" y="99514"/>
                </a:cubicBezTo>
                <a:lnTo>
                  <a:pt x="1686111" y="99514"/>
                </a:lnTo>
                <a:lnTo>
                  <a:pt x="1643434" y="216530"/>
                </a:lnTo>
                <a:lnTo>
                  <a:pt x="1658577" y="223413"/>
                </a:lnTo>
                <a:cubicBezTo>
                  <a:pt x="1666837" y="226166"/>
                  <a:pt x="1671427" y="227084"/>
                  <a:pt x="1672344" y="226166"/>
                </a:cubicBezTo>
                <a:lnTo>
                  <a:pt x="1720527" y="98137"/>
                </a:lnTo>
                <a:lnTo>
                  <a:pt x="1782477" y="98137"/>
                </a:lnTo>
                <a:cubicBezTo>
                  <a:pt x="1785230" y="101808"/>
                  <a:pt x="1787066" y="141272"/>
                  <a:pt x="1787983" y="216530"/>
                </a:cubicBezTo>
                <a:cubicBezTo>
                  <a:pt x="1788902" y="221119"/>
                  <a:pt x="1789360" y="228461"/>
                  <a:pt x="1789360" y="238556"/>
                </a:cubicBezTo>
                <a:lnTo>
                  <a:pt x="1789361" y="286740"/>
                </a:lnTo>
                <a:cubicBezTo>
                  <a:pt x="1789360" y="289493"/>
                  <a:pt x="1792114" y="290869"/>
                  <a:pt x="1797620" y="290869"/>
                </a:cubicBezTo>
                <a:lnTo>
                  <a:pt x="1816893" y="286740"/>
                </a:lnTo>
                <a:cubicBezTo>
                  <a:pt x="1816893" y="286740"/>
                  <a:pt x="1817811" y="280315"/>
                  <a:pt x="1819647" y="267466"/>
                </a:cubicBezTo>
                <a:cubicBezTo>
                  <a:pt x="1819647" y="253700"/>
                  <a:pt x="1819188" y="241768"/>
                  <a:pt x="1818270" y="231673"/>
                </a:cubicBezTo>
                <a:cubicBezTo>
                  <a:pt x="1816434" y="132554"/>
                  <a:pt x="1813222" y="79323"/>
                  <a:pt x="1808634" y="71981"/>
                </a:cubicBezTo>
                <a:cubicBezTo>
                  <a:pt x="1801291" y="68309"/>
                  <a:pt x="1784771" y="66933"/>
                  <a:pt x="1759074" y="67851"/>
                </a:cubicBezTo>
                <a:lnTo>
                  <a:pt x="1731541" y="67851"/>
                </a:lnTo>
                <a:lnTo>
                  <a:pt x="1741177" y="44447"/>
                </a:lnTo>
                <a:cubicBezTo>
                  <a:pt x="1737507" y="39859"/>
                  <a:pt x="1733376" y="36646"/>
                  <a:pt x="1728787" y="34811"/>
                </a:cubicBezTo>
                <a:cubicBezTo>
                  <a:pt x="1726034" y="33434"/>
                  <a:pt x="1723051" y="32631"/>
                  <a:pt x="1719839" y="32402"/>
                </a:cubicBezTo>
                <a:close/>
                <a:moveTo>
                  <a:pt x="3402806" y="186243"/>
                </a:moveTo>
                <a:cubicBezTo>
                  <a:pt x="3393628" y="186243"/>
                  <a:pt x="3388121" y="186702"/>
                  <a:pt x="3386287" y="187620"/>
                </a:cubicBezTo>
                <a:cubicBezTo>
                  <a:pt x="3382614" y="188538"/>
                  <a:pt x="3380779" y="193127"/>
                  <a:pt x="3380780" y="201387"/>
                </a:cubicBezTo>
                <a:cubicBezTo>
                  <a:pt x="3380780" y="207811"/>
                  <a:pt x="3382156" y="211941"/>
                  <a:pt x="3384910" y="213777"/>
                </a:cubicBezTo>
                <a:lnTo>
                  <a:pt x="3401430" y="213777"/>
                </a:lnTo>
                <a:cubicBezTo>
                  <a:pt x="3408771" y="213777"/>
                  <a:pt x="3413819" y="214236"/>
                  <a:pt x="3416572" y="215153"/>
                </a:cubicBezTo>
                <a:cubicBezTo>
                  <a:pt x="3419326" y="210564"/>
                  <a:pt x="3420702" y="205058"/>
                  <a:pt x="3420703" y="198633"/>
                </a:cubicBezTo>
                <a:cubicBezTo>
                  <a:pt x="3420703" y="193127"/>
                  <a:pt x="3420244" y="189914"/>
                  <a:pt x="3419326" y="188997"/>
                </a:cubicBezTo>
                <a:cubicBezTo>
                  <a:pt x="3411984" y="187161"/>
                  <a:pt x="3406477" y="186243"/>
                  <a:pt x="3402806" y="186243"/>
                </a:cubicBezTo>
                <a:close/>
                <a:moveTo>
                  <a:pt x="2191345" y="70604"/>
                </a:moveTo>
                <a:lnTo>
                  <a:pt x="2042665" y="62344"/>
                </a:lnTo>
                <a:cubicBezTo>
                  <a:pt x="2039912" y="65097"/>
                  <a:pt x="2038077" y="70145"/>
                  <a:pt x="2037159" y="77487"/>
                </a:cubicBezTo>
                <a:lnTo>
                  <a:pt x="2037159" y="82994"/>
                </a:lnTo>
                <a:cubicBezTo>
                  <a:pt x="2037159" y="86665"/>
                  <a:pt x="2038536" y="89877"/>
                  <a:pt x="2041289" y="92631"/>
                </a:cubicBezTo>
                <a:lnTo>
                  <a:pt x="2067445" y="92630"/>
                </a:lnTo>
                <a:lnTo>
                  <a:pt x="2105992" y="95384"/>
                </a:lnTo>
                <a:lnTo>
                  <a:pt x="2035783" y="176607"/>
                </a:lnTo>
                <a:lnTo>
                  <a:pt x="2035783" y="179360"/>
                </a:lnTo>
                <a:cubicBezTo>
                  <a:pt x="2035783" y="183949"/>
                  <a:pt x="2038077" y="187620"/>
                  <a:pt x="2042666" y="190373"/>
                </a:cubicBezTo>
                <a:cubicBezTo>
                  <a:pt x="2048173" y="194962"/>
                  <a:pt x="2053220" y="196339"/>
                  <a:pt x="2057809" y="194503"/>
                </a:cubicBezTo>
                <a:lnTo>
                  <a:pt x="2089473" y="158710"/>
                </a:lnTo>
                <a:lnTo>
                  <a:pt x="2108746" y="138060"/>
                </a:lnTo>
                <a:cubicBezTo>
                  <a:pt x="2117923" y="125212"/>
                  <a:pt x="2130313" y="111904"/>
                  <a:pt x="2145915" y="98137"/>
                </a:cubicBezTo>
                <a:lnTo>
                  <a:pt x="2167942" y="98137"/>
                </a:lnTo>
                <a:cubicBezTo>
                  <a:pt x="2178037" y="98137"/>
                  <a:pt x="2186297" y="98596"/>
                  <a:pt x="2192721" y="99514"/>
                </a:cubicBezTo>
                <a:cubicBezTo>
                  <a:pt x="2195475" y="96761"/>
                  <a:pt x="2196393" y="91254"/>
                  <a:pt x="2195475" y="82994"/>
                </a:cubicBezTo>
                <a:cubicBezTo>
                  <a:pt x="2195475" y="75652"/>
                  <a:pt x="2194099" y="71522"/>
                  <a:pt x="2191345" y="70604"/>
                </a:cubicBezTo>
                <a:close/>
                <a:moveTo>
                  <a:pt x="1717774" y="23798"/>
                </a:moveTo>
                <a:cubicBezTo>
                  <a:pt x="1721445" y="23797"/>
                  <a:pt x="1726034" y="24715"/>
                  <a:pt x="1731541" y="26551"/>
                </a:cubicBezTo>
                <a:cubicBezTo>
                  <a:pt x="1737047" y="29304"/>
                  <a:pt x="1742095" y="32975"/>
                  <a:pt x="1746684" y="37564"/>
                </a:cubicBezTo>
                <a:lnTo>
                  <a:pt x="1748061" y="37564"/>
                </a:lnTo>
                <a:cubicBezTo>
                  <a:pt x="1755403" y="41235"/>
                  <a:pt x="1760451" y="44906"/>
                  <a:pt x="1763204" y="48577"/>
                </a:cubicBezTo>
                <a:cubicBezTo>
                  <a:pt x="1765039" y="52248"/>
                  <a:pt x="1765498" y="55919"/>
                  <a:pt x="1764581" y="59591"/>
                </a:cubicBezTo>
                <a:lnTo>
                  <a:pt x="1776970" y="59591"/>
                </a:lnTo>
                <a:cubicBezTo>
                  <a:pt x="1794408" y="59591"/>
                  <a:pt x="1806339" y="61426"/>
                  <a:pt x="1812763" y="65097"/>
                </a:cubicBezTo>
                <a:cubicBezTo>
                  <a:pt x="1813681" y="65097"/>
                  <a:pt x="1815517" y="67392"/>
                  <a:pt x="1818271" y="71980"/>
                </a:cubicBezTo>
                <a:lnTo>
                  <a:pt x="1829283" y="76111"/>
                </a:lnTo>
                <a:cubicBezTo>
                  <a:pt x="1837543" y="76111"/>
                  <a:pt x="1842132" y="131177"/>
                  <a:pt x="1843050" y="241310"/>
                </a:cubicBezTo>
                <a:cubicBezTo>
                  <a:pt x="1843968" y="252323"/>
                  <a:pt x="1844427" y="264713"/>
                  <a:pt x="1844426" y="278480"/>
                </a:cubicBezTo>
                <a:lnTo>
                  <a:pt x="1843050" y="288116"/>
                </a:lnTo>
                <a:cubicBezTo>
                  <a:pt x="1843050" y="293623"/>
                  <a:pt x="1842591" y="297294"/>
                  <a:pt x="1841673" y="299129"/>
                </a:cubicBezTo>
                <a:cubicBezTo>
                  <a:pt x="1840756" y="301883"/>
                  <a:pt x="1838002" y="304177"/>
                  <a:pt x="1833414" y="306013"/>
                </a:cubicBezTo>
                <a:lnTo>
                  <a:pt x="1814140" y="310143"/>
                </a:lnTo>
                <a:cubicBezTo>
                  <a:pt x="1804045" y="310143"/>
                  <a:pt x="1798538" y="306472"/>
                  <a:pt x="1797620" y="299129"/>
                </a:cubicBezTo>
                <a:cubicBezTo>
                  <a:pt x="1786607" y="299129"/>
                  <a:pt x="1781101" y="295000"/>
                  <a:pt x="1781100" y="286740"/>
                </a:cubicBezTo>
                <a:lnTo>
                  <a:pt x="1781101" y="239933"/>
                </a:lnTo>
                <a:cubicBezTo>
                  <a:pt x="1775594" y="242687"/>
                  <a:pt x="1772381" y="244063"/>
                  <a:pt x="1771464" y="244063"/>
                </a:cubicBezTo>
                <a:cubicBezTo>
                  <a:pt x="1766875" y="245899"/>
                  <a:pt x="1763204" y="245440"/>
                  <a:pt x="1760450" y="242686"/>
                </a:cubicBezTo>
                <a:lnTo>
                  <a:pt x="1749437" y="234426"/>
                </a:lnTo>
                <a:lnTo>
                  <a:pt x="1743930" y="231673"/>
                </a:lnTo>
                <a:lnTo>
                  <a:pt x="1709514" y="205516"/>
                </a:lnTo>
                <a:lnTo>
                  <a:pt x="1698501" y="235803"/>
                </a:lnTo>
                <a:cubicBezTo>
                  <a:pt x="1696665" y="240392"/>
                  <a:pt x="1694830" y="243145"/>
                  <a:pt x="1692994" y="244063"/>
                </a:cubicBezTo>
                <a:cubicBezTo>
                  <a:pt x="1692077" y="244981"/>
                  <a:pt x="1690241" y="245440"/>
                  <a:pt x="1687487" y="245440"/>
                </a:cubicBezTo>
                <a:cubicBezTo>
                  <a:pt x="1682899" y="245440"/>
                  <a:pt x="1677851" y="244063"/>
                  <a:pt x="1672344" y="241310"/>
                </a:cubicBezTo>
                <a:lnTo>
                  <a:pt x="1657201" y="235803"/>
                </a:lnTo>
                <a:lnTo>
                  <a:pt x="1653071" y="233050"/>
                </a:lnTo>
                <a:lnTo>
                  <a:pt x="1654448" y="289493"/>
                </a:lnTo>
                <a:cubicBezTo>
                  <a:pt x="1654448" y="295000"/>
                  <a:pt x="1653071" y="298212"/>
                  <a:pt x="1650318" y="299130"/>
                </a:cubicBezTo>
                <a:cubicBezTo>
                  <a:pt x="1646646" y="301883"/>
                  <a:pt x="1640681" y="303719"/>
                  <a:pt x="1632421" y="304636"/>
                </a:cubicBezTo>
                <a:cubicBezTo>
                  <a:pt x="1624161" y="306472"/>
                  <a:pt x="1617278" y="306471"/>
                  <a:pt x="1611771" y="304636"/>
                </a:cubicBezTo>
                <a:cubicBezTo>
                  <a:pt x="1608100" y="303718"/>
                  <a:pt x="1606264" y="300506"/>
                  <a:pt x="1606264" y="294999"/>
                </a:cubicBezTo>
                <a:lnTo>
                  <a:pt x="1595251" y="293623"/>
                </a:lnTo>
                <a:cubicBezTo>
                  <a:pt x="1591580" y="292705"/>
                  <a:pt x="1589744" y="289493"/>
                  <a:pt x="1589744" y="283986"/>
                </a:cubicBezTo>
                <a:lnTo>
                  <a:pt x="1585615" y="78864"/>
                </a:lnTo>
                <a:cubicBezTo>
                  <a:pt x="1585614" y="74275"/>
                  <a:pt x="1586991" y="70604"/>
                  <a:pt x="1589745" y="67850"/>
                </a:cubicBezTo>
                <a:cubicBezTo>
                  <a:pt x="1595252" y="65097"/>
                  <a:pt x="1601217" y="63721"/>
                  <a:pt x="1607642" y="63720"/>
                </a:cubicBezTo>
                <a:cubicBezTo>
                  <a:pt x="1617737" y="63721"/>
                  <a:pt x="1625079" y="65556"/>
                  <a:pt x="1629668" y="69227"/>
                </a:cubicBezTo>
                <a:cubicBezTo>
                  <a:pt x="1630585" y="70145"/>
                  <a:pt x="1631962" y="71980"/>
                  <a:pt x="1633798" y="74734"/>
                </a:cubicBezTo>
                <a:lnTo>
                  <a:pt x="1635174" y="70604"/>
                </a:lnTo>
                <a:cubicBezTo>
                  <a:pt x="1638845" y="66933"/>
                  <a:pt x="1641599" y="65097"/>
                  <a:pt x="1643434" y="65097"/>
                </a:cubicBezTo>
                <a:cubicBezTo>
                  <a:pt x="1651694" y="63262"/>
                  <a:pt x="1667755" y="61885"/>
                  <a:pt x="1691618" y="60967"/>
                </a:cubicBezTo>
                <a:lnTo>
                  <a:pt x="1701254" y="32057"/>
                </a:lnTo>
                <a:cubicBezTo>
                  <a:pt x="1703090" y="27469"/>
                  <a:pt x="1705843" y="25174"/>
                  <a:pt x="1709514" y="25174"/>
                </a:cubicBezTo>
                <a:close/>
                <a:moveTo>
                  <a:pt x="2187215" y="62344"/>
                </a:moveTo>
                <a:cubicBezTo>
                  <a:pt x="2191804" y="62344"/>
                  <a:pt x="2195016" y="63261"/>
                  <a:pt x="2196851" y="65097"/>
                </a:cubicBezTo>
                <a:cubicBezTo>
                  <a:pt x="2198687" y="66015"/>
                  <a:pt x="2200523" y="68768"/>
                  <a:pt x="2202358" y="73357"/>
                </a:cubicBezTo>
                <a:lnTo>
                  <a:pt x="2203735" y="73357"/>
                </a:lnTo>
                <a:cubicBezTo>
                  <a:pt x="2208324" y="73357"/>
                  <a:pt x="2211536" y="74275"/>
                  <a:pt x="2213371" y="76111"/>
                </a:cubicBezTo>
                <a:cubicBezTo>
                  <a:pt x="2217961" y="78864"/>
                  <a:pt x="2220255" y="84829"/>
                  <a:pt x="2220255" y="94007"/>
                </a:cubicBezTo>
                <a:lnTo>
                  <a:pt x="2220255" y="99514"/>
                </a:lnTo>
                <a:cubicBezTo>
                  <a:pt x="2220255" y="105938"/>
                  <a:pt x="2218878" y="111445"/>
                  <a:pt x="2216125" y="116033"/>
                </a:cubicBezTo>
                <a:cubicBezTo>
                  <a:pt x="2212454" y="117869"/>
                  <a:pt x="2210159" y="118787"/>
                  <a:pt x="2209242" y="118787"/>
                </a:cubicBezTo>
                <a:lnTo>
                  <a:pt x="2184462" y="117410"/>
                </a:lnTo>
                <a:lnTo>
                  <a:pt x="2165189" y="117410"/>
                </a:lnTo>
                <a:cubicBezTo>
                  <a:pt x="2152340" y="128424"/>
                  <a:pt x="2141326" y="140355"/>
                  <a:pt x="2132149" y="153203"/>
                </a:cubicBezTo>
                <a:lnTo>
                  <a:pt x="2134903" y="157334"/>
                </a:lnTo>
                <a:cubicBezTo>
                  <a:pt x="2140409" y="157334"/>
                  <a:pt x="2144998" y="159169"/>
                  <a:pt x="2148669" y="162840"/>
                </a:cubicBezTo>
                <a:cubicBezTo>
                  <a:pt x="2148669" y="162840"/>
                  <a:pt x="2148898" y="162611"/>
                  <a:pt x="2149357" y="162152"/>
                </a:cubicBezTo>
                <a:cubicBezTo>
                  <a:pt x="2149816" y="161693"/>
                  <a:pt x="2150046" y="161464"/>
                  <a:pt x="2150046" y="161464"/>
                </a:cubicBezTo>
                <a:cubicBezTo>
                  <a:pt x="2152799" y="157792"/>
                  <a:pt x="2157388" y="155039"/>
                  <a:pt x="2163812" y="153204"/>
                </a:cubicBezTo>
                <a:cubicBezTo>
                  <a:pt x="2167483" y="151368"/>
                  <a:pt x="2170695" y="151368"/>
                  <a:pt x="2173449" y="153203"/>
                </a:cubicBezTo>
                <a:cubicBezTo>
                  <a:pt x="2178955" y="156875"/>
                  <a:pt x="2183085" y="160087"/>
                  <a:pt x="2185839" y="162840"/>
                </a:cubicBezTo>
                <a:lnTo>
                  <a:pt x="2189968" y="164217"/>
                </a:lnTo>
                <a:cubicBezTo>
                  <a:pt x="2197311" y="168806"/>
                  <a:pt x="2208783" y="180278"/>
                  <a:pt x="2224385" y="198633"/>
                </a:cubicBezTo>
                <a:cubicBezTo>
                  <a:pt x="2226221" y="202304"/>
                  <a:pt x="2226679" y="205976"/>
                  <a:pt x="2225761" y="209647"/>
                </a:cubicBezTo>
                <a:cubicBezTo>
                  <a:pt x="2221173" y="223413"/>
                  <a:pt x="2212913" y="231673"/>
                  <a:pt x="2200982" y="234427"/>
                </a:cubicBezTo>
                <a:cubicBezTo>
                  <a:pt x="2196393" y="234426"/>
                  <a:pt x="2193639" y="233509"/>
                  <a:pt x="2192722" y="231673"/>
                </a:cubicBezTo>
                <a:lnTo>
                  <a:pt x="2183085" y="223413"/>
                </a:lnTo>
                <a:cubicBezTo>
                  <a:pt x="2180332" y="223413"/>
                  <a:pt x="2178037" y="222495"/>
                  <a:pt x="2176202" y="220660"/>
                </a:cubicBezTo>
                <a:cubicBezTo>
                  <a:pt x="2171613" y="216989"/>
                  <a:pt x="2163812" y="209646"/>
                  <a:pt x="2152799" y="198633"/>
                </a:cubicBezTo>
                <a:lnTo>
                  <a:pt x="2155552" y="233050"/>
                </a:lnTo>
                <a:lnTo>
                  <a:pt x="2156929" y="261960"/>
                </a:lnTo>
                <a:cubicBezTo>
                  <a:pt x="2156929" y="273891"/>
                  <a:pt x="2157388" y="282610"/>
                  <a:pt x="2158305" y="288116"/>
                </a:cubicBezTo>
                <a:cubicBezTo>
                  <a:pt x="2158305" y="293623"/>
                  <a:pt x="2157388" y="297294"/>
                  <a:pt x="2155552" y="299130"/>
                </a:cubicBezTo>
                <a:cubicBezTo>
                  <a:pt x="2149128" y="305554"/>
                  <a:pt x="2142244" y="308766"/>
                  <a:pt x="2134902" y="308766"/>
                </a:cubicBezTo>
                <a:cubicBezTo>
                  <a:pt x="2127559" y="308766"/>
                  <a:pt x="2121136" y="306013"/>
                  <a:pt x="2115629" y="300506"/>
                </a:cubicBezTo>
                <a:cubicBezTo>
                  <a:pt x="2113793" y="300506"/>
                  <a:pt x="2112875" y="299588"/>
                  <a:pt x="2112876" y="297753"/>
                </a:cubicBezTo>
                <a:cubicBezTo>
                  <a:pt x="2108287" y="296835"/>
                  <a:pt x="2103698" y="294082"/>
                  <a:pt x="2099109" y="289493"/>
                </a:cubicBezTo>
                <a:cubicBezTo>
                  <a:pt x="2096356" y="286740"/>
                  <a:pt x="2094979" y="283527"/>
                  <a:pt x="2094979" y="279856"/>
                </a:cubicBezTo>
                <a:cubicBezTo>
                  <a:pt x="2094061" y="274349"/>
                  <a:pt x="2093602" y="266089"/>
                  <a:pt x="2093602" y="255076"/>
                </a:cubicBezTo>
                <a:lnTo>
                  <a:pt x="2092225" y="226166"/>
                </a:lnTo>
                <a:lnTo>
                  <a:pt x="2090849" y="200010"/>
                </a:lnTo>
                <a:lnTo>
                  <a:pt x="2082589" y="208270"/>
                </a:lnTo>
                <a:cubicBezTo>
                  <a:pt x="2078918" y="211941"/>
                  <a:pt x="2076165" y="213777"/>
                  <a:pt x="2074329" y="213776"/>
                </a:cubicBezTo>
                <a:lnTo>
                  <a:pt x="2071576" y="213776"/>
                </a:lnTo>
                <a:cubicBezTo>
                  <a:pt x="2064233" y="213776"/>
                  <a:pt x="2058268" y="211941"/>
                  <a:pt x="2053679" y="208270"/>
                </a:cubicBezTo>
                <a:lnTo>
                  <a:pt x="2048173" y="202763"/>
                </a:lnTo>
                <a:lnTo>
                  <a:pt x="2039912" y="198633"/>
                </a:lnTo>
                <a:cubicBezTo>
                  <a:pt x="2038077" y="200469"/>
                  <a:pt x="2037159" y="201387"/>
                  <a:pt x="2037159" y="201387"/>
                </a:cubicBezTo>
                <a:cubicBezTo>
                  <a:pt x="2034406" y="203222"/>
                  <a:pt x="2030735" y="203222"/>
                  <a:pt x="2026146" y="201387"/>
                </a:cubicBezTo>
                <a:lnTo>
                  <a:pt x="2017886" y="201387"/>
                </a:lnTo>
                <a:lnTo>
                  <a:pt x="2013756" y="201387"/>
                </a:lnTo>
                <a:lnTo>
                  <a:pt x="2013756" y="211023"/>
                </a:lnTo>
                <a:cubicBezTo>
                  <a:pt x="2015592" y="211023"/>
                  <a:pt x="2016968" y="210564"/>
                  <a:pt x="2017886" y="209647"/>
                </a:cubicBezTo>
                <a:lnTo>
                  <a:pt x="2022016" y="209647"/>
                </a:lnTo>
                <a:cubicBezTo>
                  <a:pt x="2027523" y="209647"/>
                  <a:pt x="2031652" y="213318"/>
                  <a:pt x="2034406" y="220660"/>
                </a:cubicBezTo>
                <a:lnTo>
                  <a:pt x="2038536" y="220660"/>
                </a:lnTo>
                <a:cubicBezTo>
                  <a:pt x="2044960" y="220660"/>
                  <a:pt x="2050008" y="226625"/>
                  <a:pt x="2053679" y="238557"/>
                </a:cubicBezTo>
                <a:lnTo>
                  <a:pt x="2055056" y="248193"/>
                </a:lnTo>
                <a:cubicBezTo>
                  <a:pt x="2055055" y="252782"/>
                  <a:pt x="2053680" y="257371"/>
                  <a:pt x="2050926" y="261959"/>
                </a:cubicBezTo>
                <a:cubicBezTo>
                  <a:pt x="2049090" y="263795"/>
                  <a:pt x="2045879" y="265631"/>
                  <a:pt x="2041289" y="267466"/>
                </a:cubicBezTo>
                <a:cubicBezTo>
                  <a:pt x="2038536" y="268384"/>
                  <a:pt x="2035323" y="268843"/>
                  <a:pt x="2031653" y="268843"/>
                </a:cubicBezTo>
                <a:lnTo>
                  <a:pt x="1980716" y="278480"/>
                </a:lnTo>
                <a:lnTo>
                  <a:pt x="1971080" y="279856"/>
                </a:lnTo>
                <a:lnTo>
                  <a:pt x="1949053" y="283986"/>
                </a:lnTo>
                <a:cubicBezTo>
                  <a:pt x="1945382" y="283986"/>
                  <a:pt x="1942170" y="283527"/>
                  <a:pt x="1939416" y="282609"/>
                </a:cubicBezTo>
                <a:cubicBezTo>
                  <a:pt x="1935745" y="279856"/>
                  <a:pt x="1932533" y="276644"/>
                  <a:pt x="1929779" y="272973"/>
                </a:cubicBezTo>
                <a:cubicBezTo>
                  <a:pt x="1927026" y="272973"/>
                  <a:pt x="1924732" y="272514"/>
                  <a:pt x="1922896" y="271596"/>
                </a:cubicBezTo>
                <a:cubicBezTo>
                  <a:pt x="1917389" y="268843"/>
                  <a:pt x="1913719" y="263795"/>
                  <a:pt x="1911883" y="256453"/>
                </a:cubicBezTo>
                <a:lnTo>
                  <a:pt x="1910507" y="246816"/>
                </a:lnTo>
                <a:cubicBezTo>
                  <a:pt x="1910506" y="237639"/>
                  <a:pt x="1913719" y="231673"/>
                  <a:pt x="1920143" y="228920"/>
                </a:cubicBezTo>
                <a:lnTo>
                  <a:pt x="1951806" y="222036"/>
                </a:lnTo>
                <a:lnTo>
                  <a:pt x="1949053" y="195880"/>
                </a:lnTo>
                <a:cubicBezTo>
                  <a:pt x="1937122" y="194044"/>
                  <a:pt x="1931156" y="191291"/>
                  <a:pt x="1931157" y="187620"/>
                </a:cubicBezTo>
                <a:cubicBezTo>
                  <a:pt x="1930238" y="187620"/>
                  <a:pt x="1929780" y="186243"/>
                  <a:pt x="1929780" y="183490"/>
                </a:cubicBezTo>
                <a:cubicBezTo>
                  <a:pt x="1919684" y="181654"/>
                  <a:pt x="1914637" y="179360"/>
                  <a:pt x="1914637" y="176607"/>
                </a:cubicBezTo>
                <a:cubicBezTo>
                  <a:pt x="1913719" y="176607"/>
                  <a:pt x="1912801" y="173395"/>
                  <a:pt x="1911883" y="166970"/>
                </a:cubicBezTo>
                <a:lnTo>
                  <a:pt x="1910507" y="161463"/>
                </a:lnTo>
                <a:cubicBezTo>
                  <a:pt x="1910506" y="149532"/>
                  <a:pt x="1914177" y="142190"/>
                  <a:pt x="1921520" y="139437"/>
                </a:cubicBezTo>
                <a:cubicBezTo>
                  <a:pt x="1924273" y="138519"/>
                  <a:pt x="1926567" y="138289"/>
                  <a:pt x="1928403" y="138749"/>
                </a:cubicBezTo>
                <a:cubicBezTo>
                  <a:pt x="1930238" y="139208"/>
                  <a:pt x="1931615" y="139437"/>
                  <a:pt x="1932533" y="139437"/>
                </a:cubicBezTo>
                <a:lnTo>
                  <a:pt x="1936663" y="139437"/>
                </a:lnTo>
                <a:lnTo>
                  <a:pt x="1946300" y="139437"/>
                </a:lnTo>
                <a:lnTo>
                  <a:pt x="1944923" y="121540"/>
                </a:lnTo>
                <a:lnTo>
                  <a:pt x="1936663" y="120164"/>
                </a:lnTo>
                <a:cubicBezTo>
                  <a:pt x="1932992" y="119246"/>
                  <a:pt x="1929320" y="116034"/>
                  <a:pt x="1925650" y="110527"/>
                </a:cubicBezTo>
                <a:lnTo>
                  <a:pt x="1920143" y="109151"/>
                </a:lnTo>
                <a:cubicBezTo>
                  <a:pt x="1912801" y="106397"/>
                  <a:pt x="1909130" y="100432"/>
                  <a:pt x="1909130" y="91254"/>
                </a:cubicBezTo>
                <a:cubicBezTo>
                  <a:pt x="1909130" y="85747"/>
                  <a:pt x="1910506" y="80241"/>
                  <a:pt x="1913260" y="74734"/>
                </a:cubicBezTo>
                <a:cubicBezTo>
                  <a:pt x="1916013" y="69227"/>
                  <a:pt x="1919226" y="66015"/>
                  <a:pt x="1922896" y="65097"/>
                </a:cubicBezTo>
                <a:cubicBezTo>
                  <a:pt x="1936663" y="65097"/>
                  <a:pt x="1967408" y="67851"/>
                  <a:pt x="2015133" y="73357"/>
                </a:cubicBezTo>
                <a:cubicBezTo>
                  <a:pt x="2019722" y="73357"/>
                  <a:pt x="2022934" y="74275"/>
                  <a:pt x="2024769" y="76111"/>
                </a:cubicBezTo>
                <a:cubicBezTo>
                  <a:pt x="2025687" y="76110"/>
                  <a:pt x="2027064" y="77028"/>
                  <a:pt x="2028899" y="78864"/>
                </a:cubicBezTo>
                <a:lnTo>
                  <a:pt x="2028899" y="76110"/>
                </a:lnTo>
                <a:cubicBezTo>
                  <a:pt x="2029817" y="71522"/>
                  <a:pt x="2031423" y="66933"/>
                  <a:pt x="2033717" y="62344"/>
                </a:cubicBezTo>
                <a:cubicBezTo>
                  <a:pt x="2036012" y="57755"/>
                  <a:pt x="2038077" y="55460"/>
                  <a:pt x="2039913" y="55461"/>
                </a:cubicBezTo>
                <a:cubicBezTo>
                  <a:pt x="2039912" y="53625"/>
                  <a:pt x="2089013" y="55920"/>
                  <a:pt x="2187215" y="62344"/>
                </a:cubicBezTo>
                <a:close/>
                <a:moveTo>
                  <a:pt x="4209528" y="252323"/>
                </a:moveTo>
                <a:lnTo>
                  <a:pt x="4140696" y="255076"/>
                </a:lnTo>
                <a:lnTo>
                  <a:pt x="4139319" y="257830"/>
                </a:lnTo>
                <a:cubicBezTo>
                  <a:pt x="4173277" y="255994"/>
                  <a:pt x="4196680" y="254159"/>
                  <a:pt x="4209528" y="252323"/>
                </a:cubicBezTo>
                <a:close/>
                <a:moveTo>
                  <a:pt x="2680060" y="107774"/>
                </a:moveTo>
                <a:cubicBezTo>
                  <a:pt x="2674552" y="107773"/>
                  <a:pt x="2668129" y="110068"/>
                  <a:pt x="2660786" y="114657"/>
                </a:cubicBezTo>
                <a:lnTo>
                  <a:pt x="2663540" y="140813"/>
                </a:lnTo>
                <a:cubicBezTo>
                  <a:pt x="2658950" y="141731"/>
                  <a:pt x="2652985" y="142190"/>
                  <a:pt x="2645643" y="142190"/>
                </a:cubicBezTo>
                <a:cubicBezTo>
                  <a:pt x="2638301" y="142190"/>
                  <a:pt x="2633253" y="142649"/>
                  <a:pt x="2630500" y="143567"/>
                </a:cubicBezTo>
                <a:cubicBezTo>
                  <a:pt x="2628664" y="149074"/>
                  <a:pt x="2627746" y="153662"/>
                  <a:pt x="2627747" y="157333"/>
                </a:cubicBezTo>
                <a:cubicBezTo>
                  <a:pt x="2627747" y="161922"/>
                  <a:pt x="2629123" y="166970"/>
                  <a:pt x="2631877" y="172477"/>
                </a:cubicBezTo>
                <a:cubicBezTo>
                  <a:pt x="2636465" y="171559"/>
                  <a:pt x="2642431" y="171100"/>
                  <a:pt x="2649773" y="171100"/>
                </a:cubicBezTo>
                <a:cubicBezTo>
                  <a:pt x="2657115" y="171100"/>
                  <a:pt x="2662163" y="170641"/>
                  <a:pt x="2664916" y="169723"/>
                </a:cubicBezTo>
                <a:cubicBezTo>
                  <a:pt x="2665834" y="170641"/>
                  <a:pt x="2667210" y="181195"/>
                  <a:pt x="2669046" y="201387"/>
                </a:cubicBezTo>
                <a:lnTo>
                  <a:pt x="2674553" y="283986"/>
                </a:lnTo>
                <a:cubicBezTo>
                  <a:pt x="2680059" y="285822"/>
                  <a:pt x="2684189" y="286739"/>
                  <a:pt x="2686942" y="286739"/>
                </a:cubicBezTo>
                <a:cubicBezTo>
                  <a:pt x="2693367" y="286739"/>
                  <a:pt x="2700251" y="284445"/>
                  <a:pt x="2707593" y="279856"/>
                </a:cubicBezTo>
                <a:cubicBezTo>
                  <a:pt x="2704840" y="264254"/>
                  <a:pt x="2702086" y="237180"/>
                  <a:pt x="2699333" y="198633"/>
                </a:cubicBezTo>
                <a:lnTo>
                  <a:pt x="2717229" y="226166"/>
                </a:lnTo>
                <a:lnTo>
                  <a:pt x="2721359" y="227543"/>
                </a:lnTo>
                <a:cubicBezTo>
                  <a:pt x="2727784" y="227543"/>
                  <a:pt x="2734208" y="222037"/>
                  <a:pt x="2740632" y="211023"/>
                </a:cubicBezTo>
                <a:lnTo>
                  <a:pt x="2719983" y="179360"/>
                </a:lnTo>
                <a:lnTo>
                  <a:pt x="2717229" y="179360"/>
                </a:lnTo>
                <a:cubicBezTo>
                  <a:pt x="2710805" y="179360"/>
                  <a:pt x="2704380" y="182572"/>
                  <a:pt x="2697956" y="188997"/>
                </a:cubicBezTo>
                <a:lnTo>
                  <a:pt x="2697956" y="177983"/>
                </a:lnTo>
                <a:cubicBezTo>
                  <a:pt x="2697038" y="176148"/>
                  <a:pt x="2696579" y="172936"/>
                  <a:pt x="2696580" y="168347"/>
                </a:cubicBezTo>
                <a:cubicBezTo>
                  <a:pt x="2699333" y="167429"/>
                  <a:pt x="2704380" y="166970"/>
                  <a:pt x="2711723" y="166970"/>
                </a:cubicBezTo>
                <a:lnTo>
                  <a:pt x="2730996" y="166970"/>
                </a:lnTo>
                <a:cubicBezTo>
                  <a:pt x="2732832" y="163299"/>
                  <a:pt x="2733749" y="158251"/>
                  <a:pt x="2733749" y="151827"/>
                </a:cubicBezTo>
                <a:cubicBezTo>
                  <a:pt x="2733749" y="145403"/>
                  <a:pt x="2732832" y="140814"/>
                  <a:pt x="2730996" y="138060"/>
                </a:cubicBezTo>
                <a:lnTo>
                  <a:pt x="2693826" y="139437"/>
                </a:lnTo>
                <a:lnTo>
                  <a:pt x="2691073" y="110527"/>
                </a:lnTo>
                <a:cubicBezTo>
                  <a:pt x="2685566" y="108692"/>
                  <a:pt x="2681895" y="107774"/>
                  <a:pt x="2680060" y="107774"/>
                </a:cubicBezTo>
                <a:close/>
                <a:moveTo>
                  <a:pt x="2502470" y="82994"/>
                </a:moveTo>
                <a:cubicBezTo>
                  <a:pt x="2496964" y="82076"/>
                  <a:pt x="2492375" y="82076"/>
                  <a:pt x="2488704" y="82994"/>
                </a:cubicBezTo>
                <a:lnTo>
                  <a:pt x="2473560" y="107774"/>
                </a:lnTo>
                <a:lnTo>
                  <a:pt x="2439143" y="107774"/>
                </a:lnTo>
                <a:lnTo>
                  <a:pt x="2419871" y="82994"/>
                </a:lnTo>
                <a:cubicBezTo>
                  <a:pt x="2412528" y="82994"/>
                  <a:pt x="2405645" y="87583"/>
                  <a:pt x="2399221" y="96760"/>
                </a:cubicBezTo>
                <a:lnTo>
                  <a:pt x="2407480" y="109150"/>
                </a:lnTo>
                <a:lnTo>
                  <a:pt x="2368934" y="109150"/>
                </a:lnTo>
                <a:cubicBezTo>
                  <a:pt x="2368017" y="110068"/>
                  <a:pt x="2367558" y="113280"/>
                  <a:pt x="2367558" y="118787"/>
                </a:cubicBezTo>
                <a:cubicBezTo>
                  <a:pt x="2367558" y="125212"/>
                  <a:pt x="2368017" y="131177"/>
                  <a:pt x="2368934" y="136683"/>
                </a:cubicBezTo>
                <a:lnTo>
                  <a:pt x="2542394" y="133931"/>
                </a:lnTo>
                <a:cubicBezTo>
                  <a:pt x="2546982" y="129342"/>
                  <a:pt x="2549277" y="124753"/>
                  <a:pt x="2549277" y="120163"/>
                </a:cubicBezTo>
                <a:lnTo>
                  <a:pt x="2546523" y="106397"/>
                </a:lnTo>
                <a:lnTo>
                  <a:pt x="2502470" y="107774"/>
                </a:lnTo>
                <a:lnTo>
                  <a:pt x="2512107" y="91254"/>
                </a:lnTo>
                <a:close/>
                <a:moveTo>
                  <a:pt x="3501926" y="173853"/>
                </a:moveTo>
                <a:lnTo>
                  <a:pt x="3499172" y="173853"/>
                </a:lnTo>
                <a:cubicBezTo>
                  <a:pt x="3496420" y="173853"/>
                  <a:pt x="3493666" y="176148"/>
                  <a:pt x="3490912" y="180737"/>
                </a:cubicBezTo>
                <a:cubicBezTo>
                  <a:pt x="3485406" y="187161"/>
                  <a:pt x="3482652" y="192668"/>
                  <a:pt x="3482653" y="197257"/>
                </a:cubicBezTo>
                <a:lnTo>
                  <a:pt x="3482652" y="198633"/>
                </a:lnTo>
                <a:lnTo>
                  <a:pt x="3488159" y="202763"/>
                </a:lnTo>
                <a:cubicBezTo>
                  <a:pt x="3490912" y="205517"/>
                  <a:pt x="3493665" y="207352"/>
                  <a:pt x="3496419" y="208270"/>
                </a:cubicBezTo>
                <a:cubicBezTo>
                  <a:pt x="3497336" y="208270"/>
                  <a:pt x="3501007" y="210564"/>
                  <a:pt x="3507433" y="215153"/>
                </a:cubicBezTo>
                <a:lnTo>
                  <a:pt x="3517069" y="226167"/>
                </a:lnTo>
                <a:cubicBezTo>
                  <a:pt x="3521658" y="226166"/>
                  <a:pt x="3526705" y="223413"/>
                  <a:pt x="3532212" y="217906"/>
                </a:cubicBezTo>
                <a:cubicBezTo>
                  <a:pt x="3536801" y="213317"/>
                  <a:pt x="3539096" y="209188"/>
                  <a:pt x="3539095" y="205516"/>
                </a:cubicBezTo>
                <a:cubicBezTo>
                  <a:pt x="3526246" y="189915"/>
                  <a:pt x="3513857" y="179360"/>
                  <a:pt x="3501926" y="173853"/>
                </a:cubicBezTo>
                <a:close/>
                <a:moveTo>
                  <a:pt x="2316621" y="60967"/>
                </a:moveTo>
                <a:lnTo>
                  <a:pt x="2301478" y="65097"/>
                </a:lnTo>
                <a:lnTo>
                  <a:pt x="2301478" y="109151"/>
                </a:lnTo>
                <a:lnTo>
                  <a:pt x="2276698" y="107773"/>
                </a:lnTo>
                <a:lnTo>
                  <a:pt x="2273945" y="120164"/>
                </a:lnTo>
                <a:lnTo>
                  <a:pt x="2273945" y="125670"/>
                </a:lnTo>
                <a:cubicBezTo>
                  <a:pt x="2273945" y="130259"/>
                  <a:pt x="2274404" y="133930"/>
                  <a:pt x="2275322" y="136683"/>
                </a:cubicBezTo>
                <a:lnTo>
                  <a:pt x="2302855" y="138060"/>
                </a:lnTo>
                <a:cubicBezTo>
                  <a:pt x="2302855" y="153662"/>
                  <a:pt x="2303314" y="165593"/>
                  <a:pt x="2304231" y="173853"/>
                </a:cubicBezTo>
                <a:cubicBezTo>
                  <a:pt x="2304231" y="193127"/>
                  <a:pt x="2304690" y="207811"/>
                  <a:pt x="2305608" y="217907"/>
                </a:cubicBezTo>
                <a:lnTo>
                  <a:pt x="2279451" y="223413"/>
                </a:lnTo>
                <a:cubicBezTo>
                  <a:pt x="2278534" y="224331"/>
                  <a:pt x="2278993" y="228461"/>
                  <a:pt x="2280828" y="235803"/>
                </a:cubicBezTo>
                <a:cubicBezTo>
                  <a:pt x="2281746" y="243145"/>
                  <a:pt x="2284041" y="248652"/>
                  <a:pt x="2287711" y="252323"/>
                </a:cubicBezTo>
                <a:lnTo>
                  <a:pt x="2357921" y="238556"/>
                </a:lnTo>
                <a:cubicBezTo>
                  <a:pt x="2358838" y="235803"/>
                  <a:pt x="2359298" y="231214"/>
                  <a:pt x="2359297" y="224790"/>
                </a:cubicBezTo>
                <a:cubicBezTo>
                  <a:pt x="2358380" y="216530"/>
                  <a:pt x="2355627" y="211023"/>
                  <a:pt x="2351038" y="208270"/>
                </a:cubicBezTo>
                <a:lnTo>
                  <a:pt x="2334518" y="212400"/>
                </a:lnTo>
                <a:cubicBezTo>
                  <a:pt x="2333600" y="204140"/>
                  <a:pt x="2333141" y="191291"/>
                  <a:pt x="2333141" y="173853"/>
                </a:cubicBezTo>
                <a:cubicBezTo>
                  <a:pt x="2333141" y="158251"/>
                  <a:pt x="2332682" y="146779"/>
                  <a:pt x="2331764" y="139437"/>
                </a:cubicBezTo>
                <a:lnTo>
                  <a:pt x="2355167" y="140814"/>
                </a:lnTo>
                <a:cubicBezTo>
                  <a:pt x="2356086" y="135307"/>
                  <a:pt x="2357462" y="131636"/>
                  <a:pt x="2359298" y="129800"/>
                </a:cubicBezTo>
                <a:lnTo>
                  <a:pt x="2359298" y="124294"/>
                </a:lnTo>
                <a:cubicBezTo>
                  <a:pt x="2359298" y="118787"/>
                  <a:pt x="2358838" y="114657"/>
                  <a:pt x="2357921" y="111904"/>
                </a:cubicBezTo>
                <a:lnTo>
                  <a:pt x="2331764" y="110527"/>
                </a:lnTo>
                <a:lnTo>
                  <a:pt x="2329011" y="63720"/>
                </a:lnTo>
                <a:cubicBezTo>
                  <a:pt x="2327175" y="61885"/>
                  <a:pt x="2323045" y="60967"/>
                  <a:pt x="2316621" y="60967"/>
                </a:cubicBezTo>
                <a:close/>
                <a:moveTo>
                  <a:pt x="3774505" y="197257"/>
                </a:moveTo>
                <a:lnTo>
                  <a:pt x="3774504" y="200010"/>
                </a:lnTo>
                <a:lnTo>
                  <a:pt x="3775881" y="200010"/>
                </a:lnTo>
                <a:close/>
                <a:moveTo>
                  <a:pt x="3404183" y="160087"/>
                </a:moveTo>
                <a:lnTo>
                  <a:pt x="3402807" y="160087"/>
                </a:lnTo>
                <a:lnTo>
                  <a:pt x="3401430" y="169723"/>
                </a:lnTo>
                <a:lnTo>
                  <a:pt x="3401429" y="177983"/>
                </a:lnTo>
                <a:lnTo>
                  <a:pt x="3402806" y="177983"/>
                </a:lnTo>
                <a:cubicBezTo>
                  <a:pt x="3408313" y="177983"/>
                  <a:pt x="3414737" y="178901"/>
                  <a:pt x="3422079" y="180737"/>
                </a:cubicBezTo>
                <a:lnTo>
                  <a:pt x="3424833" y="182113"/>
                </a:lnTo>
                <a:lnTo>
                  <a:pt x="3424833" y="172477"/>
                </a:lnTo>
                <a:lnTo>
                  <a:pt x="3417949" y="171100"/>
                </a:lnTo>
                <a:cubicBezTo>
                  <a:pt x="3414278" y="171100"/>
                  <a:pt x="3411984" y="170641"/>
                  <a:pt x="3411066" y="169723"/>
                </a:cubicBezTo>
                <a:cubicBezTo>
                  <a:pt x="3408312" y="167888"/>
                  <a:pt x="3406477" y="166052"/>
                  <a:pt x="3405559" y="164217"/>
                </a:cubicBezTo>
                <a:cubicBezTo>
                  <a:pt x="3404641" y="163299"/>
                  <a:pt x="3404182" y="161922"/>
                  <a:pt x="3404183" y="160087"/>
                </a:cubicBezTo>
                <a:close/>
                <a:moveTo>
                  <a:pt x="3090304" y="129800"/>
                </a:moveTo>
                <a:cubicBezTo>
                  <a:pt x="3088469" y="127965"/>
                  <a:pt x="3085256" y="130718"/>
                  <a:pt x="3080668" y="138060"/>
                </a:cubicBezTo>
                <a:cubicBezTo>
                  <a:pt x="3076079" y="145402"/>
                  <a:pt x="3073784" y="151368"/>
                  <a:pt x="3073784" y="155957"/>
                </a:cubicBezTo>
                <a:lnTo>
                  <a:pt x="3073784" y="158710"/>
                </a:lnTo>
                <a:lnTo>
                  <a:pt x="3109578" y="180737"/>
                </a:lnTo>
                <a:cubicBezTo>
                  <a:pt x="3113249" y="179819"/>
                  <a:pt x="3117379" y="175689"/>
                  <a:pt x="3121968" y="168347"/>
                </a:cubicBezTo>
                <a:cubicBezTo>
                  <a:pt x="3125639" y="161922"/>
                  <a:pt x="3127474" y="156415"/>
                  <a:pt x="3127474" y="151827"/>
                </a:cubicBezTo>
                <a:lnTo>
                  <a:pt x="3127474" y="150450"/>
                </a:lnTo>
                <a:close/>
                <a:moveTo>
                  <a:pt x="4215035" y="231673"/>
                </a:moveTo>
                <a:lnTo>
                  <a:pt x="4217789" y="245440"/>
                </a:lnTo>
                <a:lnTo>
                  <a:pt x="4217788" y="259206"/>
                </a:lnTo>
                <a:cubicBezTo>
                  <a:pt x="4196680" y="263795"/>
                  <a:pt x="4161346" y="266548"/>
                  <a:pt x="4111787" y="267466"/>
                </a:cubicBezTo>
                <a:lnTo>
                  <a:pt x="4111786" y="263336"/>
                </a:lnTo>
                <a:cubicBezTo>
                  <a:pt x="4111787" y="261501"/>
                  <a:pt x="4113621" y="252323"/>
                  <a:pt x="4117292" y="235803"/>
                </a:cubicBezTo>
                <a:close/>
                <a:moveTo>
                  <a:pt x="4505511" y="255077"/>
                </a:moveTo>
                <a:lnTo>
                  <a:pt x="4504134" y="263336"/>
                </a:lnTo>
                <a:lnTo>
                  <a:pt x="4504134" y="266090"/>
                </a:lnTo>
                <a:lnTo>
                  <a:pt x="4515148" y="266090"/>
                </a:lnTo>
                <a:lnTo>
                  <a:pt x="4506888" y="256453"/>
                </a:lnTo>
                <a:close/>
                <a:moveTo>
                  <a:pt x="3551485" y="150450"/>
                </a:moveTo>
                <a:lnTo>
                  <a:pt x="3532212" y="150450"/>
                </a:lnTo>
                <a:cubicBezTo>
                  <a:pt x="3523034" y="150450"/>
                  <a:pt x="3517069" y="149991"/>
                  <a:pt x="3514315" y="149074"/>
                </a:cubicBezTo>
                <a:lnTo>
                  <a:pt x="3511563" y="155957"/>
                </a:lnTo>
                <a:cubicBezTo>
                  <a:pt x="3509727" y="158710"/>
                  <a:pt x="3507433" y="161005"/>
                  <a:pt x="3504679" y="162840"/>
                </a:cubicBezTo>
                <a:lnTo>
                  <a:pt x="3499173" y="164217"/>
                </a:lnTo>
                <a:cubicBezTo>
                  <a:pt x="3496419" y="164217"/>
                  <a:pt x="3492289" y="163299"/>
                  <a:pt x="3486782" y="161463"/>
                </a:cubicBezTo>
                <a:lnTo>
                  <a:pt x="3486782" y="164217"/>
                </a:lnTo>
                <a:lnTo>
                  <a:pt x="3486783" y="171100"/>
                </a:lnTo>
                <a:cubicBezTo>
                  <a:pt x="3492289" y="165593"/>
                  <a:pt x="3498255" y="163758"/>
                  <a:pt x="3504680" y="165593"/>
                </a:cubicBezTo>
                <a:cubicBezTo>
                  <a:pt x="3512022" y="168347"/>
                  <a:pt x="3518446" y="172477"/>
                  <a:pt x="3523952" y="177984"/>
                </a:cubicBezTo>
                <a:cubicBezTo>
                  <a:pt x="3530377" y="180737"/>
                  <a:pt x="3538178" y="186244"/>
                  <a:pt x="3547356" y="194503"/>
                </a:cubicBezTo>
                <a:close/>
                <a:moveTo>
                  <a:pt x="4581227" y="246816"/>
                </a:moveTo>
                <a:cubicBezTo>
                  <a:pt x="4579392" y="248652"/>
                  <a:pt x="4577096" y="249570"/>
                  <a:pt x="4574344" y="249570"/>
                </a:cubicBezTo>
                <a:lnTo>
                  <a:pt x="4563331" y="249570"/>
                </a:lnTo>
                <a:lnTo>
                  <a:pt x="4568837" y="255076"/>
                </a:lnTo>
                <a:lnTo>
                  <a:pt x="4574344" y="261959"/>
                </a:lnTo>
                <a:lnTo>
                  <a:pt x="4599123" y="256453"/>
                </a:lnTo>
                <a:lnTo>
                  <a:pt x="4594994" y="253700"/>
                </a:lnTo>
                <a:lnTo>
                  <a:pt x="4592240" y="249569"/>
                </a:lnTo>
                <a:close/>
                <a:moveTo>
                  <a:pt x="4458705" y="234426"/>
                </a:moveTo>
                <a:cubicBezTo>
                  <a:pt x="4450445" y="250946"/>
                  <a:pt x="4446315" y="265631"/>
                  <a:pt x="4446314" y="278480"/>
                </a:cubicBezTo>
                <a:cubicBezTo>
                  <a:pt x="4446314" y="283986"/>
                  <a:pt x="4447233" y="287657"/>
                  <a:pt x="4449069" y="289493"/>
                </a:cubicBezTo>
                <a:cubicBezTo>
                  <a:pt x="4449986" y="292246"/>
                  <a:pt x="4459622" y="294540"/>
                  <a:pt x="4477978" y="296376"/>
                </a:cubicBezTo>
                <a:cubicBezTo>
                  <a:pt x="4484402" y="297294"/>
                  <a:pt x="4493122" y="297753"/>
                  <a:pt x="4504134" y="297753"/>
                </a:cubicBezTo>
                <a:cubicBezTo>
                  <a:pt x="4506887" y="298671"/>
                  <a:pt x="4511017" y="299130"/>
                  <a:pt x="4516524" y="299130"/>
                </a:cubicBezTo>
                <a:cubicBezTo>
                  <a:pt x="4522949" y="299129"/>
                  <a:pt x="4527537" y="298671"/>
                  <a:pt x="4530291" y="297753"/>
                </a:cubicBezTo>
                <a:lnTo>
                  <a:pt x="4579851" y="292246"/>
                </a:lnTo>
                <a:cubicBezTo>
                  <a:pt x="4573425" y="293164"/>
                  <a:pt x="4585357" y="291329"/>
                  <a:pt x="4615644" y="286739"/>
                </a:cubicBezTo>
                <a:cubicBezTo>
                  <a:pt x="4616562" y="285822"/>
                  <a:pt x="4617020" y="283986"/>
                  <a:pt x="4617020" y="281233"/>
                </a:cubicBezTo>
                <a:cubicBezTo>
                  <a:pt x="4617021" y="275726"/>
                  <a:pt x="4615185" y="269302"/>
                  <a:pt x="4611513" y="261960"/>
                </a:cubicBezTo>
                <a:cubicBezTo>
                  <a:pt x="4581228" y="270220"/>
                  <a:pt x="4551858" y="274350"/>
                  <a:pt x="4523407" y="274349"/>
                </a:cubicBezTo>
                <a:cubicBezTo>
                  <a:pt x="4502298" y="274350"/>
                  <a:pt x="4486696" y="272973"/>
                  <a:pt x="4476602" y="270220"/>
                </a:cubicBezTo>
                <a:lnTo>
                  <a:pt x="4476601" y="267466"/>
                </a:lnTo>
                <a:lnTo>
                  <a:pt x="4480730" y="245440"/>
                </a:lnTo>
                <a:cubicBezTo>
                  <a:pt x="4480731" y="240851"/>
                  <a:pt x="4477978" y="238097"/>
                  <a:pt x="4472471" y="237180"/>
                </a:cubicBezTo>
                <a:close/>
                <a:moveTo>
                  <a:pt x="3365636" y="128424"/>
                </a:moveTo>
                <a:cubicBezTo>
                  <a:pt x="3356459" y="128424"/>
                  <a:pt x="3351869" y="129800"/>
                  <a:pt x="3351870" y="132553"/>
                </a:cubicBezTo>
                <a:cubicBezTo>
                  <a:pt x="3350952" y="135307"/>
                  <a:pt x="3350493" y="141731"/>
                  <a:pt x="3350493" y="151827"/>
                </a:cubicBezTo>
                <a:lnTo>
                  <a:pt x="3346363" y="183490"/>
                </a:lnTo>
                <a:cubicBezTo>
                  <a:pt x="3343609" y="214694"/>
                  <a:pt x="3342692" y="236721"/>
                  <a:pt x="3343610" y="249570"/>
                </a:cubicBezTo>
                <a:cubicBezTo>
                  <a:pt x="3343610" y="255994"/>
                  <a:pt x="3345904" y="261501"/>
                  <a:pt x="3350493" y="266090"/>
                </a:cubicBezTo>
                <a:cubicBezTo>
                  <a:pt x="3355999" y="271596"/>
                  <a:pt x="3360588" y="274808"/>
                  <a:pt x="3364259" y="275726"/>
                </a:cubicBezTo>
                <a:cubicBezTo>
                  <a:pt x="3383533" y="280315"/>
                  <a:pt x="3400970" y="281692"/>
                  <a:pt x="3416573" y="279856"/>
                </a:cubicBezTo>
                <a:cubicBezTo>
                  <a:pt x="3419326" y="278021"/>
                  <a:pt x="3419785" y="273432"/>
                  <a:pt x="3417949" y="266090"/>
                </a:cubicBezTo>
                <a:cubicBezTo>
                  <a:pt x="3416114" y="259665"/>
                  <a:pt x="3414737" y="255994"/>
                  <a:pt x="3413819" y="255076"/>
                </a:cubicBezTo>
                <a:cubicBezTo>
                  <a:pt x="3411066" y="254158"/>
                  <a:pt x="3402347" y="253700"/>
                  <a:pt x="3387663" y="253700"/>
                </a:cubicBezTo>
                <a:lnTo>
                  <a:pt x="3379403" y="250946"/>
                </a:lnTo>
                <a:cubicBezTo>
                  <a:pt x="3374815" y="249111"/>
                  <a:pt x="3372519" y="245440"/>
                  <a:pt x="3372519" y="239933"/>
                </a:cubicBezTo>
                <a:cubicBezTo>
                  <a:pt x="3372520" y="227084"/>
                  <a:pt x="3373438" y="208729"/>
                  <a:pt x="3375272" y="184867"/>
                </a:cubicBezTo>
                <a:lnTo>
                  <a:pt x="3379403" y="132554"/>
                </a:lnTo>
                <a:cubicBezTo>
                  <a:pt x="3378485" y="129800"/>
                  <a:pt x="3373896" y="128424"/>
                  <a:pt x="3365636" y="128424"/>
                </a:cubicBezTo>
                <a:close/>
                <a:moveTo>
                  <a:pt x="4427042" y="227543"/>
                </a:moveTo>
                <a:lnTo>
                  <a:pt x="4424287" y="227543"/>
                </a:lnTo>
                <a:lnTo>
                  <a:pt x="4405015" y="272973"/>
                </a:lnTo>
                <a:cubicBezTo>
                  <a:pt x="4412357" y="281233"/>
                  <a:pt x="4419240" y="285363"/>
                  <a:pt x="4425665" y="285363"/>
                </a:cubicBezTo>
                <a:lnTo>
                  <a:pt x="4429794" y="285363"/>
                </a:lnTo>
                <a:lnTo>
                  <a:pt x="4449068" y="238556"/>
                </a:lnTo>
                <a:cubicBezTo>
                  <a:pt x="4448149" y="235803"/>
                  <a:pt x="4445396" y="233050"/>
                  <a:pt x="4440808" y="230296"/>
                </a:cubicBezTo>
                <a:close/>
                <a:moveTo>
                  <a:pt x="2704839" y="63720"/>
                </a:moveTo>
                <a:cubicBezTo>
                  <a:pt x="2696579" y="63720"/>
                  <a:pt x="2671340" y="69227"/>
                  <a:pt x="2629123" y="80241"/>
                </a:cubicBezTo>
                <a:lnTo>
                  <a:pt x="2629123" y="88501"/>
                </a:lnTo>
                <a:cubicBezTo>
                  <a:pt x="2629123" y="96761"/>
                  <a:pt x="2630959" y="103185"/>
                  <a:pt x="2634629" y="107774"/>
                </a:cubicBezTo>
                <a:lnTo>
                  <a:pt x="2681436" y="96761"/>
                </a:lnTo>
                <a:lnTo>
                  <a:pt x="2710346" y="89877"/>
                </a:lnTo>
                <a:cubicBezTo>
                  <a:pt x="2711264" y="88042"/>
                  <a:pt x="2711723" y="85288"/>
                  <a:pt x="2711722" y="81617"/>
                </a:cubicBezTo>
                <a:cubicBezTo>
                  <a:pt x="2711723" y="77028"/>
                  <a:pt x="2709428" y="71063"/>
                  <a:pt x="2704839" y="63720"/>
                </a:cubicBezTo>
                <a:close/>
                <a:moveTo>
                  <a:pt x="4528914" y="233050"/>
                </a:moveTo>
                <a:lnTo>
                  <a:pt x="4523408" y="235803"/>
                </a:lnTo>
                <a:lnTo>
                  <a:pt x="4517901" y="239933"/>
                </a:lnTo>
                <a:cubicBezTo>
                  <a:pt x="4514229" y="243604"/>
                  <a:pt x="4511935" y="246816"/>
                  <a:pt x="4511017" y="249570"/>
                </a:cubicBezTo>
                <a:lnTo>
                  <a:pt x="4533044" y="271596"/>
                </a:lnTo>
                <a:cubicBezTo>
                  <a:pt x="4535798" y="271597"/>
                  <a:pt x="4539469" y="269302"/>
                  <a:pt x="4544057" y="264713"/>
                </a:cubicBezTo>
                <a:cubicBezTo>
                  <a:pt x="4548646" y="260124"/>
                  <a:pt x="4550941" y="256453"/>
                  <a:pt x="4550941" y="253700"/>
                </a:cubicBezTo>
                <a:close/>
                <a:moveTo>
                  <a:pt x="3404183" y="125670"/>
                </a:moveTo>
                <a:lnTo>
                  <a:pt x="3394546" y="125670"/>
                </a:lnTo>
                <a:cubicBezTo>
                  <a:pt x="3392711" y="127506"/>
                  <a:pt x="3392251" y="132095"/>
                  <a:pt x="3393170" y="139437"/>
                </a:cubicBezTo>
                <a:cubicBezTo>
                  <a:pt x="3395005" y="145861"/>
                  <a:pt x="3396381" y="149991"/>
                  <a:pt x="3397300" y="151827"/>
                </a:cubicBezTo>
                <a:lnTo>
                  <a:pt x="3419326" y="153203"/>
                </a:lnTo>
                <a:cubicBezTo>
                  <a:pt x="3428504" y="154121"/>
                  <a:pt x="3433093" y="159169"/>
                  <a:pt x="3433093" y="168347"/>
                </a:cubicBezTo>
                <a:cubicBezTo>
                  <a:pt x="3433092" y="198633"/>
                  <a:pt x="3430339" y="234426"/>
                  <a:pt x="3424833" y="275726"/>
                </a:cubicBezTo>
                <a:cubicBezTo>
                  <a:pt x="3426668" y="278480"/>
                  <a:pt x="3431257" y="279856"/>
                  <a:pt x="3438599" y="279856"/>
                </a:cubicBezTo>
                <a:cubicBezTo>
                  <a:pt x="3447777" y="279856"/>
                  <a:pt x="3452366" y="278479"/>
                  <a:pt x="3452366" y="275726"/>
                </a:cubicBezTo>
                <a:cubicBezTo>
                  <a:pt x="3452366" y="276644"/>
                  <a:pt x="3453284" y="269761"/>
                  <a:pt x="3455119" y="255077"/>
                </a:cubicBezTo>
                <a:lnTo>
                  <a:pt x="3459249" y="220660"/>
                </a:lnTo>
                <a:cubicBezTo>
                  <a:pt x="3461084" y="193126"/>
                  <a:pt x="3462002" y="175689"/>
                  <a:pt x="3462003" y="168347"/>
                </a:cubicBezTo>
                <a:cubicBezTo>
                  <a:pt x="3462003" y="156416"/>
                  <a:pt x="3460396" y="147468"/>
                  <a:pt x="3457184" y="141502"/>
                </a:cubicBezTo>
                <a:cubicBezTo>
                  <a:pt x="3453972" y="135536"/>
                  <a:pt x="3448236" y="131636"/>
                  <a:pt x="3439976" y="129800"/>
                </a:cubicBezTo>
                <a:cubicBezTo>
                  <a:pt x="3429880" y="127047"/>
                  <a:pt x="3417950" y="125670"/>
                  <a:pt x="3404183" y="125670"/>
                </a:cubicBezTo>
                <a:close/>
                <a:moveTo>
                  <a:pt x="3150877" y="98137"/>
                </a:moveTo>
                <a:lnTo>
                  <a:pt x="3138487" y="107774"/>
                </a:lnTo>
                <a:cubicBezTo>
                  <a:pt x="3134816" y="111445"/>
                  <a:pt x="3132063" y="115116"/>
                  <a:pt x="3130227" y="118787"/>
                </a:cubicBezTo>
                <a:lnTo>
                  <a:pt x="3196307" y="176607"/>
                </a:lnTo>
                <a:cubicBezTo>
                  <a:pt x="3201814" y="174771"/>
                  <a:pt x="3206402" y="170641"/>
                  <a:pt x="3210073" y="164217"/>
                </a:cubicBezTo>
                <a:cubicBezTo>
                  <a:pt x="3213745" y="160546"/>
                  <a:pt x="3214662" y="156416"/>
                  <a:pt x="3212827" y="151827"/>
                </a:cubicBezTo>
                <a:close/>
                <a:moveTo>
                  <a:pt x="4230179" y="190373"/>
                </a:moveTo>
                <a:cubicBezTo>
                  <a:pt x="4222837" y="190373"/>
                  <a:pt x="4215954" y="192209"/>
                  <a:pt x="4209529" y="195880"/>
                </a:cubicBezTo>
                <a:lnTo>
                  <a:pt x="4210905" y="205516"/>
                </a:lnTo>
                <a:lnTo>
                  <a:pt x="4126929" y="208270"/>
                </a:lnTo>
                <a:cubicBezTo>
                  <a:pt x="4127847" y="204599"/>
                  <a:pt x="4130601" y="200010"/>
                  <a:pt x="4135188" y="194503"/>
                </a:cubicBezTo>
                <a:cubicBezTo>
                  <a:pt x="4126012" y="190832"/>
                  <a:pt x="4115916" y="189456"/>
                  <a:pt x="4104902" y="190373"/>
                </a:cubicBezTo>
                <a:cubicBezTo>
                  <a:pt x="4099396" y="195880"/>
                  <a:pt x="4095725" y="202305"/>
                  <a:pt x="4093889" y="209647"/>
                </a:cubicBezTo>
                <a:lnTo>
                  <a:pt x="4062226" y="211023"/>
                </a:lnTo>
                <a:cubicBezTo>
                  <a:pt x="4061308" y="214694"/>
                  <a:pt x="4060849" y="219283"/>
                  <a:pt x="4060850" y="224790"/>
                </a:cubicBezTo>
                <a:cubicBezTo>
                  <a:pt x="4060849" y="230296"/>
                  <a:pt x="4061768" y="234426"/>
                  <a:pt x="4063603" y="237180"/>
                </a:cubicBezTo>
                <a:lnTo>
                  <a:pt x="4084253" y="237180"/>
                </a:lnTo>
                <a:cubicBezTo>
                  <a:pt x="4079664" y="250947"/>
                  <a:pt x="4076911" y="265172"/>
                  <a:pt x="4075993" y="279856"/>
                </a:cubicBezTo>
                <a:cubicBezTo>
                  <a:pt x="4077828" y="288116"/>
                  <a:pt x="4085171" y="292246"/>
                  <a:pt x="4098019" y="292246"/>
                </a:cubicBezTo>
                <a:cubicBezTo>
                  <a:pt x="4109950" y="293164"/>
                  <a:pt x="4129682" y="292705"/>
                  <a:pt x="4157216" y="290870"/>
                </a:cubicBezTo>
                <a:cubicBezTo>
                  <a:pt x="4184749" y="289034"/>
                  <a:pt x="4205399" y="287199"/>
                  <a:pt x="4219165" y="285363"/>
                </a:cubicBezTo>
                <a:lnTo>
                  <a:pt x="4219165" y="293623"/>
                </a:lnTo>
                <a:cubicBezTo>
                  <a:pt x="4219166" y="300047"/>
                  <a:pt x="4218707" y="304636"/>
                  <a:pt x="4217789" y="307390"/>
                </a:cubicBezTo>
                <a:cubicBezTo>
                  <a:pt x="4225131" y="309225"/>
                  <a:pt x="4231555" y="309225"/>
                  <a:pt x="4237062" y="307390"/>
                </a:cubicBezTo>
                <a:cubicBezTo>
                  <a:pt x="4242569" y="307390"/>
                  <a:pt x="4246698" y="306930"/>
                  <a:pt x="4249452" y="306013"/>
                </a:cubicBezTo>
                <a:cubicBezTo>
                  <a:pt x="4250370" y="303259"/>
                  <a:pt x="4250829" y="298671"/>
                  <a:pt x="4250828" y="292246"/>
                </a:cubicBezTo>
                <a:lnTo>
                  <a:pt x="4250828" y="281233"/>
                </a:lnTo>
                <a:lnTo>
                  <a:pt x="4285246" y="272973"/>
                </a:lnTo>
                <a:lnTo>
                  <a:pt x="4285245" y="266089"/>
                </a:lnTo>
                <a:cubicBezTo>
                  <a:pt x="4285245" y="258748"/>
                  <a:pt x="4283869" y="252323"/>
                  <a:pt x="4281115" y="246817"/>
                </a:cubicBezTo>
                <a:cubicBezTo>
                  <a:pt x="4275609" y="249570"/>
                  <a:pt x="4265055" y="251864"/>
                  <a:pt x="4249452" y="253700"/>
                </a:cubicBezTo>
                <a:cubicBezTo>
                  <a:pt x="4249452" y="250028"/>
                  <a:pt x="4248534" y="241769"/>
                  <a:pt x="4246699" y="228920"/>
                </a:cubicBezTo>
                <a:lnTo>
                  <a:pt x="4279739" y="227543"/>
                </a:lnTo>
                <a:cubicBezTo>
                  <a:pt x="4284327" y="215612"/>
                  <a:pt x="4284786" y="206893"/>
                  <a:pt x="4281115" y="201386"/>
                </a:cubicBezTo>
                <a:lnTo>
                  <a:pt x="4242569" y="202764"/>
                </a:lnTo>
                <a:lnTo>
                  <a:pt x="4239815" y="191750"/>
                </a:lnTo>
                <a:cubicBezTo>
                  <a:pt x="4237980" y="190832"/>
                  <a:pt x="4234768" y="190373"/>
                  <a:pt x="4230179" y="190373"/>
                </a:cubicBezTo>
                <a:close/>
                <a:moveTo>
                  <a:pt x="4614267" y="224790"/>
                </a:moveTo>
                <a:cubicBezTo>
                  <a:pt x="4605089" y="232132"/>
                  <a:pt x="4600043" y="239015"/>
                  <a:pt x="4599123" y="245440"/>
                </a:cubicBezTo>
                <a:lnTo>
                  <a:pt x="4633540" y="272973"/>
                </a:lnTo>
                <a:cubicBezTo>
                  <a:pt x="4640882" y="270220"/>
                  <a:pt x="4646389" y="263336"/>
                  <a:pt x="4650060" y="252323"/>
                </a:cubicBezTo>
                <a:close/>
                <a:moveTo>
                  <a:pt x="2458417" y="21044"/>
                </a:moveTo>
                <a:lnTo>
                  <a:pt x="2455664" y="21044"/>
                </a:lnTo>
                <a:cubicBezTo>
                  <a:pt x="2452910" y="21044"/>
                  <a:pt x="2449699" y="22880"/>
                  <a:pt x="2446027" y="26551"/>
                </a:cubicBezTo>
                <a:cubicBezTo>
                  <a:pt x="2439603" y="30222"/>
                  <a:pt x="2437308" y="34810"/>
                  <a:pt x="2439144" y="40317"/>
                </a:cubicBezTo>
                <a:lnTo>
                  <a:pt x="2457040" y="54084"/>
                </a:lnTo>
                <a:lnTo>
                  <a:pt x="2386831" y="54084"/>
                </a:lnTo>
                <a:cubicBezTo>
                  <a:pt x="2385913" y="55002"/>
                  <a:pt x="2385454" y="58214"/>
                  <a:pt x="2385454" y="63721"/>
                </a:cubicBezTo>
                <a:cubicBezTo>
                  <a:pt x="2385454" y="70145"/>
                  <a:pt x="2385913" y="75652"/>
                  <a:pt x="2386830" y="80240"/>
                </a:cubicBezTo>
                <a:lnTo>
                  <a:pt x="2528627" y="78864"/>
                </a:lnTo>
                <a:cubicBezTo>
                  <a:pt x="2533216" y="74275"/>
                  <a:pt x="2535510" y="69227"/>
                  <a:pt x="2535510" y="63721"/>
                </a:cubicBezTo>
                <a:lnTo>
                  <a:pt x="2532757" y="52707"/>
                </a:lnTo>
                <a:lnTo>
                  <a:pt x="2469430" y="52707"/>
                </a:lnTo>
                <a:lnTo>
                  <a:pt x="2473560" y="48577"/>
                </a:lnTo>
                <a:cubicBezTo>
                  <a:pt x="2477231" y="44906"/>
                  <a:pt x="2479067" y="40776"/>
                  <a:pt x="2479067" y="36187"/>
                </a:cubicBezTo>
                <a:close/>
                <a:moveTo>
                  <a:pt x="2457556" y="12440"/>
                </a:moveTo>
                <a:cubicBezTo>
                  <a:pt x="2459277" y="12669"/>
                  <a:pt x="2460941" y="13243"/>
                  <a:pt x="2462547" y="14161"/>
                </a:cubicBezTo>
                <a:lnTo>
                  <a:pt x="2476314" y="23797"/>
                </a:lnTo>
                <a:lnTo>
                  <a:pt x="2479067" y="25174"/>
                </a:lnTo>
                <a:lnTo>
                  <a:pt x="2498340" y="38941"/>
                </a:lnTo>
                <a:cubicBezTo>
                  <a:pt x="2501093" y="39858"/>
                  <a:pt x="2502470" y="41694"/>
                  <a:pt x="2502470" y="44447"/>
                </a:cubicBezTo>
                <a:lnTo>
                  <a:pt x="2524497" y="44447"/>
                </a:lnTo>
                <a:cubicBezTo>
                  <a:pt x="2526333" y="41694"/>
                  <a:pt x="2529086" y="40776"/>
                  <a:pt x="2532757" y="41694"/>
                </a:cubicBezTo>
                <a:lnTo>
                  <a:pt x="2536887" y="45824"/>
                </a:lnTo>
                <a:lnTo>
                  <a:pt x="2541017" y="51331"/>
                </a:lnTo>
                <a:lnTo>
                  <a:pt x="2542393" y="55461"/>
                </a:lnTo>
                <a:cubicBezTo>
                  <a:pt x="2542394" y="51790"/>
                  <a:pt x="2544688" y="50872"/>
                  <a:pt x="2549277" y="52707"/>
                </a:cubicBezTo>
                <a:lnTo>
                  <a:pt x="2553406" y="56837"/>
                </a:lnTo>
                <a:lnTo>
                  <a:pt x="2557537" y="62344"/>
                </a:lnTo>
                <a:lnTo>
                  <a:pt x="2558914" y="69227"/>
                </a:lnTo>
                <a:cubicBezTo>
                  <a:pt x="2559831" y="71063"/>
                  <a:pt x="2560290" y="73357"/>
                  <a:pt x="2560290" y="76110"/>
                </a:cubicBezTo>
                <a:cubicBezTo>
                  <a:pt x="2560290" y="82535"/>
                  <a:pt x="2557536" y="88501"/>
                  <a:pt x="2552030" y="94007"/>
                </a:cubicBezTo>
                <a:lnTo>
                  <a:pt x="2547900" y="96760"/>
                </a:lnTo>
                <a:lnTo>
                  <a:pt x="2550654" y="99514"/>
                </a:lnTo>
                <a:cubicBezTo>
                  <a:pt x="2551571" y="99514"/>
                  <a:pt x="2552489" y="99973"/>
                  <a:pt x="2553406" y="100891"/>
                </a:cubicBezTo>
                <a:cubicBezTo>
                  <a:pt x="2554324" y="101808"/>
                  <a:pt x="2554783" y="103185"/>
                  <a:pt x="2554783" y="105021"/>
                </a:cubicBezTo>
                <a:lnTo>
                  <a:pt x="2554783" y="109150"/>
                </a:lnTo>
                <a:cubicBezTo>
                  <a:pt x="2556619" y="106397"/>
                  <a:pt x="2559372" y="105479"/>
                  <a:pt x="2563043" y="106397"/>
                </a:cubicBezTo>
                <a:lnTo>
                  <a:pt x="2567173" y="110527"/>
                </a:lnTo>
                <a:cubicBezTo>
                  <a:pt x="2568091" y="110527"/>
                  <a:pt x="2569009" y="110986"/>
                  <a:pt x="2569926" y="111904"/>
                </a:cubicBezTo>
                <a:cubicBezTo>
                  <a:pt x="2570844" y="112821"/>
                  <a:pt x="2571303" y="114198"/>
                  <a:pt x="2571304" y="116034"/>
                </a:cubicBezTo>
                <a:lnTo>
                  <a:pt x="2574056" y="129800"/>
                </a:lnTo>
                <a:cubicBezTo>
                  <a:pt x="2574057" y="137142"/>
                  <a:pt x="2571304" y="143567"/>
                  <a:pt x="2565796" y="149074"/>
                </a:cubicBezTo>
                <a:cubicBezTo>
                  <a:pt x="2563044" y="151827"/>
                  <a:pt x="2559831" y="153203"/>
                  <a:pt x="2556160" y="153204"/>
                </a:cubicBezTo>
                <a:lnTo>
                  <a:pt x="2536887" y="153204"/>
                </a:lnTo>
                <a:lnTo>
                  <a:pt x="2547900" y="158710"/>
                </a:lnTo>
                <a:cubicBezTo>
                  <a:pt x="2552489" y="163299"/>
                  <a:pt x="2554783" y="168347"/>
                  <a:pt x="2554783" y="173854"/>
                </a:cubicBezTo>
                <a:cubicBezTo>
                  <a:pt x="2555701" y="176607"/>
                  <a:pt x="2556160" y="183949"/>
                  <a:pt x="2556160" y="195880"/>
                </a:cubicBezTo>
                <a:lnTo>
                  <a:pt x="2556160" y="213777"/>
                </a:lnTo>
                <a:cubicBezTo>
                  <a:pt x="2556160" y="222037"/>
                  <a:pt x="2555701" y="227543"/>
                  <a:pt x="2554783" y="230296"/>
                </a:cubicBezTo>
                <a:cubicBezTo>
                  <a:pt x="2553866" y="239474"/>
                  <a:pt x="2552489" y="246357"/>
                  <a:pt x="2550653" y="250946"/>
                </a:cubicBezTo>
                <a:cubicBezTo>
                  <a:pt x="2549736" y="256453"/>
                  <a:pt x="2541934" y="259206"/>
                  <a:pt x="2527250" y="259206"/>
                </a:cubicBezTo>
                <a:lnTo>
                  <a:pt x="2518991" y="259207"/>
                </a:lnTo>
                <a:cubicBezTo>
                  <a:pt x="2519908" y="260124"/>
                  <a:pt x="2520367" y="261960"/>
                  <a:pt x="2520367" y="264713"/>
                </a:cubicBezTo>
                <a:lnTo>
                  <a:pt x="2520367" y="270219"/>
                </a:lnTo>
                <a:cubicBezTo>
                  <a:pt x="2525873" y="270219"/>
                  <a:pt x="2529545" y="271137"/>
                  <a:pt x="2531380" y="272973"/>
                </a:cubicBezTo>
                <a:cubicBezTo>
                  <a:pt x="2533216" y="276644"/>
                  <a:pt x="2535051" y="279397"/>
                  <a:pt x="2536887" y="281233"/>
                </a:cubicBezTo>
                <a:cubicBezTo>
                  <a:pt x="2542393" y="281233"/>
                  <a:pt x="2546064" y="282151"/>
                  <a:pt x="2547900" y="283986"/>
                </a:cubicBezTo>
                <a:cubicBezTo>
                  <a:pt x="2553407" y="291328"/>
                  <a:pt x="2556160" y="301424"/>
                  <a:pt x="2556160" y="314273"/>
                </a:cubicBezTo>
                <a:cubicBezTo>
                  <a:pt x="2556160" y="318862"/>
                  <a:pt x="2553866" y="322074"/>
                  <a:pt x="2549277" y="323909"/>
                </a:cubicBezTo>
                <a:cubicBezTo>
                  <a:pt x="2536428" y="326663"/>
                  <a:pt x="2526332" y="328039"/>
                  <a:pt x="2518990" y="328039"/>
                </a:cubicBezTo>
                <a:cubicBezTo>
                  <a:pt x="2504306" y="328039"/>
                  <a:pt x="2493293" y="324827"/>
                  <a:pt x="2485950" y="318403"/>
                </a:cubicBezTo>
                <a:lnTo>
                  <a:pt x="2481820" y="314273"/>
                </a:lnTo>
                <a:cubicBezTo>
                  <a:pt x="2477231" y="313355"/>
                  <a:pt x="2473101" y="311061"/>
                  <a:pt x="2469430" y="307389"/>
                </a:cubicBezTo>
                <a:cubicBezTo>
                  <a:pt x="2466677" y="304636"/>
                  <a:pt x="2464842" y="301883"/>
                  <a:pt x="2463924" y="299129"/>
                </a:cubicBezTo>
                <a:cubicBezTo>
                  <a:pt x="2463006" y="297294"/>
                  <a:pt x="2461630" y="289952"/>
                  <a:pt x="2459794" y="277103"/>
                </a:cubicBezTo>
                <a:lnTo>
                  <a:pt x="2444650" y="315649"/>
                </a:lnTo>
                <a:cubicBezTo>
                  <a:pt x="2442815" y="320238"/>
                  <a:pt x="2440520" y="322991"/>
                  <a:pt x="2437767" y="323910"/>
                </a:cubicBezTo>
                <a:cubicBezTo>
                  <a:pt x="2434096" y="325745"/>
                  <a:pt x="2430884" y="326662"/>
                  <a:pt x="2428131" y="326663"/>
                </a:cubicBezTo>
                <a:lnTo>
                  <a:pt x="2426754" y="326663"/>
                </a:lnTo>
                <a:cubicBezTo>
                  <a:pt x="2418494" y="326663"/>
                  <a:pt x="2410693" y="322533"/>
                  <a:pt x="2403351" y="314273"/>
                </a:cubicBezTo>
                <a:cubicBezTo>
                  <a:pt x="2396927" y="312437"/>
                  <a:pt x="2391420" y="309225"/>
                  <a:pt x="2386830" y="304636"/>
                </a:cubicBezTo>
                <a:cubicBezTo>
                  <a:pt x="2384995" y="300965"/>
                  <a:pt x="2384537" y="297294"/>
                  <a:pt x="2385454" y="293623"/>
                </a:cubicBezTo>
                <a:lnTo>
                  <a:pt x="2400597" y="256453"/>
                </a:lnTo>
                <a:cubicBezTo>
                  <a:pt x="2395091" y="254618"/>
                  <a:pt x="2390502" y="251864"/>
                  <a:pt x="2386831" y="248193"/>
                </a:cubicBezTo>
                <a:lnTo>
                  <a:pt x="2384078" y="245440"/>
                </a:lnTo>
                <a:lnTo>
                  <a:pt x="2382701" y="250946"/>
                </a:lnTo>
                <a:cubicBezTo>
                  <a:pt x="2380865" y="255535"/>
                  <a:pt x="2378112" y="257830"/>
                  <a:pt x="2374441" y="257830"/>
                </a:cubicBezTo>
                <a:lnTo>
                  <a:pt x="2308361" y="271596"/>
                </a:lnTo>
                <a:cubicBezTo>
                  <a:pt x="2302855" y="271596"/>
                  <a:pt x="2299184" y="270679"/>
                  <a:pt x="2297348" y="268843"/>
                </a:cubicBezTo>
                <a:lnTo>
                  <a:pt x="2291841" y="260583"/>
                </a:lnTo>
                <a:cubicBezTo>
                  <a:pt x="2286335" y="260583"/>
                  <a:pt x="2282664" y="259665"/>
                  <a:pt x="2280828" y="257830"/>
                </a:cubicBezTo>
                <a:cubicBezTo>
                  <a:pt x="2276240" y="252323"/>
                  <a:pt x="2273486" y="245439"/>
                  <a:pt x="2272568" y="237180"/>
                </a:cubicBezTo>
                <a:lnTo>
                  <a:pt x="2272568" y="233050"/>
                </a:lnTo>
                <a:cubicBezTo>
                  <a:pt x="2270732" y="226625"/>
                  <a:pt x="2270733" y="222037"/>
                  <a:pt x="2272568" y="219283"/>
                </a:cubicBezTo>
                <a:cubicBezTo>
                  <a:pt x="2274404" y="216530"/>
                  <a:pt x="2277157" y="215153"/>
                  <a:pt x="2280828" y="215153"/>
                </a:cubicBezTo>
                <a:lnTo>
                  <a:pt x="2297348" y="211023"/>
                </a:lnTo>
                <a:cubicBezTo>
                  <a:pt x="2296431" y="202763"/>
                  <a:pt x="2295971" y="190373"/>
                  <a:pt x="2295971" y="173853"/>
                </a:cubicBezTo>
                <a:lnTo>
                  <a:pt x="2294595" y="155957"/>
                </a:lnTo>
                <a:lnTo>
                  <a:pt x="2291841" y="155957"/>
                </a:lnTo>
                <a:cubicBezTo>
                  <a:pt x="2288171" y="155957"/>
                  <a:pt x="2285417" y="153662"/>
                  <a:pt x="2283582" y="149074"/>
                </a:cubicBezTo>
                <a:lnTo>
                  <a:pt x="2282204" y="144944"/>
                </a:lnTo>
                <a:lnTo>
                  <a:pt x="2275321" y="144943"/>
                </a:lnTo>
                <a:cubicBezTo>
                  <a:pt x="2271651" y="144944"/>
                  <a:pt x="2268897" y="142649"/>
                  <a:pt x="2267062" y="138060"/>
                </a:cubicBezTo>
                <a:cubicBezTo>
                  <a:pt x="2265226" y="130718"/>
                  <a:pt x="2264767" y="124294"/>
                  <a:pt x="2265685" y="118787"/>
                </a:cubicBezTo>
                <a:lnTo>
                  <a:pt x="2267061" y="110527"/>
                </a:lnTo>
                <a:cubicBezTo>
                  <a:pt x="2267979" y="107774"/>
                  <a:pt x="2269814" y="105021"/>
                  <a:pt x="2272568" y="102267"/>
                </a:cubicBezTo>
                <a:cubicBezTo>
                  <a:pt x="2276239" y="100431"/>
                  <a:pt x="2279451" y="99513"/>
                  <a:pt x="2282205" y="99514"/>
                </a:cubicBezTo>
                <a:lnTo>
                  <a:pt x="2293218" y="100891"/>
                </a:lnTo>
                <a:lnTo>
                  <a:pt x="2293218" y="67851"/>
                </a:lnTo>
                <a:cubicBezTo>
                  <a:pt x="2293218" y="64179"/>
                  <a:pt x="2294595" y="60967"/>
                  <a:pt x="2297348" y="58214"/>
                </a:cubicBezTo>
                <a:lnTo>
                  <a:pt x="2311115" y="54084"/>
                </a:lnTo>
                <a:cubicBezTo>
                  <a:pt x="2312950" y="53166"/>
                  <a:pt x="2315244" y="52707"/>
                  <a:pt x="2317998" y="52707"/>
                </a:cubicBezTo>
                <a:cubicBezTo>
                  <a:pt x="2329929" y="52707"/>
                  <a:pt x="2336353" y="55919"/>
                  <a:pt x="2337271" y="62344"/>
                </a:cubicBezTo>
                <a:lnTo>
                  <a:pt x="2337271" y="63720"/>
                </a:lnTo>
                <a:cubicBezTo>
                  <a:pt x="2347367" y="65556"/>
                  <a:pt x="2352874" y="68768"/>
                  <a:pt x="2353791" y="73357"/>
                </a:cubicBezTo>
                <a:lnTo>
                  <a:pt x="2355167" y="103644"/>
                </a:lnTo>
                <a:lnTo>
                  <a:pt x="2357920" y="103644"/>
                </a:lnTo>
                <a:lnTo>
                  <a:pt x="2362050" y="105020"/>
                </a:lnTo>
                <a:cubicBezTo>
                  <a:pt x="2362051" y="104103"/>
                  <a:pt x="2362510" y="103644"/>
                  <a:pt x="2363428" y="103644"/>
                </a:cubicBezTo>
                <a:cubicBezTo>
                  <a:pt x="2365263" y="101808"/>
                  <a:pt x="2368475" y="100890"/>
                  <a:pt x="2373064" y="100891"/>
                </a:cubicBezTo>
                <a:lnTo>
                  <a:pt x="2392337" y="100890"/>
                </a:lnTo>
                <a:cubicBezTo>
                  <a:pt x="2390502" y="99055"/>
                  <a:pt x="2390961" y="95843"/>
                  <a:pt x="2393714" y="91254"/>
                </a:cubicBezTo>
                <a:lnTo>
                  <a:pt x="2395091" y="89877"/>
                </a:lnTo>
                <a:lnTo>
                  <a:pt x="2395090" y="88500"/>
                </a:lnTo>
                <a:lnTo>
                  <a:pt x="2388207" y="88501"/>
                </a:lnTo>
                <a:cubicBezTo>
                  <a:pt x="2383619" y="88500"/>
                  <a:pt x="2380406" y="86206"/>
                  <a:pt x="2378571" y="81617"/>
                </a:cubicBezTo>
                <a:cubicBezTo>
                  <a:pt x="2377653" y="77028"/>
                  <a:pt x="2377195" y="71063"/>
                  <a:pt x="2377194" y="63721"/>
                </a:cubicBezTo>
                <a:cubicBezTo>
                  <a:pt x="2377194" y="56378"/>
                  <a:pt x="2378571" y="51331"/>
                  <a:pt x="2381324" y="48577"/>
                </a:cubicBezTo>
                <a:cubicBezTo>
                  <a:pt x="2383160" y="46742"/>
                  <a:pt x="2386372" y="45824"/>
                  <a:pt x="2390961" y="45824"/>
                </a:cubicBezTo>
                <a:lnTo>
                  <a:pt x="2432260" y="45824"/>
                </a:lnTo>
                <a:cubicBezTo>
                  <a:pt x="2431343" y="43988"/>
                  <a:pt x="2430884" y="41235"/>
                  <a:pt x="2430884" y="37564"/>
                </a:cubicBezTo>
                <a:cubicBezTo>
                  <a:pt x="2430884" y="30222"/>
                  <a:pt x="2434096" y="24256"/>
                  <a:pt x="2440521" y="19668"/>
                </a:cubicBezTo>
                <a:cubicBezTo>
                  <a:pt x="2446715" y="14161"/>
                  <a:pt x="2452394" y="11752"/>
                  <a:pt x="2457556" y="12440"/>
                </a:cubicBezTo>
                <a:close/>
                <a:moveTo>
                  <a:pt x="2823232" y="14161"/>
                </a:moveTo>
                <a:lnTo>
                  <a:pt x="2777802" y="52707"/>
                </a:lnTo>
                <a:cubicBezTo>
                  <a:pt x="2765871" y="61885"/>
                  <a:pt x="2756235" y="70145"/>
                  <a:pt x="2748892" y="77487"/>
                </a:cubicBezTo>
                <a:cubicBezTo>
                  <a:pt x="2754399" y="88500"/>
                  <a:pt x="2762200" y="94925"/>
                  <a:pt x="2772296" y="96760"/>
                </a:cubicBezTo>
                <a:lnTo>
                  <a:pt x="2799828" y="76110"/>
                </a:lnTo>
                <a:cubicBezTo>
                  <a:pt x="2802582" y="75193"/>
                  <a:pt x="2806712" y="74734"/>
                  <a:pt x="2812218" y="74734"/>
                </a:cubicBezTo>
                <a:cubicBezTo>
                  <a:pt x="2818643" y="74734"/>
                  <a:pt x="2823691" y="75193"/>
                  <a:pt x="2827362" y="76111"/>
                </a:cubicBezTo>
                <a:cubicBezTo>
                  <a:pt x="2838376" y="77028"/>
                  <a:pt x="2845259" y="78405"/>
                  <a:pt x="2848012" y="80240"/>
                </a:cubicBezTo>
                <a:cubicBezTo>
                  <a:pt x="2844341" y="86665"/>
                  <a:pt x="2837457" y="93548"/>
                  <a:pt x="2827362" y="100890"/>
                </a:cubicBezTo>
                <a:lnTo>
                  <a:pt x="2792946" y="103644"/>
                </a:lnTo>
                <a:cubicBezTo>
                  <a:pt x="2781015" y="104561"/>
                  <a:pt x="2770001" y="107315"/>
                  <a:pt x="2759906" y="111904"/>
                </a:cubicBezTo>
                <a:lnTo>
                  <a:pt x="2759906" y="118787"/>
                </a:lnTo>
                <a:cubicBezTo>
                  <a:pt x="2759906" y="125212"/>
                  <a:pt x="2761741" y="132095"/>
                  <a:pt x="2765412" y="139437"/>
                </a:cubicBezTo>
                <a:lnTo>
                  <a:pt x="2801206" y="133930"/>
                </a:lnTo>
                <a:lnTo>
                  <a:pt x="2832869" y="129800"/>
                </a:lnTo>
                <a:cubicBezTo>
                  <a:pt x="2839293" y="128882"/>
                  <a:pt x="2848012" y="128424"/>
                  <a:pt x="2859025" y="128423"/>
                </a:cubicBezTo>
                <a:lnTo>
                  <a:pt x="2875545" y="128423"/>
                </a:lnTo>
                <a:lnTo>
                  <a:pt x="2875545" y="179360"/>
                </a:lnTo>
                <a:lnTo>
                  <a:pt x="2872792" y="215153"/>
                </a:lnTo>
                <a:cubicBezTo>
                  <a:pt x="2880134" y="216989"/>
                  <a:pt x="2885182" y="217906"/>
                  <a:pt x="2887935" y="217906"/>
                </a:cubicBezTo>
                <a:cubicBezTo>
                  <a:pt x="2891606" y="217907"/>
                  <a:pt x="2897112" y="216989"/>
                  <a:pt x="2904455" y="215153"/>
                </a:cubicBezTo>
                <a:cubicBezTo>
                  <a:pt x="2905373" y="206893"/>
                  <a:pt x="2905832" y="193127"/>
                  <a:pt x="2905832" y="173854"/>
                </a:cubicBezTo>
                <a:lnTo>
                  <a:pt x="2905832" y="124294"/>
                </a:lnTo>
                <a:cubicBezTo>
                  <a:pt x="2905832" y="112362"/>
                  <a:pt x="2901702" y="105020"/>
                  <a:pt x="2893442" y="102267"/>
                </a:cubicBezTo>
                <a:lnTo>
                  <a:pt x="2881052" y="99514"/>
                </a:lnTo>
                <a:lnTo>
                  <a:pt x="2872791" y="99514"/>
                </a:lnTo>
                <a:lnTo>
                  <a:pt x="2883805" y="80241"/>
                </a:lnTo>
                <a:cubicBezTo>
                  <a:pt x="2884723" y="78405"/>
                  <a:pt x="2885182" y="75192"/>
                  <a:pt x="2885181" y="70604"/>
                </a:cubicBezTo>
                <a:cubicBezTo>
                  <a:pt x="2885182" y="64179"/>
                  <a:pt x="2881969" y="59590"/>
                  <a:pt x="2875545" y="56837"/>
                </a:cubicBezTo>
                <a:cubicBezTo>
                  <a:pt x="2860861" y="52248"/>
                  <a:pt x="2845718" y="49495"/>
                  <a:pt x="2830115" y="48577"/>
                </a:cubicBezTo>
                <a:lnTo>
                  <a:pt x="2842505" y="34811"/>
                </a:lnTo>
                <a:cubicBezTo>
                  <a:pt x="2839752" y="23797"/>
                  <a:pt x="2833328" y="16914"/>
                  <a:pt x="2823232" y="14161"/>
                </a:cubicBezTo>
                <a:close/>
                <a:moveTo>
                  <a:pt x="2823232" y="5901"/>
                </a:moveTo>
                <a:cubicBezTo>
                  <a:pt x="2830574" y="5901"/>
                  <a:pt x="2836999" y="9572"/>
                  <a:pt x="2842505" y="16914"/>
                </a:cubicBezTo>
                <a:lnTo>
                  <a:pt x="2843882" y="18291"/>
                </a:lnTo>
                <a:cubicBezTo>
                  <a:pt x="2854895" y="21044"/>
                  <a:pt x="2862237" y="27928"/>
                  <a:pt x="2865908" y="38941"/>
                </a:cubicBezTo>
                <a:cubicBezTo>
                  <a:pt x="2865908" y="39858"/>
                  <a:pt x="2866138" y="41006"/>
                  <a:pt x="2866597" y="42382"/>
                </a:cubicBezTo>
                <a:cubicBezTo>
                  <a:pt x="2867056" y="43759"/>
                  <a:pt x="2866826" y="44906"/>
                  <a:pt x="2865908" y="45824"/>
                </a:cubicBezTo>
                <a:cubicBezTo>
                  <a:pt x="2871415" y="47659"/>
                  <a:pt x="2875545" y="48577"/>
                  <a:pt x="2878298" y="48577"/>
                </a:cubicBezTo>
                <a:cubicBezTo>
                  <a:pt x="2884723" y="51331"/>
                  <a:pt x="2888853" y="54543"/>
                  <a:pt x="2890688" y="58214"/>
                </a:cubicBezTo>
                <a:cubicBezTo>
                  <a:pt x="2891606" y="59132"/>
                  <a:pt x="2892983" y="59591"/>
                  <a:pt x="2894818" y="59591"/>
                </a:cubicBezTo>
                <a:cubicBezTo>
                  <a:pt x="2904914" y="64179"/>
                  <a:pt x="2909962" y="71980"/>
                  <a:pt x="2909962" y="82994"/>
                </a:cubicBezTo>
                <a:cubicBezTo>
                  <a:pt x="2909962" y="87583"/>
                  <a:pt x="2909503" y="91254"/>
                  <a:pt x="2908585" y="94007"/>
                </a:cubicBezTo>
                <a:lnTo>
                  <a:pt x="2905832" y="98137"/>
                </a:lnTo>
                <a:cubicBezTo>
                  <a:pt x="2905832" y="99055"/>
                  <a:pt x="2905372" y="99514"/>
                  <a:pt x="2904455" y="99514"/>
                </a:cubicBezTo>
                <a:cubicBezTo>
                  <a:pt x="2907208" y="100432"/>
                  <a:pt x="2909044" y="102267"/>
                  <a:pt x="2909962" y="105020"/>
                </a:cubicBezTo>
                <a:lnTo>
                  <a:pt x="2912715" y="105020"/>
                </a:lnTo>
                <a:cubicBezTo>
                  <a:pt x="2924646" y="108692"/>
                  <a:pt x="2930611" y="118787"/>
                  <a:pt x="2930611" y="135307"/>
                </a:cubicBezTo>
                <a:lnTo>
                  <a:pt x="2930611" y="184867"/>
                </a:lnTo>
                <a:cubicBezTo>
                  <a:pt x="2930611" y="203222"/>
                  <a:pt x="2930152" y="216530"/>
                  <a:pt x="2929235" y="224790"/>
                </a:cubicBezTo>
                <a:cubicBezTo>
                  <a:pt x="2929235" y="229379"/>
                  <a:pt x="2926940" y="232591"/>
                  <a:pt x="2922352" y="234427"/>
                </a:cubicBezTo>
                <a:lnTo>
                  <a:pt x="2919598" y="235803"/>
                </a:lnTo>
                <a:lnTo>
                  <a:pt x="2940248" y="277103"/>
                </a:lnTo>
                <a:cubicBezTo>
                  <a:pt x="2942084" y="281692"/>
                  <a:pt x="2941625" y="285363"/>
                  <a:pt x="2938871" y="288116"/>
                </a:cubicBezTo>
                <a:cubicBezTo>
                  <a:pt x="2930611" y="299129"/>
                  <a:pt x="2920516" y="304177"/>
                  <a:pt x="2908585" y="303259"/>
                </a:cubicBezTo>
                <a:lnTo>
                  <a:pt x="2908585" y="306013"/>
                </a:lnTo>
                <a:cubicBezTo>
                  <a:pt x="2908585" y="307848"/>
                  <a:pt x="2907667" y="311520"/>
                  <a:pt x="2905832" y="317026"/>
                </a:cubicBezTo>
                <a:cubicBezTo>
                  <a:pt x="2903078" y="320697"/>
                  <a:pt x="2899866" y="322533"/>
                  <a:pt x="2896195" y="322533"/>
                </a:cubicBezTo>
                <a:lnTo>
                  <a:pt x="2853519" y="326663"/>
                </a:lnTo>
                <a:cubicBezTo>
                  <a:pt x="2846176" y="327580"/>
                  <a:pt x="2839293" y="327580"/>
                  <a:pt x="2832869" y="326663"/>
                </a:cubicBezTo>
                <a:cubicBezTo>
                  <a:pt x="2824609" y="326663"/>
                  <a:pt x="2818643" y="326204"/>
                  <a:pt x="2814972" y="325286"/>
                </a:cubicBezTo>
                <a:cubicBezTo>
                  <a:pt x="2801205" y="323450"/>
                  <a:pt x="2792487" y="319320"/>
                  <a:pt x="2788816" y="312896"/>
                </a:cubicBezTo>
                <a:lnTo>
                  <a:pt x="2787439" y="311520"/>
                </a:lnTo>
                <a:cubicBezTo>
                  <a:pt x="2781015" y="309684"/>
                  <a:pt x="2776885" y="307848"/>
                  <a:pt x="2775049" y="306013"/>
                </a:cubicBezTo>
                <a:lnTo>
                  <a:pt x="2768166" y="306013"/>
                </a:lnTo>
                <a:cubicBezTo>
                  <a:pt x="2761741" y="306013"/>
                  <a:pt x="2754858" y="303260"/>
                  <a:pt x="2747516" y="297753"/>
                </a:cubicBezTo>
                <a:cubicBezTo>
                  <a:pt x="2745680" y="295917"/>
                  <a:pt x="2744762" y="294541"/>
                  <a:pt x="2744763" y="293623"/>
                </a:cubicBezTo>
                <a:cubicBezTo>
                  <a:pt x="2739256" y="291787"/>
                  <a:pt x="2735126" y="289952"/>
                  <a:pt x="2732373" y="288116"/>
                </a:cubicBezTo>
                <a:cubicBezTo>
                  <a:pt x="2732373" y="293623"/>
                  <a:pt x="2730996" y="296835"/>
                  <a:pt x="2728243" y="297753"/>
                </a:cubicBezTo>
                <a:cubicBezTo>
                  <a:pt x="2719982" y="303259"/>
                  <a:pt x="2711722" y="306013"/>
                  <a:pt x="2703463" y="306013"/>
                </a:cubicBezTo>
                <a:cubicBezTo>
                  <a:pt x="2699792" y="306013"/>
                  <a:pt x="2695203" y="305095"/>
                  <a:pt x="2689696" y="303259"/>
                </a:cubicBezTo>
                <a:cubicBezTo>
                  <a:pt x="2685107" y="301424"/>
                  <a:pt x="2682813" y="298671"/>
                  <a:pt x="2682813" y="295000"/>
                </a:cubicBezTo>
                <a:lnTo>
                  <a:pt x="2673176" y="292246"/>
                </a:lnTo>
                <a:cubicBezTo>
                  <a:pt x="2668587" y="290411"/>
                  <a:pt x="2666293" y="287199"/>
                  <a:pt x="2666293" y="282610"/>
                </a:cubicBezTo>
                <a:lnTo>
                  <a:pt x="2663539" y="252323"/>
                </a:lnTo>
                <a:lnTo>
                  <a:pt x="2658033" y="260583"/>
                </a:lnTo>
                <a:cubicBezTo>
                  <a:pt x="2655280" y="264254"/>
                  <a:pt x="2652526" y="266090"/>
                  <a:pt x="2649773" y="266090"/>
                </a:cubicBezTo>
                <a:cubicBezTo>
                  <a:pt x="2640595" y="266090"/>
                  <a:pt x="2632794" y="261959"/>
                  <a:pt x="2626370" y="253700"/>
                </a:cubicBezTo>
                <a:cubicBezTo>
                  <a:pt x="2614439" y="249111"/>
                  <a:pt x="2607096" y="241769"/>
                  <a:pt x="2604343" y="231673"/>
                </a:cubicBezTo>
                <a:cubicBezTo>
                  <a:pt x="2604343" y="227084"/>
                  <a:pt x="2605261" y="223413"/>
                  <a:pt x="2607097" y="220660"/>
                </a:cubicBezTo>
                <a:cubicBezTo>
                  <a:pt x="2610767" y="215153"/>
                  <a:pt x="2613980" y="211482"/>
                  <a:pt x="2616733" y="209647"/>
                </a:cubicBezTo>
                <a:lnTo>
                  <a:pt x="2620863" y="204140"/>
                </a:lnTo>
                <a:cubicBezTo>
                  <a:pt x="2623616" y="200469"/>
                  <a:pt x="2626140" y="197256"/>
                  <a:pt x="2628435" y="194503"/>
                </a:cubicBezTo>
                <a:cubicBezTo>
                  <a:pt x="2630729" y="191750"/>
                  <a:pt x="2632794" y="189456"/>
                  <a:pt x="2634629" y="187620"/>
                </a:cubicBezTo>
                <a:lnTo>
                  <a:pt x="2638760" y="184867"/>
                </a:lnTo>
                <a:lnTo>
                  <a:pt x="2638759" y="183490"/>
                </a:lnTo>
                <a:cubicBezTo>
                  <a:pt x="2638760" y="181654"/>
                  <a:pt x="2638300" y="180278"/>
                  <a:pt x="2637383" y="179360"/>
                </a:cubicBezTo>
                <a:lnTo>
                  <a:pt x="2634630" y="180737"/>
                </a:lnTo>
                <a:cubicBezTo>
                  <a:pt x="2629123" y="180737"/>
                  <a:pt x="2625910" y="179360"/>
                  <a:pt x="2624993" y="176607"/>
                </a:cubicBezTo>
                <a:cubicBezTo>
                  <a:pt x="2621322" y="170182"/>
                  <a:pt x="2619486" y="163758"/>
                  <a:pt x="2619487" y="157333"/>
                </a:cubicBezTo>
                <a:cubicBezTo>
                  <a:pt x="2619487" y="154580"/>
                  <a:pt x="2620404" y="149533"/>
                  <a:pt x="2622240" y="142190"/>
                </a:cubicBezTo>
                <a:cubicBezTo>
                  <a:pt x="2623157" y="139437"/>
                  <a:pt x="2625452" y="137142"/>
                  <a:pt x="2629123" y="135307"/>
                </a:cubicBezTo>
                <a:cubicBezTo>
                  <a:pt x="2632794" y="134389"/>
                  <a:pt x="2638300" y="133930"/>
                  <a:pt x="2645643" y="133930"/>
                </a:cubicBezTo>
                <a:lnTo>
                  <a:pt x="2653903" y="133930"/>
                </a:lnTo>
                <a:lnTo>
                  <a:pt x="2653903" y="127047"/>
                </a:lnTo>
                <a:cubicBezTo>
                  <a:pt x="2649314" y="127047"/>
                  <a:pt x="2646102" y="125670"/>
                  <a:pt x="2644266" y="122917"/>
                </a:cubicBezTo>
                <a:cubicBezTo>
                  <a:pt x="2641513" y="120164"/>
                  <a:pt x="2640137" y="117410"/>
                  <a:pt x="2640136" y="114657"/>
                </a:cubicBezTo>
                <a:lnTo>
                  <a:pt x="2638760" y="116033"/>
                </a:lnTo>
                <a:cubicBezTo>
                  <a:pt x="2633253" y="116034"/>
                  <a:pt x="2629582" y="114657"/>
                  <a:pt x="2627746" y="111904"/>
                </a:cubicBezTo>
                <a:cubicBezTo>
                  <a:pt x="2621322" y="104562"/>
                  <a:pt x="2619028" y="94007"/>
                  <a:pt x="2620863" y="80241"/>
                </a:cubicBezTo>
                <a:cubicBezTo>
                  <a:pt x="2620863" y="75652"/>
                  <a:pt x="2623617" y="72898"/>
                  <a:pt x="2629123" y="71981"/>
                </a:cubicBezTo>
                <a:cubicBezTo>
                  <a:pt x="2683272" y="57296"/>
                  <a:pt x="2710346" y="52707"/>
                  <a:pt x="2710346" y="58214"/>
                </a:cubicBezTo>
                <a:lnTo>
                  <a:pt x="2715852" y="66474"/>
                </a:lnTo>
                <a:cubicBezTo>
                  <a:pt x="2723195" y="66474"/>
                  <a:pt x="2726866" y="67392"/>
                  <a:pt x="2726865" y="69227"/>
                </a:cubicBezTo>
                <a:cubicBezTo>
                  <a:pt x="2735126" y="80240"/>
                  <a:pt x="2737879" y="91254"/>
                  <a:pt x="2735126" y="102267"/>
                </a:cubicBezTo>
                <a:cubicBezTo>
                  <a:pt x="2733290" y="106856"/>
                  <a:pt x="2730537" y="109150"/>
                  <a:pt x="2726866" y="109150"/>
                </a:cubicBezTo>
                <a:lnTo>
                  <a:pt x="2715852" y="111904"/>
                </a:lnTo>
                <a:lnTo>
                  <a:pt x="2710346" y="113280"/>
                </a:lnTo>
                <a:cubicBezTo>
                  <a:pt x="2714017" y="114198"/>
                  <a:pt x="2715853" y="117410"/>
                  <a:pt x="2715853" y="122917"/>
                </a:cubicBezTo>
                <a:lnTo>
                  <a:pt x="2717229" y="129800"/>
                </a:lnTo>
                <a:lnTo>
                  <a:pt x="2729620" y="129800"/>
                </a:lnTo>
                <a:cubicBezTo>
                  <a:pt x="2735126" y="129800"/>
                  <a:pt x="2738338" y="131636"/>
                  <a:pt x="2739256" y="135307"/>
                </a:cubicBezTo>
                <a:lnTo>
                  <a:pt x="2740633" y="140814"/>
                </a:lnTo>
                <a:lnTo>
                  <a:pt x="2746139" y="140814"/>
                </a:lnTo>
                <a:cubicBezTo>
                  <a:pt x="2751646" y="140814"/>
                  <a:pt x="2754858" y="142649"/>
                  <a:pt x="2755776" y="146320"/>
                </a:cubicBezTo>
                <a:cubicBezTo>
                  <a:pt x="2757611" y="153662"/>
                  <a:pt x="2758529" y="159628"/>
                  <a:pt x="2758529" y="164217"/>
                </a:cubicBezTo>
                <a:lnTo>
                  <a:pt x="2755776" y="180737"/>
                </a:lnTo>
                <a:cubicBezTo>
                  <a:pt x="2754858" y="184408"/>
                  <a:pt x="2751646" y="186243"/>
                  <a:pt x="2746139" y="186243"/>
                </a:cubicBezTo>
                <a:lnTo>
                  <a:pt x="2743386" y="186243"/>
                </a:lnTo>
                <a:lnTo>
                  <a:pt x="2744763" y="187620"/>
                </a:lnTo>
                <a:lnTo>
                  <a:pt x="2751646" y="198633"/>
                </a:lnTo>
                <a:cubicBezTo>
                  <a:pt x="2751646" y="195880"/>
                  <a:pt x="2752563" y="192668"/>
                  <a:pt x="2754399" y="188997"/>
                </a:cubicBezTo>
                <a:cubicBezTo>
                  <a:pt x="2757152" y="185326"/>
                  <a:pt x="2760365" y="183490"/>
                  <a:pt x="2764036" y="183490"/>
                </a:cubicBezTo>
                <a:lnTo>
                  <a:pt x="2772296" y="183490"/>
                </a:lnTo>
                <a:cubicBezTo>
                  <a:pt x="2769542" y="177983"/>
                  <a:pt x="2768166" y="172935"/>
                  <a:pt x="2768166" y="168347"/>
                </a:cubicBezTo>
                <a:cubicBezTo>
                  <a:pt x="2768166" y="161922"/>
                  <a:pt x="2769542" y="155498"/>
                  <a:pt x="2772296" y="149073"/>
                </a:cubicBezTo>
                <a:lnTo>
                  <a:pt x="2770919" y="147697"/>
                </a:lnTo>
                <a:lnTo>
                  <a:pt x="2768166" y="147697"/>
                </a:lnTo>
                <a:cubicBezTo>
                  <a:pt x="2763577" y="147697"/>
                  <a:pt x="2759905" y="145861"/>
                  <a:pt x="2757152" y="142190"/>
                </a:cubicBezTo>
                <a:cubicBezTo>
                  <a:pt x="2752564" y="131177"/>
                  <a:pt x="2750728" y="121540"/>
                  <a:pt x="2751646" y="113280"/>
                </a:cubicBezTo>
                <a:cubicBezTo>
                  <a:pt x="2751646" y="108692"/>
                  <a:pt x="2753940" y="105479"/>
                  <a:pt x="2758529" y="103644"/>
                </a:cubicBezTo>
                <a:lnTo>
                  <a:pt x="2761282" y="102267"/>
                </a:lnTo>
                <a:cubicBezTo>
                  <a:pt x="2752105" y="97678"/>
                  <a:pt x="2745680" y="90795"/>
                  <a:pt x="2742009" y="81617"/>
                </a:cubicBezTo>
                <a:cubicBezTo>
                  <a:pt x="2740173" y="78864"/>
                  <a:pt x="2740633" y="75193"/>
                  <a:pt x="2743386" y="70604"/>
                </a:cubicBezTo>
                <a:cubicBezTo>
                  <a:pt x="2740632" y="73357"/>
                  <a:pt x="2750269" y="65097"/>
                  <a:pt x="2772295" y="45824"/>
                </a:cubicBezTo>
                <a:cubicBezTo>
                  <a:pt x="2776885" y="42153"/>
                  <a:pt x="2781473" y="38482"/>
                  <a:pt x="2786062" y="34811"/>
                </a:cubicBezTo>
                <a:cubicBezTo>
                  <a:pt x="2790651" y="31140"/>
                  <a:pt x="2795240" y="27468"/>
                  <a:pt x="2799829" y="23797"/>
                </a:cubicBezTo>
                <a:lnTo>
                  <a:pt x="2816349" y="8654"/>
                </a:lnTo>
                <a:cubicBezTo>
                  <a:pt x="2820020" y="6819"/>
                  <a:pt x="2822315" y="5901"/>
                  <a:pt x="2823232" y="5901"/>
                </a:cubicBezTo>
                <a:close/>
                <a:moveTo>
                  <a:pt x="3427585" y="59590"/>
                </a:moveTo>
                <a:lnTo>
                  <a:pt x="3409690" y="62344"/>
                </a:lnTo>
                <a:lnTo>
                  <a:pt x="3386286" y="66474"/>
                </a:lnTo>
                <a:cubicBezTo>
                  <a:pt x="3367931" y="71063"/>
                  <a:pt x="3356917" y="74734"/>
                  <a:pt x="3353247" y="77487"/>
                </a:cubicBezTo>
                <a:cubicBezTo>
                  <a:pt x="3350493" y="81158"/>
                  <a:pt x="3350034" y="86665"/>
                  <a:pt x="3351870" y="94007"/>
                </a:cubicBezTo>
                <a:cubicBezTo>
                  <a:pt x="3353704" y="102267"/>
                  <a:pt x="3356459" y="106856"/>
                  <a:pt x="3360130" y="107774"/>
                </a:cubicBezTo>
                <a:lnTo>
                  <a:pt x="3433093" y="91254"/>
                </a:lnTo>
                <a:cubicBezTo>
                  <a:pt x="3434928" y="82994"/>
                  <a:pt x="3435387" y="77028"/>
                  <a:pt x="3434469" y="73357"/>
                </a:cubicBezTo>
                <a:cubicBezTo>
                  <a:pt x="3432634" y="66015"/>
                  <a:pt x="3430339" y="61426"/>
                  <a:pt x="3427585" y="59590"/>
                </a:cubicBezTo>
                <a:close/>
                <a:moveTo>
                  <a:pt x="3105447" y="15538"/>
                </a:moveTo>
                <a:lnTo>
                  <a:pt x="3072407" y="59591"/>
                </a:lnTo>
                <a:lnTo>
                  <a:pt x="3004952" y="54084"/>
                </a:lnTo>
                <a:lnTo>
                  <a:pt x="3002198" y="66474"/>
                </a:lnTo>
                <a:cubicBezTo>
                  <a:pt x="3002198" y="75652"/>
                  <a:pt x="3002657" y="80699"/>
                  <a:pt x="3003574" y="81617"/>
                </a:cubicBezTo>
                <a:lnTo>
                  <a:pt x="3053135" y="85747"/>
                </a:lnTo>
                <a:lnTo>
                  <a:pt x="3000821" y="154580"/>
                </a:lnTo>
                <a:cubicBezTo>
                  <a:pt x="3000821" y="165593"/>
                  <a:pt x="3007704" y="173395"/>
                  <a:pt x="3021471" y="177983"/>
                </a:cubicBezTo>
                <a:lnTo>
                  <a:pt x="3088927" y="88500"/>
                </a:lnTo>
                <a:lnTo>
                  <a:pt x="3237606" y="102267"/>
                </a:lnTo>
                <a:lnTo>
                  <a:pt x="3240360" y="84370"/>
                </a:lnTo>
                <a:cubicBezTo>
                  <a:pt x="3240360" y="77946"/>
                  <a:pt x="3239902" y="74275"/>
                  <a:pt x="3238984" y="73357"/>
                </a:cubicBezTo>
                <a:lnTo>
                  <a:pt x="3108201" y="62344"/>
                </a:lnTo>
                <a:lnTo>
                  <a:pt x="3128851" y="36187"/>
                </a:lnTo>
                <a:cubicBezTo>
                  <a:pt x="3125179" y="25174"/>
                  <a:pt x="3117379" y="18291"/>
                  <a:pt x="3105447" y="15538"/>
                </a:cubicBezTo>
                <a:close/>
                <a:moveTo>
                  <a:pt x="5317740" y="223413"/>
                </a:moveTo>
                <a:cubicBezTo>
                  <a:pt x="5250743" y="224331"/>
                  <a:pt x="5213572" y="225708"/>
                  <a:pt x="5206230" y="227543"/>
                </a:cubicBezTo>
                <a:cubicBezTo>
                  <a:pt x="5204395" y="233050"/>
                  <a:pt x="5203477" y="237180"/>
                  <a:pt x="5203478" y="239933"/>
                </a:cubicBezTo>
                <a:cubicBezTo>
                  <a:pt x="5203477" y="243604"/>
                  <a:pt x="5204395" y="248193"/>
                  <a:pt x="5206231" y="253700"/>
                </a:cubicBezTo>
                <a:cubicBezTo>
                  <a:pt x="5207149" y="253700"/>
                  <a:pt x="5208525" y="253929"/>
                  <a:pt x="5210361" y="254388"/>
                </a:cubicBezTo>
                <a:cubicBezTo>
                  <a:pt x="5212196" y="254847"/>
                  <a:pt x="5215409" y="255076"/>
                  <a:pt x="5219997" y="255076"/>
                </a:cubicBezTo>
                <a:lnTo>
                  <a:pt x="5257167" y="253700"/>
                </a:lnTo>
                <a:cubicBezTo>
                  <a:pt x="5267262" y="252782"/>
                  <a:pt x="5280111" y="252323"/>
                  <a:pt x="5295713" y="252323"/>
                </a:cubicBezTo>
                <a:lnTo>
                  <a:pt x="5317739" y="252323"/>
                </a:lnTo>
                <a:cubicBezTo>
                  <a:pt x="5322328" y="249569"/>
                  <a:pt x="5324623" y="244981"/>
                  <a:pt x="5324623" y="238556"/>
                </a:cubicBezTo>
                <a:cubicBezTo>
                  <a:pt x="5324623" y="233050"/>
                  <a:pt x="5322329" y="228002"/>
                  <a:pt x="5317740" y="223413"/>
                </a:cubicBezTo>
                <a:close/>
                <a:moveTo>
                  <a:pt x="3497795" y="49954"/>
                </a:moveTo>
                <a:lnTo>
                  <a:pt x="3493666" y="49954"/>
                </a:lnTo>
                <a:lnTo>
                  <a:pt x="3486782" y="65097"/>
                </a:lnTo>
                <a:cubicBezTo>
                  <a:pt x="3484029" y="69686"/>
                  <a:pt x="3481964" y="74275"/>
                  <a:pt x="3480587" y="78864"/>
                </a:cubicBezTo>
                <a:cubicBezTo>
                  <a:pt x="3479211" y="83453"/>
                  <a:pt x="3477604" y="87583"/>
                  <a:pt x="3475769" y="91254"/>
                </a:cubicBezTo>
                <a:cubicBezTo>
                  <a:pt x="3467509" y="111445"/>
                  <a:pt x="3463379" y="125211"/>
                  <a:pt x="3463379" y="132554"/>
                </a:cubicBezTo>
                <a:cubicBezTo>
                  <a:pt x="3463379" y="135307"/>
                  <a:pt x="3465674" y="138060"/>
                  <a:pt x="3470262" y="140814"/>
                </a:cubicBezTo>
                <a:cubicBezTo>
                  <a:pt x="3474851" y="143567"/>
                  <a:pt x="3478981" y="144943"/>
                  <a:pt x="3482653" y="144944"/>
                </a:cubicBezTo>
                <a:cubicBezTo>
                  <a:pt x="3484487" y="144943"/>
                  <a:pt x="3485864" y="144485"/>
                  <a:pt x="3486783" y="143567"/>
                </a:cubicBezTo>
                <a:cubicBezTo>
                  <a:pt x="3487700" y="140814"/>
                  <a:pt x="3488618" y="138290"/>
                  <a:pt x="3489536" y="135995"/>
                </a:cubicBezTo>
                <a:cubicBezTo>
                  <a:pt x="3490453" y="133701"/>
                  <a:pt x="3491371" y="131636"/>
                  <a:pt x="3492289" y="129800"/>
                </a:cubicBezTo>
                <a:cubicBezTo>
                  <a:pt x="3495042" y="130718"/>
                  <a:pt x="3502844" y="131177"/>
                  <a:pt x="3515693" y="131177"/>
                </a:cubicBezTo>
                <a:lnTo>
                  <a:pt x="3556992" y="131177"/>
                </a:lnTo>
                <a:cubicBezTo>
                  <a:pt x="3559745" y="132095"/>
                  <a:pt x="3561122" y="133471"/>
                  <a:pt x="3561122" y="135307"/>
                </a:cubicBezTo>
                <a:lnTo>
                  <a:pt x="3552862" y="219283"/>
                </a:lnTo>
                <a:lnTo>
                  <a:pt x="3548732" y="277103"/>
                </a:lnTo>
                <a:cubicBezTo>
                  <a:pt x="3554239" y="279856"/>
                  <a:pt x="3560664" y="281233"/>
                  <a:pt x="3568005" y="281233"/>
                </a:cubicBezTo>
                <a:cubicBezTo>
                  <a:pt x="3576265" y="281233"/>
                  <a:pt x="3580854" y="279397"/>
                  <a:pt x="3581772" y="275726"/>
                </a:cubicBezTo>
                <a:cubicBezTo>
                  <a:pt x="3583607" y="272973"/>
                  <a:pt x="3584984" y="265631"/>
                  <a:pt x="3585902" y="253700"/>
                </a:cubicBezTo>
                <a:lnTo>
                  <a:pt x="3591408" y="201387"/>
                </a:lnTo>
                <a:lnTo>
                  <a:pt x="3594161" y="162840"/>
                </a:lnTo>
                <a:lnTo>
                  <a:pt x="3594161" y="118787"/>
                </a:lnTo>
                <a:cubicBezTo>
                  <a:pt x="3594162" y="110527"/>
                  <a:pt x="3590031" y="105938"/>
                  <a:pt x="3581771" y="105020"/>
                </a:cubicBezTo>
                <a:cubicBezTo>
                  <a:pt x="3568923" y="103185"/>
                  <a:pt x="3552862" y="102267"/>
                  <a:pt x="3533589" y="102267"/>
                </a:cubicBezTo>
                <a:lnTo>
                  <a:pt x="3503302" y="102267"/>
                </a:lnTo>
                <a:lnTo>
                  <a:pt x="3521199" y="63721"/>
                </a:lnTo>
                <a:cubicBezTo>
                  <a:pt x="3520281" y="60049"/>
                  <a:pt x="3517527" y="56837"/>
                  <a:pt x="3512938" y="54084"/>
                </a:cubicBezTo>
                <a:cubicBezTo>
                  <a:pt x="3507432" y="51330"/>
                  <a:pt x="3502385" y="49954"/>
                  <a:pt x="3497795" y="49954"/>
                </a:cubicBezTo>
                <a:close/>
                <a:moveTo>
                  <a:pt x="5605462" y="248193"/>
                </a:moveTo>
                <a:lnTo>
                  <a:pt x="5575175" y="249570"/>
                </a:lnTo>
                <a:cubicBezTo>
                  <a:pt x="5573341" y="251405"/>
                  <a:pt x="5572421" y="256912"/>
                  <a:pt x="5572422" y="266090"/>
                </a:cubicBezTo>
                <a:cubicBezTo>
                  <a:pt x="5572422" y="274350"/>
                  <a:pt x="5573340" y="279398"/>
                  <a:pt x="5575176" y="281233"/>
                </a:cubicBezTo>
                <a:lnTo>
                  <a:pt x="5605462" y="281233"/>
                </a:lnTo>
                <a:cubicBezTo>
                  <a:pt x="5607297" y="279397"/>
                  <a:pt x="5608216" y="273891"/>
                  <a:pt x="5608215" y="264713"/>
                </a:cubicBezTo>
                <a:cubicBezTo>
                  <a:pt x="5608215" y="255535"/>
                  <a:pt x="5607298" y="250029"/>
                  <a:pt x="5605462" y="248193"/>
                </a:cubicBezTo>
                <a:close/>
                <a:moveTo>
                  <a:pt x="4457328" y="138060"/>
                </a:moveTo>
                <a:cubicBezTo>
                  <a:pt x="4453656" y="138060"/>
                  <a:pt x="4449068" y="138978"/>
                  <a:pt x="4443561" y="140813"/>
                </a:cubicBezTo>
                <a:lnTo>
                  <a:pt x="4443561" y="150450"/>
                </a:lnTo>
                <a:cubicBezTo>
                  <a:pt x="4443561" y="159628"/>
                  <a:pt x="4444019" y="167429"/>
                  <a:pt x="4444937" y="173854"/>
                </a:cubicBezTo>
                <a:lnTo>
                  <a:pt x="4444938" y="200010"/>
                </a:lnTo>
                <a:cubicBezTo>
                  <a:pt x="4444938" y="210105"/>
                  <a:pt x="4445396" y="217448"/>
                  <a:pt x="4446314" y="222037"/>
                </a:cubicBezTo>
                <a:cubicBezTo>
                  <a:pt x="4449068" y="226626"/>
                  <a:pt x="4452280" y="228920"/>
                  <a:pt x="4455951" y="228920"/>
                </a:cubicBezTo>
                <a:lnTo>
                  <a:pt x="4559201" y="230296"/>
                </a:lnTo>
                <a:cubicBezTo>
                  <a:pt x="4563789" y="211941"/>
                  <a:pt x="4562413" y="203681"/>
                  <a:pt x="4555071" y="205517"/>
                </a:cubicBezTo>
                <a:lnTo>
                  <a:pt x="4473847" y="205517"/>
                </a:lnTo>
                <a:lnTo>
                  <a:pt x="4473848" y="197257"/>
                </a:lnTo>
                <a:lnTo>
                  <a:pt x="4553694" y="195880"/>
                </a:lnTo>
                <a:cubicBezTo>
                  <a:pt x="4555529" y="190373"/>
                  <a:pt x="4556448" y="186702"/>
                  <a:pt x="4556448" y="184867"/>
                </a:cubicBezTo>
                <a:cubicBezTo>
                  <a:pt x="4556447" y="183031"/>
                  <a:pt x="4555529" y="179360"/>
                  <a:pt x="4553694" y="173853"/>
                </a:cubicBezTo>
                <a:lnTo>
                  <a:pt x="4472471" y="175230"/>
                </a:lnTo>
                <a:lnTo>
                  <a:pt x="4471095" y="140814"/>
                </a:lnTo>
                <a:cubicBezTo>
                  <a:pt x="4465587" y="138978"/>
                  <a:pt x="4460999" y="138060"/>
                  <a:pt x="4457328" y="138060"/>
                </a:cubicBezTo>
                <a:close/>
                <a:moveTo>
                  <a:pt x="3105447" y="7278"/>
                </a:moveTo>
                <a:cubicBezTo>
                  <a:pt x="3112789" y="7277"/>
                  <a:pt x="3120591" y="11408"/>
                  <a:pt x="3128851" y="19668"/>
                </a:cubicBezTo>
                <a:cubicBezTo>
                  <a:pt x="3139864" y="24256"/>
                  <a:pt x="3147665" y="32057"/>
                  <a:pt x="3152254" y="43071"/>
                </a:cubicBezTo>
                <a:cubicBezTo>
                  <a:pt x="3153172" y="46742"/>
                  <a:pt x="3152713" y="50413"/>
                  <a:pt x="3150877" y="54084"/>
                </a:cubicBezTo>
                <a:lnTo>
                  <a:pt x="3148123" y="56837"/>
                </a:lnTo>
                <a:lnTo>
                  <a:pt x="3234853" y="65097"/>
                </a:lnTo>
                <a:cubicBezTo>
                  <a:pt x="3238525" y="65097"/>
                  <a:pt x="3240818" y="65556"/>
                  <a:pt x="3241736" y="66474"/>
                </a:cubicBezTo>
                <a:cubicBezTo>
                  <a:pt x="3244490" y="68310"/>
                  <a:pt x="3246326" y="70145"/>
                  <a:pt x="3247244" y="71980"/>
                </a:cubicBezTo>
                <a:lnTo>
                  <a:pt x="3248620" y="76110"/>
                </a:lnTo>
                <a:lnTo>
                  <a:pt x="3251373" y="76110"/>
                </a:lnTo>
                <a:cubicBezTo>
                  <a:pt x="3255044" y="76110"/>
                  <a:pt x="3257339" y="76569"/>
                  <a:pt x="3258257" y="77487"/>
                </a:cubicBezTo>
                <a:cubicBezTo>
                  <a:pt x="3261010" y="79323"/>
                  <a:pt x="3262845" y="81158"/>
                  <a:pt x="3263763" y="82994"/>
                </a:cubicBezTo>
                <a:cubicBezTo>
                  <a:pt x="3264681" y="84829"/>
                  <a:pt x="3265140" y="88960"/>
                  <a:pt x="3265139" y="95384"/>
                </a:cubicBezTo>
                <a:lnTo>
                  <a:pt x="3263764" y="103644"/>
                </a:lnTo>
                <a:lnTo>
                  <a:pt x="3262387" y="114657"/>
                </a:lnTo>
                <a:cubicBezTo>
                  <a:pt x="3260552" y="119246"/>
                  <a:pt x="3257339" y="121540"/>
                  <a:pt x="3252751" y="121540"/>
                </a:cubicBezTo>
                <a:lnTo>
                  <a:pt x="3186670" y="116034"/>
                </a:lnTo>
                <a:lnTo>
                  <a:pt x="3232101" y="154580"/>
                </a:lnTo>
                <a:cubicBezTo>
                  <a:pt x="3235771" y="158251"/>
                  <a:pt x="3237607" y="161005"/>
                  <a:pt x="3237606" y="162840"/>
                </a:cubicBezTo>
                <a:lnTo>
                  <a:pt x="3238984" y="166970"/>
                </a:lnTo>
                <a:cubicBezTo>
                  <a:pt x="3238983" y="170641"/>
                  <a:pt x="3237148" y="175230"/>
                  <a:pt x="3233477" y="180737"/>
                </a:cubicBezTo>
                <a:cubicBezTo>
                  <a:pt x="3227970" y="188997"/>
                  <a:pt x="3222464" y="193585"/>
                  <a:pt x="3216957" y="194504"/>
                </a:cubicBezTo>
                <a:lnTo>
                  <a:pt x="3212827" y="195880"/>
                </a:lnTo>
                <a:lnTo>
                  <a:pt x="3215580" y="197256"/>
                </a:lnTo>
                <a:lnTo>
                  <a:pt x="3221087" y="200010"/>
                </a:lnTo>
                <a:lnTo>
                  <a:pt x="3266517" y="234426"/>
                </a:lnTo>
                <a:cubicBezTo>
                  <a:pt x="3270188" y="237180"/>
                  <a:pt x="3272023" y="239933"/>
                  <a:pt x="3272024" y="242686"/>
                </a:cubicBezTo>
                <a:cubicBezTo>
                  <a:pt x="3272023" y="252782"/>
                  <a:pt x="3265140" y="261960"/>
                  <a:pt x="3251374" y="270220"/>
                </a:cubicBezTo>
                <a:cubicBezTo>
                  <a:pt x="3249538" y="271137"/>
                  <a:pt x="3247243" y="271596"/>
                  <a:pt x="3244490" y="271596"/>
                </a:cubicBezTo>
                <a:cubicBezTo>
                  <a:pt x="3249997" y="284445"/>
                  <a:pt x="3251373" y="294082"/>
                  <a:pt x="3248620" y="300506"/>
                </a:cubicBezTo>
                <a:cubicBezTo>
                  <a:pt x="3245867" y="304177"/>
                  <a:pt x="3242655" y="306013"/>
                  <a:pt x="3238983" y="306013"/>
                </a:cubicBezTo>
                <a:cubicBezTo>
                  <a:pt x="3216039" y="311519"/>
                  <a:pt x="3188965" y="315650"/>
                  <a:pt x="3157760" y="318402"/>
                </a:cubicBezTo>
                <a:lnTo>
                  <a:pt x="3142617" y="319779"/>
                </a:lnTo>
                <a:lnTo>
                  <a:pt x="3127474" y="318402"/>
                </a:lnTo>
                <a:cubicBezTo>
                  <a:pt x="3113708" y="318403"/>
                  <a:pt x="3104071" y="317944"/>
                  <a:pt x="3098564" y="317026"/>
                </a:cubicBezTo>
                <a:cubicBezTo>
                  <a:pt x="3075620" y="315190"/>
                  <a:pt x="3061853" y="311061"/>
                  <a:pt x="3057264" y="304636"/>
                </a:cubicBezTo>
                <a:lnTo>
                  <a:pt x="3055887" y="301883"/>
                </a:lnTo>
                <a:cubicBezTo>
                  <a:pt x="3048546" y="300047"/>
                  <a:pt x="3043497" y="297294"/>
                  <a:pt x="3040744" y="293623"/>
                </a:cubicBezTo>
                <a:lnTo>
                  <a:pt x="3039368" y="292246"/>
                </a:lnTo>
                <a:lnTo>
                  <a:pt x="3037991" y="297753"/>
                </a:lnTo>
                <a:cubicBezTo>
                  <a:pt x="3035238" y="301424"/>
                  <a:pt x="3032485" y="303259"/>
                  <a:pt x="3029731" y="303259"/>
                </a:cubicBezTo>
                <a:lnTo>
                  <a:pt x="3025601" y="303260"/>
                </a:lnTo>
                <a:cubicBezTo>
                  <a:pt x="3015506" y="303260"/>
                  <a:pt x="3006786" y="299129"/>
                  <a:pt x="2999445" y="290870"/>
                </a:cubicBezTo>
                <a:cubicBezTo>
                  <a:pt x="2991185" y="288116"/>
                  <a:pt x="2984760" y="283068"/>
                  <a:pt x="2980172" y="275726"/>
                </a:cubicBezTo>
                <a:cubicBezTo>
                  <a:pt x="2977418" y="272973"/>
                  <a:pt x="2976959" y="269302"/>
                  <a:pt x="2978795" y="264713"/>
                </a:cubicBezTo>
                <a:lnTo>
                  <a:pt x="3010458" y="200010"/>
                </a:lnTo>
                <a:cubicBezTo>
                  <a:pt x="3013211" y="196339"/>
                  <a:pt x="3015965" y="194503"/>
                  <a:pt x="3018718" y="194503"/>
                </a:cubicBezTo>
                <a:cubicBezTo>
                  <a:pt x="3030649" y="194503"/>
                  <a:pt x="3040744" y="198633"/>
                  <a:pt x="3049004" y="206893"/>
                </a:cubicBezTo>
                <a:lnTo>
                  <a:pt x="3050381" y="201387"/>
                </a:lnTo>
                <a:lnTo>
                  <a:pt x="3054511" y="193127"/>
                </a:lnTo>
                <a:cubicBezTo>
                  <a:pt x="3056346" y="188538"/>
                  <a:pt x="3058641" y="186243"/>
                  <a:pt x="3061395" y="186243"/>
                </a:cubicBezTo>
                <a:lnTo>
                  <a:pt x="3066901" y="187620"/>
                </a:lnTo>
                <a:cubicBezTo>
                  <a:pt x="3070572" y="187620"/>
                  <a:pt x="3073326" y="188079"/>
                  <a:pt x="3075161" y="188997"/>
                </a:cubicBezTo>
                <a:cubicBezTo>
                  <a:pt x="3079749" y="188997"/>
                  <a:pt x="3082962" y="189914"/>
                  <a:pt x="3084798" y="191750"/>
                </a:cubicBezTo>
                <a:cubicBezTo>
                  <a:pt x="3088469" y="194503"/>
                  <a:pt x="3091222" y="197257"/>
                  <a:pt x="3093058" y="200010"/>
                </a:cubicBezTo>
                <a:cubicBezTo>
                  <a:pt x="3094893" y="200010"/>
                  <a:pt x="3097646" y="200928"/>
                  <a:pt x="3101318" y="202763"/>
                </a:cubicBezTo>
                <a:cubicBezTo>
                  <a:pt x="3106824" y="206435"/>
                  <a:pt x="3110036" y="210105"/>
                  <a:pt x="3110954" y="213776"/>
                </a:cubicBezTo>
                <a:lnTo>
                  <a:pt x="3113707" y="211023"/>
                </a:lnTo>
                <a:cubicBezTo>
                  <a:pt x="3117378" y="206435"/>
                  <a:pt x="3121967" y="203222"/>
                  <a:pt x="3127474" y="201387"/>
                </a:cubicBezTo>
                <a:cubicBezTo>
                  <a:pt x="3132063" y="198633"/>
                  <a:pt x="3135734" y="199551"/>
                  <a:pt x="3138487" y="204140"/>
                </a:cubicBezTo>
                <a:lnTo>
                  <a:pt x="3146747" y="211023"/>
                </a:lnTo>
                <a:cubicBezTo>
                  <a:pt x="3149500" y="211023"/>
                  <a:pt x="3152254" y="212400"/>
                  <a:pt x="3155007" y="215153"/>
                </a:cubicBezTo>
                <a:lnTo>
                  <a:pt x="3183917" y="242686"/>
                </a:lnTo>
                <a:cubicBezTo>
                  <a:pt x="3185752" y="244522"/>
                  <a:pt x="3187588" y="247275"/>
                  <a:pt x="3189423" y="250946"/>
                </a:cubicBezTo>
                <a:lnTo>
                  <a:pt x="3189423" y="256453"/>
                </a:lnTo>
                <a:lnTo>
                  <a:pt x="3212827" y="250947"/>
                </a:lnTo>
                <a:lnTo>
                  <a:pt x="3175657" y="223413"/>
                </a:lnTo>
                <a:cubicBezTo>
                  <a:pt x="3171068" y="220660"/>
                  <a:pt x="3170151" y="216530"/>
                  <a:pt x="3172904" y="211023"/>
                </a:cubicBezTo>
                <a:cubicBezTo>
                  <a:pt x="3178410" y="199092"/>
                  <a:pt x="3185294" y="191291"/>
                  <a:pt x="3193554" y="187620"/>
                </a:cubicBezTo>
                <a:cubicBezTo>
                  <a:pt x="3194471" y="186702"/>
                  <a:pt x="3196307" y="186243"/>
                  <a:pt x="3199060" y="186243"/>
                </a:cubicBezTo>
                <a:lnTo>
                  <a:pt x="3197684" y="184867"/>
                </a:lnTo>
                <a:cubicBezTo>
                  <a:pt x="3194930" y="184866"/>
                  <a:pt x="3192177" y="183490"/>
                  <a:pt x="3189424" y="180737"/>
                </a:cubicBezTo>
                <a:lnTo>
                  <a:pt x="3126098" y="125670"/>
                </a:lnTo>
                <a:cubicBezTo>
                  <a:pt x="3121509" y="122917"/>
                  <a:pt x="3120590" y="119246"/>
                  <a:pt x="3123344" y="114657"/>
                </a:cubicBezTo>
                <a:lnTo>
                  <a:pt x="3126097" y="109150"/>
                </a:lnTo>
                <a:lnTo>
                  <a:pt x="3109577" y="107774"/>
                </a:lnTo>
                <a:lnTo>
                  <a:pt x="3097188" y="124294"/>
                </a:lnTo>
                <a:lnTo>
                  <a:pt x="3130227" y="142190"/>
                </a:lnTo>
                <a:cubicBezTo>
                  <a:pt x="3130227" y="142190"/>
                  <a:pt x="3132063" y="144026"/>
                  <a:pt x="3135734" y="147697"/>
                </a:cubicBezTo>
                <a:lnTo>
                  <a:pt x="3146747" y="153203"/>
                </a:lnTo>
                <a:cubicBezTo>
                  <a:pt x="3150419" y="155957"/>
                  <a:pt x="3152254" y="158251"/>
                  <a:pt x="3152254" y="160087"/>
                </a:cubicBezTo>
                <a:lnTo>
                  <a:pt x="3152254" y="162840"/>
                </a:lnTo>
                <a:cubicBezTo>
                  <a:pt x="3152254" y="169265"/>
                  <a:pt x="3149959" y="176148"/>
                  <a:pt x="3145371" y="183490"/>
                </a:cubicBezTo>
                <a:cubicBezTo>
                  <a:pt x="3140782" y="192668"/>
                  <a:pt x="3135275" y="198174"/>
                  <a:pt x="3128851" y="200010"/>
                </a:cubicBezTo>
                <a:cubicBezTo>
                  <a:pt x="3127015" y="200927"/>
                  <a:pt x="3123803" y="200010"/>
                  <a:pt x="3119214" y="197257"/>
                </a:cubicBezTo>
                <a:lnTo>
                  <a:pt x="3087551" y="177983"/>
                </a:lnTo>
                <a:lnTo>
                  <a:pt x="3083421" y="173853"/>
                </a:lnTo>
                <a:lnTo>
                  <a:pt x="3071031" y="166970"/>
                </a:lnTo>
                <a:lnTo>
                  <a:pt x="3066901" y="164217"/>
                </a:lnTo>
                <a:lnTo>
                  <a:pt x="3044875" y="193127"/>
                </a:lnTo>
                <a:cubicBezTo>
                  <a:pt x="3042121" y="196798"/>
                  <a:pt x="3038450" y="197716"/>
                  <a:pt x="3033861" y="195880"/>
                </a:cubicBezTo>
                <a:cubicBezTo>
                  <a:pt x="3025601" y="193127"/>
                  <a:pt x="3019177" y="189456"/>
                  <a:pt x="3014588" y="184867"/>
                </a:cubicBezTo>
                <a:cubicBezTo>
                  <a:pt x="3001740" y="179360"/>
                  <a:pt x="2994397" y="170182"/>
                  <a:pt x="2992561" y="157333"/>
                </a:cubicBezTo>
                <a:cubicBezTo>
                  <a:pt x="2992562" y="153662"/>
                  <a:pt x="2993938" y="150450"/>
                  <a:pt x="2996691" y="147697"/>
                </a:cubicBezTo>
                <a:lnTo>
                  <a:pt x="3031108" y="102267"/>
                </a:lnTo>
                <a:lnTo>
                  <a:pt x="3018718" y="100890"/>
                </a:lnTo>
                <a:cubicBezTo>
                  <a:pt x="3014129" y="99055"/>
                  <a:pt x="3011375" y="95384"/>
                  <a:pt x="3010458" y="89877"/>
                </a:cubicBezTo>
                <a:lnTo>
                  <a:pt x="3002198" y="89877"/>
                </a:lnTo>
                <a:cubicBezTo>
                  <a:pt x="2998527" y="88959"/>
                  <a:pt x="2996233" y="86435"/>
                  <a:pt x="2995314" y="82305"/>
                </a:cubicBezTo>
                <a:cubicBezTo>
                  <a:pt x="2994397" y="78176"/>
                  <a:pt x="2993938" y="72898"/>
                  <a:pt x="2993938" y="66474"/>
                </a:cubicBezTo>
                <a:lnTo>
                  <a:pt x="2995315" y="55460"/>
                </a:lnTo>
                <a:lnTo>
                  <a:pt x="3000821" y="48578"/>
                </a:lnTo>
                <a:cubicBezTo>
                  <a:pt x="3006328" y="46742"/>
                  <a:pt x="3009999" y="45824"/>
                  <a:pt x="3011834" y="45824"/>
                </a:cubicBezTo>
                <a:lnTo>
                  <a:pt x="3068278" y="51330"/>
                </a:lnTo>
                <a:lnTo>
                  <a:pt x="3098564" y="11408"/>
                </a:lnTo>
                <a:cubicBezTo>
                  <a:pt x="3100399" y="8654"/>
                  <a:pt x="3102694" y="7278"/>
                  <a:pt x="3105447" y="7278"/>
                </a:cubicBezTo>
                <a:close/>
                <a:moveTo>
                  <a:pt x="3497796" y="41694"/>
                </a:moveTo>
                <a:cubicBezTo>
                  <a:pt x="3504220" y="41694"/>
                  <a:pt x="3510644" y="43530"/>
                  <a:pt x="3517069" y="47201"/>
                </a:cubicBezTo>
                <a:cubicBezTo>
                  <a:pt x="3518904" y="48118"/>
                  <a:pt x="3521658" y="50413"/>
                  <a:pt x="3525328" y="54084"/>
                </a:cubicBezTo>
                <a:lnTo>
                  <a:pt x="3533589" y="58214"/>
                </a:lnTo>
                <a:cubicBezTo>
                  <a:pt x="3539096" y="60967"/>
                  <a:pt x="3542767" y="65097"/>
                  <a:pt x="3544602" y="70604"/>
                </a:cubicBezTo>
                <a:cubicBezTo>
                  <a:pt x="3545520" y="74275"/>
                  <a:pt x="3545061" y="77946"/>
                  <a:pt x="3543225" y="81617"/>
                </a:cubicBezTo>
                <a:cubicBezTo>
                  <a:pt x="3541390" y="87124"/>
                  <a:pt x="3539554" y="91254"/>
                  <a:pt x="3537719" y="94007"/>
                </a:cubicBezTo>
                <a:cubicBezTo>
                  <a:pt x="3551485" y="94007"/>
                  <a:pt x="3566628" y="94925"/>
                  <a:pt x="3583149" y="96761"/>
                </a:cubicBezTo>
                <a:cubicBezTo>
                  <a:pt x="3591409" y="98596"/>
                  <a:pt x="3596915" y="102267"/>
                  <a:pt x="3599668" y="107774"/>
                </a:cubicBezTo>
                <a:cubicBezTo>
                  <a:pt x="3605175" y="108692"/>
                  <a:pt x="3609763" y="111215"/>
                  <a:pt x="3613436" y="115345"/>
                </a:cubicBezTo>
                <a:cubicBezTo>
                  <a:pt x="3617106" y="119475"/>
                  <a:pt x="3618942" y="124294"/>
                  <a:pt x="3618942" y="129801"/>
                </a:cubicBezTo>
                <a:lnTo>
                  <a:pt x="3618942" y="173854"/>
                </a:lnTo>
                <a:lnTo>
                  <a:pt x="3617565" y="193126"/>
                </a:lnTo>
                <a:lnTo>
                  <a:pt x="3616188" y="213776"/>
                </a:lnTo>
                <a:lnTo>
                  <a:pt x="3610681" y="266089"/>
                </a:lnTo>
                <a:cubicBezTo>
                  <a:pt x="3609763" y="277103"/>
                  <a:pt x="3608387" y="284904"/>
                  <a:pt x="3606552" y="289493"/>
                </a:cubicBezTo>
                <a:cubicBezTo>
                  <a:pt x="3603798" y="296835"/>
                  <a:pt x="3596456" y="300506"/>
                  <a:pt x="3584526" y="300506"/>
                </a:cubicBezTo>
                <a:cubicBezTo>
                  <a:pt x="3575347" y="300506"/>
                  <a:pt x="3568005" y="299130"/>
                  <a:pt x="3562498" y="296376"/>
                </a:cubicBezTo>
                <a:cubicBezTo>
                  <a:pt x="3558827" y="294541"/>
                  <a:pt x="3556993" y="291787"/>
                  <a:pt x="3556992" y="288116"/>
                </a:cubicBezTo>
                <a:cubicBezTo>
                  <a:pt x="3553321" y="288116"/>
                  <a:pt x="3549650" y="287199"/>
                  <a:pt x="3545979" y="285363"/>
                </a:cubicBezTo>
                <a:cubicBezTo>
                  <a:pt x="3542307" y="282609"/>
                  <a:pt x="3540472" y="279397"/>
                  <a:pt x="3540472" y="275726"/>
                </a:cubicBezTo>
                <a:lnTo>
                  <a:pt x="3541849" y="242687"/>
                </a:lnTo>
                <a:cubicBezTo>
                  <a:pt x="3538177" y="244522"/>
                  <a:pt x="3535424" y="245440"/>
                  <a:pt x="3533589" y="245440"/>
                </a:cubicBezTo>
                <a:cubicBezTo>
                  <a:pt x="3530836" y="245440"/>
                  <a:pt x="3528082" y="244063"/>
                  <a:pt x="3525329" y="241310"/>
                </a:cubicBezTo>
                <a:lnTo>
                  <a:pt x="3519822" y="234427"/>
                </a:lnTo>
                <a:lnTo>
                  <a:pt x="3517069" y="234427"/>
                </a:lnTo>
                <a:cubicBezTo>
                  <a:pt x="3514316" y="234427"/>
                  <a:pt x="3511563" y="233050"/>
                  <a:pt x="3508809" y="230296"/>
                </a:cubicBezTo>
                <a:lnTo>
                  <a:pt x="3503302" y="223413"/>
                </a:lnTo>
                <a:lnTo>
                  <a:pt x="3499172" y="219283"/>
                </a:lnTo>
                <a:cubicBezTo>
                  <a:pt x="3499172" y="219283"/>
                  <a:pt x="3498943" y="219054"/>
                  <a:pt x="3498484" y="218595"/>
                </a:cubicBezTo>
                <a:cubicBezTo>
                  <a:pt x="3498025" y="218136"/>
                  <a:pt x="3497796" y="217907"/>
                  <a:pt x="3497796" y="217907"/>
                </a:cubicBezTo>
                <a:lnTo>
                  <a:pt x="3495043" y="216530"/>
                </a:lnTo>
                <a:lnTo>
                  <a:pt x="3493666" y="216530"/>
                </a:lnTo>
                <a:cubicBezTo>
                  <a:pt x="3489995" y="214694"/>
                  <a:pt x="3487241" y="212859"/>
                  <a:pt x="3485405" y="211023"/>
                </a:cubicBezTo>
                <a:cubicBezTo>
                  <a:pt x="3485405" y="220201"/>
                  <a:pt x="3484947" y="227543"/>
                  <a:pt x="3484029" y="233050"/>
                </a:cubicBezTo>
                <a:lnTo>
                  <a:pt x="3479900" y="267466"/>
                </a:lnTo>
                <a:lnTo>
                  <a:pt x="3478523" y="277103"/>
                </a:lnTo>
                <a:cubicBezTo>
                  <a:pt x="3478523" y="282609"/>
                  <a:pt x="3478064" y="286281"/>
                  <a:pt x="3477146" y="288116"/>
                </a:cubicBezTo>
                <a:cubicBezTo>
                  <a:pt x="3476227" y="295458"/>
                  <a:pt x="3468886" y="299130"/>
                  <a:pt x="3455119" y="299130"/>
                </a:cubicBezTo>
                <a:cubicBezTo>
                  <a:pt x="3448695" y="299129"/>
                  <a:pt x="3443647" y="298211"/>
                  <a:pt x="3439976" y="296376"/>
                </a:cubicBezTo>
                <a:lnTo>
                  <a:pt x="3434469" y="299129"/>
                </a:lnTo>
                <a:cubicBezTo>
                  <a:pt x="3416114" y="300965"/>
                  <a:pt x="3397299" y="299589"/>
                  <a:pt x="3378027" y="294999"/>
                </a:cubicBezTo>
                <a:cubicBezTo>
                  <a:pt x="3375273" y="294082"/>
                  <a:pt x="3369767" y="290411"/>
                  <a:pt x="3361507" y="283986"/>
                </a:cubicBezTo>
                <a:cubicBezTo>
                  <a:pt x="3356000" y="281233"/>
                  <a:pt x="3350493" y="277103"/>
                  <a:pt x="3344986" y="271596"/>
                </a:cubicBezTo>
                <a:cubicBezTo>
                  <a:pt x="3338562" y="265172"/>
                  <a:pt x="3335350" y="257830"/>
                  <a:pt x="3335349" y="249570"/>
                </a:cubicBezTo>
                <a:cubicBezTo>
                  <a:pt x="3334432" y="239474"/>
                  <a:pt x="3335350" y="216989"/>
                  <a:pt x="3338103" y="182113"/>
                </a:cubicBezTo>
                <a:lnTo>
                  <a:pt x="3342233" y="151827"/>
                </a:lnTo>
                <a:cubicBezTo>
                  <a:pt x="3342233" y="140814"/>
                  <a:pt x="3342692" y="133930"/>
                  <a:pt x="3343609" y="131177"/>
                </a:cubicBezTo>
                <a:cubicBezTo>
                  <a:pt x="3344528" y="123835"/>
                  <a:pt x="3351870" y="120164"/>
                  <a:pt x="3365637" y="120164"/>
                </a:cubicBezTo>
                <a:lnTo>
                  <a:pt x="3362883" y="116034"/>
                </a:lnTo>
                <a:lnTo>
                  <a:pt x="3360130" y="116034"/>
                </a:lnTo>
                <a:cubicBezTo>
                  <a:pt x="3352788" y="116034"/>
                  <a:pt x="3347281" y="109150"/>
                  <a:pt x="3343610" y="95384"/>
                </a:cubicBezTo>
                <a:lnTo>
                  <a:pt x="3342233" y="87124"/>
                </a:lnTo>
                <a:cubicBezTo>
                  <a:pt x="3342233" y="83453"/>
                  <a:pt x="3343151" y="79782"/>
                  <a:pt x="3344987" y="76110"/>
                </a:cubicBezTo>
                <a:cubicBezTo>
                  <a:pt x="3345904" y="72439"/>
                  <a:pt x="3348198" y="70145"/>
                  <a:pt x="3351869" y="69227"/>
                </a:cubicBezTo>
                <a:cubicBezTo>
                  <a:pt x="3354623" y="67392"/>
                  <a:pt x="3359671" y="65326"/>
                  <a:pt x="3367013" y="63032"/>
                </a:cubicBezTo>
                <a:cubicBezTo>
                  <a:pt x="3374355" y="60738"/>
                  <a:pt x="3380321" y="59132"/>
                  <a:pt x="3384909" y="58214"/>
                </a:cubicBezTo>
                <a:lnTo>
                  <a:pt x="3408312" y="54084"/>
                </a:lnTo>
                <a:lnTo>
                  <a:pt x="3417949" y="52707"/>
                </a:lnTo>
                <a:cubicBezTo>
                  <a:pt x="3421620" y="52707"/>
                  <a:pt x="3424375" y="52249"/>
                  <a:pt x="3426209" y="51331"/>
                </a:cubicBezTo>
                <a:lnTo>
                  <a:pt x="3427586" y="51330"/>
                </a:lnTo>
                <a:cubicBezTo>
                  <a:pt x="3432174" y="51331"/>
                  <a:pt x="3436305" y="55461"/>
                  <a:pt x="3439976" y="63721"/>
                </a:cubicBezTo>
                <a:lnTo>
                  <a:pt x="3442729" y="62344"/>
                </a:lnTo>
                <a:lnTo>
                  <a:pt x="3444106" y="62344"/>
                </a:lnTo>
                <a:cubicBezTo>
                  <a:pt x="3450530" y="62344"/>
                  <a:pt x="3455578" y="69227"/>
                  <a:pt x="3459249" y="82994"/>
                </a:cubicBezTo>
                <a:lnTo>
                  <a:pt x="3459249" y="89877"/>
                </a:lnTo>
                <a:cubicBezTo>
                  <a:pt x="3459249" y="95384"/>
                  <a:pt x="3458790" y="99513"/>
                  <a:pt x="3457872" y="102267"/>
                </a:cubicBezTo>
                <a:cubicBezTo>
                  <a:pt x="3456037" y="106856"/>
                  <a:pt x="3453284" y="109609"/>
                  <a:pt x="3449612" y="110527"/>
                </a:cubicBezTo>
                <a:lnTo>
                  <a:pt x="3417949" y="117410"/>
                </a:lnTo>
                <a:lnTo>
                  <a:pt x="3441353" y="121540"/>
                </a:lnTo>
                <a:cubicBezTo>
                  <a:pt x="3446859" y="123376"/>
                  <a:pt x="3451448" y="125211"/>
                  <a:pt x="3455120" y="127047"/>
                </a:cubicBezTo>
                <a:cubicBezTo>
                  <a:pt x="3455119" y="125211"/>
                  <a:pt x="3459249" y="112362"/>
                  <a:pt x="3467509" y="88500"/>
                </a:cubicBezTo>
                <a:cubicBezTo>
                  <a:pt x="3468428" y="87583"/>
                  <a:pt x="3469803" y="83912"/>
                  <a:pt x="3471639" y="77487"/>
                </a:cubicBezTo>
                <a:lnTo>
                  <a:pt x="3479899" y="60967"/>
                </a:lnTo>
                <a:lnTo>
                  <a:pt x="3484029" y="52707"/>
                </a:lnTo>
                <a:lnTo>
                  <a:pt x="3489536" y="44447"/>
                </a:lnTo>
                <a:cubicBezTo>
                  <a:pt x="3493207" y="42612"/>
                  <a:pt x="3495501" y="41694"/>
                  <a:pt x="3496419" y="41694"/>
                </a:cubicBezTo>
                <a:close/>
                <a:moveTo>
                  <a:pt x="5224127" y="201387"/>
                </a:moveTo>
                <a:lnTo>
                  <a:pt x="5224127" y="217906"/>
                </a:lnTo>
                <a:lnTo>
                  <a:pt x="5314987" y="215153"/>
                </a:lnTo>
                <a:cubicBezTo>
                  <a:pt x="5318658" y="215153"/>
                  <a:pt x="5321870" y="216530"/>
                  <a:pt x="5324624" y="219283"/>
                </a:cubicBezTo>
                <a:lnTo>
                  <a:pt x="5330130" y="226167"/>
                </a:lnTo>
                <a:lnTo>
                  <a:pt x="5331507" y="215153"/>
                </a:lnTo>
                <a:lnTo>
                  <a:pt x="5314987" y="215153"/>
                </a:lnTo>
                <a:lnTo>
                  <a:pt x="5298467" y="215153"/>
                </a:lnTo>
                <a:lnTo>
                  <a:pt x="5254413" y="215153"/>
                </a:lnTo>
                <a:cubicBezTo>
                  <a:pt x="5248907" y="215153"/>
                  <a:pt x="5243400" y="213777"/>
                  <a:pt x="5237894" y="211023"/>
                </a:cubicBezTo>
                <a:cubicBezTo>
                  <a:pt x="5236058" y="210105"/>
                  <a:pt x="5234223" y="207811"/>
                  <a:pt x="5232387" y="204140"/>
                </a:cubicBezTo>
                <a:close/>
                <a:moveTo>
                  <a:pt x="4590864" y="140813"/>
                </a:moveTo>
                <a:lnTo>
                  <a:pt x="4482107" y="142190"/>
                </a:lnTo>
                <a:cubicBezTo>
                  <a:pt x="4479354" y="144944"/>
                  <a:pt x="4477978" y="148156"/>
                  <a:pt x="4477977" y="151827"/>
                </a:cubicBezTo>
                <a:cubicBezTo>
                  <a:pt x="4477978" y="155498"/>
                  <a:pt x="4479354" y="160087"/>
                  <a:pt x="4482107" y="165593"/>
                </a:cubicBezTo>
                <a:lnTo>
                  <a:pt x="4568837" y="166970"/>
                </a:lnTo>
                <a:lnTo>
                  <a:pt x="4566084" y="227543"/>
                </a:lnTo>
                <a:cubicBezTo>
                  <a:pt x="4575262" y="229379"/>
                  <a:pt x="4581227" y="230296"/>
                  <a:pt x="4583980" y="230296"/>
                </a:cubicBezTo>
                <a:cubicBezTo>
                  <a:pt x="4587651" y="230296"/>
                  <a:pt x="4591323" y="229379"/>
                  <a:pt x="4594993" y="227543"/>
                </a:cubicBezTo>
                <a:cubicBezTo>
                  <a:pt x="4594994" y="222954"/>
                  <a:pt x="4595453" y="219283"/>
                  <a:pt x="4596369" y="216530"/>
                </a:cubicBezTo>
                <a:cubicBezTo>
                  <a:pt x="4596370" y="206434"/>
                  <a:pt x="4596829" y="200010"/>
                  <a:pt x="4597747" y="197256"/>
                </a:cubicBezTo>
                <a:lnTo>
                  <a:pt x="4599124" y="149073"/>
                </a:lnTo>
                <a:cubicBezTo>
                  <a:pt x="4599124" y="144485"/>
                  <a:pt x="4596370" y="141731"/>
                  <a:pt x="4590864" y="140813"/>
                </a:cubicBezTo>
                <a:close/>
                <a:moveTo>
                  <a:pt x="4087007" y="89877"/>
                </a:moveTo>
                <a:cubicBezTo>
                  <a:pt x="4083334" y="89877"/>
                  <a:pt x="4078746" y="90795"/>
                  <a:pt x="4073239" y="92631"/>
                </a:cubicBezTo>
                <a:cubicBezTo>
                  <a:pt x="4072322" y="99055"/>
                  <a:pt x="4071863" y="110986"/>
                  <a:pt x="4071863" y="128423"/>
                </a:cubicBezTo>
                <a:cubicBezTo>
                  <a:pt x="4070945" y="137601"/>
                  <a:pt x="4070486" y="152286"/>
                  <a:pt x="4070487" y="172477"/>
                </a:cubicBezTo>
                <a:cubicBezTo>
                  <a:pt x="4074158" y="183490"/>
                  <a:pt x="4082876" y="188079"/>
                  <a:pt x="4096643" y="186243"/>
                </a:cubicBezTo>
                <a:lnTo>
                  <a:pt x="4245322" y="186244"/>
                </a:lnTo>
                <a:cubicBezTo>
                  <a:pt x="4248993" y="174312"/>
                  <a:pt x="4248993" y="165593"/>
                  <a:pt x="4245322" y="160087"/>
                </a:cubicBezTo>
                <a:lnTo>
                  <a:pt x="4102149" y="161463"/>
                </a:lnTo>
                <a:lnTo>
                  <a:pt x="4103527" y="95384"/>
                </a:lnTo>
                <a:cubicBezTo>
                  <a:pt x="4098937" y="91713"/>
                  <a:pt x="4093431" y="89877"/>
                  <a:pt x="4087007" y="89877"/>
                </a:cubicBezTo>
                <a:close/>
                <a:moveTo>
                  <a:pt x="4198516" y="66474"/>
                </a:moveTo>
                <a:lnTo>
                  <a:pt x="4197139" y="85747"/>
                </a:lnTo>
                <a:lnTo>
                  <a:pt x="4169605" y="85747"/>
                </a:lnTo>
                <a:lnTo>
                  <a:pt x="4169605" y="78864"/>
                </a:lnTo>
                <a:lnTo>
                  <a:pt x="4170982" y="65097"/>
                </a:lnTo>
                <a:close/>
                <a:moveTo>
                  <a:pt x="4527538" y="96760"/>
                </a:moveTo>
                <a:lnTo>
                  <a:pt x="4502758" y="95384"/>
                </a:lnTo>
                <a:lnTo>
                  <a:pt x="4505511" y="98137"/>
                </a:lnTo>
                <a:lnTo>
                  <a:pt x="4524784" y="96761"/>
                </a:lnTo>
                <a:close/>
                <a:moveTo>
                  <a:pt x="5149788" y="146320"/>
                </a:moveTo>
                <a:lnTo>
                  <a:pt x="5151164" y="182113"/>
                </a:lnTo>
                <a:lnTo>
                  <a:pt x="5152541" y="182113"/>
                </a:lnTo>
                <a:lnTo>
                  <a:pt x="5158048" y="182113"/>
                </a:lnTo>
                <a:lnTo>
                  <a:pt x="5156670" y="153204"/>
                </a:lnTo>
                <a:lnTo>
                  <a:pt x="5155294" y="151827"/>
                </a:lnTo>
                <a:close/>
                <a:moveTo>
                  <a:pt x="3906664" y="23798"/>
                </a:moveTo>
                <a:lnTo>
                  <a:pt x="3722191" y="38940"/>
                </a:lnTo>
                <a:cubicBezTo>
                  <a:pt x="3720356" y="46283"/>
                  <a:pt x="3719438" y="50872"/>
                  <a:pt x="3719438" y="52707"/>
                </a:cubicBezTo>
                <a:cubicBezTo>
                  <a:pt x="3719438" y="58214"/>
                  <a:pt x="3720814" y="63262"/>
                  <a:pt x="3723567" y="67850"/>
                </a:cubicBezTo>
                <a:lnTo>
                  <a:pt x="3797908" y="62344"/>
                </a:lnTo>
                <a:lnTo>
                  <a:pt x="3799284" y="78864"/>
                </a:lnTo>
                <a:lnTo>
                  <a:pt x="3691905" y="82994"/>
                </a:lnTo>
                <a:cubicBezTo>
                  <a:pt x="3690070" y="88501"/>
                  <a:pt x="3689151" y="92631"/>
                  <a:pt x="3689151" y="95384"/>
                </a:cubicBezTo>
                <a:cubicBezTo>
                  <a:pt x="3689152" y="97219"/>
                  <a:pt x="3690069" y="101808"/>
                  <a:pt x="3691905" y="109151"/>
                </a:cubicBezTo>
                <a:lnTo>
                  <a:pt x="3799284" y="105020"/>
                </a:lnTo>
                <a:lnTo>
                  <a:pt x="3800661" y="117410"/>
                </a:lnTo>
                <a:cubicBezTo>
                  <a:pt x="3796072" y="118328"/>
                  <a:pt x="3790107" y="118787"/>
                  <a:pt x="3782764" y="118787"/>
                </a:cubicBezTo>
                <a:lnTo>
                  <a:pt x="3766245" y="122917"/>
                </a:lnTo>
                <a:lnTo>
                  <a:pt x="3766244" y="131177"/>
                </a:lnTo>
                <a:cubicBezTo>
                  <a:pt x="3766244" y="137601"/>
                  <a:pt x="3767621" y="143108"/>
                  <a:pt x="3770374" y="147697"/>
                </a:cubicBezTo>
                <a:cubicBezTo>
                  <a:pt x="3774963" y="145861"/>
                  <a:pt x="3785518" y="144485"/>
                  <a:pt x="3802037" y="143567"/>
                </a:cubicBezTo>
                <a:lnTo>
                  <a:pt x="3802037" y="158710"/>
                </a:lnTo>
                <a:lnTo>
                  <a:pt x="3796531" y="158710"/>
                </a:lnTo>
                <a:cubicBezTo>
                  <a:pt x="3780011" y="160546"/>
                  <a:pt x="3769916" y="161922"/>
                  <a:pt x="3766244" y="162840"/>
                </a:cubicBezTo>
                <a:cubicBezTo>
                  <a:pt x="3765326" y="163758"/>
                  <a:pt x="3764867" y="168806"/>
                  <a:pt x="3764868" y="177983"/>
                </a:cubicBezTo>
                <a:cubicBezTo>
                  <a:pt x="3764868" y="182572"/>
                  <a:pt x="3765785" y="185785"/>
                  <a:pt x="3767621" y="187620"/>
                </a:cubicBezTo>
                <a:cubicBezTo>
                  <a:pt x="3768539" y="187620"/>
                  <a:pt x="3769687" y="187849"/>
                  <a:pt x="3771063" y="188308"/>
                </a:cubicBezTo>
                <a:cubicBezTo>
                  <a:pt x="3772440" y="188767"/>
                  <a:pt x="3774504" y="188997"/>
                  <a:pt x="3777257" y="188997"/>
                </a:cubicBezTo>
                <a:lnTo>
                  <a:pt x="3803414" y="187620"/>
                </a:lnTo>
                <a:lnTo>
                  <a:pt x="3803414" y="206893"/>
                </a:lnTo>
                <a:cubicBezTo>
                  <a:pt x="3797907" y="207811"/>
                  <a:pt x="3790566" y="208270"/>
                  <a:pt x="3781387" y="208270"/>
                </a:cubicBezTo>
                <a:lnTo>
                  <a:pt x="3760738" y="208270"/>
                </a:lnTo>
                <a:cubicBezTo>
                  <a:pt x="3754313" y="208270"/>
                  <a:pt x="3750643" y="205058"/>
                  <a:pt x="3749724" y="198633"/>
                </a:cubicBezTo>
                <a:lnTo>
                  <a:pt x="3748348" y="175230"/>
                </a:lnTo>
                <a:cubicBezTo>
                  <a:pt x="3748347" y="167888"/>
                  <a:pt x="3749266" y="159628"/>
                  <a:pt x="3751101" y="150450"/>
                </a:cubicBezTo>
                <a:lnTo>
                  <a:pt x="3753854" y="127047"/>
                </a:lnTo>
                <a:cubicBezTo>
                  <a:pt x="3753855" y="124294"/>
                  <a:pt x="3747889" y="122917"/>
                  <a:pt x="3735958" y="122917"/>
                </a:cubicBezTo>
                <a:cubicBezTo>
                  <a:pt x="3727697" y="122917"/>
                  <a:pt x="3723568" y="123376"/>
                  <a:pt x="3723568" y="124294"/>
                </a:cubicBezTo>
                <a:cubicBezTo>
                  <a:pt x="3722650" y="126129"/>
                  <a:pt x="3722191" y="129800"/>
                  <a:pt x="3722192" y="135307"/>
                </a:cubicBezTo>
                <a:cubicBezTo>
                  <a:pt x="3722191" y="141731"/>
                  <a:pt x="3721733" y="147238"/>
                  <a:pt x="3720815" y="151827"/>
                </a:cubicBezTo>
                <a:cubicBezTo>
                  <a:pt x="3719897" y="156416"/>
                  <a:pt x="3719438" y="162840"/>
                  <a:pt x="3719438" y="171100"/>
                </a:cubicBezTo>
                <a:lnTo>
                  <a:pt x="3719438" y="188997"/>
                </a:lnTo>
                <a:cubicBezTo>
                  <a:pt x="3719438" y="205517"/>
                  <a:pt x="3719897" y="215153"/>
                  <a:pt x="3720815" y="217907"/>
                </a:cubicBezTo>
                <a:cubicBezTo>
                  <a:pt x="3722649" y="226166"/>
                  <a:pt x="3727698" y="231214"/>
                  <a:pt x="3735958" y="233050"/>
                </a:cubicBezTo>
                <a:cubicBezTo>
                  <a:pt x="3738711" y="233967"/>
                  <a:pt x="3742841" y="234426"/>
                  <a:pt x="3748347" y="234426"/>
                </a:cubicBezTo>
                <a:cubicBezTo>
                  <a:pt x="3751101" y="235344"/>
                  <a:pt x="3754313" y="235803"/>
                  <a:pt x="3757985" y="235803"/>
                </a:cubicBezTo>
                <a:lnTo>
                  <a:pt x="3777257" y="234426"/>
                </a:lnTo>
                <a:lnTo>
                  <a:pt x="3789648" y="234426"/>
                </a:lnTo>
                <a:cubicBezTo>
                  <a:pt x="3796072" y="234426"/>
                  <a:pt x="3801120" y="233968"/>
                  <a:pt x="3804791" y="233050"/>
                </a:cubicBezTo>
                <a:lnTo>
                  <a:pt x="3804791" y="248193"/>
                </a:lnTo>
                <a:cubicBezTo>
                  <a:pt x="3757985" y="250947"/>
                  <a:pt x="3734122" y="252782"/>
                  <a:pt x="3733205" y="253700"/>
                </a:cubicBezTo>
                <a:cubicBezTo>
                  <a:pt x="3730452" y="254618"/>
                  <a:pt x="3729075" y="258748"/>
                  <a:pt x="3729074" y="266090"/>
                </a:cubicBezTo>
                <a:cubicBezTo>
                  <a:pt x="3729074" y="272514"/>
                  <a:pt x="3729993" y="276644"/>
                  <a:pt x="3731828" y="278480"/>
                </a:cubicBezTo>
                <a:cubicBezTo>
                  <a:pt x="3732746" y="279398"/>
                  <a:pt x="3749265" y="278938"/>
                  <a:pt x="3781388" y="277103"/>
                </a:cubicBezTo>
                <a:lnTo>
                  <a:pt x="3806167" y="275726"/>
                </a:lnTo>
                <a:lnTo>
                  <a:pt x="3807544" y="289493"/>
                </a:lnTo>
                <a:lnTo>
                  <a:pt x="3704295" y="293623"/>
                </a:lnTo>
                <a:cubicBezTo>
                  <a:pt x="3702460" y="299130"/>
                  <a:pt x="3701541" y="302801"/>
                  <a:pt x="3701541" y="304636"/>
                </a:cubicBezTo>
                <a:cubicBezTo>
                  <a:pt x="3701541" y="306472"/>
                  <a:pt x="3702460" y="311060"/>
                  <a:pt x="3704294" y="318403"/>
                </a:cubicBezTo>
                <a:lnTo>
                  <a:pt x="3952094" y="308766"/>
                </a:lnTo>
                <a:cubicBezTo>
                  <a:pt x="3953011" y="306013"/>
                  <a:pt x="3953470" y="302342"/>
                  <a:pt x="3953470" y="297753"/>
                </a:cubicBezTo>
                <a:cubicBezTo>
                  <a:pt x="3953470" y="291328"/>
                  <a:pt x="3952552" y="286280"/>
                  <a:pt x="3950716" y="282609"/>
                </a:cubicBezTo>
                <a:lnTo>
                  <a:pt x="3835078" y="288116"/>
                </a:lnTo>
                <a:lnTo>
                  <a:pt x="3835077" y="274349"/>
                </a:lnTo>
                <a:lnTo>
                  <a:pt x="3837830" y="274349"/>
                </a:lnTo>
                <a:cubicBezTo>
                  <a:pt x="3846091" y="274349"/>
                  <a:pt x="3852515" y="273891"/>
                  <a:pt x="3857104" y="272973"/>
                </a:cubicBezTo>
                <a:cubicBezTo>
                  <a:pt x="3866281" y="272973"/>
                  <a:pt x="3873165" y="272514"/>
                  <a:pt x="3877754" y="271597"/>
                </a:cubicBezTo>
                <a:cubicBezTo>
                  <a:pt x="3882343" y="270679"/>
                  <a:pt x="3888767" y="270219"/>
                  <a:pt x="3897028" y="270219"/>
                </a:cubicBezTo>
                <a:cubicBezTo>
                  <a:pt x="3904369" y="270220"/>
                  <a:pt x="3909417" y="270679"/>
                  <a:pt x="3912170" y="271596"/>
                </a:cubicBezTo>
                <a:cubicBezTo>
                  <a:pt x="3914924" y="268843"/>
                  <a:pt x="3916300" y="263795"/>
                  <a:pt x="3916300" y="256453"/>
                </a:cubicBezTo>
                <a:cubicBezTo>
                  <a:pt x="3915383" y="248193"/>
                  <a:pt x="3913088" y="243604"/>
                  <a:pt x="3909417" y="242687"/>
                </a:cubicBezTo>
                <a:lnTo>
                  <a:pt x="3833701" y="246817"/>
                </a:lnTo>
                <a:lnTo>
                  <a:pt x="3833701" y="231673"/>
                </a:lnTo>
                <a:cubicBezTo>
                  <a:pt x="3852974" y="229838"/>
                  <a:pt x="3865364" y="227543"/>
                  <a:pt x="3870870" y="224790"/>
                </a:cubicBezTo>
                <a:lnTo>
                  <a:pt x="3870871" y="217907"/>
                </a:lnTo>
                <a:cubicBezTo>
                  <a:pt x="3870871" y="210564"/>
                  <a:pt x="3869494" y="205058"/>
                  <a:pt x="3866740" y="201387"/>
                </a:cubicBezTo>
                <a:cubicBezTo>
                  <a:pt x="3863069" y="202304"/>
                  <a:pt x="3852056" y="203681"/>
                  <a:pt x="3833701" y="205517"/>
                </a:cubicBezTo>
                <a:lnTo>
                  <a:pt x="3833700" y="186243"/>
                </a:lnTo>
                <a:lnTo>
                  <a:pt x="3844714" y="186243"/>
                </a:lnTo>
                <a:cubicBezTo>
                  <a:pt x="3850221" y="186244"/>
                  <a:pt x="3854809" y="185784"/>
                  <a:pt x="3858481" y="184867"/>
                </a:cubicBezTo>
                <a:cubicBezTo>
                  <a:pt x="3860315" y="183031"/>
                  <a:pt x="3862152" y="180278"/>
                  <a:pt x="3863987" y="176607"/>
                </a:cubicBezTo>
                <a:cubicBezTo>
                  <a:pt x="3864905" y="175689"/>
                  <a:pt x="3865364" y="172018"/>
                  <a:pt x="3865364" y="165594"/>
                </a:cubicBezTo>
                <a:cubicBezTo>
                  <a:pt x="3865364" y="160087"/>
                  <a:pt x="3863987" y="156875"/>
                  <a:pt x="3861234" y="155957"/>
                </a:cubicBezTo>
                <a:lnTo>
                  <a:pt x="3832324" y="157334"/>
                </a:lnTo>
                <a:lnTo>
                  <a:pt x="3832324" y="140814"/>
                </a:lnTo>
                <a:cubicBezTo>
                  <a:pt x="3840584" y="139896"/>
                  <a:pt x="3850221" y="139437"/>
                  <a:pt x="3861234" y="139437"/>
                </a:cubicBezTo>
                <a:cubicBezTo>
                  <a:pt x="3869494" y="139437"/>
                  <a:pt x="3874542" y="139896"/>
                  <a:pt x="3876377" y="140814"/>
                </a:cubicBezTo>
                <a:lnTo>
                  <a:pt x="3883261" y="143567"/>
                </a:lnTo>
                <a:cubicBezTo>
                  <a:pt x="3885096" y="145402"/>
                  <a:pt x="3886014" y="147697"/>
                  <a:pt x="3886014" y="150450"/>
                </a:cubicBezTo>
                <a:cubicBezTo>
                  <a:pt x="3886931" y="153204"/>
                  <a:pt x="3887390" y="158251"/>
                  <a:pt x="3887390" y="165594"/>
                </a:cubicBezTo>
                <a:cubicBezTo>
                  <a:pt x="3887391" y="172935"/>
                  <a:pt x="3886932" y="178442"/>
                  <a:pt x="3886014" y="182113"/>
                </a:cubicBezTo>
                <a:lnTo>
                  <a:pt x="3881883" y="216530"/>
                </a:lnTo>
                <a:cubicBezTo>
                  <a:pt x="3881884" y="219283"/>
                  <a:pt x="3886932" y="220660"/>
                  <a:pt x="3897027" y="220660"/>
                </a:cubicBezTo>
                <a:cubicBezTo>
                  <a:pt x="3907122" y="220660"/>
                  <a:pt x="3912170" y="219742"/>
                  <a:pt x="3912170" y="217907"/>
                </a:cubicBezTo>
                <a:cubicBezTo>
                  <a:pt x="3913088" y="216989"/>
                  <a:pt x="3913547" y="213777"/>
                  <a:pt x="3913547" y="208270"/>
                </a:cubicBezTo>
                <a:cubicBezTo>
                  <a:pt x="3913547" y="202763"/>
                  <a:pt x="3914006" y="197716"/>
                  <a:pt x="3914924" y="193127"/>
                </a:cubicBezTo>
                <a:cubicBezTo>
                  <a:pt x="3915842" y="188538"/>
                  <a:pt x="3916301" y="182113"/>
                  <a:pt x="3916300" y="173853"/>
                </a:cubicBezTo>
                <a:lnTo>
                  <a:pt x="3916300" y="154580"/>
                </a:lnTo>
                <a:cubicBezTo>
                  <a:pt x="3916300" y="141731"/>
                  <a:pt x="3915842" y="133930"/>
                  <a:pt x="3914924" y="131177"/>
                </a:cubicBezTo>
                <a:cubicBezTo>
                  <a:pt x="3914924" y="127506"/>
                  <a:pt x="3913547" y="124294"/>
                  <a:pt x="3910793" y="121540"/>
                </a:cubicBezTo>
                <a:cubicBezTo>
                  <a:pt x="3909876" y="120622"/>
                  <a:pt x="3908729" y="119705"/>
                  <a:pt x="3907352" y="118787"/>
                </a:cubicBezTo>
                <a:cubicBezTo>
                  <a:pt x="3905975" y="117869"/>
                  <a:pt x="3903910" y="116952"/>
                  <a:pt x="3901157" y="116034"/>
                </a:cubicBezTo>
                <a:lnTo>
                  <a:pt x="3888768" y="113280"/>
                </a:lnTo>
                <a:lnTo>
                  <a:pt x="3877754" y="113280"/>
                </a:lnTo>
                <a:lnTo>
                  <a:pt x="3863987" y="114657"/>
                </a:lnTo>
                <a:lnTo>
                  <a:pt x="3846091" y="114657"/>
                </a:lnTo>
                <a:cubicBezTo>
                  <a:pt x="3839666" y="114657"/>
                  <a:pt x="3835077" y="115116"/>
                  <a:pt x="3832324" y="116034"/>
                </a:cubicBezTo>
                <a:lnTo>
                  <a:pt x="3832324" y="103644"/>
                </a:lnTo>
                <a:lnTo>
                  <a:pt x="3946587" y="99514"/>
                </a:lnTo>
                <a:cubicBezTo>
                  <a:pt x="3947504" y="96760"/>
                  <a:pt x="3947964" y="92630"/>
                  <a:pt x="3947963" y="87124"/>
                </a:cubicBezTo>
                <a:cubicBezTo>
                  <a:pt x="3947964" y="80700"/>
                  <a:pt x="3947046" y="75652"/>
                  <a:pt x="3945211" y="71981"/>
                </a:cubicBezTo>
                <a:lnTo>
                  <a:pt x="3830947" y="77487"/>
                </a:lnTo>
                <a:lnTo>
                  <a:pt x="3830947" y="59590"/>
                </a:lnTo>
                <a:lnTo>
                  <a:pt x="3910794" y="52707"/>
                </a:lnTo>
                <a:cubicBezTo>
                  <a:pt x="3911711" y="50872"/>
                  <a:pt x="3912170" y="45824"/>
                  <a:pt x="3912170" y="37564"/>
                </a:cubicBezTo>
                <a:cubicBezTo>
                  <a:pt x="3911252" y="34811"/>
                  <a:pt x="3910335" y="32287"/>
                  <a:pt x="3909417" y="29993"/>
                </a:cubicBezTo>
                <a:cubicBezTo>
                  <a:pt x="3908499" y="27698"/>
                  <a:pt x="3907582" y="25633"/>
                  <a:pt x="3906664" y="23798"/>
                </a:cubicBezTo>
                <a:close/>
                <a:moveTo>
                  <a:pt x="4552317" y="80241"/>
                </a:moveTo>
                <a:lnTo>
                  <a:pt x="4534421" y="100890"/>
                </a:lnTo>
                <a:cubicBezTo>
                  <a:pt x="4534421" y="102726"/>
                  <a:pt x="4534879" y="104102"/>
                  <a:pt x="4535797" y="105020"/>
                </a:cubicBezTo>
                <a:lnTo>
                  <a:pt x="4488991" y="106397"/>
                </a:lnTo>
                <a:cubicBezTo>
                  <a:pt x="4489909" y="105479"/>
                  <a:pt x="4490368" y="103644"/>
                  <a:pt x="4490367" y="100891"/>
                </a:cubicBezTo>
                <a:lnTo>
                  <a:pt x="4472471" y="80241"/>
                </a:lnTo>
                <a:cubicBezTo>
                  <a:pt x="4464211" y="83911"/>
                  <a:pt x="4457787" y="89418"/>
                  <a:pt x="4453198" y="96761"/>
                </a:cubicBezTo>
                <a:lnTo>
                  <a:pt x="4462834" y="107774"/>
                </a:lnTo>
                <a:lnTo>
                  <a:pt x="4407768" y="109151"/>
                </a:lnTo>
                <a:cubicBezTo>
                  <a:pt x="4404097" y="112822"/>
                  <a:pt x="4402261" y="116952"/>
                  <a:pt x="4402261" y="121540"/>
                </a:cubicBezTo>
                <a:cubicBezTo>
                  <a:pt x="4402262" y="126129"/>
                  <a:pt x="4403638" y="130718"/>
                  <a:pt x="4406392" y="135307"/>
                </a:cubicBezTo>
                <a:lnTo>
                  <a:pt x="4622527" y="128423"/>
                </a:lnTo>
                <a:cubicBezTo>
                  <a:pt x="4625280" y="122917"/>
                  <a:pt x="4626657" y="118328"/>
                  <a:pt x="4626657" y="114657"/>
                </a:cubicBezTo>
                <a:cubicBezTo>
                  <a:pt x="4626657" y="109150"/>
                  <a:pt x="4625280" y="105021"/>
                  <a:pt x="4622527" y="102267"/>
                </a:cubicBezTo>
                <a:lnTo>
                  <a:pt x="4564707" y="103644"/>
                </a:lnTo>
                <a:lnTo>
                  <a:pt x="4571591" y="96760"/>
                </a:lnTo>
                <a:cubicBezTo>
                  <a:pt x="4567920" y="90336"/>
                  <a:pt x="4561494" y="84829"/>
                  <a:pt x="4552317" y="80241"/>
                </a:cubicBezTo>
                <a:close/>
                <a:moveTo>
                  <a:pt x="3899780" y="15537"/>
                </a:moveTo>
                <a:cubicBezTo>
                  <a:pt x="3901615" y="15537"/>
                  <a:pt x="3905287" y="16455"/>
                  <a:pt x="3910793" y="18291"/>
                </a:cubicBezTo>
                <a:lnTo>
                  <a:pt x="3914923" y="21044"/>
                </a:lnTo>
                <a:cubicBezTo>
                  <a:pt x="3914924" y="22880"/>
                  <a:pt x="3915382" y="24256"/>
                  <a:pt x="3916300" y="25174"/>
                </a:cubicBezTo>
                <a:lnTo>
                  <a:pt x="3917677" y="26551"/>
                </a:lnTo>
                <a:cubicBezTo>
                  <a:pt x="3918594" y="26551"/>
                  <a:pt x="3921807" y="27469"/>
                  <a:pt x="3927313" y="29304"/>
                </a:cubicBezTo>
                <a:lnTo>
                  <a:pt x="3931444" y="32057"/>
                </a:lnTo>
                <a:cubicBezTo>
                  <a:pt x="3931444" y="33893"/>
                  <a:pt x="3931902" y="35269"/>
                  <a:pt x="3932820" y="36187"/>
                </a:cubicBezTo>
                <a:lnTo>
                  <a:pt x="3935573" y="43071"/>
                </a:lnTo>
                <a:cubicBezTo>
                  <a:pt x="3936492" y="44906"/>
                  <a:pt x="3936950" y="47660"/>
                  <a:pt x="3936950" y="51331"/>
                </a:cubicBezTo>
                <a:cubicBezTo>
                  <a:pt x="3936950" y="56837"/>
                  <a:pt x="3936491" y="60508"/>
                  <a:pt x="3935574" y="62344"/>
                </a:cubicBezTo>
                <a:lnTo>
                  <a:pt x="3935574" y="63720"/>
                </a:lnTo>
                <a:lnTo>
                  <a:pt x="3943834" y="63721"/>
                </a:lnTo>
                <a:cubicBezTo>
                  <a:pt x="3949340" y="63721"/>
                  <a:pt x="3952552" y="65556"/>
                  <a:pt x="3953470" y="69227"/>
                </a:cubicBezTo>
                <a:lnTo>
                  <a:pt x="3954847" y="74734"/>
                </a:lnTo>
                <a:lnTo>
                  <a:pt x="3960353" y="74734"/>
                </a:lnTo>
                <a:cubicBezTo>
                  <a:pt x="3965860" y="74734"/>
                  <a:pt x="3969072" y="76569"/>
                  <a:pt x="3969990" y="80241"/>
                </a:cubicBezTo>
                <a:cubicBezTo>
                  <a:pt x="3971826" y="84829"/>
                  <a:pt x="3972744" y="90795"/>
                  <a:pt x="3972743" y="98137"/>
                </a:cubicBezTo>
                <a:cubicBezTo>
                  <a:pt x="3972743" y="104561"/>
                  <a:pt x="3972284" y="109150"/>
                  <a:pt x="3971367" y="111904"/>
                </a:cubicBezTo>
                <a:cubicBezTo>
                  <a:pt x="3969531" y="116493"/>
                  <a:pt x="3966319" y="118787"/>
                  <a:pt x="3961730" y="118787"/>
                </a:cubicBezTo>
                <a:lnTo>
                  <a:pt x="3923183" y="120163"/>
                </a:lnTo>
                <a:lnTo>
                  <a:pt x="3928690" y="124294"/>
                </a:lnTo>
                <a:lnTo>
                  <a:pt x="3931444" y="125670"/>
                </a:lnTo>
                <a:cubicBezTo>
                  <a:pt x="3936950" y="131177"/>
                  <a:pt x="3939703" y="136225"/>
                  <a:pt x="3939704" y="140814"/>
                </a:cubicBezTo>
                <a:cubicBezTo>
                  <a:pt x="3940621" y="144484"/>
                  <a:pt x="3941080" y="152745"/>
                  <a:pt x="3941080" y="165593"/>
                </a:cubicBezTo>
                <a:lnTo>
                  <a:pt x="3941080" y="184866"/>
                </a:lnTo>
                <a:cubicBezTo>
                  <a:pt x="3941080" y="194044"/>
                  <a:pt x="3940622" y="200928"/>
                  <a:pt x="3939704" y="205516"/>
                </a:cubicBezTo>
                <a:lnTo>
                  <a:pt x="3938326" y="219283"/>
                </a:lnTo>
                <a:cubicBezTo>
                  <a:pt x="3938327" y="225707"/>
                  <a:pt x="3937868" y="229838"/>
                  <a:pt x="3936950" y="231673"/>
                </a:cubicBezTo>
                <a:cubicBezTo>
                  <a:pt x="3934197" y="237180"/>
                  <a:pt x="3928232" y="239933"/>
                  <a:pt x="3919053" y="239933"/>
                </a:cubicBezTo>
                <a:cubicBezTo>
                  <a:pt x="3920889" y="241769"/>
                  <a:pt x="3921807" y="243604"/>
                  <a:pt x="3921808" y="245440"/>
                </a:cubicBezTo>
                <a:cubicBezTo>
                  <a:pt x="3926396" y="245440"/>
                  <a:pt x="3929608" y="245898"/>
                  <a:pt x="3931444" y="246816"/>
                </a:cubicBezTo>
                <a:cubicBezTo>
                  <a:pt x="3936951" y="250488"/>
                  <a:pt x="3940162" y="256912"/>
                  <a:pt x="3941080" y="266090"/>
                </a:cubicBezTo>
                <a:lnTo>
                  <a:pt x="3941080" y="274350"/>
                </a:lnTo>
                <a:lnTo>
                  <a:pt x="3949340" y="274350"/>
                </a:lnTo>
                <a:cubicBezTo>
                  <a:pt x="3954847" y="274350"/>
                  <a:pt x="3958059" y="276185"/>
                  <a:pt x="3958976" y="279856"/>
                </a:cubicBezTo>
                <a:lnTo>
                  <a:pt x="3960354" y="285363"/>
                </a:lnTo>
                <a:lnTo>
                  <a:pt x="3965860" y="285363"/>
                </a:lnTo>
                <a:cubicBezTo>
                  <a:pt x="3971366" y="285363"/>
                  <a:pt x="3974578" y="287198"/>
                  <a:pt x="3975496" y="290869"/>
                </a:cubicBezTo>
                <a:cubicBezTo>
                  <a:pt x="3977332" y="298212"/>
                  <a:pt x="3978250" y="304177"/>
                  <a:pt x="3978250" y="308766"/>
                </a:cubicBezTo>
                <a:cubicBezTo>
                  <a:pt x="3978250" y="314273"/>
                  <a:pt x="3977792" y="318403"/>
                  <a:pt x="3976873" y="321156"/>
                </a:cubicBezTo>
                <a:cubicBezTo>
                  <a:pt x="3975038" y="325745"/>
                  <a:pt x="3971825" y="328039"/>
                  <a:pt x="3967237" y="328039"/>
                </a:cubicBezTo>
                <a:lnTo>
                  <a:pt x="3726321" y="337676"/>
                </a:lnTo>
                <a:cubicBezTo>
                  <a:pt x="3723568" y="337676"/>
                  <a:pt x="3720356" y="336758"/>
                  <a:pt x="3716684" y="334923"/>
                </a:cubicBezTo>
                <a:lnTo>
                  <a:pt x="3712555" y="330793"/>
                </a:lnTo>
                <a:lnTo>
                  <a:pt x="3712554" y="328039"/>
                </a:lnTo>
                <a:lnTo>
                  <a:pt x="3711177" y="326663"/>
                </a:lnTo>
                <a:lnTo>
                  <a:pt x="3709801" y="326663"/>
                </a:lnTo>
                <a:cubicBezTo>
                  <a:pt x="3707048" y="326663"/>
                  <a:pt x="3703836" y="325745"/>
                  <a:pt x="3700165" y="323909"/>
                </a:cubicBezTo>
                <a:lnTo>
                  <a:pt x="3696035" y="319779"/>
                </a:lnTo>
                <a:lnTo>
                  <a:pt x="3696035" y="317026"/>
                </a:lnTo>
                <a:cubicBezTo>
                  <a:pt x="3694199" y="311519"/>
                  <a:pt x="3693282" y="307390"/>
                  <a:pt x="3693281" y="304636"/>
                </a:cubicBezTo>
                <a:cubicBezTo>
                  <a:pt x="3693282" y="302801"/>
                  <a:pt x="3694199" y="299130"/>
                  <a:pt x="3696034" y="293623"/>
                </a:cubicBezTo>
                <a:lnTo>
                  <a:pt x="3696035" y="290870"/>
                </a:lnTo>
                <a:lnTo>
                  <a:pt x="3698788" y="288116"/>
                </a:lnTo>
                <a:cubicBezTo>
                  <a:pt x="3704294" y="286281"/>
                  <a:pt x="3707966" y="285363"/>
                  <a:pt x="3709801" y="285363"/>
                </a:cubicBezTo>
                <a:lnTo>
                  <a:pt x="3726321" y="283986"/>
                </a:lnTo>
                <a:cubicBezTo>
                  <a:pt x="3722649" y="281233"/>
                  <a:pt x="3720814" y="275268"/>
                  <a:pt x="3720815" y="266090"/>
                </a:cubicBezTo>
                <a:cubicBezTo>
                  <a:pt x="3720814" y="252323"/>
                  <a:pt x="3725403" y="245440"/>
                  <a:pt x="3734582" y="245440"/>
                </a:cubicBezTo>
                <a:lnTo>
                  <a:pt x="3735958" y="245440"/>
                </a:lnTo>
                <a:lnTo>
                  <a:pt x="3733204" y="241310"/>
                </a:lnTo>
                <a:cubicBezTo>
                  <a:pt x="3722191" y="238556"/>
                  <a:pt x="3715308" y="231214"/>
                  <a:pt x="3712555" y="219283"/>
                </a:cubicBezTo>
                <a:cubicBezTo>
                  <a:pt x="3711636" y="216530"/>
                  <a:pt x="3711177" y="206434"/>
                  <a:pt x="3711178" y="188997"/>
                </a:cubicBezTo>
                <a:lnTo>
                  <a:pt x="3711178" y="171100"/>
                </a:lnTo>
                <a:cubicBezTo>
                  <a:pt x="3711178" y="161922"/>
                  <a:pt x="3711637" y="155039"/>
                  <a:pt x="3712555" y="150450"/>
                </a:cubicBezTo>
                <a:cubicBezTo>
                  <a:pt x="3713472" y="145861"/>
                  <a:pt x="3713931" y="140813"/>
                  <a:pt x="3713931" y="135307"/>
                </a:cubicBezTo>
                <a:lnTo>
                  <a:pt x="3713932" y="128424"/>
                </a:lnTo>
                <a:cubicBezTo>
                  <a:pt x="3711177" y="128424"/>
                  <a:pt x="3707965" y="127506"/>
                  <a:pt x="3704295" y="125670"/>
                </a:cubicBezTo>
                <a:lnTo>
                  <a:pt x="3700165" y="121540"/>
                </a:lnTo>
                <a:lnTo>
                  <a:pt x="3700165" y="118787"/>
                </a:lnTo>
                <a:lnTo>
                  <a:pt x="3698788" y="117410"/>
                </a:lnTo>
                <a:lnTo>
                  <a:pt x="3697412" y="117411"/>
                </a:lnTo>
                <a:cubicBezTo>
                  <a:pt x="3694659" y="117411"/>
                  <a:pt x="3691447" y="116492"/>
                  <a:pt x="3687775" y="114657"/>
                </a:cubicBezTo>
                <a:lnTo>
                  <a:pt x="3683644" y="110527"/>
                </a:lnTo>
                <a:lnTo>
                  <a:pt x="3683645" y="107773"/>
                </a:lnTo>
                <a:cubicBezTo>
                  <a:pt x="3681810" y="102267"/>
                  <a:pt x="3680891" y="98137"/>
                  <a:pt x="3680892" y="95384"/>
                </a:cubicBezTo>
                <a:cubicBezTo>
                  <a:pt x="3680891" y="93548"/>
                  <a:pt x="3681809" y="88960"/>
                  <a:pt x="3683644" y="81617"/>
                </a:cubicBezTo>
                <a:cubicBezTo>
                  <a:pt x="3685480" y="77029"/>
                  <a:pt x="3688693" y="74734"/>
                  <a:pt x="3693281" y="74734"/>
                </a:cubicBezTo>
                <a:lnTo>
                  <a:pt x="3718061" y="73357"/>
                </a:lnTo>
                <a:cubicBezTo>
                  <a:pt x="3718061" y="73357"/>
                  <a:pt x="3717143" y="72439"/>
                  <a:pt x="3715308" y="70604"/>
                </a:cubicBezTo>
                <a:cubicBezTo>
                  <a:pt x="3712555" y="66015"/>
                  <a:pt x="3711178" y="60050"/>
                  <a:pt x="3711178" y="52707"/>
                </a:cubicBezTo>
                <a:cubicBezTo>
                  <a:pt x="3711178" y="49954"/>
                  <a:pt x="3712096" y="45824"/>
                  <a:pt x="3713932" y="40318"/>
                </a:cubicBezTo>
                <a:lnTo>
                  <a:pt x="3713931" y="37564"/>
                </a:lnTo>
                <a:lnTo>
                  <a:pt x="3716685" y="34811"/>
                </a:lnTo>
                <a:cubicBezTo>
                  <a:pt x="3721274" y="32057"/>
                  <a:pt x="3724944" y="30681"/>
                  <a:pt x="3727697" y="30681"/>
                </a:cubicBezTo>
                <a:close/>
                <a:moveTo>
                  <a:pt x="4279739" y="41694"/>
                </a:moveTo>
                <a:lnTo>
                  <a:pt x="4080123" y="36188"/>
                </a:lnTo>
                <a:cubicBezTo>
                  <a:pt x="4078288" y="41694"/>
                  <a:pt x="4077369" y="45824"/>
                  <a:pt x="4077370" y="48577"/>
                </a:cubicBezTo>
                <a:cubicBezTo>
                  <a:pt x="4077369" y="50413"/>
                  <a:pt x="4078287" y="55002"/>
                  <a:pt x="4080123" y="62344"/>
                </a:cubicBezTo>
                <a:lnTo>
                  <a:pt x="4139319" y="65097"/>
                </a:lnTo>
                <a:lnTo>
                  <a:pt x="4136566" y="87124"/>
                </a:lnTo>
                <a:lnTo>
                  <a:pt x="4114539" y="87124"/>
                </a:lnTo>
                <a:cubicBezTo>
                  <a:pt x="4112704" y="92630"/>
                  <a:pt x="4111787" y="97219"/>
                  <a:pt x="4111786" y="100891"/>
                </a:cubicBezTo>
                <a:cubicBezTo>
                  <a:pt x="4111786" y="103644"/>
                  <a:pt x="4112704" y="107774"/>
                  <a:pt x="4114539" y="113280"/>
                </a:cubicBezTo>
                <a:lnTo>
                  <a:pt x="4135189" y="113280"/>
                </a:lnTo>
                <a:cubicBezTo>
                  <a:pt x="4134271" y="117869"/>
                  <a:pt x="4133813" y="123835"/>
                  <a:pt x="4133812" y="131177"/>
                </a:cubicBezTo>
                <a:cubicBezTo>
                  <a:pt x="4132895" y="137601"/>
                  <a:pt x="4132894" y="144026"/>
                  <a:pt x="4133812" y="150450"/>
                </a:cubicBezTo>
                <a:cubicBezTo>
                  <a:pt x="4140237" y="153203"/>
                  <a:pt x="4146203" y="154580"/>
                  <a:pt x="4151710" y="154580"/>
                </a:cubicBezTo>
                <a:cubicBezTo>
                  <a:pt x="4154463" y="154580"/>
                  <a:pt x="4158592" y="153662"/>
                  <a:pt x="4164099" y="151827"/>
                </a:cubicBezTo>
                <a:lnTo>
                  <a:pt x="4168229" y="111904"/>
                </a:lnTo>
                <a:lnTo>
                  <a:pt x="4195762" y="111904"/>
                </a:lnTo>
                <a:lnTo>
                  <a:pt x="4191632" y="150450"/>
                </a:lnTo>
                <a:cubicBezTo>
                  <a:pt x="4195304" y="152286"/>
                  <a:pt x="4200810" y="153203"/>
                  <a:pt x="4208152" y="153203"/>
                </a:cubicBezTo>
                <a:cubicBezTo>
                  <a:pt x="4214577" y="153203"/>
                  <a:pt x="4219624" y="152745"/>
                  <a:pt x="4223296" y="151827"/>
                </a:cubicBezTo>
                <a:lnTo>
                  <a:pt x="4227425" y="111904"/>
                </a:lnTo>
                <a:lnTo>
                  <a:pt x="4254958" y="111904"/>
                </a:lnTo>
                <a:lnTo>
                  <a:pt x="4254959" y="182114"/>
                </a:lnTo>
                <a:cubicBezTo>
                  <a:pt x="4256795" y="183031"/>
                  <a:pt x="4260006" y="183490"/>
                  <a:pt x="4264595" y="183490"/>
                </a:cubicBezTo>
                <a:cubicBezTo>
                  <a:pt x="4270102" y="183490"/>
                  <a:pt x="4276068" y="182113"/>
                  <a:pt x="4282492" y="179360"/>
                </a:cubicBezTo>
                <a:lnTo>
                  <a:pt x="4282492" y="94007"/>
                </a:lnTo>
                <a:cubicBezTo>
                  <a:pt x="4282492" y="87582"/>
                  <a:pt x="4279280" y="84371"/>
                  <a:pt x="4272855" y="84370"/>
                </a:cubicBezTo>
                <a:lnTo>
                  <a:pt x="4228803" y="85747"/>
                </a:lnTo>
                <a:cubicBezTo>
                  <a:pt x="4229720" y="83912"/>
                  <a:pt x="4230179" y="77946"/>
                  <a:pt x="4230179" y="67851"/>
                </a:cubicBezTo>
                <a:lnTo>
                  <a:pt x="4279739" y="69227"/>
                </a:lnTo>
                <a:cubicBezTo>
                  <a:pt x="4282492" y="64638"/>
                  <a:pt x="4283869" y="60050"/>
                  <a:pt x="4283869" y="55461"/>
                </a:cubicBezTo>
                <a:cubicBezTo>
                  <a:pt x="4283868" y="49954"/>
                  <a:pt x="4282491" y="45365"/>
                  <a:pt x="4279739" y="41694"/>
                </a:cubicBezTo>
                <a:close/>
                <a:moveTo>
                  <a:pt x="4278362" y="33434"/>
                </a:moveTo>
                <a:cubicBezTo>
                  <a:pt x="4282033" y="33434"/>
                  <a:pt x="4285245" y="35269"/>
                  <a:pt x="4287999" y="38941"/>
                </a:cubicBezTo>
                <a:lnTo>
                  <a:pt x="4289376" y="44447"/>
                </a:lnTo>
                <a:lnTo>
                  <a:pt x="4294882" y="44447"/>
                </a:lnTo>
                <a:cubicBezTo>
                  <a:pt x="4298553" y="44447"/>
                  <a:pt x="4301765" y="46283"/>
                  <a:pt x="4304519" y="49954"/>
                </a:cubicBezTo>
                <a:cubicBezTo>
                  <a:pt x="4307272" y="55461"/>
                  <a:pt x="4308648" y="60967"/>
                  <a:pt x="4308649" y="66474"/>
                </a:cubicBezTo>
                <a:cubicBezTo>
                  <a:pt x="4308648" y="72898"/>
                  <a:pt x="4307272" y="78405"/>
                  <a:pt x="4304519" y="82994"/>
                </a:cubicBezTo>
                <a:cubicBezTo>
                  <a:pt x="4301765" y="86665"/>
                  <a:pt x="4299012" y="88501"/>
                  <a:pt x="4296258" y="88501"/>
                </a:cubicBezTo>
                <a:cubicBezTo>
                  <a:pt x="4303600" y="91254"/>
                  <a:pt x="4307271" y="96760"/>
                  <a:pt x="4307272" y="105021"/>
                </a:cubicBezTo>
                <a:lnTo>
                  <a:pt x="4307272" y="188996"/>
                </a:lnTo>
                <a:cubicBezTo>
                  <a:pt x="4307271" y="194503"/>
                  <a:pt x="4304977" y="197715"/>
                  <a:pt x="4300388" y="198633"/>
                </a:cubicBezTo>
                <a:cubicBezTo>
                  <a:pt x="4296718" y="200469"/>
                  <a:pt x="4293505" y="201387"/>
                  <a:pt x="4290751" y="201387"/>
                </a:cubicBezTo>
                <a:lnTo>
                  <a:pt x="4290752" y="204140"/>
                </a:lnTo>
                <a:lnTo>
                  <a:pt x="4294882" y="204140"/>
                </a:lnTo>
                <a:cubicBezTo>
                  <a:pt x="4299471" y="204140"/>
                  <a:pt x="4303142" y="205976"/>
                  <a:pt x="4305895" y="209646"/>
                </a:cubicBezTo>
                <a:cubicBezTo>
                  <a:pt x="4307730" y="213317"/>
                  <a:pt x="4308648" y="217448"/>
                  <a:pt x="4308648" y="222037"/>
                </a:cubicBezTo>
                <a:cubicBezTo>
                  <a:pt x="4308649" y="226625"/>
                  <a:pt x="4307272" y="232591"/>
                  <a:pt x="4304519" y="239933"/>
                </a:cubicBezTo>
                <a:cubicBezTo>
                  <a:pt x="4302683" y="244522"/>
                  <a:pt x="4299470" y="246816"/>
                  <a:pt x="4294882" y="246817"/>
                </a:cubicBezTo>
                <a:lnTo>
                  <a:pt x="4290752" y="246816"/>
                </a:lnTo>
                <a:lnTo>
                  <a:pt x="4292128" y="250946"/>
                </a:lnTo>
                <a:cubicBezTo>
                  <a:pt x="4297635" y="248193"/>
                  <a:pt x="4301765" y="248652"/>
                  <a:pt x="4304518" y="252323"/>
                </a:cubicBezTo>
                <a:cubicBezTo>
                  <a:pt x="4310025" y="261501"/>
                  <a:pt x="4311861" y="272055"/>
                  <a:pt x="4310025" y="283986"/>
                </a:cubicBezTo>
                <a:cubicBezTo>
                  <a:pt x="4310025" y="288575"/>
                  <a:pt x="4307272" y="291328"/>
                  <a:pt x="4301765" y="292246"/>
                </a:cubicBezTo>
                <a:lnTo>
                  <a:pt x="4275610" y="299130"/>
                </a:lnTo>
                <a:lnTo>
                  <a:pt x="4275609" y="303259"/>
                </a:lnTo>
                <a:cubicBezTo>
                  <a:pt x="4275608" y="310602"/>
                  <a:pt x="4275151" y="315650"/>
                  <a:pt x="4274232" y="318403"/>
                </a:cubicBezTo>
                <a:cubicBezTo>
                  <a:pt x="4273314" y="321156"/>
                  <a:pt x="4271020" y="323450"/>
                  <a:pt x="4267349" y="325286"/>
                </a:cubicBezTo>
                <a:cubicBezTo>
                  <a:pt x="4264595" y="326204"/>
                  <a:pt x="4260466" y="326663"/>
                  <a:pt x="4254959" y="326663"/>
                </a:cubicBezTo>
                <a:lnTo>
                  <a:pt x="4246699" y="328040"/>
                </a:lnTo>
                <a:cubicBezTo>
                  <a:pt x="4243945" y="328039"/>
                  <a:pt x="4238897" y="327122"/>
                  <a:pt x="4231555" y="325286"/>
                </a:cubicBezTo>
                <a:cubicBezTo>
                  <a:pt x="4227883" y="322533"/>
                  <a:pt x="4226049" y="319779"/>
                  <a:pt x="4226048" y="317026"/>
                </a:cubicBezTo>
                <a:lnTo>
                  <a:pt x="4215036" y="314273"/>
                </a:lnTo>
                <a:cubicBezTo>
                  <a:pt x="4213200" y="313355"/>
                  <a:pt x="4211364" y="311061"/>
                  <a:pt x="4209529" y="307390"/>
                </a:cubicBezTo>
                <a:lnTo>
                  <a:pt x="4173736" y="310143"/>
                </a:lnTo>
                <a:cubicBezTo>
                  <a:pt x="4146203" y="311978"/>
                  <a:pt x="4126470" y="312437"/>
                  <a:pt x="4114539" y="311519"/>
                </a:cubicBezTo>
                <a:cubicBezTo>
                  <a:pt x="4100773" y="311520"/>
                  <a:pt x="4091595" y="307390"/>
                  <a:pt x="4087006" y="299129"/>
                </a:cubicBezTo>
                <a:cubicBezTo>
                  <a:pt x="4077828" y="298212"/>
                  <a:pt x="4071863" y="293623"/>
                  <a:pt x="4069110" y="285363"/>
                </a:cubicBezTo>
                <a:lnTo>
                  <a:pt x="4067733" y="279856"/>
                </a:lnTo>
                <a:cubicBezTo>
                  <a:pt x="4067733" y="277103"/>
                  <a:pt x="4069110" y="267466"/>
                  <a:pt x="4071863" y="250946"/>
                </a:cubicBezTo>
                <a:lnTo>
                  <a:pt x="4070486" y="245440"/>
                </a:lnTo>
                <a:lnTo>
                  <a:pt x="4064980" y="245440"/>
                </a:lnTo>
                <a:cubicBezTo>
                  <a:pt x="4061308" y="245440"/>
                  <a:pt x="4058555" y="244063"/>
                  <a:pt x="4056719" y="241310"/>
                </a:cubicBezTo>
                <a:cubicBezTo>
                  <a:pt x="4053966" y="235803"/>
                  <a:pt x="4052590" y="230296"/>
                  <a:pt x="4052590" y="224790"/>
                </a:cubicBezTo>
                <a:cubicBezTo>
                  <a:pt x="4052589" y="218365"/>
                  <a:pt x="4053048" y="213318"/>
                  <a:pt x="4053966" y="209646"/>
                </a:cubicBezTo>
                <a:cubicBezTo>
                  <a:pt x="4055802" y="205058"/>
                  <a:pt x="4059014" y="202763"/>
                  <a:pt x="4063603" y="202763"/>
                </a:cubicBezTo>
                <a:lnTo>
                  <a:pt x="4088383" y="201387"/>
                </a:lnTo>
                <a:lnTo>
                  <a:pt x="4088383" y="200010"/>
                </a:lnTo>
                <a:lnTo>
                  <a:pt x="4082877" y="193127"/>
                </a:lnTo>
                <a:cubicBezTo>
                  <a:pt x="4074616" y="191291"/>
                  <a:pt x="4068192" y="186243"/>
                  <a:pt x="4063603" y="177983"/>
                </a:cubicBezTo>
                <a:cubicBezTo>
                  <a:pt x="4062685" y="176148"/>
                  <a:pt x="4062226" y="172936"/>
                  <a:pt x="4062226" y="168347"/>
                </a:cubicBezTo>
                <a:cubicBezTo>
                  <a:pt x="4062226" y="149991"/>
                  <a:pt x="4062685" y="136684"/>
                  <a:pt x="4063603" y="128424"/>
                </a:cubicBezTo>
                <a:cubicBezTo>
                  <a:pt x="4063603" y="111904"/>
                  <a:pt x="4064061" y="99973"/>
                  <a:pt x="4064980" y="92631"/>
                </a:cubicBezTo>
                <a:cubicBezTo>
                  <a:pt x="4064979" y="88959"/>
                  <a:pt x="4067274" y="86206"/>
                  <a:pt x="4071863" y="84370"/>
                </a:cubicBezTo>
                <a:cubicBezTo>
                  <a:pt x="4077369" y="82535"/>
                  <a:pt x="4082418" y="81617"/>
                  <a:pt x="4087006" y="81617"/>
                </a:cubicBezTo>
                <a:cubicBezTo>
                  <a:pt x="4093431" y="81617"/>
                  <a:pt x="4099855" y="83453"/>
                  <a:pt x="4106279" y="87124"/>
                </a:cubicBezTo>
                <a:lnTo>
                  <a:pt x="4106279" y="84371"/>
                </a:lnTo>
                <a:lnTo>
                  <a:pt x="4107655" y="81617"/>
                </a:lnTo>
                <a:lnTo>
                  <a:pt x="4098019" y="81617"/>
                </a:lnTo>
                <a:cubicBezTo>
                  <a:pt x="4092512" y="81617"/>
                  <a:pt x="4089301" y="79323"/>
                  <a:pt x="4088382" y="74734"/>
                </a:cubicBezTo>
                <a:lnTo>
                  <a:pt x="4087006" y="70604"/>
                </a:lnTo>
                <a:lnTo>
                  <a:pt x="4081500" y="70604"/>
                </a:lnTo>
                <a:cubicBezTo>
                  <a:pt x="4075992" y="70604"/>
                  <a:pt x="4072781" y="68310"/>
                  <a:pt x="4071862" y="63721"/>
                </a:cubicBezTo>
                <a:cubicBezTo>
                  <a:pt x="4070027" y="58214"/>
                  <a:pt x="4069110" y="53166"/>
                  <a:pt x="4069109" y="48577"/>
                </a:cubicBezTo>
                <a:cubicBezTo>
                  <a:pt x="4069110" y="45824"/>
                  <a:pt x="4070028" y="40776"/>
                  <a:pt x="4071863" y="33434"/>
                </a:cubicBezTo>
                <a:cubicBezTo>
                  <a:pt x="4074616" y="29763"/>
                  <a:pt x="4077828" y="27928"/>
                  <a:pt x="4081500" y="27927"/>
                </a:cubicBezTo>
                <a:close/>
                <a:moveTo>
                  <a:pt x="5112617" y="111904"/>
                </a:moveTo>
                <a:cubicBezTo>
                  <a:pt x="5100686" y="111904"/>
                  <a:pt x="5093804" y="112821"/>
                  <a:pt x="5091967" y="114657"/>
                </a:cubicBezTo>
                <a:lnTo>
                  <a:pt x="5091968" y="122917"/>
                </a:lnTo>
                <a:cubicBezTo>
                  <a:pt x="5091049" y="124752"/>
                  <a:pt x="5090591" y="129800"/>
                  <a:pt x="5090592" y="138060"/>
                </a:cubicBezTo>
                <a:cubicBezTo>
                  <a:pt x="5090591" y="151827"/>
                  <a:pt x="5091049" y="162840"/>
                  <a:pt x="5091968" y="171100"/>
                </a:cubicBezTo>
                <a:cubicBezTo>
                  <a:pt x="5091969" y="189456"/>
                  <a:pt x="5092427" y="203681"/>
                  <a:pt x="5093344" y="213777"/>
                </a:cubicBezTo>
                <a:cubicBezTo>
                  <a:pt x="5095180" y="219283"/>
                  <a:pt x="5097933" y="222036"/>
                  <a:pt x="5101604" y="222037"/>
                </a:cubicBezTo>
                <a:lnTo>
                  <a:pt x="5158048" y="219283"/>
                </a:lnTo>
                <a:lnTo>
                  <a:pt x="5159424" y="202763"/>
                </a:lnTo>
                <a:cubicBezTo>
                  <a:pt x="5159424" y="196339"/>
                  <a:pt x="5158506" y="192209"/>
                  <a:pt x="5156670" y="190373"/>
                </a:cubicBezTo>
                <a:lnTo>
                  <a:pt x="5126384" y="193126"/>
                </a:lnTo>
                <a:lnTo>
                  <a:pt x="5125007" y="114657"/>
                </a:lnTo>
                <a:cubicBezTo>
                  <a:pt x="5125007" y="112822"/>
                  <a:pt x="5120877" y="111904"/>
                  <a:pt x="5112617" y="111904"/>
                </a:cubicBezTo>
                <a:close/>
                <a:moveTo>
                  <a:pt x="4596370" y="54084"/>
                </a:moveTo>
                <a:lnTo>
                  <a:pt x="4435302" y="47201"/>
                </a:lnTo>
                <a:cubicBezTo>
                  <a:pt x="4432549" y="52707"/>
                  <a:pt x="4431171" y="57755"/>
                  <a:pt x="4431171" y="62344"/>
                </a:cubicBezTo>
                <a:lnTo>
                  <a:pt x="4433924" y="73357"/>
                </a:lnTo>
                <a:lnTo>
                  <a:pt x="4597747" y="81617"/>
                </a:lnTo>
                <a:cubicBezTo>
                  <a:pt x="4599582" y="76111"/>
                  <a:pt x="4600500" y="71521"/>
                  <a:pt x="4600501" y="67851"/>
                </a:cubicBezTo>
                <a:cubicBezTo>
                  <a:pt x="4600500" y="62344"/>
                  <a:pt x="4599125" y="57755"/>
                  <a:pt x="4596370" y="54084"/>
                </a:cubicBezTo>
                <a:close/>
                <a:moveTo>
                  <a:pt x="5186958" y="109150"/>
                </a:moveTo>
                <a:lnTo>
                  <a:pt x="5134644" y="111904"/>
                </a:lnTo>
                <a:cubicBezTo>
                  <a:pt x="5133726" y="123835"/>
                  <a:pt x="5133268" y="130259"/>
                  <a:pt x="5133268" y="131177"/>
                </a:cubicBezTo>
                <a:cubicBezTo>
                  <a:pt x="5134186" y="132095"/>
                  <a:pt x="5134644" y="133472"/>
                  <a:pt x="5134645" y="135307"/>
                </a:cubicBezTo>
                <a:lnTo>
                  <a:pt x="5136021" y="138060"/>
                </a:lnTo>
                <a:lnTo>
                  <a:pt x="5164930" y="136684"/>
                </a:lnTo>
                <a:lnTo>
                  <a:pt x="5166307" y="216530"/>
                </a:lnTo>
                <a:cubicBezTo>
                  <a:pt x="5168143" y="218366"/>
                  <a:pt x="5172273" y="219283"/>
                  <a:pt x="5178697" y="219283"/>
                </a:cubicBezTo>
                <a:cubicBezTo>
                  <a:pt x="5189710" y="219283"/>
                  <a:pt x="5196593" y="217907"/>
                  <a:pt x="5199347" y="215153"/>
                </a:cubicBezTo>
                <a:lnTo>
                  <a:pt x="5199347" y="149074"/>
                </a:lnTo>
                <a:cubicBezTo>
                  <a:pt x="5199346" y="137142"/>
                  <a:pt x="5198889" y="128423"/>
                  <a:pt x="5197970" y="122917"/>
                </a:cubicBezTo>
                <a:cubicBezTo>
                  <a:pt x="5197971" y="113739"/>
                  <a:pt x="5194299" y="109150"/>
                  <a:pt x="5186958" y="109150"/>
                </a:cubicBezTo>
                <a:close/>
                <a:moveTo>
                  <a:pt x="5302597" y="107774"/>
                </a:moveTo>
                <a:lnTo>
                  <a:pt x="5272311" y="109150"/>
                </a:lnTo>
                <a:lnTo>
                  <a:pt x="5275064" y="110527"/>
                </a:lnTo>
                <a:cubicBezTo>
                  <a:pt x="5276899" y="112363"/>
                  <a:pt x="5277817" y="115575"/>
                  <a:pt x="5277817" y="120164"/>
                </a:cubicBezTo>
                <a:lnTo>
                  <a:pt x="5277817" y="157334"/>
                </a:lnTo>
                <a:lnTo>
                  <a:pt x="5286077" y="157334"/>
                </a:lnTo>
                <a:lnTo>
                  <a:pt x="5306727" y="157333"/>
                </a:lnTo>
                <a:lnTo>
                  <a:pt x="5305350" y="154580"/>
                </a:lnTo>
                <a:cubicBezTo>
                  <a:pt x="5304432" y="153663"/>
                  <a:pt x="5303973" y="150909"/>
                  <a:pt x="5303973" y="146320"/>
                </a:cubicBezTo>
                <a:close/>
                <a:moveTo>
                  <a:pt x="5236517" y="99514"/>
                </a:moveTo>
                <a:lnTo>
                  <a:pt x="5226881" y="99514"/>
                </a:lnTo>
                <a:lnTo>
                  <a:pt x="5225504" y="100891"/>
                </a:lnTo>
                <a:cubicBezTo>
                  <a:pt x="5224587" y="105479"/>
                  <a:pt x="5224127" y="113739"/>
                  <a:pt x="5224127" y="125670"/>
                </a:cubicBezTo>
                <a:cubicBezTo>
                  <a:pt x="5223210" y="133013"/>
                  <a:pt x="5222750" y="146320"/>
                  <a:pt x="5222751" y="165593"/>
                </a:cubicBezTo>
                <a:lnTo>
                  <a:pt x="5222750" y="179360"/>
                </a:lnTo>
                <a:cubicBezTo>
                  <a:pt x="5222751" y="184867"/>
                  <a:pt x="5223209" y="188997"/>
                  <a:pt x="5224127" y="191750"/>
                </a:cubicBezTo>
                <a:cubicBezTo>
                  <a:pt x="5227799" y="194503"/>
                  <a:pt x="5232388" y="195880"/>
                  <a:pt x="5237894" y="195880"/>
                </a:cubicBezTo>
                <a:lnTo>
                  <a:pt x="5281947" y="195880"/>
                </a:lnTo>
                <a:cubicBezTo>
                  <a:pt x="5302138" y="195880"/>
                  <a:pt x="5317282" y="195421"/>
                  <a:pt x="5327376" y="194503"/>
                </a:cubicBezTo>
                <a:cubicBezTo>
                  <a:pt x="5335637" y="194503"/>
                  <a:pt x="5340226" y="194962"/>
                  <a:pt x="5341144" y="195880"/>
                </a:cubicBezTo>
                <a:lnTo>
                  <a:pt x="5332883" y="290869"/>
                </a:lnTo>
                <a:cubicBezTo>
                  <a:pt x="5336555" y="294541"/>
                  <a:pt x="5341144" y="296376"/>
                  <a:pt x="5346650" y="296376"/>
                </a:cubicBezTo>
                <a:cubicBezTo>
                  <a:pt x="5356746" y="296376"/>
                  <a:pt x="5362251" y="295917"/>
                  <a:pt x="5363169" y="295000"/>
                </a:cubicBezTo>
                <a:cubicBezTo>
                  <a:pt x="5365924" y="283069"/>
                  <a:pt x="5368218" y="264713"/>
                  <a:pt x="5370054" y="239933"/>
                </a:cubicBezTo>
                <a:cubicBezTo>
                  <a:pt x="5370971" y="233508"/>
                  <a:pt x="5371430" y="224331"/>
                  <a:pt x="5371430" y="212400"/>
                </a:cubicBezTo>
                <a:cubicBezTo>
                  <a:pt x="5371429" y="198633"/>
                  <a:pt x="5370971" y="188538"/>
                  <a:pt x="5370053" y="182113"/>
                </a:cubicBezTo>
                <a:cubicBezTo>
                  <a:pt x="5369135" y="171100"/>
                  <a:pt x="5361335" y="165135"/>
                  <a:pt x="5346649" y="164217"/>
                </a:cubicBezTo>
                <a:cubicBezTo>
                  <a:pt x="5329212" y="165135"/>
                  <a:pt x="5309022" y="165594"/>
                  <a:pt x="5286076" y="165593"/>
                </a:cubicBezTo>
                <a:cubicBezTo>
                  <a:pt x="5275982" y="166511"/>
                  <a:pt x="5264968" y="166970"/>
                  <a:pt x="5253037" y="166970"/>
                </a:cubicBezTo>
                <a:lnTo>
                  <a:pt x="5253037" y="106397"/>
                </a:lnTo>
                <a:cubicBezTo>
                  <a:pt x="5250284" y="101808"/>
                  <a:pt x="5244778" y="99514"/>
                  <a:pt x="5236517" y="99514"/>
                </a:cubicBezTo>
                <a:close/>
                <a:moveTo>
                  <a:pt x="4957055" y="69227"/>
                </a:moveTo>
                <a:lnTo>
                  <a:pt x="4867572" y="180737"/>
                </a:lnTo>
                <a:lnTo>
                  <a:pt x="4791856" y="120164"/>
                </a:lnTo>
                <a:cubicBezTo>
                  <a:pt x="4787268" y="121999"/>
                  <a:pt x="4782678" y="125670"/>
                  <a:pt x="4778090" y="131177"/>
                </a:cubicBezTo>
                <a:cubicBezTo>
                  <a:pt x="4772582" y="138519"/>
                  <a:pt x="4770289" y="144026"/>
                  <a:pt x="4771206" y="147697"/>
                </a:cubicBezTo>
                <a:lnTo>
                  <a:pt x="4846922" y="208270"/>
                </a:lnTo>
                <a:lnTo>
                  <a:pt x="4786349" y="282610"/>
                </a:lnTo>
                <a:cubicBezTo>
                  <a:pt x="4788184" y="286281"/>
                  <a:pt x="4791396" y="290411"/>
                  <a:pt x="4795986" y="295000"/>
                </a:cubicBezTo>
                <a:cubicBezTo>
                  <a:pt x="4799657" y="298671"/>
                  <a:pt x="4804704" y="301883"/>
                  <a:pt x="4811130" y="304636"/>
                </a:cubicBezTo>
                <a:lnTo>
                  <a:pt x="4871702" y="228920"/>
                </a:lnTo>
                <a:lnTo>
                  <a:pt x="4968069" y="304636"/>
                </a:lnTo>
                <a:cubicBezTo>
                  <a:pt x="4969904" y="303718"/>
                  <a:pt x="4972657" y="301424"/>
                  <a:pt x="4976328" y="297753"/>
                </a:cubicBezTo>
                <a:lnTo>
                  <a:pt x="4981835" y="290869"/>
                </a:lnTo>
                <a:lnTo>
                  <a:pt x="4985965" y="283986"/>
                </a:lnTo>
                <a:cubicBezTo>
                  <a:pt x="4985966" y="280315"/>
                  <a:pt x="4986423" y="278020"/>
                  <a:pt x="4987341" y="277103"/>
                </a:cubicBezTo>
                <a:lnTo>
                  <a:pt x="4893729" y="201387"/>
                </a:lnTo>
                <a:lnTo>
                  <a:pt x="4981835" y="91254"/>
                </a:lnTo>
                <a:cubicBezTo>
                  <a:pt x="4981835" y="86665"/>
                  <a:pt x="4978623" y="81617"/>
                  <a:pt x="4972198" y="76110"/>
                </a:cubicBezTo>
                <a:cubicBezTo>
                  <a:pt x="4964857" y="71521"/>
                  <a:pt x="4959809" y="69227"/>
                  <a:pt x="4957055" y="69227"/>
                </a:cubicBezTo>
                <a:close/>
                <a:moveTo>
                  <a:pt x="4866195" y="58214"/>
                </a:moveTo>
                <a:cubicBezTo>
                  <a:pt x="4860689" y="58214"/>
                  <a:pt x="4856100" y="59590"/>
                  <a:pt x="4852429" y="62344"/>
                </a:cubicBezTo>
                <a:cubicBezTo>
                  <a:pt x="4850594" y="63262"/>
                  <a:pt x="4846004" y="67391"/>
                  <a:pt x="4838663" y="74734"/>
                </a:cubicBezTo>
                <a:lnTo>
                  <a:pt x="4871702" y="120164"/>
                </a:lnTo>
                <a:lnTo>
                  <a:pt x="4874455" y="120164"/>
                </a:lnTo>
                <a:cubicBezTo>
                  <a:pt x="4877209" y="120164"/>
                  <a:pt x="4881797" y="117869"/>
                  <a:pt x="4888222" y="113280"/>
                </a:cubicBezTo>
                <a:cubicBezTo>
                  <a:pt x="4895564" y="108691"/>
                  <a:pt x="4899236" y="105020"/>
                  <a:pt x="4899235" y="102267"/>
                </a:cubicBezTo>
                <a:close/>
                <a:moveTo>
                  <a:pt x="5211313" y="87124"/>
                </a:moveTo>
                <a:lnTo>
                  <a:pt x="5211738" y="88500"/>
                </a:lnTo>
                <a:lnTo>
                  <a:pt x="5210361" y="87124"/>
                </a:lnTo>
                <a:close/>
                <a:moveTo>
                  <a:pt x="5218621" y="87124"/>
                </a:moveTo>
                <a:lnTo>
                  <a:pt x="5220677" y="89867"/>
                </a:lnTo>
                <a:lnTo>
                  <a:pt x="5219997" y="89877"/>
                </a:lnTo>
                <a:close/>
                <a:moveTo>
                  <a:pt x="4864819" y="49954"/>
                </a:moveTo>
                <a:cubicBezTo>
                  <a:pt x="4868491" y="49954"/>
                  <a:pt x="4871703" y="51789"/>
                  <a:pt x="4874456" y="55461"/>
                </a:cubicBezTo>
                <a:lnTo>
                  <a:pt x="4878585" y="60967"/>
                </a:lnTo>
                <a:lnTo>
                  <a:pt x="4881340" y="60967"/>
                </a:lnTo>
                <a:cubicBezTo>
                  <a:pt x="4885010" y="60967"/>
                  <a:pt x="4888222" y="62803"/>
                  <a:pt x="4890975" y="66474"/>
                </a:cubicBezTo>
                <a:lnTo>
                  <a:pt x="4918509" y="103644"/>
                </a:lnTo>
                <a:lnTo>
                  <a:pt x="4947418" y="67850"/>
                </a:lnTo>
                <a:lnTo>
                  <a:pt x="4954302" y="62344"/>
                </a:lnTo>
                <a:cubicBezTo>
                  <a:pt x="4956137" y="60508"/>
                  <a:pt x="4958891" y="60509"/>
                  <a:pt x="4962561" y="62344"/>
                </a:cubicBezTo>
                <a:lnTo>
                  <a:pt x="4976329" y="69227"/>
                </a:lnTo>
                <a:lnTo>
                  <a:pt x="4983211" y="74734"/>
                </a:lnTo>
                <a:cubicBezTo>
                  <a:pt x="4988719" y="77487"/>
                  <a:pt x="4991931" y="79323"/>
                  <a:pt x="4992849" y="80241"/>
                </a:cubicBezTo>
                <a:cubicBezTo>
                  <a:pt x="5000190" y="84830"/>
                  <a:pt x="5004780" y="91713"/>
                  <a:pt x="5006615" y="100890"/>
                </a:cubicBezTo>
                <a:cubicBezTo>
                  <a:pt x="5006614" y="102726"/>
                  <a:pt x="5005239" y="105938"/>
                  <a:pt x="5002486" y="110527"/>
                </a:cubicBezTo>
                <a:lnTo>
                  <a:pt x="4921262" y="211023"/>
                </a:lnTo>
                <a:lnTo>
                  <a:pt x="5003861" y="278480"/>
                </a:lnTo>
                <a:cubicBezTo>
                  <a:pt x="5007533" y="281233"/>
                  <a:pt x="5009367" y="284445"/>
                  <a:pt x="5009368" y="288116"/>
                </a:cubicBezTo>
                <a:lnTo>
                  <a:pt x="5009368" y="293623"/>
                </a:lnTo>
                <a:lnTo>
                  <a:pt x="5010745" y="292246"/>
                </a:lnTo>
                <a:cubicBezTo>
                  <a:pt x="5010744" y="295917"/>
                  <a:pt x="5009827" y="299129"/>
                  <a:pt x="5007992" y="301883"/>
                </a:cubicBezTo>
                <a:lnTo>
                  <a:pt x="5003862" y="307389"/>
                </a:lnTo>
                <a:cubicBezTo>
                  <a:pt x="5003862" y="308307"/>
                  <a:pt x="5003404" y="308766"/>
                  <a:pt x="5002486" y="308766"/>
                </a:cubicBezTo>
                <a:cubicBezTo>
                  <a:pt x="5002485" y="309684"/>
                  <a:pt x="5000191" y="312437"/>
                  <a:pt x="4995602" y="317026"/>
                </a:cubicBezTo>
                <a:lnTo>
                  <a:pt x="4988718" y="322533"/>
                </a:lnTo>
                <a:cubicBezTo>
                  <a:pt x="4985966" y="324368"/>
                  <a:pt x="4982295" y="323909"/>
                  <a:pt x="4977705" y="321156"/>
                </a:cubicBezTo>
                <a:lnTo>
                  <a:pt x="4968069" y="312896"/>
                </a:lnTo>
                <a:cubicBezTo>
                  <a:pt x="4967151" y="312896"/>
                  <a:pt x="4964856" y="311979"/>
                  <a:pt x="4961186" y="310143"/>
                </a:cubicBezTo>
                <a:lnTo>
                  <a:pt x="4888222" y="252323"/>
                </a:lnTo>
                <a:lnTo>
                  <a:pt x="4834532" y="319779"/>
                </a:lnTo>
                <a:cubicBezTo>
                  <a:pt x="4831779" y="324368"/>
                  <a:pt x="4828108" y="325286"/>
                  <a:pt x="4823518" y="322533"/>
                </a:cubicBezTo>
                <a:cubicBezTo>
                  <a:pt x="4815259" y="319779"/>
                  <a:pt x="4809753" y="316109"/>
                  <a:pt x="4807000" y="311519"/>
                </a:cubicBezTo>
                <a:cubicBezTo>
                  <a:pt x="4799658" y="308766"/>
                  <a:pt x="4794150" y="305095"/>
                  <a:pt x="4790479" y="300506"/>
                </a:cubicBezTo>
                <a:cubicBezTo>
                  <a:pt x="4784055" y="294082"/>
                  <a:pt x="4780384" y="289493"/>
                  <a:pt x="4779466" y="286740"/>
                </a:cubicBezTo>
                <a:cubicBezTo>
                  <a:pt x="4777631" y="283986"/>
                  <a:pt x="4778090" y="280315"/>
                  <a:pt x="4780843" y="275726"/>
                </a:cubicBezTo>
                <a:lnTo>
                  <a:pt x="4835909" y="209647"/>
                </a:lnTo>
                <a:lnTo>
                  <a:pt x="4768453" y="155957"/>
                </a:lnTo>
                <a:cubicBezTo>
                  <a:pt x="4764782" y="154121"/>
                  <a:pt x="4762947" y="151368"/>
                  <a:pt x="4762946" y="147697"/>
                </a:cubicBezTo>
                <a:lnTo>
                  <a:pt x="4762947" y="146320"/>
                </a:lnTo>
                <a:cubicBezTo>
                  <a:pt x="4762946" y="138978"/>
                  <a:pt x="4765700" y="132095"/>
                  <a:pt x="4771206" y="125670"/>
                </a:cubicBezTo>
                <a:cubicBezTo>
                  <a:pt x="4777631" y="119246"/>
                  <a:pt x="4783595" y="114657"/>
                  <a:pt x="4789102" y="111904"/>
                </a:cubicBezTo>
                <a:cubicBezTo>
                  <a:pt x="4790938" y="110986"/>
                  <a:pt x="4794150" y="111904"/>
                  <a:pt x="4798739" y="114657"/>
                </a:cubicBezTo>
                <a:lnTo>
                  <a:pt x="4808375" y="122917"/>
                </a:lnTo>
                <a:cubicBezTo>
                  <a:pt x="4809293" y="122917"/>
                  <a:pt x="4811588" y="123835"/>
                  <a:pt x="4815259" y="125670"/>
                </a:cubicBezTo>
                <a:lnTo>
                  <a:pt x="4867572" y="168347"/>
                </a:lnTo>
                <a:lnTo>
                  <a:pt x="4889599" y="139437"/>
                </a:lnTo>
                <a:lnTo>
                  <a:pt x="4888223" y="139437"/>
                </a:lnTo>
                <a:cubicBezTo>
                  <a:pt x="4884550" y="139437"/>
                  <a:pt x="4881798" y="137601"/>
                  <a:pt x="4879962" y="133930"/>
                </a:cubicBezTo>
                <a:lnTo>
                  <a:pt x="4875832" y="128424"/>
                </a:lnTo>
                <a:lnTo>
                  <a:pt x="4871702" y="128424"/>
                </a:lnTo>
                <a:cubicBezTo>
                  <a:pt x="4868031" y="128424"/>
                  <a:pt x="4865278" y="126588"/>
                  <a:pt x="4863442" y="122917"/>
                </a:cubicBezTo>
                <a:lnTo>
                  <a:pt x="4831779" y="80241"/>
                </a:lnTo>
                <a:cubicBezTo>
                  <a:pt x="4829944" y="76570"/>
                  <a:pt x="4830403" y="72439"/>
                  <a:pt x="4833155" y="67851"/>
                </a:cubicBezTo>
                <a:lnTo>
                  <a:pt x="4848299" y="55461"/>
                </a:lnTo>
                <a:cubicBezTo>
                  <a:pt x="4853806" y="51790"/>
                  <a:pt x="4859312" y="49954"/>
                  <a:pt x="4864819" y="49954"/>
                </a:cubicBezTo>
                <a:close/>
                <a:moveTo>
                  <a:pt x="4508264" y="8654"/>
                </a:moveTo>
                <a:cubicBezTo>
                  <a:pt x="4500004" y="14161"/>
                  <a:pt x="4494038" y="20585"/>
                  <a:pt x="4490368" y="27927"/>
                </a:cubicBezTo>
                <a:lnTo>
                  <a:pt x="4512394" y="47201"/>
                </a:lnTo>
                <a:cubicBezTo>
                  <a:pt x="4523407" y="40776"/>
                  <a:pt x="4529373" y="33893"/>
                  <a:pt x="4530290" y="26551"/>
                </a:cubicBezTo>
                <a:close/>
                <a:moveTo>
                  <a:pt x="4508609" y="50"/>
                </a:moveTo>
                <a:cubicBezTo>
                  <a:pt x="4510673" y="280"/>
                  <a:pt x="4512853" y="1312"/>
                  <a:pt x="4515148" y="3147"/>
                </a:cubicBezTo>
                <a:lnTo>
                  <a:pt x="4524784" y="11408"/>
                </a:lnTo>
                <a:cubicBezTo>
                  <a:pt x="4525702" y="11407"/>
                  <a:pt x="4527996" y="12325"/>
                  <a:pt x="4531668" y="14161"/>
                </a:cubicBezTo>
                <a:lnTo>
                  <a:pt x="4550941" y="29304"/>
                </a:lnTo>
                <a:cubicBezTo>
                  <a:pt x="4553695" y="32057"/>
                  <a:pt x="4555070" y="35729"/>
                  <a:pt x="4555071" y="40317"/>
                </a:cubicBezTo>
                <a:lnTo>
                  <a:pt x="4553694" y="44447"/>
                </a:lnTo>
                <a:lnTo>
                  <a:pt x="4594994" y="45824"/>
                </a:lnTo>
                <a:cubicBezTo>
                  <a:pt x="4598665" y="45824"/>
                  <a:pt x="4601877" y="47659"/>
                  <a:pt x="4604630" y="51331"/>
                </a:cubicBezTo>
                <a:lnTo>
                  <a:pt x="4607383" y="56837"/>
                </a:lnTo>
                <a:lnTo>
                  <a:pt x="4611513" y="56837"/>
                </a:lnTo>
                <a:cubicBezTo>
                  <a:pt x="4615185" y="56837"/>
                  <a:pt x="4618398" y="58673"/>
                  <a:pt x="4621150" y="62344"/>
                </a:cubicBezTo>
                <a:cubicBezTo>
                  <a:pt x="4623904" y="67851"/>
                  <a:pt x="4625280" y="73357"/>
                  <a:pt x="4625280" y="78864"/>
                </a:cubicBezTo>
                <a:cubicBezTo>
                  <a:pt x="4625280" y="81617"/>
                  <a:pt x="4624362" y="86665"/>
                  <a:pt x="4622527" y="94007"/>
                </a:cubicBezTo>
                <a:cubicBezTo>
                  <a:pt x="4626199" y="94007"/>
                  <a:pt x="4628491" y="95384"/>
                  <a:pt x="4629410" y="98137"/>
                </a:cubicBezTo>
                <a:lnTo>
                  <a:pt x="4633541" y="105021"/>
                </a:lnTo>
                <a:lnTo>
                  <a:pt x="4636293" y="105020"/>
                </a:lnTo>
                <a:cubicBezTo>
                  <a:pt x="4641800" y="105021"/>
                  <a:pt x="4645012" y="106397"/>
                  <a:pt x="4645930" y="109150"/>
                </a:cubicBezTo>
                <a:cubicBezTo>
                  <a:pt x="4649602" y="112821"/>
                  <a:pt x="4651437" y="118328"/>
                  <a:pt x="4651437" y="125671"/>
                </a:cubicBezTo>
                <a:cubicBezTo>
                  <a:pt x="4651436" y="131177"/>
                  <a:pt x="4650060" y="136683"/>
                  <a:pt x="4647306" y="142190"/>
                </a:cubicBezTo>
                <a:cubicBezTo>
                  <a:pt x="4644553" y="145861"/>
                  <a:pt x="4641341" y="147697"/>
                  <a:pt x="4637670" y="147697"/>
                </a:cubicBezTo>
                <a:lnTo>
                  <a:pt x="4618397" y="147697"/>
                </a:lnTo>
                <a:cubicBezTo>
                  <a:pt x="4622069" y="151368"/>
                  <a:pt x="4623903" y="155498"/>
                  <a:pt x="4623904" y="160087"/>
                </a:cubicBezTo>
                <a:lnTo>
                  <a:pt x="4622527" y="204140"/>
                </a:lnTo>
                <a:lnTo>
                  <a:pt x="4621150" y="215153"/>
                </a:lnTo>
                <a:lnTo>
                  <a:pt x="4621150" y="219283"/>
                </a:lnTo>
                <a:lnTo>
                  <a:pt x="4630786" y="227543"/>
                </a:lnTo>
                <a:cubicBezTo>
                  <a:pt x="4632622" y="227543"/>
                  <a:pt x="4634459" y="228461"/>
                  <a:pt x="4636293" y="230296"/>
                </a:cubicBezTo>
                <a:lnTo>
                  <a:pt x="4670710" y="256453"/>
                </a:lnTo>
                <a:cubicBezTo>
                  <a:pt x="4675299" y="259206"/>
                  <a:pt x="4676217" y="262878"/>
                  <a:pt x="4673464" y="267466"/>
                </a:cubicBezTo>
                <a:cubicBezTo>
                  <a:pt x="4668875" y="278480"/>
                  <a:pt x="4662451" y="286281"/>
                  <a:pt x="4654190" y="290870"/>
                </a:cubicBezTo>
                <a:cubicBezTo>
                  <a:pt x="4651437" y="292705"/>
                  <a:pt x="4647766" y="292246"/>
                  <a:pt x="4643177" y="289493"/>
                </a:cubicBezTo>
                <a:lnTo>
                  <a:pt x="4641800" y="288116"/>
                </a:lnTo>
                <a:cubicBezTo>
                  <a:pt x="4641800" y="294541"/>
                  <a:pt x="4640883" y="299130"/>
                  <a:pt x="4639046" y="301883"/>
                </a:cubicBezTo>
                <a:cubicBezTo>
                  <a:pt x="4638130" y="304636"/>
                  <a:pt x="4635375" y="306013"/>
                  <a:pt x="4630786" y="306013"/>
                </a:cubicBezTo>
                <a:lnTo>
                  <a:pt x="4622527" y="307389"/>
                </a:lnTo>
                <a:lnTo>
                  <a:pt x="4597747" y="311520"/>
                </a:lnTo>
                <a:lnTo>
                  <a:pt x="4577097" y="314273"/>
                </a:lnTo>
                <a:lnTo>
                  <a:pt x="4548187" y="317026"/>
                </a:lnTo>
                <a:lnTo>
                  <a:pt x="4533044" y="318403"/>
                </a:lnTo>
                <a:cubicBezTo>
                  <a:pt x="4527538" y="318403"/>
                  <a:pt x="4523408" y="317944"/>
                  <a:pt x="4520654" y="317026"/>
                </a:cubicBezTo>
                <a:cubicBezTo>
                  <a:pt x="4508723" y="317026"/>
                  <a:pt x="4500004" y="316567"/>
                  <a:pt x="4494497" y="315650"/>
                </a:cubicBezTo>
                <a:cubicBezTo>
                  <a:pt x="4485320" y="315649"/>
                  <a:pt x="4477290" y="314732"/>
                  <a:pt x="4470406" y="312896"/>
                </a:cubicBezTo>
                <a:cubicBezTo>
                  <a:pt x="4463523" y="311061"/>
                  <a:pt x="4459623" y="308307"/>
                  <a:pt x="4458705" y="304636"/>
                </a:cubicBezTo>
                <a:lnTo>
                  <a:pt x="4457328" y="301883"/>
                </a:lnTo>
                <a:lnTo>
                  <a:pt x="4453198" y="301883"/>
                </a:lnTo>
                <a:lnTo>
                  <a:pt x="4447691" y="304636"/>
                </a:lnTo>
                <a:lnTo>
                  <a:pt x="4442184" y="304636"/>
                </a:lnTo>
                <a:cubicBezTo>
                  <a:pt x="4433925" y="304636"/>
                  <a:pt x="4425665" y="300506"/>
                  <a:pt x="4417404" y="292246"/>
                </a:cubicBezTo>
                <a:cubicBezTo>
                  <a:pt x="4412816" y="291328"/>
                  <a:pt x="4406849" y="287198"/>
                  <a:pt x="4399508" y="279856"/>
                </a:cubicBezTo>
                <a:cubicBezTo>
                  <a:pt x="4397673" y="276185"/>
                  <a:pt x="4397214" y="272055"/>
                  <a:pt x="4398132" y="267466"/>
                </a:cubicBezTo>
                <a:lnTo>
                  <a:pt x="4416028" y="226166"/>
                </a:lnTo>
                <a:cubicBezTo>
                  <a:pt x="4416946" y="221577"/>
                  <a:pt x="4419240" y="219283"/>
                  <a:pt x="4422911" y="219283"/>
                </a:cubicBezTo>
                <a:lnTo>
                  <a:pt x="4427041" y="219283"/>
                </a:lnTo>
                <a:lnTo>
                  <a:pt x="4435301" y="220660"/>
                </a:lnTo>
                <a:lnTo>
                  <a:pt x="4438054" y="220660"/>
                </a:lnTo>
                <a:cubicBezTo>
                  <a:pt x="4437136" y="216071"/>
                  <a:pt x="4436677" y="209188"/>
                  <a:pt x="4436677" y="200010"/>
                </a:cubicBezTo>
                <a:lnTo>
                  <a:pt x="4436678" y="173853"/>
                </a:lnTo>
                <a:cubicBezTo>
                  <a:pt x="4435760" y="169265"/>
                  <a:pt x="4435301" y="162840"/>
                  <a:pt x="4435301" y="154580"/>
                </a:cubicBezTo>
                <a:lnTo>
                  <a:pt x="4425665" y="154580"/>
                </a:lnTo>
                <a:cubicBezTo>
                  <a:pt x="4421075" y="154580"/>
                  <a:pt x="4417405" y="152744"/>
                  <a:pt x="4414652" y="149074"/>
                </a:cubicBezTo>
                <a:lnTo>
                  <a:pt x="4411898" y="143567"/>
                </a:lnTo>
                <a:lnTo>
                  <a:pt x="4409145" y="143567"/>
                </a:lnTo>
                <a:cubicBezTo>
                  <a:pt x="4404556" y="143567"/>
                  <a:pt x="4400885" y="141731"/>
                  <a:pt x="4398131" y="138060"/>
                </a:cubicBezTo>
                <a:cubicBezTo>
                  <a:pt x="4395378" y="132554"/>
                  <a:pt x="4394001" y="127047"/>
                  <a:pt x="4394002" y="121540"/>
                </a:cubicBezTo>
                <a:cubicBezTo>
                  <a:pt x="4394001" y="115116"/>
                  <a:pt x="4396296" y="109609"/>
                  <a:pt x="4400885" y="105021"/>
                </a:cubicBezTo>
                <a:cubicBezTo>
                  <a:pt x="4403638" y="102267"/>
                  <a:pt x="4406849" y="100890"/>
                  <a:pt x="4410522" y="100891"/>
                </a:cubicBezTo>
                <a:lnTo>
                  <a:pt x="4444938" y="99514"/>
                </a:lnTo>
                <a:cubicBezTo>
                  <a:pt x="4444019" y="98596"/>
                  <a:pt x="4444480" y="95843"/>
                  <a:pt x="4446315" y="91254"/>
                </a:cubicBezTo>
                <a:lnTo>
                  <a:pt x="4442184" y="87124"/>
                </a:lnTo>
                <a:lnTo>
                  <a:pt x="4440808" y="81617"/>
                </a:lnTo>
                <a:lnTo>
                  <a:pt x="4435301" y="81617"/>
                </a:lnTo>
                <a:cubicBezTo>
                  <a:pt x="4431630" y="81617"/>
                  <a:pt x="4428419" y="79782"/>
                  <a:pt x="4425665" y="76110"/>
                </a:cubicBezTo>
                <a:cubicBezTo>
                  <a:pt x="4423829" y="68768"/>
                  <a:pt x="4422911" y="64179"/>
                  <a:pt x="4422911" y="62344"/>
                </a:cubicBezTo>
                <a:cubicBezTo>
                  <a:pt x="4422912" y="55920"/>
                  <a:pt x="4424289" y="49954"/>
                  <a:pt x="4427042" y="44447"/>
                </a:cubicBezTo>
                <a:cubicBezTo>
                  <a:pt x="4429795" y="40776"/>
                  <a:pt x="4433465" y="38941"/>
                  <a:pt x="4438055" y="38940"/>
                </a:cubicBezTo>
                <a:lnTo>
                  <a:pt x="4493121" y="41694"/>
                </a:lnTo>
                <a:lnTo>
                  <a:pt x="4486238" y="34811"/>
                </a:lnTo>
                <a:cubicBezTo>
                  <a:pt x="4481648" y="32057"/>
                  <a:pt x="4480731" y="28386"/>
                  <a:pt x="4483484" y="23797"/>
                </a:cubicBezTo>
                <a:cubicBezTo>
                  <a:pt x="4487156" y="15538"/>
                  <a:pt x="4493579" y="8195"/>
                  <a:pt x="4502757" y="1771"/>
                </a:cubicBezTo>
                <a:cubicBezTo>
                  <a:pt x="4504593" y="394"/>
                  <a:pt x="4506543" y="-180"/>
                  <a:pt x="4508609" y="50"/>
                </a:cubicBezTo>
                <a:close/>
                <a:moveTo>
                  <a:pt x="5330129" y="48577"/>
                </a:moveTo>
                <a:cubicBezTo>
                  <a:pt x="5338390" y="48577"/>
                  <a:pt x="5343897" y="52248"/>
                  <a:pt x="5346650" y="59591"/>
                </a:cubicBezTo>
                <a:cubicBezTo>
                  <a:pt x="5353075" y="59591"/>
                  <a:pt x="5357893" y="61656"/>
                  <a:pt x="5361104" y="65786"/>
                </a:cubicBezTo>
                <a:cubicBezTo>
                  <a:pt x="5364317" y="69916"/>
                  <a:pt x="5365923" y="75652"/>
                  <a:pt x="5365924" y="82994"/>
                </a:cubicBezTo>
                <a:cubicBezTo>
                  <a:pt x="5366841" y="89418"/>
                  <a:pt x="5367300" y="98137"/>
                  <a:pt x="5367300" y="109151"/>
                </a:cubicBezTo>
                <a:lnTo>
                  <a:pt x="5367301" y="157333"/>
                </a:lnTo>
                <a:lnTo>
                  <a:pt x="5367300" y="161464"/>
                </a:lnTo>
                <a:lnTo>
                  <a:pt x="5374183" y="168347"/>
                </a:lnTo>
                <a:cubicBezTo>
                  <a:pt x="5387032" y="172936"/>
                  <a:pt x="5393916" y="181196"/>
                  <a:pt x="5394834" y="193127"/>
                </a:cubicBezTo>
                <a:lnTo>
                  <a:pt x="5396210" y="223413"/>
                </a:lnTo>
                <a:cubicBezTo>
                  <a:pt x="5396210" y="236262"/>
                  <a:pt x="5395751" y="245440"/>
                  <a:pt x="5394833" y="250946"/>
                </a:cubicBezTo>
                <a:cubicBezTo>
                  <a:pt x="5392997" y="276644"/>
                  <a:pt x="5390703" y="295458"/>
                  <a:pt x="5387949" y="307389"/>
                </a:cubicBezTo>
                <a:cubicBezTo>
                  <a:pt x="5387032" y="311060"/>
                  <a:pt x="5384279" y="313355"/>
                  <a:pt x="5379690" y="314273"/>
                </a:cubicBezTo>
                <a:cubicBezTo>
                  <a:pt x="5375100" y="315190"/>
                  <a:pt x="5369595" y="315650"/>
                  <a:pt x="5363170" y="315649"/>
                </a:cubicBezTo>
                <a:cubicBezTo>
                  <a:pt x="5355828" y="315650"/>
                  <a:pt x="5349862" y="313355"/>
                  <a:pt x="5345274" y="308766"/>
                </a:cubicBezTo>
                <a:lnTo>
                  <a:pt x="5341143" y="304636"/>
                </a:lnTo>
                <a:cubicBezTo>
                  <a:pt x="5335637" y="302801"/>
                  <a:pt x="5331506" y="300506"/>
                  <a:pt x="5328753" y="297753"/>
                </a:cubicBezTo>
                <a:cubicBezTo>
                  <a:pt x="5326000" y="295917"/>
                  <a:pt x="5324623" y="294082"/>
                  <a:pt x="5324624" y="292246"/>
                </a:cubicBezTo>
                <a:lnTo>
                  <a:pt x="5326000" y="271597"/>
                </a:lnTo>
                <a:lnTo>
                  <a:pt x="5312234" y="271597"/>
                </a:lnTo>
                <a:cubicBezTo>
                  <a:pt x="5296631" y="271596"/>
                  <a:pt x="5283783" y="272055"/>
                  <a:pt x="5273687" y="272973"/>
                </a:cubicBezTo>
                <a:lnTo>
                  <a:pt x="5239271" y="274349"/>
                </a:lnTo>
                <a:cubicBezTo>
                  <a:pt x="5231928" y="274350"/>
                  <a:pt x="5226421" y="273890"/>
                  <a:pt x="5222751" y="272973"/>
                </a:cubicBezTo>
                <a:cubicBezTo>
                  <a:pt x="5219997" y="272973"/>
                  <a:pt x="5217244" y="270679"/>
                  <a:pt x="5214491" y="266090"/>
                </a:cubicBezTo>
                <a:lnTo>
                  <a:pt x="5213113" y="263336"/>
                </a:lnTo>
                <a:lnTo>
                  <a:pt x="5206230" y="261960"/>
                </a:lnTo>
                <a:cubicBezTo>
                  <a:pt x="5203478" y="261960"/>
                  <a:pt x="5200724" y="259665"/>
                  <a:pt x="5197970" y="255076"/>
                </a:cubicBezTo>
                <a:cubicBezTo>
                  <a:pt x="5196135" y="249570"/>
                  <a:pt x="5195218" y="244522"/>
                  <a:pt x="5195217" y="239933"/>
                </a:cubicBezTo>
                <a:lnTo>
                  <a:pt x="5195217" y="238556"/>
                </a:lnTo>
                <a:cubicBezTo>
                  <a:pt x="5191546" y="238557"/>
                  <a:pt x="5186957" y="237639"/>
                  <a:pt x="5181450" y="235803"/>
                </a:cubicBezTo>
                <a:cubicBezTo>
                  <a:pt x="5179616" y="237639"/>
                  <a:pt x="5177321" y="238556"/>
                  <a:pt x="5174567" y="238556"/>
                </a:cubicBezTo>
                <a:lnTo>
                  <a:pt x="5118124" y="241310"/>
                </a:lnTo>
                <a:cubicBezTo>
                  <a:pt x="5111699" y="241310"/>
                  <a:pt x="5106194" y="237639"/>
                  <a:pt x="5101605" y="230297"/>
                </a:cubicBezTo>
                <a:cubicBezTo>
                  <a:pt x="5093344" y="230297"/>
                  <a:pt x="5087838" y="225249"/>
                  <a:pt x="5085084" y="215153"/>
                </a:cubicBezTo>
                <a:cubicBezTo>
                  <a:pt x="5084166" y="205057"/>
                  <a:pt x="5083708" y="190373"/>
                  <a:pt x="5083707" y="171100"/>
                </a:cubicBezTo>
                <a:cubicBezTo>
                  <a:pt x="5082790" y="162840"/>
                  <a:pt x="5082331" y="151827"/>
                  <a:pt x="5082331" y="138060"/>
                </a:cubicBezTo>
                <a:cubicBezTo>
                  <a:pt x="5082331" y="129800"/>
                  <a:pt x="5082790" y="124293"/>
                  <a:pt x="5083708" y="121541"/>
                </a:cubicBezTo>
                <a:lnTo>
                  <a:pt x="5083708" y="120163"/>
                </a:lnTo>
                <a:cubicBezTo>
                  <a:pt x="5083709" y="115575"/>
                  <a:pt x="5084167" y="112822"/>
                  <a:pt x="5085084" y="111904"/>
                </a:cubicBezTo>
                <a:cubicBezTo>
                  <a:pt x="5086920" y="109150"/>
                  <a:pt x="5088756" y="107315"/>
                  <a:pt x="5090591" y="106397"/>
                </a:cubicBezTo>
                <a:cubicBezTo>
                  <a:pt x="5097933" y="104562"/>
                  <a:pt x="5105276" y="103644"/>
                  <a:pt x="5112617" y="103644"/>
                </a:cubicBezTo>
                <a:cubicBezTo>
                  <a:pt x="5119959" y="103643"/>
                  <a:pt x="5125008" y="104562"/>
                  <a:pt x="5127761" y="106397"/>
                </a:cubicBezTo>
                <a:cubicBezTo>
                  <a:pt x="5129597" y="104561"/>
                  <a:pt x="5131892" y="103644"/>
                  <a:pt x="5134644" y="103644"/>
                </a:cubicBezTo>
                <a:lnTo>
                  <a:pt x="5186957" y="100891"/>
                </a:lnTo>
                <a:cubicBezTo>
                  <a:pt x="5194300" y="100890"/>
                  <a:pt x="5200265" y="104561"/>
                  <a:pt x="5204854" y="111904"/>
                </a:cubicBezTo>
                <a:cubicBezTo>
                  <a:pt x="5209443" y="111904"/>
                  <a:pt x="5213114" y="113280"/>
                  <a:pt x="5215867" y="116034"/>
                </a:cubicBezTo>
                <a:lnTo>
                  <a:pt x="5217244" y="102267"/>
                </a:lnTo>
                <a:cubicBezTo>
                  <a:pt x="5217244" y="97678"/>
                  <a:pt x="5218621" y="94925"/>
                  <a:pt x="5221374" y="94007"/>
                </a:cubicBezTo>
                <a:lnTo>
                  <a:pt x="5222751" y="92631"/>
                </a:lnTo>
                <a:lnTo>
                  <a:pt x="5220677" y="89867"/>
                </a:lnTo>
                <a:lnTo>
                  <a:pt x="5310857" y="88500"/>
                </a:lnTo>
                <a:lnTo>
                  <a:pt x="5312233" y="151827"/>
                </a:lnTo>
                <a:cubicBezTo>
                  <a:pt x="5314068" y="153662"/>
                  <a:pt x="5317740" y="154580"/>
                  <a:pt x="5323247" y="154580"/>
                </a:cubicBezTo>
                <a:cubicBezTo>
                  <a:pt x="5335178" y="154580"/>
                  <a:pt x="5341602" y="153203"/>
                  <a:pt x="5342519" y="150450"/>
                </a:cubicBezTo>
                <a:lnTo>
                  <a:pt x="5342520" y="98137"/>
                </a:lnTo>
                <a:cubicBezTo>
                  <a:pt x="5342520" y="87124"/>
                  <a:pt x="5342061" y="78405"/>
                  <a:pt x="5341144" y="71981"/>
                </a:cubicBezTo>
                <a:cubicBezTo>
                  <a:pt x="5341143" y="61885"/>
                  <a:pt x="5337472" y="56837"/>
                  <a:pt x="5330130" y="56837"/>
                </a:cubicBezTo>
                <a:lnTo>
                  <a:pt x="5218621" y="59590"/>
                </a:lnTo>
                <a:cubicBezTo>
                  <a:pt x="5217703" y="74275"/>
                  <a:pt x="5217243" y="82076"/>
                  <a:pt x="5217243" y="82994"/>
                </a:cubicBezTo>
                <a:cubicBezTo>
                  <a:pt x="5218161" y="83912"/>
                  <a:pt x="5218621" y="85289"/>
                  <a:pt x="5218621" y="87124"/>
                </a:cubicBezTo>
                <a:lnTo>
                  <a:pt x="5211313" y="87124"/>
                </a:lnTo>
                <a:lnTo>
                  <a:pt x="5208984" y="79552"/>
                </a:lnTo>
                <a:cubicBezTo>
                  <a:pt x="5208984" y="75422"/>
                  <a:pt x="5208984" y="72439"/>
                  <a:pt x="5208984" y="70604"/>
                </a:cubicBezTo>
                <a:lnTo>
                  <a:pt x="5210360" y="59590"/>
                </a:lnTo>
                <a:cubicBezTo>
                  <a:pt x="5210361" y="54084"/>
                  <a:pt x="5213114" y="51330"/>
                  <a:pt x="5218620" y="51330"/>
                </a:cubicBezTo>
                <a:close/>
                <a:moveTo>
                  <a:pt x="5586189" y="67850"/>
                </a:moveTo>
                <a:cubicBezTo>
                  <a:pt x="5556821" y="69686"/>
                  <a:pt x="5537089" y="74275"/>
                  <a:pt x="5526993" y="81617"/>
                </a:cubicBezTo>
                <a:lnTo>
                  <a:pt x="5526993" y="85747"/>
                </a:lnTo>
                <a:cubicBezTo>
                  <a:pt x="5526993" y="96760"/>
                  <a:pt x="5532500" y="105020"/>
                  <a:pt x="5543512" y="110527"/>
                </a:cubicBezTo>
                <a:cubicBezTo>
                  <a:pt x="5548101" y="104103"/>
                  <a:pt x="5561867" y="100431"/>
                  <a:pt x="5584812" y="99514"/>
                </a:cubicBezTo>
                <a:cubicBezTo>
                  <a:pt x="5602250" y="100431"/>
                  <a:pt x="5611887" y="106397"/>
                  <a:pt x="5613721" y="117410"/>
                </a:cubicBezTo>
                <a:lnTo>
                  <a:pt x="5613722" y="125670"/>
                </a:lnTo>
                <a:cubicBezTo>
                  <a:pt x="5613722" y="133930"/>
                  <a:pt x="5612346" y="141732"/>
                  <a:pt x="5609592" y="149074"/>
                </a:cubicBezTo>
                <a:cubicBezTo>
                  <a:pt x="5606839" y="151827"/>
                  <a:pt x="5603628" y="156874"/>
                  <a:pt x="5599955" y="164217"/>
                </a:cubicBezTo>
                <a:lnTo>
                  <a:pt x="5587566" y="184867"/>
                </a:lnTo>
                <a:cubicBezTo>
                  <a:pt x="5582058" y="194962"/>
                  <a:pt x="5578388" y="208729"/>
                  <a:pt x="5576552" y="226167"/>
                </a:cubicBezTo>
                <a:cubicBezTo>
                  <a:pt x="5584812" y="228920"/>
                  <a:pt x="5591695" y="230297"/>
                  <a:pt x="5597202" y="230296"/>
                </a:cubicBezTo>
                <a:cubicBezTo>
                  <a:pt x="5603626" y="230296"/>
                  <a:pt x="5607298" y="228920"/>
                  <a:pt x="5608215" y="226166"/>
                </a:cubicBezTo>
                <a:cubicBezTo>
                  <a:pt x="5609133" y="210565"/>
                  <a:pt x="5615098" y="194503"/>
                  <a:pt x="5626111" y="177983"/>
                </a:cubicBezTo>
                <a:cubicBezTo>
                  <a:pt x="5637125" y="161463"/>
                  <a:pt x="5643550" y="149074"/>
                  <a:pt x="5645386" y="140814"/>
                </a:cubicBezTo>
                <a:lnTo>
                  <a:pt x="5645386" y="129800"/>
                </a:lnTo>
                <a:cubicBezTo>
                  <a:pt x="5645386" y="108692"/>
                  <a:pt x="5641714" y="95843"/>
                  <a:pt x="5634372" y="91254"/>
                </a:cubicBezTo>
                <a:cubicBezTo>
                  <a:pt x="5627030" y="77487"/>
                  <a:pt x="5610969" y="69686"/>
                  <a:pt x="5586189" y="67850"/>
                </a:cubicBezTo>
                <a:close/>
                <a:moveTo>
                  <a:pt x="5586188" y="59590"/>
                </a:moveTo>
                <a:cubicBezTo>
                  <a:pt x="5606380" y="61426"/>
                  <a:pt x="5621064" y="66015"/>
                  <a:pt x="5630242" y="73357"/>
                </a:cubicBezTo>
                <a:cubicBezTo>
                  <a:pt x="5640337" y="78864"/>
                  <a:pt x="5647680" y="85288"/>
                  <a:pt x="5652268" y="92630"/>
                </a:cubicBezTo>
                <a:cubicBezTo>
                  <a:pt x="5661446" y="100891"/>
                  <a:pt x="5665576" y="117869"/>
                  <a:pt x="5664659" y="143567"/>
                </a:cubicBezTo>
                <a:cubicBezTo>
                  <a:pt x="5664658" y="148156"/>
                  <a:pt x="5664200" y="151368"/>
                  <a:pt x="5663282" y="153204"/>
                </a:cubicBezTo>
                <a:cubicBezTo>
                  <a:pt x="5661446" y="161464"/>
                  <a:pt x="5655022" y="173395"/>
                  <a:pt x="5644008" y="188997"/>
                </a:cubicBezTo>
                <a:cubicBezTo>
                  <a:pt x="5635749" y="202763"/>
                  <a:pt x="5630242" y="216530"/>
                  <a:pt x="5627489" y="230297"/>
                </a:cubicBezTo>
                <a:cubicBezTo>
                  <a:pt x="5627489" y="234885"/>
                  <a:pt x="5626571" y="238098"/>
                  <a:pt x="5624735" y="239933"/>
                </a:cubicBezTo>
                <a:cubicBezTo>
                  <a:pt x="5622900" y="241768"/>
                  <a:pt x="5618770" y="243604"/>
                  <a:pt x="5612345" y="245440"/>
                </a:cubicBezTo>
                <a:cubicBezTo>
                  <a:pt x="5612345" y="245440"/>
                  <a:pt x="5612574" y="245669"/>
                  <a:pt x="5613033" y="246128"/>
                </a:cubicBezTo>
                <a:cubicBezTo>
                  <a:pt x="5613492" y="246587"/>
                  <a:pt x="5613722" y="246816"/>
                  <a:pt x="5613722" y="246816"/>
                </a:cubicBezTo>
                <a:cubicBezTo>
                  <a:pt x="5616475" y="246816"/>
                  <a:pt x="5618311" y="247275"/>
                  <a:pt x="5619229" y="248193"/>
                </a:cubicBezTo>
                <a:cubicBezTo>
                  <a:pt x="5621983" y="250029"/>
                  <a:pt x="5623817" y="251864"/>
                  <a:pt x="5624735" y="253700"/>
                </a:cubicBezTo>
                <a:cubicBezTo>
                  <a:pt x="5626571" y="259207"/>
                  <a:pt x="5627489" y="265172"/>
                  <a:pt x="5627488" y="271596"/>
                </a:cubicBezTo>
                <a:cubicBezTo>
                  <a:pt x="5627489" y="278021"/>
                  <a:pt x="5626571" y="283986"/>
                  <a:pt x="5624736" y="289493"/>
                </a:cubicBezTo>
                <a:cubicBezTo>
                  <a:pt x="5623817" y="291328"/>
                  <a:pt x="5621982" y="293164"/>
                  <a:pt x="5619228" y="294999"/>
                </a:cubicBezTo>
                <a:cubicBezTo>
                  <a:pt x="5618310" y="295917"/>
                  <a:pt x="5615558" y="296376"/>
                  <a:pt x="5610969" y="296376"/>
                </a:cubicBezTo>
                <a:lnTo>
                  <a:pt x="5591695" y="296376"/>
                </a:lnTo>
                <a:cubicBezTo>
                  <a:pt x="5587107" y="296376"/>
                  <a:pt x="5584353" y="295918"/>
                  <a:pt x="5583436" y="294999"/>
                </a:cubicBezTo>
                <a:cubicBezTo>
                  <a:pt x="5580682" y="293164"/>
                  <a:pt x="5578847" y="291328"/>
                  <a:pt x="5577929" y="289493"/>
                </a:cubicBezTo>
                <a:cubicBezTo>
                  <a:pt x="5575176" y="289493"/>
                  <a:pt x="5573340" y="289034"/>
                  <a:pt x="5572422" y="288116"/>
                </a:cubicBezTo>
                <a:cubicBezTo>
                  <a:pt x="5569669" y="286281"/>
                  <a:pt x="5567833" y="284445"/>
                  <a:pt x="5566915" y="282610"/>
                </a:cubicBezTo>
                <a:cubicBezTo>
                  <a:pt x="5565079" y="277103"/>
                  <a:pt x="5564162" y="271596"/>
                  <a:pt x="5564161" y="266090"/>
                </a:cubicBezTo>
                <a:cubicBezTo>
                  <a:pt x="5564163" y="259665"/>
                  <a:pt x="5565081" y="253700"/>
                  <a:pt x="5566916" y="248193"/>
                </a:cubicBezTo>
                <a:cubicBezTo>
                  <a:pt x="5567833" y="246358"/>
                  <a:pt x="5569669" y="244522"/>
                  <a:pt x="5572422" y="242686"/>
                </a:cubicBezTo>
                <a:cubicBezTo>
                  <a:pt x="5573340" y="241769"/>
                  <a:pt x="5576093" y="241310"/>
                  <a:pt x="5580682" y="241310"/>
                </a:cubicBezTo>
                <a:lnTo>
                  <a:pt x="5584812" y="241310"/>
                </a:lnTo>
                <a:cubicBezTo>
                  <a:pt x="5582058" y="238556"/>
                  <a:pt x="5580682" y="236721"/>
                  <a:pt x="5580682" y="235803"/>
                </a:cubicBezTo>
                <a:lnTo>
                  <a:pt x="5575176" y="234426"/>
                </a:lnTo>
                <a:cubicBezTo>
                  <a:pt x="5570587" y="232591"/>
                  <a:pt x="5568292" y="229379"/>
                  <a:pt x="5568292" y="224790"/>
                </a:cubicBezTo>
                <a:cubicBezTo>
                  <a:pt x="5568292" y="208270"/>
                  <a:pt x="5572422" y="193585"/>
                  <a:pt x="5580682" y="180737"/>
                </a:cubicBezTo>
                <a:cubicBezTo>
                  <a:pt x="5588942" y="166970"/>
                  <a:pt x="5593072" y="160087"/>
                  <a:pt x="5593072" y="160087"/>
                </a:cubicBezTo>
                <a:cubicBezTo>
                  <a:pt x="5594907" y="154580"/>
                  <a:pt x="5598121" y="149533"/>
                  <a:pt x="5602709" y="144944"/>
                </a:cubicBezTo>
                <a:cubicBezTo>
                  <a:pt x="5605462" y="135766"/>
                  <a:pt x="5606380" y="127047"/>
                  <a:pt x="5605462" y="118787"/>
                </a:cubicBezTo>
                <a:lnTo>
                  <a:pt x="5604086" y="116034"/>
                </a:lnTo>
                <a:lnTo>
                  <a:pt x="5595825" y="114657"/>
                </a:lnTo>
                <a:cubicBezTo>
                  <a:pt x="5574717" y="116493"/>
                  <a:pt x="5563245" y="119705"/>
                  <a:pt x="5561409" y="124294"/>
                </a:cubicBezTo>
                <a:cubicBezTo>
                  <a:pt x="5561409" y="126129"/>
                  <a:pt x="5561409" y="127276"/>
                  <a:pt x="5561409" y="127735"/>
                </a:cubicBezTo>
                <a:cubicBezTo>
                  <a:pt x="5561409" y="128194"/>
                  <a:pt x="5560491" y="127965"/>
                  <a:pt x="5558655" y="127047"/>
                </a:cubicBezTo>
                <a:cubicBezTo>
                  <a:pt x="5549477" y="123376"/>
                  <a:pt x="5543513" y="120164"/>
                  <a:pt x="5540759" y="117410"/>
                </a:cubicBezTo>
                <a:cubicBezTo>
                  <a:pt x="5526075" y="110068"/>
                  <a:pt x="5518732" y="99513"/>
                  <a:pt x="5518733" y="85747"/>
                </a:cubicBezTo>
                <a:cubicBezTo>
                  <a:pt x="5518733" y="80240"/>
                  <a:pt x="5520567" y="76110"/>
                  <a:pt x="5524239" y="73357"/>
                </a:cubicBezTo>
                <a:cubicBezTo>
                  <a:pt x="5536170" y="66015"/>
                  <a:pt x="5556820" y="61426"/>
                  <a:pt x="5586188" y="59590"/>
                </a:cubicBezTo>
                <a:close/>
                <a:moveTo>
                  <a:pt x="5838006" y="27928"/>
                </a:moveTo>
                <a:cubicBezTo>
                  <a:pt x="5833417" y="27010"/>
                  <a:pt x="5826992" y="26551"/>
                  <a:pt x="5818732" y="26551"/>
                </a:cubicBezTo>
                <a:cubicBezTo>
                  <a:pt x="5809555" y="26551"/>
                  <a:pt x="5803130" y="27469"/>
                  <a:pt x="5799460" y="29304"/>
                </a:cubicBezTo>
                <a:lnTo>
                  <a:pt x="5799459" y="56837"/>
                </a:lnTo>
                <a:cubicBezTo>
                  <a:pt x="5805884" y="56837"/>
                  <a:pt x="5810472" y="57296"/>
                  <a:pt x="5813226" y="58214"/>
                </a:cubicBezTo>
                <a:cubicBezTo>
                  <a:pt x="5813226" y="62803"/>
                  <a:pt x="5809096" y="70145"/>
                  <a:pt x="5800836" y="80240"/>
                </a:cubicBezTo>
                <a:cubicBezTo>
                  <a:pt x="5807261" y="86665"/>
                  <a:pt x="5814603" y="88042"/>
                  <a:pt x="5822863" y="84371"/>
                </a:cubicBezTo>
                <a:cubicBezTo>
                  <a:pt x="5834794" y="70604"/>
                  <a:pt x="5840301" y="60508"/>
                  <a:pt x="5839383" y="54084"/>
                </a:cubicBezTo>
                <a:lnTo>
                  <a:pt x="5840759" y="41694"/>
                </a:lnTo>
                <a:cubicBezTo>
                  <a:pt x="5840760" y="38023"/>
                  <a:pt x="5839842" y="33434"/>
                  <a:pt x="5838006" y="27928"/>
                </a:cubicBezTo>
                <a:close/>
                <a:moveTo>
                  <a:pt x="5884812" y="26551"/>
                </a:moveTo>
                <a:cubicBezTo>
                  <a:pt x="5880223" y="25633"/>
                  <a:pt x="5873800" y="25174"/>
                  <a:pt x="5865540" y="25174"/>
                </a:cubicBezTo>
                <a:cubicBezTo>
                  <a:pt x="5856362" y="25174"/>
                  <a:pt x="5849937" y="26092"/>
                  <a:pt x="5846266" y="27928"/>
                </a:cubicBezTo>
                <a:lnTo>
                  <a:pt x="5846267" y="55461"/>
                </a:lnTo>
                <a:cubicBezTo>
                  <a:pt x="5852691" y="55461"/>
                  <a:pt x="5857279" y="55920"/>
                  <a:pt x="5860032" y="56837"/>
                </a:cubicBezTo>
                <a:cubicBezTo>
                  <a:pt x="5860033" y="61426"/>
                  <a:pt x="5855903" y="68768"/>
                  <a:pt x="5847643" y="78864"/>
                </a:cubicBezTo>
                <a:cubicBezTo>
                  <a:pt x="5854067" y="85288"/>
                  <a:pt x="5861409" y="86665"/>
                  <a:pt x="5869669" y="82994"/>
                </a:cubicBezTo>
                <a:cubicBezTo>
                  <a:pt x="5881600" y="69227"/>
                  <a:pt x="5887107" y="59132"/>
                  <a:pt x="5886190" y="52707"/>
                </a:cubicBezTo>
                <a:lnTo>
                  <a:pt x="5887565" y="40317"/>
                </a:lnTo>
                <a:cubicBezTo>
                  <a:pt x="5887566" y="36646"/>
                  <a:pt x="5886649" y="32057"/>
                  <a:pt x="5884812" y="26551"/>
                </a:cubicBezTo>
                <a:close/>
                <a:moveTo>
                  <a:pt x="5883436" y="18291"/>
                </a:moveTo>
                <a:cubicBezTo>
                  <a:pt x="5888025" y="18291"/>
                  <a:pt x="5891237" y="20585"/>
                  <a:pt x="5893073" y="25174"/>
                </a:cubicBezTo>
                <a:lnTo>
                  <a:pt x="5894449" y="25174"/>
                </a:lnTo>
                <a:cubicBezTo>
                  <a:pt x="5899038" y="25174"/>
                  <a:pt x="5902250" y="27469"/>
                  <a:pt x="5904086" y="32057"/>
                </a:cubicBezTo>
                <a:cubicBezTo>
                  <a:pt x="5906839" y="38482"/>
                  <a:pt x="5907299" y="47659"/>
                  <a:pt x="5905463" y="59591"/>
                </a:cubicBezTo>
                <a:lnTo>
                  <a:pt x="5905462" y="60967"/>
                </a:lnTo>
                <a:cubicBezTo>
                  <a:pt x="5905462" y="69227"/>
                  <a:pt x="5899957" y="79782"/>
                  <a:pt x="5888943" y="92631"/>
                </a:cubicBezTo>
                <a:cubicBezTo>
                  <a:pt x="5886189" y="95384"/>
                  <a:pt x="5883436" y="97219"/>
                  <a:pt x="5880682" y="98137"/>
                </a:cubicBezTo>
                <a:cubicBezTo>
                  <a:pt x="5877012" y="99972"/>
                  <a:pt x="5874258" y="100890"/>
                  <a:pt x="5872423" y="100891"/>
                </a:cubicBezTo>
                <a:cubicBezTo>
                  <a:pt x="5866916" y="100891"/>
                  <a:pt x="5860492" y="98137"/>
                  <a:pt x="5853149" y="92631"/>
                </a:cubicBezTo>
                <a:lnTo>
                  <a:pt x="5846267" y="88501"/>
                </a:lnTo>
                <a:lnTo>
                  <a:pt x="5842136" y="94007"/>
                </a:lnTo>
                <a:cubicBezTo>
                  <a:pt x="5839383" y="96760"/>
                  <a:pt x="5836628" y="98596"/>
                  <a:pt x="5833876" y="99514"/>
                </a:cubicBezTo>
                <a:cubicBezTo>
                  <a:pt x="5830206" y="101350"/>
                  <a:pt x="5827452" y="102267"/>
                  <a:pt x="5825616" y="102267"/>
                </a:cubicBezTo>
                <a:cubicBezTo>
                  <a:pt x="5820110" y="102267"/>
                  <a:pt x="5813685" y="99514"/>
                  <a:pt x="5806343" y="94007"/>
                </a:cubicBezTo>
                <a:cubicBezTo>
                  <a:pt x="5801754" y="92172"/>
                  <a:pt x="5798083" y="89418"/>
                  <a:pt x="5795330" y="85747"/>
                </a:cubicBezTo>
                <a:cubicBezTo>
                  <a:pt x="5791659" y="82076"/>
                  <a:pt x="5791659" y="78405"/>
                  <a:pt x="5795330" y="74734"/>
                </a:cubicBezTo>
                <a:lnTo>
                  <a:pt x="5802213" y="65097"/>
                </a:lnTo>
                <a:lnTo>
                  <a:pt x="5799459" y="65097"/>
                </a:lnTo>
                <a:cubicBezTo>
                  <a:pt x="5793953" y="65097"/>
                  <a:pt x="5791199" y="62344"/>
                  <a:pt x="5791199" y="56837"/>
                </a:cubicBezTo>
                <a:lnTo>
                  <a:pt x="5791200" y="30681"/>
                </a:lnTo>
                <a:cubicBezTo>
                  <a:pt x="5791199" y="25174"/>
                  <a:pt x="5793035" y="21962"/>
                  <a:pt x="5796706" y="21044"/>
                </a:cubicBezTo>
                <a:cubicBezTo>
                  <a:pt x="5805884" y="19209"/>
                  <a:pt x="5813227" y="18291"/>
                  <a:pt x="5818733" y="18291"/>
                </a:cubicBezTo>
                <a:cubicBezTo>
                  <a:pt x="5826075" y="18291"/>
                  <a:pt x="5832041" y="18749"/>
                  <a:pt x="5836629" y="19667"/>
                </a:cubicBezTo>
                <a:lnTo>
                  <a:pt x="5842136" y="21044"/>
                </a:lnTo>
                <a:lnTo>
                  <a:pt x="5843513" y="19668"/>
                </a:lnTo>
                <a:cubicBezTo>
                  <a:pt x="5852690" y="17832"/>
                  <a:pt x="5860033" y="16914"/>
                  <a:pt x="5865539" y="16914"/>
                </a:cubicBezTo>
                <a:cubicBezTo>
                  <a:pt x="5872881" y="16914"/>
                  <a:pt x="5878847" y="17373"/>
                  <a:pt x="5883436" y="1829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accent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2800"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2" grpId="0" animBg="1"/>
      <p:bldP spid="15" grpId="0" animBg="1"/>
      <p:bldP spid="25" grpId="0" animBg="1"/>
      <p:bldP spid="31" grpId="0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三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内环境稳态的重要意义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77329" y="1161535"/>
            <a:ext cx="2291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/>
              <a:t>1.</a:t>
            </a:r>
            <a:r>
              <a:rPr lang="zh-CN" altLang="en-US" sz="2800"/>
              <a:t>重要意义：</a:t>
            </a:r>
          </a:p>
        </p:txBody>
      </p:sp>
      <p:sp>
        <p:nvSpPr>
          <p:cNvPr id="37" name="文本框 10"/>
          <p:cNvSpPr txBox="1"/>
          <p:nvPr>
            <p:custDataLst>
              <p:tags r:id="rId4"/>
            </p:custDataLst>
          </p:nvPr>
        </p:nvSpPr>
        <p:spPr>
          <a:xfrm>
            <a:off x="2879009" y="1022201"/>
            <a:ext cx="794551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内环境稳态是机体进行正常生命活动的必要条件</a:t>
            </a:r>
          </a:p>
        </p:txBody>
      </p:sp>
      <p:sp>
        <p:nvSpPr>
          <p:cNvPr id="38" name="文本框 37"/>
          <p:cNvSpPr txBox="1"/>
          <p:nvPr>
            <p:custDataLst>
              <p:tags r:id="rId5"/>
            </p:custDataLst>
          </p:nvPr>
        </p:nvSpPr>
        <p:spPr>
          <a:xfrm>
            <a:off x="877329" y="1824089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/>
              <a:t>2.</a:t>
            </a:r>
            <a:r>
              <a:rPr lang="zh-CN" altLang="en-US" sz="2800"/>
              <a:t>举例：</a:t>
            </a:r>
          </a:p>
        </p:txBody>
      </p:sp>
      <p:sp>
        <p:nvSpPr>
          <p:cNvPr id="39" name="矩形: 圆角 38"/>
          <p:cNvSpPr/>
          <p:nvPr>
            <p:custDataLst>
              <p:tags r:id="rId6"/>
            </p:custDataLst>
          </p:nvPr>
        </p:nvSpPr>
        <p:spPr>
          <a:xfrm>
            <a:off x="1126436" y="2346835"/>
            <a:ext cx="2041906" cy="9285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血糖和氧</a:t>
            </a:r>
            <a:endParaRPr lang="en-US" altLang="zh-CN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含量正常</a:t>
            </a:r>
          </a:p>
        </p:txBody>
      </p:sp>
      <p:sp>
        <p:nvSpPr>
          <p:cNvPr id="40" name="矩形: 圆角 39"/>
          <p:cNvSpPr/>
          <p:nvPr>
            <p:custDataLst>
              <p:tags r:id="rId7"/>
            </p:custDataLst>
          </p:nvPr>
        </p:nvSpPr>
        <p:spPr>
          <a:xfrm>
            <a:off x="1248032" y="5722362"/>
            <a:ext cx="1920309" cy="8046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代谢废物</a:t>
            </a:r>
            <a:endParaRPr lang="en-US" altLang="zh-CN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排出</a:t>
            </a:r>
          </a:p>
        </p:txBody>
      </p:sp>
      <p:sp>
        <p:nvSpPr>
          <p:cNvPr id="41" name="矩形: 圆角 40"/>
          <p:cNvSpPr/>
          <p:nvPr>
            <p:custDataLst>
              <p:tags r:id="rId8"/>
            </p:custDataLst>
          </p:nvPr>
        </p:nvSpPr>
        <p:spPr>
          <a:xfrm>
            <a:off x="1126434" y="3523636"/>
            <a:ext cx="2041907" cy="8472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体温、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相对稳定</a:t>
            </a:r>
          </a:p>
        </p:txBody>
      </p:sp>
      <p:sp>
        <p:nvSpPr>
          <p:cNvPr id="42" name="矩形: 圆角 41"/>
          <p:cNvSpPr/>
          <p:nvPr>
            <p:custDataLst>
              <p:tags r:id="rId9"/>
            </p:custDataLst>
          </p:nvPr>
        </p:nvSpPr>
        <p:spPr>
          <a:xfrm>
            <a:off x="1126434" y="4619218"/>
            <a:ext cx="2041907" cy="8548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渗透压</a:t>
            </a:r>
            <a:endParaRPr lang="en-US" altLang="zh-CN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相对稳定</a:t>
            </a:r>
          </a:p>
        </p:txBody>
      </p:sp>
      <p:sp>
        <p:nvSpPr>
          <p:cNvPr id="43" name="文本框 42"/>
          <p:cNvSpPr txBox="1"/>
          <p:nvPr>
            <p:custDataLst>
              <p:tags r:id="rId10"/>
            </p:custDataLst>
          </p:nvPr>
        </p:nvSpPr>
        <p:spPr>
          <a:xfrm>
            <a:off x="5975661" y="248293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保证机体能量供应</a:t>
            </a:r>
          </a:p>
        </p:txBody>
      </p: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5975661" y="36771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保证酶活性、细胞代谢正常</a:t>
            </a:r>
          </a:p>
        </p:txBody>
      </p:sp>
      <p:sp>
        <p:nvSpPr>
          <p:cNvPr id="45" name="文本框 44"/>
          <p:cNvSpPr txBox="1"/>
          <p:nvPr>
            <p:custDataLst>
              <p:tags r:id="rId12"/>
            </p:custDataLst>
          </p:nvPr>
        </p:nvSpPr>
        <p:spPr>
          <a:xfrm>
            <a:off x="5975661" y="4704660"/>
            <a:ext cx="6142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维持细胞的正常形态和功能</a:t>
            </a:r>
          </a:p>
        </p:txBody>
      </p:sp>
      <p:sp>
        <p:nvSpPr>
          <p:cNvPr id="46" name="文本框 45"/>
          <p:cNvSpPr txBox="1"/>
          <p:nvPr>
            <p:custDataLst>
              <p:tags r:id="rId13"/>
            </p:custDataLst>
          </p:nvPr>
        </p:nvSpPr>
        <p:spPr>
          <a:xfrm>
            <a:off x="5975661" y="5770512"/>
            <a:ext cx="3670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可防止机体中毒</a:t>
            </a:r>
          </a:p>
        </p:txBody>
      </p:sp>
      <p:cxnSp>
        <p:nvCxnSpPr>
          <p:cNvPr id="47" name="直接箭头连接符 46"/>
          <p:cNvCxnSpPr>
            <a:stCxn id="39" idx="3"/>
            <a:endCxn id="43" idx="1"/>
          </p:cNvCxnSpPr>
          <p:nvPr>
            <p:custDataLst>
              <p:tags r:id="rId14"/>
            </p:custDataLst>
          </p:nvPr>
        </p:nvCxnSpPr>
        <p:spPr>
          <a:xfrm flipV="1">
            <a:off x="3168342" y="2775320"/>
            <a:ext cx="2807319" cy="357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41" idx="3"/>
            <a:endCxn id="44" idx="1"/>
          </p:cNvCxnSpPr>
          <p:nvPr>
            <p:custDataLst>
              <p:tags r:id="rId15"/>
            </p:custDataLst>
          </p:nvPr>
        </p:nvCxnSpPr>
        <p:spPr>
          <a:xfrm>
            <a:off x="3168341" y="3947279"/>
            <a:ext cx="2807320" cy="22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stCxn id="42" idx="3"/>
            <a:endCxn id="45" idx="1"/>
          </p:cNvCxnSpPr>
          <p:nvPr>
            <p:custDataLst>
              <p:tags r:id="rId16"/>
            </p:custDataLst>
          </p:nvPr>
        </p:nvCxnSpPr>
        <p:spPr>
          <a:xfrm flipV="1">
            <a:off x="3168341" y="4997048"/>
            <a:ext cx="2807320" cy="49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40" idx="3"/>
            <a:endCxn id="46" idx="1"/>
          </p:cNvCxnSpPr>
          <p:nvPr>
            <p:custDataLst>
              <p:tags r:id="rId17"/>
            </p:custDataLst>
          </p:nvPr>
        </p:nvCxnSpPr>
        <p:spPr>
          <a:xfrm flipV="1">
            <a:off x="3168341" y="6062900"/>
            <a:ext cx="2807320" cy="61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>
            <p:custDataLst>
              <p:tags r:id="rId1"/>
            </p:custDataLst>
          </p:nvPr>
        </p:nvSpPr>
        <p:spPr>
          <a:xfrm>
            <a:off x="8935008" y="3018217"/>
            <a:ext cx="2654423" cy="584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细胞代谢正常</a:t>
            </a:r>
          </a:p>
        </p:txBody>
      </p:sp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4502158" y="4585244"/>
            <a:ext cx="2617304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理化性质稳定</a:t>
            </a:r>
          </a:p>
        </p:txBody>
      </p:sp>
      <p:sp>
        <p:nvSpPr>
          <p:cNvPr id="4" name="矩形: 圆角 3"/>
          <p:cNvSpPr/>
          <p:nvPr>
            <p:custDataLst>
              <p:tags r:id="rId3"/>
            </p:custDataLst>
          </p:nvPr>
        </p:nvSpPr>
        <p:spPr>
          <a:xfrm>
            <a:off x="4661182" y="1891782"/>
            <a:ext cx="2186608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成分稳定</a:t>
            </a: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950576" y="2184170"/>
            <a:ext cx="3624109" cy="2693462"/>
            <a:chOff x="901149" y="2184170"/>
            <a:chExt cx="3624109" cy="2693462"/>
          </a:xfrm>
        </p:grpSpPr>
        <p:sp>
          <p:nvSpPr>
            <p:cNvPr id="6" name="矩形: 圆角 5"/>
            <p:cNvSpPr/>
            <p:nvPr>
              <p:custDataLst>
                <p:tags r:id="rId13"/>
              </p:custDataLst>
            </p:nvPr>
          </p:nvSpPr>
          <p:spPr>
            <a:xfrm>
              <a:off x="901149" y="2869935"/>
              <a:ext cx="2186608" cy="58477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内环境稳态</a:t>
              </a:r>
            </a:p>
          </p:txBody>
        </p:sp>
        <p:cxnSp>
          <p:nvCxnSpPr>
            <p:cNvPr id="7" name="直接箭头连接符 6"/>
            <p:cNvCxnSpPr>
              <a:stCxn id="6" idx="3"/>
              <a:endCxn id="4" idx="1"/>
            </p:cNvCxnSpPr>
            <p:nvPr>
              <p:custDataLst>
                <p:tags r:id="rId14"/>
              </p:custDataLst>
            </p:nvPr>
          </p:nvCxnSpPr>
          <p:spPr>
            <a:xfrm flipV="1">
              <a:off x="3087757" y="2184170"/>
              <a:ext cx="1437501" cy="9781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>
              <a:stCxn id="6" idx="3"/>
              <a:endCxn id="3" idx="1"/>
            </p:cNvCxnSpPr>
            <p:nvPr>
              <p:custDataLst>
                <p:tags r:id="rId15"/>
              </p:custDataLst>
            </p:nvPr>
          </p:nvCxnSpPr>
          <p:spPr>
            <a:xfrm>
              <a:off x="3087757" y="3162323"/>
              <a:ext cx="1278477" cy="171530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" name="直接箭头连接符 8"/>
          <p:cNvCxnSpPr>
            <a:stCxn id="4" idx="3"/>
            <a:endCxn id="2" idx="1"/>
          </p:cNvCxnSpPr>
          <p:nvPr>
            <p:custDataLst>
              <p:tags r:id="rId5"/>
            </p:custDataLst>
          </p:nvPr>
        </p:nvCxnSpPr>
        <p:spPr>
          <a:xfrm>
            <a:off x="6847790" y="2184170"/>
            <a:ext cx="2087218" cy="1126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3" idx="3"/>
            <a:endCxn id="2" idx="1"/>
          </p:cNvCxnSpPr>
          <p:nvPr>
            <p:custDataLst>
              <p:tags r:id="rId6"/>
            </p:custDataLst>
          </p:nvPr>
        </p:nvCxnSpPr>
        <p:spPr>
          <a:xfrm flipV="1">
            <a:off x="7119462" y="3310605"/>
            <a:ext cx="1815546" cy="15670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7"/>
          <p:cNvSpPr txBox="1"/>
          <p:nvPr>
            <p:custDataLst>
              <p:tags r:id="rId7"/>
            </p:custDataLst>
          </p:nvPr>
        </p:nvSpPr>
        <p:spPr>
          <a:xfrm rot="1749595">
            <a:off x="7073926" y="2201397"/>
            <a:ext cx="210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物质和能量</a:t>
            </a:r>
          </a:p>
        </p:txBody>
      </p:sp>
      <p:sp>
        <p:nvSpPr>
          <p:cNvPr id="12" name="TextBox 17"/>
          <p:cNvSpPr txBox="1"/>
          <p:nvPr>
            <p:custDataLst>
              <p:tags r:id="rId8"/>
            </p:custDataLst>
          </p:nvPr>
        </p:nvSpPr>
        <p:spPr>
          <a:xfrm rot="19069958">
            <a:off x="7014614" y="3395790"/>
            <a:ext cx="2102762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温度、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pH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、渗透压</a:t>
            </a:r>
          </a:p>
        </p:txBody>
      </p:sp>
      <p:sp>
        <p:nvSpPr>
          <p:cNvPr id="19" name="五边形 1"/>
          <p:cNvSpPr/>
          <p:nvPr>
            <p:custDataLst>
              <p:tags r:id="rId9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三</a:t>
            </a:r>
          </a:p>
        </p:txBody>
      </p:sp>
      <p:sp>
        <p:nvSpPr>
          <p:cNvPr id="20" name="Shape 120"/>
          <p:cNvSpPr/>
          <p:nvPr>
            <p:custDataLst>
              <p:tags r:id="rId10"/>
            </p:custDataLst>
          </p:nvPr>
        </p:nvSpPr>
        <p:spPr>
          <a:xfrm>
            <a:off x="984792" y="389300"/>
            <a:ext cx="3590727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内环境稳态的重要意义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950576" y="1199048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/>
              <a:t>3.</a:t>
            </a:r>
            <a:r>
              <a:rPr lang="zh-CN" altLang="en-US" sz="2800"/>
              <a:t>小结：</a:t>
            </a:r>
          </a:p>
        </p:txBody>
      </p:sp>
      <p:sp>
        <p:nvSpPr>
          <p:cNvPr id="22" name="文本框 10"/>
          <p:cNvSpPr txBox="1"/>
          <p:nvPr>
            <p:custDataLst>
              <p:tags r:id="rId12"/>
            </p:custDataLst>
          </p:nvPr>
        </p:nvSpPr>
        <p:spPr>
          <a:xfrm>
            <a:off x="2305425" y="5704541"/>
            <a:ext cx="794551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内环境稳态是机体进行正常生命活动的必要条件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/>
      <p:bldP spid="12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四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513509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稳态概念的发展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855494" y="1106199"/>
            <a:ext cx="2451652" cy="808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分子水平</a:t>
            </a:r>
          </a:p>
        </p:txBody>
      </p:sp>
      <p:sp>
        <p:nvSpPr>
          <p:cNvPr id="16" name="矩形: 圆角 15"/>
          <p:cNvSpPr/>
          <p:nvPr>
            <p:custDataLst>
              <p:tags r:id="rId4"/>
            </p:custDataLst>
          </p:nvPr>
        </p:nvSpPr>
        <p:spPr>
          <a:xfrm>
            <a:off x="855494" y="2542413"/>
            <a:ext cx="2451652" cy="808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细胞水平</a:t>
            </a:r>
          </a:p>
        </p:txBody>
      </p:sp>
      <p:sp>
        <p:nvSpPr>
          <p:cNvPr id="17" name="矩形: 圆角 16"/>
          <p:cNvSpPr/>
          <p:nvPr>
            <p:custDataLst>
              <p:tags r:id="rId5"/>
            </p:custDataLst>
          </p:nvPr>
        </p:nvSpPr>
        <p:spPr>
          <a:xfrm>
            <a:off x="855494" y="3848574"/>
            <a:ext cx="2451652" cy="808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器官水平</a:t>
            </a:r>
          </a:p>
        </p:txBody>
      </p:sp>
      <p:sp>
        <p:nvSpPr>
          <p:cNvPr id="18" name="矩形: 圆角 17"/>
          <p:cNvSpPr/>
          <p:nvPr>
            <p:custDataLst>
              <p:tags r:id="rId6"/>
            </p:custDataLst>
          </p:nvPr>
        </p:nvSpPr>
        <p:spPr>
          <a:xfrm>
            <a:off x="855494" y="5340267"/>
            <a:ext cx="2451652" cy="808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群体水平</a:t>
            </a: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855494" y="1829682"/>
            <a:ext cx="6771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基因表达、激素分泌、酶活性稳态等。</a:t>
            </a: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855494" y="32324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分裂、分化的稳态</a:t>
            </a: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855494" y="4529977"/>
            <a:ext cx="7474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心脏活动、消化腺分泌消化液等的稳态。</a:t>
            </a: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855494" y="6106565"/>
            <a:ext cx="7911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种群数量、生态系统结构与功能的稳态等</a:t>
            </a: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8329721" y="2542413"/>
            <a:ext cx="3262183" cy="29535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>
              <a:lnSpc>
                <a:spcPct val="150000"/>
              </a:lnSpc>
            </a:pPr>
            <a:r>
              <a:rPr lang="zh-CN" sz="3200" b="1">
                <a:latin typeface="+mj-ea"/>
                <a:ea typeface="+mj-ea"/>
                <a:cs typeface="Times New Roman" panose="02020603050405020304" pitchFamily="18" charset="0"/>
              </a:rPr>
              <a:t>不同层次的生命系统都存在着类似内环境稳态的特性。</a:t>
            </a:r>
          </a:p>
        </p:txBody>
      </p:sp>
      <p:sp>
        <p:nvSpPr>
          <p:cNvPr id="24" name="右大括号 23"/>
          <p:cNvSpPr/>
          <p:nvPr>
            <p:custDataLst>
              <p:tags r:id="rId12"/>
            </p:custDataLst>
          </p:nvPr>
        </p:nvSpPr>
        <p:spPr>
          <a:xfrm>
            <a:off x="7557084" y="1383957"/>
            <a:ext cx="540461" cy="4997752"/>
          </a:xfrm>
          <a:prstGeom prst="rightBrace">
            <a:avLst>
              <a:gd name="adj1" fmla="val 4318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0"/>
          <p:cNvSpPr/>
          <p:nvPr>
            <p:custDataLst>
              <p:tags r:id="rId1"/>
            </p:custDataLst>
          </p:nvPr>
        </p:nvSpPr>
        <p:spPr>
          <a:xfrm>
            <a:off x="535087" y="389299"/>
            <a:ext cx="14362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问题探讨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graphicFrame>
        <p:nvGraphicFramePr>
          <p:cNvPr id="3" name="Group 10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546024" y="1177055"/>
          <a:ext cx="10384897" cy="5218474"/>
        </p:xfrm>
        <a:graphic>
          <a:graphicData uri="http://schemas.openxmlformats.org/drawingml/2006/table">
            <a:tbl>
              <a:tblPr/>
              <a:tblGrid>
                <a:gridCol w="355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6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7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检测项目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200" b="1">
                          <a:latin typeface="+mj-ea"/>
                          <a:ea typeface="+mj-ea"/>
                        </a:rPr>
                        <a:t>英文对照</a:t>
                      </a:r>
                      <a:endParaRPr sz="2200" b="1">
                        <a:latin typeface="+mj-ea"/>
                        <a:ea typeface="+mj-ea"/>
                      </a:endParaRP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结果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单位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参考值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7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丙氨酸氨基转移酶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ALT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7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天冬氨酸氨基转移酶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AST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15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7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葡萄糖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GLU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10.96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3.9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糖化血清白蛋白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GA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33.70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10.8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17.1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7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CK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38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5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肌酸激酶同功酶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MB</a:t>
                      </a:r>
                      <a:endParaRPr kumimoji="0" lang="zh-CN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MMB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ng/ml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0.6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乳酸脱氢酶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LDH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140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271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甘油三酯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TG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2.21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0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总胆固醇</a:t>
                      </a:r>
                    </a:p>
                  </a:txBody>
                  <a:tcPr marL="98476" marR="98476" marT="51208" marB="5120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TCHO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5.15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3.1</a:t>
                      </a: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98476" marR="98476" marT="51208" marB="5120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3038792" y="6261972"/>
            <a:ext cx="460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血液生化检测化验单（部分）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0191" y="1177055"/>
            <a:ext cx="37832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>
                <a:solidFill>
                  <a:srgbClr val="000000"/>
                </a:solidFill>
                <a:ea typeface="黑体" panose="02010609060101010101" pitchFamily="49" charset="-122"/>
              </a:rPr>
              <a:t>1.</a:t>
            </a:r>
            <a:r>
              <a:rPr lang="zh-CN" altLang="en-US" sz="2800">
                <a:solidFill>
                  <a:srgbClr val="000000"/>
                </a:solidFill>
                <a:ea typeface="黑体" panose="02010609060101010101" pitchFamily="49" charset="-122"/>
              </a:rPr>
              <a:t>为什么血浆的生化指标能够反映出人体的机体的健康状况？</a:t>
            </a:r>
          </a:p>
        </p:txBody>
      </p:sp>
      <p:sp>
        <p:nvSpPr>
          <p:cNvPr id="13" name="Text Box 17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0191" y="2609497"/>
            <a:ext cx="4026272" cy="354405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血浆生化指标是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指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血浆中</a:t>
            </a:r>
            <a:r>
              <a:rPr lang="zh-CN" altLang="en-US" sz="2800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各种化学成分的具体含量，包括多种代谢产物的含量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。当某一项生理功能产生了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障碍之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时,检测值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超出了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正常的范围,所以该指标可以反映健康状况。</a:t>
            </a:r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8696528" y="1689571"/>
            <a:ext cx="3346315" cy="1034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stCxn id="9" idx="2"/>
          </p:cNvCxnSpPr>
          <p:nvPr>
            <p:custDataLst>
              <p:tags r:id="rId7"/>
            </p:custDataLst>
          </p:nvPr>
        </p:nvCxnSpPr>
        <p:spPr>
          <a:xfrm flipH="1">
            <a:off x="7237379" y="2206658"/>
            <a:ext cx="1459149" cy="11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5908120" y="2012737"/>
            <a:ext cx="12618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800"/>
              <a:t>肝功能</a:t>
            </a:r>
          </a:p>
        </p:txBody>
      </p:sp>
      <p:sp>
        <p:nvSpPr>
          <p:cNvPr id="22" name="椭圆 21"/>
          <p:cNvSpPr/>
          <p:nvPr>
            <p:custDataLst>
              <p:tags r:id="rId9"/>
            </p:custDataLst>
          </p:nvPr>
        </p:nvSpPr>
        <p:spPr>
          <a:xfrm>
            <a:off x="8696528" y="2755456"/>
            <a:ext cx="3346315" cy="1034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>
            <a:stCxn id="22" idx="2"/>
          </p:cNvCxnSpPr>
          <p:nvPr>
            <p:custDataLst>
              <p:tags r:id="rId10"/>
            </p:custDataLst>
          </p:nvPr>
        </p:nvCxnSpPr>
        <p:spPr>
          <a:xfrm flipH="1">
            <a:off x="7237379" y="3272543"/>
            <a:ext cx="1459149" cy="11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5908120" y="3078622"/>
            <a:ext cx="12618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2800"/>
              <a:t>血    糖</a:t>
            </a:r>
          </a:p>
        </p:txBody>
      </p:sp>
      <p:sp>
        <p:nvSpPr>
          <p:cNvPr id="25" name="椭圆 24"/>
          <p:cNvSpPr/>
          <p:nvPr>
            <p:custDataLst>
              <p:tags r:id="rId12"/>
            </p:custDataLst>
          </p:nvPr>
        </p:nvSpPr>
        <p:spPr>
          <a:xfrm>
            <a:off x="8696528" y="3796748"/>
            <a:ext cx="3346315" cy="1034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/>
          <p:cNvCxnSpPr>
            <a:stCxn id="25" idx="2"/>
          </p:cNvCxnSpPr>
          <p:nvPr>
            <p:custDataLst>
              <p:tags r:id="rId13"/>
            </p:custDataLst>
          </p:nvPr>
        </p:nvCxnSpPr>
        <p:spPr>
          <a:xfrm flipH="1">
            <a:off x="7237379" y="4313835"/>
            <a:ext cx="1459149" cy="11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5448300" y="4119914"/>
            <a:ext cx="172170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2800"/>
              <a:t>心肌功能</a:t>
            </a:r>
          </a:p>
        </p:txBody>
      </p:sp>
      <p:sp>
        <p:nvSpPr>
          <p:cNvPr id="29" name="椭圆 28"/>
          <p:cNvSpPr/>
          <p:nvPr>
            <p:custDataLst>
              <p:tags r:id="rId15"/>
            </p:custDataLst>
          </p:nvPr>
        </p:nvSpPr>
        <p:spPr>
          <a:xfrm>
            <a:off x="8629153" y="4915941"/>
            <a:ext cx="3346315" cy="3367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>
            <a:stCxn id="29" idx="2"/>
          </p:cNvCxnSpPr>
          <p:nvPr>
            <p:custDataLst>
              <p:tags r:id="rId16"/>
            </p:custDataLst>
          </p:nvPr>
        </p:nvCxnSpPr>
        <p:spPr>
          <a:xfrm flipH="1" flipV="1">
            <a:off x="7170004" y="5076118"/>
            <a:ext cx="1459149" cy="81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17"/>
            </p:custDataLst>
          </p:nvPr>
        </p:nvSpPr>
        <p:spPr>
          <a:xfrm>
            <a:off x="5908120" y="4973418"/>
            <a:ext cx="12618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800"/>
              <a:t>肝功能</a:t>
            </a:r>
          </a:p>
        </p:txBody>
      </p:sp>
      <p:sp>
        <p:nvSpPr>
          <p:cNvPr id="33" name="椭圆 32"/>
          <p:cNvSpPr/>
          <p:nvPr>
            <p:custDataLst>
              <p:tags r:id="rId18"/>
            </p:custDataLst>
          </p:nvPr>
        </p:nvSpPr>
        <p:spPr>
          <a:xfrm>
            <a:off x="8696528" y="5332360"/>
            <a:ext cx="3346315" cy="1034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/>
          <p:cNvCxnSpPr>
            <a:stCxn id="33" idx="2"/>
          </p:cNvCxnSpPr>
          <p:nvPr>
            <p:custDataLst>
              <p:tags r:id="rId19"/>
            </p:custDataLst>
          </p:nvPr>
        </p:nvCxnSpPr>
        <p:spPr>
          <a:xfrm flipH="1">
            <a:off x="7237379" y="5849447"/>
            <a:ext cx="1459149" cy="11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>
            <p:custDataLst>
              <p:tags r:id="rId20"/>
            </p:custDataLst>
          </p:nvPr>
        </p:nvSpPr>
        <p:spPr>
          <a:xfrm>
            <a:off x="6267193" y="5703871"/>
            <a:ext cx="90281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800"/>
              <a:t>血脂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2" grpId="0" animBg="1"/>
      <p:bldP spid="22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33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0"/>
          <p:cNvSpPr/>
          <p:nvPr>
            <p:custDataLst>
              <p:tags r:id="rId1"/>
            </p:custDataLst>
          </p:nvPr>
        </p:nvSpPr>
        <p:spPr>
          <a:xfrm>
            <a:off x="535087" y="389299"/>
            <a:ext cx="14362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问题探讨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graphicFrame>
        <p:nvGraphicFramePr>
          <p:cNvPr id="3" name="Group 10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43151" y="1309150"/>
          <a:ext cx="8436003" cy="4239700"/>
        </p:xfrm>
        <a:graphic>
          <a:graphicData uri="http://schemas.openxmlformats.org/drawingml/2006/table">
            <a:tbl>
              <a:tblPr/>
              <a:tblGrid>
                <a:gridCol w="288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0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检测项目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b="1">
                          <a:latin typeface="+mj-ea"/>
                          <a:ea typeface="+mj-ea"/>
                        </a:rPr>
                        <a:t>英文对照</a:t>
                      </a:r>
                      <a:endParaRPr sz="1800" b="1">
                        <a:latin typeface="+mj-ea"/>
                        <a:ea typeface="+mj-ea"/>
                      </a:endParaRP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结果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单位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参考值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6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丙氨酸氨基转移酶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ALT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6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天冬氨酸氨基转移酶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AST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15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6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葡萄糖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GLU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10.96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3.9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6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糖化血清白蛋白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GA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33.70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10.8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17.1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6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CK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38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8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肌酸激酶同功酶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MB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MMB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ng/ml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0.6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8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乳酸脱氢酶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LDH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U/L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140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271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8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甘油三酯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TG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2.21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8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总胆固醇</a:t>
                      </a:r>
                    </a:p>
                  </a:txBody>
                  <a:tcPr marL="79996" marR="79996" marT="41598" marB="41598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TCHO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5.15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mmol/L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3.1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华文中宋" panose="02010600040101010101" charset="-122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79996" marR="79996" marT="41598" marB="41598" anchor="ctr" anchorCtr="1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FFFF"/>
                        </a:gs>
                        <a:gs pos="100000">
                          <a:schemeClr val="bg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3038792" y="6261972"/>
            <a:ext cx="460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血液生化检测化验单（部分）</a:t>
            </a:r>
          </a:p>
        </p:txBody>
      </p:sp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9082081" y="1309150"/>
            <a:ext cx="28667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>
                <a:latin typeface="+mj-ea"/>
                <a:cs typeface="+mj-ea"/>
                <a:sym typeface="+mn-ea"/>
              </a:rPr>
              <a:t>2.</a:t>
            </a:r>
            <a:r>
              <a:rPr lang="zh-CN" altLang="en-US" sz="2800">
                <a:latin typeface="+mj-ea"/>
                <a:cs typeface="+mj-ea"/>
                <a:sym typeface="+mn-ea"/>
              </a:rPr>
              <a:t>每种成分的参考值（即正常值）都有一个变化范围，这说明什么？</a:t>
            </a:r>
            <a:endParaRPr lang="zh-CN" altLang="en-US" sz="2800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34" name="椭圆 33"/>
          <p:cNvSpPr/>
          <p:nvPr>
            <p:custDataLst>
              <p:tags r:id="rId5"/>
            </p:custDataLst>
          </p:nvPr>
        </p:nvSpPr>
        <p:spPr>
          <a:xfrm>
            <a:off x="7277412" y="1752600"/>
            <a:ext cx="1401742" cy="3796250"/>
          </a:xfrm>
          <a:custGeom>
            <a:avLst/>
            <a:gdLst>
              <a:gd name="connsiteX0" fmla="*/ 0 w 1399972"/>
              <a:gd name="connsiteY0" fmla="*/ 2038350 h 4076700"/>
              <a:gd name="connsiteX1" fmla="*/ 699986 w 1399972"/>
              <a:gd name="connsiteY1" fmla="*/ 0 h 4076700"/>
              <a:gd name="connsiteX2" fmla="*/ 1399972 w 1399972"/>
              <a:gd name="connsiteY2" fmla="*/ 2038350 h 4076700"/>
              <a:gd name="connsiteX3" fmla="*/ 699986 w 1399972"/>
              <a:gd name="connsiteY3" fmla="*/ 4076700 h 4076700"/>
              <a:gd name="connsiteX4" fmla="*/ 0 w 1399972"/>
              <a:gd name="connsiteY4" fmla="*/ 2038350 h 4076700"/>
              <a:gd name="connsiteX0-1" fmla="*/ 885 w 1401742"/>
              <a:gd name="connsiteY0-2" fmla="*/ 2039456 h 4077806"/>
              <a:gd name="connsiteX1-3" fmla="*/ 700871 w 1401742"/>
              <a:gd name="connsiteY1-4" fmla="*/ 1106 h 4077806"/>
              <a:gd name="connsiteX2-5" fmla="*/ 1400857 w 1401742"/>
              <a:gd name="connsiteY2-6" fmla="*/ 2039456 h 4077806"/>
              <a:gd name="connsiteX3-7" fmla="*/ 700871 w 1401742"/>
              <a:gd name="connsiteY3-8" fmla="*/ 4077806 h 4077806"/>
              <a:gd name="connsiteX4-9" fmla="*/ 885 w 1401742"/>
              <a:gd name="connsiteY4-10" fmla="*/ 2039456 h 4077806"/>
              <a:gd name="connsiteX0-11" fmla="*/ 885 w 1401742"/>
              <a:gd name="connsiteY0-12" fmla="*/ 2039456 h 4077806"/>
              <a:gd name="connsiteX1-13" fmla="*/ 700871 w 1401742"/>
              <a:gd name="connsiteY1-14" fmla="*/ 1106 h 4077806"/>
              <a:gd name="connsiteX2-15" fmla="*/ 1400857 w 1401742"/>
              <a:gd name="connsiteY2-16" fmla="*/ 2039456 h 4077806"/>
              <a:gd name="connsiteX3-17" fmla="*/ 700871 w 1401742"/>
              <a:gd name="connsiteY3-18" fmla="*/ 4077806 h 4077806"/>
              <a:gd name="connsiteX4-19" fmla="*/ 885 w 1401742"/>
              <a:gd name="connsiteY4-20" fmla="*/ 2039456 h 4077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1742" h="4077806">
                <a:moveTo>
                  <a:pt x="885" y="2039456"/>
                </a:moveTo>
                <a:cubicBezTo>
                  <a:pt x="885" y="913706"/>
                  <a:pt x="-54021" y="-36994"/>
                  <a:pt x="700871" y="1106"/>
                </a:cubicBezTo>
                <a:cubicBezTo>
                  <a:pt x="1455763" y="39206"/>
                  <a:pt x="1400857" y="913706"/>
                  <a:pt x="1400857" y="2039456"/>
                </a:cubicBezTo>
                <a:cubicBezTo>
                  <a:pt x="1400857" y="3165206"/>
                  <a:pt x="1417663" y="4077806"/>
                  <a:pt x="700871" y="4077806"/>
                </a:cubicBezTo>
                <a:cubicBezTo>
                  <a:pt x="-15921" y="4077806"/>
                  <a:pt x="885" y="3165206"/>
                  <a:pt x="885" y="203945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6"/>
            </p:custDataLst>
          </p:nvPr>
        </p:nvSpPr>
        <p:spPr>
          <a:xfrm>
            <a:off x="9082081" y="3214984"/>
            <a:ext cx="2866768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内环境中各种化学成分的含量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不是恒定不变的，而是在一定范围内波动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，内环境的稳定是一种动态的相对稳定；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不同个体存在一定差异。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20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26911" y="13604728"/>
            <a:ext cx="12192000" cy="708057"/>
          </a:xfrm>
          <a:prstGeom prst="rect">
            <a:avLst/>
          </a:prstGeom>
          <a:solidFill>
            <a:srgbClr val="295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Group 3"/>
          <p:cNvGrpSpPr/>
          <p:nvPr>
            <p:custDataLst>
              <p:tags r:id="rId4"/>
            </p:custDataLst>
          </p:nvPr>
        </p:nvGrpSpPr>
        <p:grpSpPr>
          <a:xfrm>
            <a:off x="2637539" y="1951557"/>
            <a:ext cx="1470025" cy="1487488"/>
            <a:chOff x="392" y="979"/>
            <a:chExt cx="926" cy="937"/>
          </a:xfrm>
        </p:grpSpPr>
        <p:sp>
          <p:nvSpPr>
            <p:cNvPr id="16" name="Freeform 4"/>
            <p:cNvSpPr/>
            <p:nvPr>
              <p:custDataLst>
                <p:tags r:id="rId18"/>
              </p:custDataLst>
            </p:nvPr>
          </p:nvSpPr>
          <p:spPr bwMode="auto">
            <a:xfrm>
              <a:off x="392" y="979"/>
              <a:ext cx="926" cy="937"/>
            </a:xfrm>
            <a:custGeom>
              <a:avLst/>
              <a:gdLst>
                <a:gd name="T0" fmla="*/ 13655 w 370"/>
                <a:gd name="T1" fmla="*/ 10860 h 351"/>
                <a:gd name="T2" fmla="*/ 6582 w 370"/>
                <a:gd name="T3" fmla="*/ 0 h 351"/>
                <a:gd name="T4" fmla="*/ 125 w 370"/>
                <a:gd name="T5" fmla="*/ 9151 h 351"/>
                <a:gd name="T6" fmla="*/ 6707 w 370"/>
                <a:gd name="T7" fmla="*/ 17672 h 351"/>
                <a:gd name="T8" fmla="*/ 13655 w 370"/>
                <a:gd name="T9" fmla="*/ 10860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0" h="351">
                  <a:moveTo>
                    <a:pt x="348" y="214"/>
                  </a:moveTo>
                  <a:cubicBezTo>
                    <a:pt x="370" y="109"/>
                    <a:pt x="297" y="0"/>
                    <a:pt x="168" y="0"/>
                  </a:cubicBezTo>
                  <a:cubicBezTo>
                    <a:pt x="40" y="0"/>
                    <a:pt x="6" y="119"/>
                    <a:pt x="3" y="180"/>
                  </a:cubicBezTo>
                  <a:cubicBezTo>
                    <a:pt x="0" y="241"/>
                    <a:pt x="43" y="346"/>
                    <a:pt x="171" y="348"/>
                  </a:cubicBezTo>
                  <a:cubicBezTo>
                    <a:pt x="300" y="351"/>
                    <a:pt x="335" y="275"/>
                    <a:pt x="348" y="214"/>
                  </a:cubicBezTo>
                  <a:close/>
                </a:path>
              </a:pathLst>
            </a:custGeom>
            <a:solidFill>
              <a:srgbClr val="FDD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5"/>
            <p:cNvSpPr/>
            <p:nvPr>
              <p:custDataLst>
                <p:tags r:id="rId19"/>
              </p:custDataLst>
            </p:nvPr>
          </p:nvSpPr>
          <p:spPr bwMode="auto">
            <a:xfrm>
              <a:off x="422" y="1011"/>
              <a:ext cx="668" cy="814"/>
            </a:xfrm>
            <a:custGeom>
              <a:avLst/>
              <a:gdLst>
                <a:gd name="T0" fmla="*/ 1096 w 267"/>
                <a:gd name="T1" fmla="*/ 11767 h 305"/>
                <a:gd name="T2" fmla="*/ 938 w 267"/>
                <a:gd name="T3" fmla="*/ 8362 h 305"/>
                <a:gd name="T4" fmla="*/ 3525 w 267"/>
                <a:gd name="T5" fmla="*/ 2335 h 305"/>
                <a:gd name="T6" fmla="*/ 7205 w 267"/>
                <a:gd name="T7" fmla="*/ 1003 h 305"/>
                <a:gd name="T8" fmla="*/ 10460 w 267"/>
                <a:gd name="T9" fmla="*/ 1980 h 305"/>
                <a:gd name="T10" fmla="*/ 6077 w 267"/>
                <a:gd name="T11" fmla="*/ 0 h 305"/>
                <a:gd name="T12" fmla="*/ 83 w 267"/>
                <a:gd name="T13" fmla="*/ 8476 h 305"/>
                <a:gd name="T14" fmla="*/ 3255 w 267"/>
                <a:gd name="T15" fmla="*/ 15471 h 305"/>
                <a:gd name="T16" fmla="*/ 1096 w 267"/>
                <a:gd name="T17" fmla="*/ 11767 h 3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305">
                  <a:moveTo>
                    <a:pt x="28" y="232"/>
                  </a:moveTo>
                  <a:cubicBezTo>
                    <a:pt x="24" y="216"/>
                    <a:pt x="24" y="178"/>
                    <a:pt x="24" y="165"/>
                  </a:cubicBezTo>
                  <a:cubicBezTo>
                    <a:pt x="26" y="127"/>
                    <a:pt x="45" y="83"/>
                    <a:pt x="90" y="46"/>
                  </a:cubicBezTo>
                  <a:cubicBezTo>
                    <a:pt x="112" y="28"/>
                    <a:pt x="145" y="20"/>
                    <a:pt x="184" y="20"/>
                  </a:cubicBezTo>
                  <a:cubicBezTo>
                    <a:pt x="216" y="20"/>
                    <a:pt x="243" y="27"/>
                    <a:pt x="267" y="39"/>
                  </a:cubicBezTo>
                  <a:cubicBezTo>
                    <a:pt x="238" y="15"/>
                    <a:pt x="200" y="0"/>
                    <a:pt x="155" y="0"/>
                  </a:cubicBezTo>
                  <a:cubicBezTo>
                    <a:pt x="36" y="0"/>
                    <a:pt x="5" y="111"/>
                    <a:pt x="2" y="167"/>
                  </a:cubicBezTo>
                  <a:cubicBezTo>
                    <a:pt x="0" y="210"/>
                    <a:pt x="22" y="275"/>
                    <a:pt x="83" y="305"/>
                  </a:cubicBezTo>
                  <a:cubicBezTo>
                    <a:pt x="59" y="284"/>
                    <a:pt x="35" y="258"/>
                    <a:pt x="28" y="232"/>
                  </a:cubicBezTo>
                  <a:close/>
                </a:path>
              </a:pathLst>
            </a:custGeom>
            <a:solidFill>
              <a:srgbClr val="FDF4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>
              <p:custDataLst>
                <p:tags r:id="rId20"/>
              </p:custDataLst>
            </p:nvPr>
          </p:nvSpPr>
          <p:spPr bwMode="auto">
            <a:xfrm>
              <a:off x="660" y="1174"/>
              <a:ext cx="605" cy="713"/>
            </a:xfrm>
            <a:custGeom>
              <a:avLst/>
              <a:gdLst>
                <a:gd name="T0" fmla="*/ 7738 w 242"/>
                <a:gd name="T1" fmla="*/ 0 h 267"/>
                <a:gd name="T2" fmla="*/ 8020 w 242"/>
                <a:gd name="T3" fmla="*/ 6054 h 267"/>
                <a:gd name="T4" fmla="*/ 2625 w 242"/>
                <a:gd name="T5" fmla="*/ 12757 h 267"/>
                <a:gd name="T6" fmla="*/ 0 w 242"/>
                <a:gd name="T7" fmla="*/ 12815 h 267"/>
                <a:gd name="T8" fmla="*/ 2583 w 242"/>
                <a:gd name="T9" fmla="*/ 13486 h 267"/>
                <a:gd name="T10" fmla="*/ 9033 w 242"/>
                <a:gd name="T11" fmla="*/ 7066 h 267"/>
                <a:gd name="T12" fmla="*/ 7738 w 242"/>
                <a:gd name="T13" fmla="*/ 0 h 2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1" h="267">
                  <a:moveTo>
                    <a:pt x="198" y="0"/>
                  </a:moveTo>
                  <a:cubicBezTo>
                    <a:pt x="211" y="49"/>
                    <a:pt x="217" y="62"/>
                    <a:pt x="205" y="119"/>
                  </a:cubicBezTo>
                  <a:cubicBezTo>
                    <a:pt x="193" y="176"/>
                    <a:pt x="188" y="253"/>
                    <a:pt x="67" y="251"/>
                  </a:cubicBezTo>
                  <a:cubicBezTo>
                    <a:pt x="32" y="250"/>
                    <a:pt x="27" y="255"/>
                    <a:pt x="0" y="252"/>
                  </a:cubicBezTo>
                  <a:cubicBezTo>
                    <a:pt x="19" y="260"/>
                    <a:pt x="41" y="265"/>
                    <a:pt x="66" y="265"/>
                  </a:cubicBezTo>
                  <a:cubicBezTo>
                    <a:pt x="187" y="267"/>
                    <a:pt x="219" y="197"/>
                    <a:pt x="231" y="139"/>
                  </a:cubicBezTo>
                  <a:cubicBezTo>
                    <a:pt x="242" y="89"/>
                    <a:pt x="229" y="38"/>
                    <a:pt x="198" y="0"/>
                  </a:cubicBezTo>
                  <a:close/>
                </a:path>
              </a:pathLst>
            </a:custGeom>
            <a:solidFill>
              <a:srgbClr val="F1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7"/>
            <p:cNvSpPr/>
            <p:nvPr>
              <p:custDataLst>
                <p:tags r:id="rId21"/>
              </p:custDataLst>
            </p:nvPr>
          </p:nvSpPr>
          <p:spPr bwMode="auto">
            <a:xfrm>
              <a:off x="875" y="1273"/>
              <a:ext cx="368" cy="579"/>
            </a:xfrm>
            <a:custGeom>
              <a:avLst/>
              <a:gdLst>
                <a:gd name="T0" fmla="*/ 4832 w 147"/>
                <a:gd name="T1" fmla="*/ 0 h 217"/>
                <a:gd name="T2" fmla="*/ 4393 w 147"/>
                <a:gd name="T3" fmla="*/ 3039 h 217"/>
                <a:gd name="T4" fmla="*/ 3685 w 147"/>
                <a:gd name="T5" fmla="*/ 4920 h 217"/>
                <a:gd name="T6" fmla="*/ 3214 w 147"/>
                <a:gd name="T7" fmla="*/ 6841 h 217"/>
                <a:gd name="T8" fmla="*/ 0 w 147"/>
                <a:gd name="T9" fmla="*/ 10998 h 217"/>
                <a:gd name="T10" fmla="*/ 1692 w 147"/>
                <a:gd name="T11" fmla="*/ 10849 h 217"/>
                <a:gd name="T12" fmla="*/ 3843 w 147"/>
                <a:gd name="T13" fmla="*/ 9021 h 217"/>
                <a:gd name="T14" fmla="*/ 5144 w 147"/>
                <a:gd name="T15" fmla="*/ 6081 h 217"/>
                <a:gd name="T16" fmla="*/ 5698 w 147"/>
                <a:gd name="T17" fmla="*/ 2129 h 2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7" h="216">
                  <a:moveTo>
                    <a:pt x="123" y="0"/>
                  </a:moveTo>
                  <a:cubicBezTo>
                    <a:pt x="127" y="22"/>
                    <a:pt x="122" y="40"/>
                    <a:pt x="112" y="60"/>
                  </a:cubicBezTo>
                  <a:cubicBezTo>
                    <a:pt x="106" y="72"/>
                    <a:pt x="99" y="84"/>
                    <a:pt x="94" y="97"/>
                  </a:cubicBezTo>
                  <a:cubicBezTo>
                    <a:pt x="90" y="109"/>
                    <a:pt x="87" y="122"/>
                    <a:pt x="82" y="135"/>
                  </a:cubicBezTo>
                  <a:cubicBezTo>
                    <a:pt x="67" y="173"/>
                    <a:pt x="42" y="207"/>
                    <a:pt x="0" y="217"/>
                  </a:cubicBezTo>
                  <a:cubicBezTo>
                    <a:pt x="14" y="217"/>
                    <a:pt x="29" y="217"/>
                    <a:pt x="43" y="214"/>
                  </a:cubicBezTo>
                  <a:cubicBezTo>
                    <a:pt x="67" y="209"/>
                    <a:pt x="81" y="194"/>
                    <a:pt x="98" y="178"/>
                  </a:cubicBezTo>
                  <a:cubicBezTo>
                    <a:pt x="119" y="160"/>
                    <a:pt x="125" y="147"/>
                    <a:pt x="131" y="120"/>
                  </a:cubicBezTo>
                  <a:cubicBezTo>
                    <a:pt x="138" y="94"/>
                    <a:pt x="147" y="69"/>
                    <a:pt x="145" y="42"/>
                  </a:cubicBezTo>
                </a:path>
              </a:pathLst>
            </a:custGeom>
            <a:solidFill>
              <a:srgbClr val="F1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8"/>
            <p:cNvSpPr/>
            <p:nvPr>
              <p:custDataLst>
                <p:tags r:id="rId22"/>
              </p:custDataLst>
            </p:nvPr>
          </p:nvSpPr>
          <p:spPr bwMode="auto">
            <a:xfrm>
              <a:off x="660" y="1259"/>
              <a:ext cx="440" cy="446"/>
            </a:xfrm>
            <a:custGeom>
              <a:avLst/>
              <a:gdLst>
                <a:gd name="T0" fmla="*/ 6488 w 176"/>
                <a:gd name="T1" fmla="*/ 5542 h 167"/>
                <a:gd name="T2" fmla="*/ 3020 w 176"/>
                <a:gd name="T3" fmla="*/ 401 h 167"/>
                <a:gd name="T4" fmla="*/ 208 w 176"/>
                <a:gd name="T5" fmla="*/ 4380 h 167"/>
                <a:gd name="T6" fmla="*/ 3208 w 176"/>
                <a:gd name="T7" fmla="*/ 8437 h 167"/>
                <a:gd name="T8" fmla="*/ 6488 w 176"/>
                <a:gd name="T9" fmla="*/ 5542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67">
                  <a:moveTo>
                    <a:pt x="166" y="109"/>
                  </a:moveTo>
                  <a:cubicBezTo>
                    <a:pt x="176" y="59"/>
                    <a:pt x="137" y="0"/>
                    <a:pt x="77" y="8"/>
                  </a:cubicBezTo>
                  <a:cubicBezTo>
                    <a:pt x="18" y="16"/>
                    <a:pt x="9" y="53"/>
                    <a:pt x="5" y="86"/>
                  </a:cubicBezTo>
                  <a:cubicBezTo>
                    <a:pt x="0" y="119"/>
                    <a:pt x="20" y="165"/>
                    <a:pt x="82" y="166"/>
                  </a:cubicBezTo>
                  <a:cubicBezTo>
                    <a:pt x="144" y="167"/>
                    <a:pt x="160" y="137"/>
                    <a:pt x="166" y="109"/>
                  </a:cubicBezTo>
                  <a:close/>
                </a:path>
              </a:pathLst>
            </a:custGeom>
            <a:solidFill>
              <a:srgbClr val="F1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9"/>
            <p:cNvSpPr/>
            <p:nvPr>
              <p:custDataLst>
                <p:tags r:id="rId23"/>
              </p:custDataLst>
            </p:nvPr>
          </p:nvSpPr>
          <p:spPr bwMode="auto">
            <a:xfrm>
              <a:off x="855" y="1406"/>
              <a:ext cx="208" cy="270"/>
            </a:xfrm>
            <a:custGeom>
              <a:avLst/>
              <a:gdLst>
                <a:gd name="T0" fmla="*/ 0 w 83"/>
                <a:gd name="T1" fmla="*/ 5060 h 101"/>
                <a:gd name="T2" fmla="*/ 2436 w 83"/>
                <a:gd name="T3" fmla="*/ 4296 h 101"/>
                <a:gd name="T4" fmla="*/ 2594 w 83"/>
                <a:gd name="T5" fmla="*/ 0 h 1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3" h="100">
                  <a:moveTo>
                    <a:pt x="0" y="99"/>
                  </a:moveTo>
                  <a:cubicBezTo>
                    <a:pt x="20" y="101"/>
                    <a:pt x="48" y="99"/>
                    <a:pt x="62" y="84"/>
                  </a:cubicBezTo>
                  <a:cubicBezTo>
                    <a:pt x="83" y="63"/>
                    <a:pt x="82" y="23"/>
                    <a:pt x="66" y="0"/>
                  </a:cubicBezTo>
                </a:path>
              </a:pathLst>
            </a:custGeom>
            <a:solidFill>
              <a:srgbClr val="EB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0"/>
            <p:cNvSpPr/>
            <p:nvPr>
              <p:custDataLst>
                <p:tags r:id="rId24"/>
              </p:custDataLst>
            </p:nvPr>
          </p:nvSpPr>
          <p:spPr bwMode="auto">
            <a:xfrm>
              <a:off x="620" y="1222"/>
              <a:ext cx="440" cy="446"/>
            </a:xfrm>
            <a:custGeom>
              <a:avLst/>
              <a:gdLst>
                <a:gd name="T0" fmla="*/ 6488 w 176"/>
                <a:gd name="T1" fmla="*/ 5542 h 167"/>
                <a:gd name="T2" fmla="*/ 3020 w 176"/>
                <a:gd name="T3" fmla="*/ 401 h 167"/>
                <a:gd name="T4" fmla="*/ 208 w 176"/>
                <a:gd name="T5" fmla="*/ 4380 h 167"/>
                <a:gd name="T6" fmla="*/ 3208 w 176"/>
                <a:gd name="T7" fmla="*/ 8437 h 167"/>
                <a:gd name="T8" fmla="*/ 6488 w 176"/>
                <a:gd name="T9" fmla="*/ 5542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67">
                  <a:moveTo>
                    <a:pt x="166" y="109"/>
                  </a:moveTo>
                  <a:cubicBezTo>
                    <a:pt x="176" y="59"/>
                    <a:pt x="137" y="0"/>
                    <a:pt x="77" y="8"/>
                  </a:cubicBezTo>
                  <a:cubicBezTo>
                    <a:pt x="18" y="16"/>
                    <a:pt x="9" y="53"/>
                    <a:pt x="5" y="86"/>
                  </a:cubicBezTo>
                  <a:cubicBezTo>
                    <a:pt x="0" y="119"/>
                    <a:pt x="20" y="165"/>
                    <a:pt x="82" y="166"/>
                  </a:cubicBezTo>
                  <a:cubicBezTo>
                    <a:pt x="144" y="167"/>
                    <a:pt x="160" y="137"/>
                    <a:pt x="166" y="109"/>
                  </a:cubicBezTo>
                  <a:close/>
                </a:path>
              </a:pathLst>
            </a:custGeom>
            <a:solidFill>
              <a:srgbClr val="00AB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1"/>
            <p:cNvSpPr/>
            <p:nvPr>
              <p:custDataLst>
                <p:tags r:id="rId25"/>
              </p:custDataLst>
            </p:nvPr>
          </p:nvSpPr>
          <p:spPr bwMode="auto">
            <a:xfrm>
              <a:off x="703" y="1275"/>
              <a:ext cx="332" cy="371"/>
            </a:xfrm>
            <a:custGeom>
              <a:avLst/>
              <a:gdLst>
                <a:gd name="T0" fmla="*/ 3065 w 133"/>
                <a:gd name="T1" fmla="*/ 0 h 139"/>
                <a:gd name="T2" fmla="*/ 4076 w 133"/>
                <a:gd name="T3" fmla="*/ 3761 h 139"/>
                <a:gd name="T4" fmla="*/ 3140 w 133"/>
                <a:gd name="T5" fmla="*/ 5229 h 139"/>
                <a:gd name="T6" fmla="*/ 1166 w 133"/>
                <a:gd name="T7" fmla="*/ 6390 h 139"/>
                <a:gd name="T8" fmla="*/ 0 w 133"/>
                <a:gd name="T9" fmla="*/ 6083 h 139"/>
                <a:gd name="T10" fmla="*/ 1945 w 133"/>
                <a:gd name="T11" fmla="*/ 6996 h 139"/>
                <a:gd name="T12" fmla="*/ 4855 w 133"/>
                <a:gd name="T13" fmla="*/ 4409 h 139"/>
                <a:gd name="T14" fmla="*/ 3065 w 133"/>
                <a:gd name="T15" fmla="*/ 0 h 1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3" h="139">
                  <a:moveTo>
                    <a:pt x="79" y="0"/>
                  </a:moveTo>
                  <a:cubicBezTo>
                    <a:pt x="100" y="18"/>
                    <a:pt x="110" y="48"/>
                    <a:pt x="105" y="74"/>
                  </a:cubicBezTo>
                  <a:cubicBezTo>
                    <a:pt x="102" y="87"/>
                    <a:pt x="92" y="94"/>
                    <a:pt x="81" y="103"/>
                  </a:cubicBezTo>
                  <a:cubicBezTo>
                    <a:pt x="70" y="113"/>
                    <a:pt x="57" y="126"/>
                    <a:pt x="30" y="126"/>
                  </a:cubicBezTo>
                  <a:cubicBezTo>
                    <a:pt x="18" y="125"/>
                    <a:pt x="9" y="124"/>
                    <a:pt x="0" y="120"/>
                  </a:cubicBezTo>
                  <a:cubicBezTo>
                    <a:pt x="11" y="131"/>
                    <a:pt x="28" y="138"/>
                    <a:pt x="50" y="138"/>
                  </a:cubicBezTo>
                  <a:cubicBezTo>
                    <a:pt x="106" y="139"/>
                    <a:pt x="120" y="112"/>
                    <a:pt x="125" y="87"/>
                  </a:cubicBezTo>
                  <a:cubicBezTo>
                    <a:pt x="133" y="53"/>
                    <a:pt x="113" y="13"/>
                    <a:pt x="79" y="0"/>
                  </a:cubicBezTo>
                  <a:close/>
                </a:path>
              </a:pathLst>
            </a:custGeom>
            <a:solidFill>
              <a:srgbClr val="009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12"/>
            <p:cNvSpPr/>
            <p:nvPr>
              <p:custDataLst>
                <p:tags r:id="rId26"/>
              </p:custDataLst>
            </p:nvPr>
          </p:nvSpPr>
          <p:spPr bwMode="auto">
            <a:xfrm>
              <a:off x="828" y="1339"/>
              <a:ext cx="217" cy="307"/>
            </a:xfrm>
            <a:custGeom>
              <a:avLst/>
              <a:gdLst>
                <a:gd name="T0" fmla="*/ 0 w 87"/>
                <a:gd name="T1" fmla="*/ 5788 h 115"/>
                <a:gd name="T2" fmla="*/ 2898 w 87"/>
                <a:gd name="T3" fmla="*/ 3193 h 115"/>
                <a:gd name="T4" fmla="*/ 2357 w 87"/>
                <a:gd name="T5" fmla="*/ 0 h 115"/>
                <a:gd name="T6" fmla="*/ 0 w 87"/>
                <a:gd name="T7" fmla="*/ 5788 h 1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115">
                  <a:moveTo>
                    <a:pt x="0" y="114"/>
                  </a:moveTo>
                  <a:cubicBezTo>
                    <a:pt x="56" y="115"/>
                    <a:pt x="70" y="88"/>
                    <a:pt x="75" y="63"/>
                  </a:cubicBezTo>
                  <a:cubicBezTo>
                    <a:pt x="80" y="41"/>
                    <a:pt x="74" y="18"/>
                    <a:pt x="61" y="0"/>
                  </a:cubicBezTo>
                  <a:cubicBezTo>
                    <a:pt x="70" y="19"/>
                    <a:pt x="87" y="108"/>
                    <a:pt x="0" y="114"/>
                  </a:cubicBezTo>
                  <a:close/>
                </a:path>
              </a:pathLst>
            </a:custGeom>
            <a:solidFill>
              <a:srgbClr val="006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3"/>
            <p:cNvSpPr/>
            <p:nvPr>
              <p:custDataLst>
                <p:tags r:id="rId27"/>
              </p:custDataLst>
            </p:nvPr>
          </p:nvSpPr>
          <p:spPr bwMode="auto">
            <a:xfrm>
              <a:off x="427" y="1011"/>
              <a:ext cx="383" cy="446"/>
            </a:xfrm>
            <a:custGeom>
              <a:avLst/>
              <a:gdLst>
                <a:gd name="T0" fmla="*/ 0 w 153"/>
                <a:gd name="T1" fmla="*/ 8495 h 167"/>
                <a:gd name="T2" fmla="*/ 6010 w 153"/>
                <a:gd name="T3" fmla="*/ 0 h 167"/>
                <a:gd name="T4" fmla="*/ 2118 w 153"/>
                <a:gd name="T5" fmla="*/ 2954 h 167"/>
                <a:gd name="T6" fmla="*/ 0 w 153"/>
                <a:gd name="T7" fmla="*/ 8495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" h="167">
                  <a:moveTo>
                    <a:pt x="0" y="167"/>
                  </a:moveTo>
                  <a:cubicBezTo>
                    <a:pt x="3" y="111"/>
                    <a:pt x="34" y="0"/>
                    <a:pt x="153" y="0"/>
                  </a:cubicBezTo>
                  <a:cubicBezTo>
                    <a:pt x="131" y="4"/>
                    <a:pt x="77" y="23"/>
                    <a:pt x="54" y="58"/>
                  </a:cubicBezTo>
                  <a:cubicBezTo>
                    <a:pt x="30" y="93"/>
                    <a:pt x="3" y="114"/>
                    <a:pt x="0" y="1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4"/>
            <p:cNvSpPr/>
            <p:nvPr>
              <p:custDataLst>
                <p:tags r:id="rId28"/>
              </p:custDataLst>
            </p:nvPr>
          </p:nvSpPr>
          <p:spPr bwMode="auto">
            <a:xfrm>
              <a:off x="825" y="1545"/>
              <a:ext cx="413" cy="342"/>
            </a:xfrm>
            <a:custGeom>
              <a:avLst/>
              <a:gdLst>
                <a:gd name="T0" fmla="*/ 0 w 165"/>
                <a:gd name="T1" fmla="*/ 6426 h 128"/>
                <a:gd name="T2" fmla="*/ 6478 w 165"/>
                <a:gd name="T3" fmla="*/ 0 h 128"/>
                <a:gd name="T4" fmla="*/ 0 w 165"/>
                <a:gd name="T5" fmla="*/ 6426 h 1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5" h="128">
                  <a:moveTo>
                    <a:pt x="0" y="126"/>
                  </a:moveTo>
                  <a:cubicBezTo>
                    <a:pt x="121" y="128"/>
                    <a:pt x="153" y="58"/>
                    <a:pt x="165" y="0"/>
                  </a:cubicBezTo>
                  <a:cubicBezTo>
                    <a:pt x="145" y="45"/>
                    <a:pt x="91" y="127"/>
                    <a:pt x="0" y="126"/>
                  </a:cubicBezTo>
                  <a:close/>
                </a:path>
              </a:pathLst>
            </a:custGeom>
            <a:solidFill>
              <a:srgbClr val="EB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15"/>
            <p:cNvSpPr/>
            <p:nvPr>
              <p:custDataLst>
                <p:tags r:id="rId29"/>
              </p:custDataLst>
            </p:nvPr>
          </p:nvSpPr>
          <p:spPr bwMode="auto">
            <a:xfrm>
              <a:off x="645" y="1262"/>
              <a:ext cx="255" cy="318"/>
            </a:xfrm>
            <a:custGeom>
              <a:avLst/>
              <a:gdLst>
                <a:gd name="T0" fmla="*/ 625 w 102"/>
                <a:gd name="T1" fmla="*/ 3629 h 119"/>
                <a:gd name="T2" fmla="*/ 1720 w 102"/>
                <a:gd name="T3" fmla="*/ 1529 h 119"/>
                <a:gd name="T4" fmla="*/ 3095 w 102"/>
                <a:gd name="T5" fmla="*/ 251 h 119"/>
                <a:gd name="T6" fmla="*/ 3675 w 102"/>
                <a:gd name="T7" fmla="*/ 150 h 119"/>
                <a:gd name="T8" fmla="*/ 2583 w 102"/>
                <a:gd name="T9" fmla="*/ 56 h 119"/>
                <a:gd name="T10" fmla="*/ 83 w 102"/>
                <a:gd name="T11" fmla="*/ 3629 h 119"/>
                <a:gd name="T12" fmla="*/ 595 w 102"/>
                <a:gd name="T13" fmla="*/ 6069 h 119"/>
                <a:gd name="T14" fmla="*/ 625 w 102"/>
                <a:gd name="T15" fmla="*/ 3629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2" h="119">
                  <a:moveTo>
                    <a:pt x="16" y="71"/>
                  </a:moveTo>
                  <a:cubicBezTo>
                    <a:pt x="19" y="53"/>
                    <a:pt x="30" y="43"/>
                    <a:pt x="44" y="30"/>
                  </a:cubicBezTo>
                  <a:cubicBezTo>
                    <a:pt x="53" y="22"/>
                    <a:pt x="58" y="8"/>
                    <a:pt x="79" y="5"/>
                  </a:cubicBezTo>
                  <a:cubicBezTo>
                    <a:pt x="90" y="4"/>
                    <a:pt x="102" y="5"/>
                    <a:pt x="94" y="3"/>
                  </a:cubicBezTo>
                  <a:cubicBezTo>
                    <a:pt x="85" y="0"/>
                    <a:pt x="76" y="0"/>
                    <a:pt x="66" y="1"/>
                  </a:cubicBezTo>
                  <a:cubicBezTo>
                    <a:pt x="13" y="8"/>
                    <a:pt x="6" y="41"/>
                    <a:pt x="2" y="71"/>
                  </a:cubicBezTo>
                  <a:cubicBezTo>
                    <a:pt x="0" y="86"/>
                    <a:pt x="3" y="105"/>
                    <a:pt x="15" y="119"/>
                  </a:cubicBezTo>
                  <a:cubicBezTo>
                    <a:pt x="8" y="99"/>
                    <a:pt x="14" y="90"/>
                    <a:pt x="16" y="71"/>
                  </a:cubicBezTo>
                  <a:close/>
                </a:path>
              </a:pathLst>
            </a:custGeom>
            <a:solidFill>
              <a:srgbClr val="DEE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16"/>
            <p:cNvSpPr/>
            <p:nvPr>
              <p:custDataLst>
                <p:tags r:id="rId30"/>
              </p:custDataLst>
            </p:nvPr>
          </p:nvSpPr>
          <p:spPr bwMode="auto">
            <a:xfrm>
              <a:off x="392" y="979"/>
              <a:ext cx="926" cy="937"/>
            </a:xfrm>
            <a:custGeom>
              <a:avLst/>
              <a:gdLst>
                <a:gd name="T0" fmla="*/ 13655 w 370"/>
                <a:gd name="T1" fmla="*/ 10860 h 351"/>
                <a:gd name="T2" fmla="*/ 6582 w 370"/>
                <a:gd name="T3" fmla="*/ 0 h 351"/>
                <a:gd name="T4" fmla="*/ 125 w 370"/>
                <a:gd name="T5" fmla="*/ 9151 h 351"/>
                <a:gd name="T6" fmla="*/ 6707 w 370"/>
                <a:gd name="T7" fmla="*/ 17672 h 351"/>
                <a:gd name="T8" fmla="*/ 13655 w 370"/>
                <a:gd name="T9" fmla="*/ 10860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0" h="351">
                  <a:moveTo>
                    <a:pt x="348" y="214"/>
                  </a:moveTo>
                  <a:cubicBezTo>
                    <a:pt x="370" y="109"/>
                    <a:pt x="297" y="0"/>
                    <a:pt x="168" y="0"/>
                  </a:cubicBezTo>
                  <a:cubicBezTo>
                    <a:pt x="40" y="0"/>
                    <a:pt x="6" y="119"/>
                    <a:pt x="3" y="180"/>
                  </a:cubicBezTo>
                  <a:cubicBezTo>
                    <a:pt x="0" y="241"/>
                    <a:pt x="43" y="346"/>
                    <a:pt x="171" y="348"/>
                  </a:cubicBezTo>
                  <a:cubicBezTo>
                    <a:pt x="300" y="351"/>
                    <a:pt x="335" y="275"/>
                    <a:pt x="348" y="214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17"/>
            <p:cNvSpPr/>
            <p:nvPr>
              <p:custDataLst>
                <p:tags r:id="rId31"/>
              </p:custDataLst>
            </p:nvPr>
          </p:nvSpPr>
          <p:spPr bwMode="auto">
            <a:xfrm>
              <a:off x="620" y="1222"/>
              <a:ext cx="440" cy="446"/>
            </a:xfrm>
            <a:custGeom>
              <a:avLst/>
              <a:gdLst>
                <a:gd name="T0" fmla="*/ 6488 w 176"/>
                <a:gd name="T1" fmla="*/ 5542 h 167"/>
                <a:gd name="T2" fmla="*/ 3020 w 176"/>
                <a:gd name="T3" fmla="*/ 401 h 167"/>
                <a:gd name="T4" fmla="*/ 208 w 176"/>
                <a:gd name="T5" fmla="*/ 4380 h 167"/>
                <a:gd name="T6" fmla="*/ 3208 w 176"/>
                <a:gd name="T7" fmla="*/ 8437 h 167"/>
                <a:gd name="T8" fmla="*/ 6488 w 176"/>
                <a:gd name="T9" fmla="*/ 5542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67">
                  <a:moveTo>
                    <a:pt x="166" y="109"/>
                  </a:moveTo>
                  <a:cubicBezTo>
                    <a:pt x="176" y="59"/>
                    <a:pt x="137" y="0"/>
                    <a:pt x="77" y="8"/>
                  </a:cubicBezTo>
                  <a:cubicBezTo>
                    <a:pt x="18" y="16"/>
                    <a:pt x="9" y="53"/>
                    <a:pt x="5" y="86"/>
                  </a:cubicBezTo>
                  <a:cubicBezTo>
                    <a:pt x="0" y="119"/>
                    <a:pt x="20" y="165"/>
                    <a:pt x="82" y="166"/>
                  </a:cubicBezTo>
                  <a:cubicBezTo>
                    <a:pt x="144" y="167"/>
                    <a:pt x="160" y="137"/>
                    <a:pt x="166" y="109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Oval 18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45" y="1283"/>
              <a:ext cx="65" cy="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>
                <a:solidFill>
                  <a:srgbClr val="0070C0"/>
                </a:solidFill>
              </a:endParaRPr>
            </a:p>
          </p:txBody>
        </p:sp>
        <p:sp>
          <p:nvSpPr>
            <p:cNvPr id="33" name="Oval 19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708" y="1249"/>
              <a:ext cx="40" cy="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>
                <a:solidFill>
                  <a:srgbClr val="0070C0"/>
                </a:solidFill>
              </a:endParaRPr>
            </a:p>
          </p:txBody>
        </p:sp>
        <p:sp>
          <p:nvSpPr>
            <p:cNvPr id="34" name="Oval 20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633" y="1363"/>
              <a:ext cx="32" cy="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>
                <a:solidFill>
                  <a:srgbClr val="0070C0"/>
                </a:solidFill>
              </a:endParaRPr>
            </a:p>
          </p:txBody>
        </p:sp>
      </p:grpSp>
      <p:cxnSp>
        <p:nvCxnSpPr>
          <p:cNvPr id="3" name="直接箭头连接符 2"/>
          <p:cNvCxnSpPr/>
          <p:nvPr>
            <p:custDataLst>
              <p:tags r:id="rId5"/>
            </p:custDataLst>
          </p:nvPr>
        </p:nvCxnSpPr>
        <p:spPr>
          <a:xfrm>
            <a:off x="3301115" y="3180282"/>
            <a:ext cx="33734" cy="952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649674" y="348667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/>
              <a:t>细胞  代谢</a:t>
            </a:r>
          </a:p>
        </p:txBody>
      </p:sp>
      <p:sp>
        <p:nvSpPr>
          <p:cNvPr id="35" name="文本框 34"/>
          <p:cNvSpPr txBox="1"/>
          <p:nvPr>
            <p:custDataLst>
              <p:tags r:id="rId7"/>
            </p:custDataLst>
          </p:nvPr>
        </p:nvSpPr>
        <p:spPr>
          <a:xfrm>
            <a:off x="2602696" y="4133145"/>
            <a:ext cx="1584162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酸性物质</a:t>
            </a:r>
            <a:endParaRPr lang="en-US" altLang="zh-CN" sz="2400"/>
          </a:p>
          <a:p>
            <a:pPr algn="ctr"/>
            <a:r>
              <a:rPr lang="zh-CN" altLang="en-US" sz="2000"/>
              <a:t>（</a:t>
            </a:r>
            <a:r>
              <a:rPr lang="en-US" altLang="zh-CN" sz="2000"/>
              <a:t>H</a:t>
            </a:r>
            <a:r>
              <a:rPr lang="en-US" altLang="zh-CN" sz="2000" baseline="-25000"/>
              <a:t>2</a:t>
            </a:r>
            <a:r>
              <a:rPr lang="en-US" altLang="zh-CN" sz="2000"/>
              <a:t>CO</a:t>
            </a:r>
            <a:r>
              <a:rPr lang="en-US" altLang="zh-CN" sz="2000" baseline="-25000"/>
              <a:t>3</a:t>
            </a:r>
            <a:r>
              <a:rPr lang="zh-CN" altLang="en-US" sz="2000"/>
              <a:t>）</a:t>
            </a:r>
          </a:p>
        </p:txBody>
      </p:sp>
      <p:grpSp>
        <p:nvGrpSpPr>
          <p:cNvPr id="40" name="组合 39"/>
          <p:cNvGrpSpPr/>
          <p:nvPr>
            <p:custDataLst>
              <p:tags r:id="rId8"/>
            </p:custDataLst>
          </p:nvPr>
        </p:nvGrpSpPr>
        <p:grpSpPr>
          <a:xfrm>
            <a:off x="7146837" y="1980497"/>
            <a:ext cx="2250257" cy="2897005"/>
            <a:chOff x="8707615" y="1839782"/>
            <a:chExt cx="2250257" cy="2897005"/>
          </a:xfrm>
        </p:grpSpPr>
        <p:sp>
          <p:nvSpPr>
            <p:cNvPr id="41" name="任意多边形: 形状 40"/>
            <p:cNvSpPr/>
            <p:nvPr>
              <p:custDataLst>
                <p:tags r:id="rId14"/>
              </p:custDataLst>
            </p:nvPr>
          </p:nvSpPr>
          <p:spPr>
            <a:xfrm>
              <a:off x="9375564" y="1839782"/>
              <a:ext cx="1424022" cy="2897005"/>
            </a:xfrm>
            <a:custGeom>
              <a:avLst/>
              <a:gdLst>
                <a:gd name="connsiteX0" fmla="*/ 56132 w 1000878"/>
                <a:gd name="connsiteY0" fmla="*/ 0 h 2036169"/>
                <a:gd name="connsiteX1" fmla="*/ 252 w 1000878"/>
                <a:gd name="connsiteY1" fmla="*/ 228600 h 2036169"/>
                <a:gd name="connsiteX2" fmla="*/ 51052 w 1000878"/>
                <a:gd name="connsiteY2" fmla="*/ 289560 h 2036169"/>
                <a:gd name="connsiteX3" fmla="*/ 320292 w 1000878"/>
                <a:gd name="connsiteY3" fmla="*/ 55880 h 2036169"/>
                <a:gd name="connsiteX4" fmla="*/ 548892 w 1000878"/>
                <a:gd name="connsiteY4" fmla="*/ 233680 h 2036169"/>
                <a:gd name="connsiteX5" fmla="*/ 711452 w 1000878"/>
                <a:gd name="connsiteY5" fmla="*/ 848360 h 2036169"/>
                <a:gd name="connsiteX6" fmla="*/ 711452 w 1000878"/>
                <a:gd name="connsiteY6" fmla="*/ 2001520 h 2036169"/>
                <a:gd name="connsiteX7" fmla="*/ 990852 w 1000878"/>
                <a:gd name="connsiteY7" fmla="*/ 2006600 h 2036169"/>
                <a:gd name="connsiteX8" fmla="*/ 980692 w 1000878"/>
                <a:gd name="connsiteY8" fmla="*/ 1584960 h 2036169"/>
                <a:gd name="connsiteX9" fmla="*/ 747012 w 1000878"/>
                <a:gd name="connsiteY9" fmla="*/ 624840 h 2036169"/>
                <a:gd name="connsiteX10" fmla="*/ 833372 w 1000878"/>
                <a:gd name="connsiteY10" fmla="*/ 10160 h 2036169"/>
                <a:gd name="connsiteX11" fmla="*/ 56132 w 1000878"/>
                <a:gd name="connsiteY11" fmla="*/ 0 h 203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878" h="2036169">
                  <a:moveTo>
                    <a:pt x="56132" y="0"/>
                  </a:moveTo>
                  <a:cubicBezTo>
                    <a:pt x="28615" y="90170"/>
                    <a:pt x="1099" y="180340"/>
                    <a:pt x="252" y="228600"/>
                  </a:cubicBezTo>
                  <a:cubicBezTo>
                    <a:pt x="-595" y="276860"/>
                    <a:pt x="-2288" y="318347"/>
                    <a:pt x="51052" y="289560"/>
                  </a:cubicBezTo>
                  <a:cubicBezTo>
                    <a:pt x="104392" y="260773"/>
                    <a:pt x="237319" y="65193"/>
                    <a:pt x="320292" y="55880"/>
                  </a:cubicBezTo>
                  <a:cubicBezTo>
                    <a:pt x="403265" y="46567"/>
                    <a:pt x="483699" y="101600"/>
                    <a:pt x="548892" y="233680"/>
                  </a:cubicBezTo>
                  <a:cubicBezTo>
                    <a:pt x="614085" y="365760"/>
                    <a:pt x="684359" y="553720"/>
                    <a:pt x="711452" y="848360"/>
                  </a:cubicBezTo>
                  <a:cubicBezTo>
                    <a:pt x="738545" y="1143000"/>
                    <a:pt x="661499" y="1806787"/>
                    <a:pt x="711452" y="2001520"/>
                  </a:cubicBezTo>
                  <a:cubicBezTo>
                    <a:pt x="804585" y="2003213"/>
                    <a:pt x="945979" y="2075180"/>
                    <a:pt x="990852" y="2006600"/>
                  </a:cubicBezTo>
                  <a:cubicBezTo>
                    <a:pt x="987465" y="1866053"/>
                    <a:pt x="1021332" y="1815253"/>
                    <a:pt x="980692" y="1584960"/>
                  </a:cubicBezTo>
                  <a:cubicBezTo>
                    <a:pt x="940052" y="1354667"/>
                    <a:pt x="771565" y="887307"/>
                    <a:pt x="747012" y="624840"/>
                  </a:cubicBezTo>
                  <a:cubicBezTo>
                    <a:pt x="722459" y="362373"/>
                    <a:pt x="870625" y="115147"/>
                    <a:pt x="833372" y="10160"/>
                  </a:cubicBezTo>
                  <a:lnTo>
                    <a:pt x="56132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/>
            <p:cNvSpPr/>
            <p:nvPr>
              <p:custDataLst>
                <p:tags r:id="rId15"/>
              </p:custDataLst>
            </p:nvPr>
          </p:nvSpPr>
          <p:spPr>
            <a:xfrm>
              <a:off x="9477765" y="2148512"/>
              <a:ext cx="408915" cy="190394"/>
            </a:xfrm>
            <a:custGeom>
              <a:avLst/>
              <a:gdLst>
                <a:gd name="connsiteX0" fmla="*/ 1657 w 287407"/>
                <a:gd name="connsiteY0" fmla="*/ 60715 h 133819"/>
                <a:gd name="connsiteX1" fmla="*/ 20707 w 287407"/>
                <a:gd name="connsiteY1" fmla="*/ 132681 h 133819"/>
                <a:gd name="connsiteX2" fmla="*/ 147707 w 287407"/>
                <a:gd name="connsiteY2" fmla="*/ 9915 h 133819"/>
                <a:gd name="connsiteX3" fmla="*/ 287407 w 287407"/>
                <a:gd name="connsiteY3" fmla="*/ 16265 h 13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407" h="133819">
                  <a:moveTo>
                    <a:pt x="1657" y="60715"/>
                  </a:moveTo>
                  <a:cubicBezTo>
                    <a:pt x="-989" y="100931"/>
                    <a:pt x="-3635" y="141148"/>
                    <a:pt x="20707" y="132681"/>
                  </a:cubicBezTo>
                  <a:cubicBezTo>
                    <a:pt x="45049" y="124214"/>
                    <a:pt x="103257" y="29318"/>
                    <a:pt x="147707" y="9915"/>
                  </a:cubicBezTo>
                  <a:cubicBezTo>
                    <a:pt x="192157" y="-9488"/>
                    <a:pt x="239782" y="3388"/>
                    <a:pt x="287407" y="16265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/>
            <p:cNvSpPr/>
            <p:nvPr>
              <p:custDataLst>
                <p:tags r:id="rId16"/>
              </p:custDataLst>
            </p:nvPr>
          </p:nvSpPr>
          <p:spPr>
            <a:xfrm>
              <a:off x="9476286" y="2341286"/>
              <a:ext cx="812508" cy="2384557"/>
            </a:xfrm>
            <a:custGeom>
              <a:avLst/>
              <a:gdLst>
                <a:gd name="connsiteX0" fmla="*/ 579 w 543180"/>
                <a:gd name="connsiteY0" fmla="*/ 114876 h 1725090"/>
                <a:gd name="connsiteX1" fmla="*/ 36139 w 543180"/>
                <a:gd name="connsiteY1" fmla="*/ 196156 h 1725090"/>
                <a:gd name="connsiteX2" fmla="*/ 579 w 543180"/>
                <a:gd name="connsiteY2" fmla="*/ 241876 h 1725090"/>
                <a:gd name="connsiteX3" fmla="*/ 71699 w 543180"/>
                <a:gd name="connsiteY3" fmla="*/ 358716 h 1725090"/>
                <a:gd name="connsiteX4" fmla="*/ 208859 w 543180"/>
                <a:gd name="connsiteY4" fmla="*/ 312996 h 1725090"/>
                <a:gd name="connsiteX5" fmla="*/ 351099 w 543180"/>
                <a:gd name="connsiteY5" fmla="*/ 678756 h 1725090"/>
                <a:gd name="connsiteX6" fmla="*/ 76779 w 543180"/>
                <a:gd name="connsiteY6" fmla="*/ 1628716 h 1725090"/>
                <a:gd name="connsiteX7" fmla="*/ 528899 w 543180"/>
                <a:gd name="connsiteY7" fmla="*/ 1638876 h 1725090"/>
                <a:gd name="connsiteX8" fmla="*/ 518739 w 543180"/>
                <a:gd name="connsiteY8" fmla="*/ 439996 h 1725090"/>
                <a:gd name="connsiteX9" fmla="*/ 239339 w 543180"/>
                <a:gd name="connsiteY9" fmla="*/ 13276 h 1725090"/>
                <a:gd name="connsiteX10" fmla="*/ 102179 w 543180"/>
                <a:gd name="connsiteY10" fmla="*/ 104716 h 1725090"/>
                <a:gd name="connsiteX11" fmla="*/ 36139 w 543180"/>
                <a:gd name="connsiteY11" fmla="*/ 69156 h 1725090"/>
                <a:gd name="connsiteX12" fmla="*/ 579 w 543180"/>
                <a:gd name="connsiteY12" fmla="*/ 114876 h 1725090"/>
                <a:gd name="connsiteX0-1" fmla="*/ 579 w 543180"/>
                <a:gd name="connsiteY0-2" fmla="*/ 114876 h 1644194"/>
                <a:gd name="connsiteX1-3" fmla="*/ 36139 w 543180"/>
                <a:gd name="connsiteY1-4" fmla="*/ 196156 h 1644194"/>
                <a:gd name="connsiteX2-5" fmla="*/ 579 w 543180"/>
                <a:gd name="connsiteY2-6" fmla="*/ 241876 h 1644194"/>
                <a:gd name="connsiteX3-7" fmla="*/ 71699 w 543180"/>
                <a:gd name="connsiteY3-8" fmla="*/ 358716 h 1644194"/>
                <a:gd name="connsiteX4-9" fmla="*/ 208859 w 543180"/>
                <a:gd name="connsiteY4-10" fmla="*/ 312996 h 1644194"/>
                <a:gd name="connsiteX5-11" fmla="*/ 351099 w 543180"/>
                <a:gd name="connsiteY5-12" fmla="*/ 678756 h 1644194"/>
                <a:gd name="connsiteX6-13" fmla="*/ 76779 w 543180"/>
                <a:gd name="connsiteY6-14" fmla="*/ 1628716 h 1644194"/>
                <a:gd name="connsiteX7-15" fmla="*/ 528899 w 543180"/>
                <a:gd name="connsiteY7-16" fmla="*/ 1638876 h 1644194"/>
                <a:gd name="connsiteX8-17" fmla="*/ 518739 w 543180"/>
                <a:gd name="connsiteY8-18" fmla="*/ 439996 h 1644194"/>
                <a:gd name="connsiteX9-19" fmla="*/ 239339 w 543180"/>
                <a:gd name="connsiteY9-20" fmla="*/ 13276 h 1644194"/>
                <a:gd name="connsiteX10-21" fmla="*/ 102179 w 543180"/>
                <a:gd name="connsiteY10-22" fmla="*/ 104716 h 1644194"/>
                <a:gd name="connsiteX11-23" fmla="*/ 36139 w 543180"/>
                <a:gd name="connsiteY11-24" fmla="*/ 69156 h 1644194"/>
                <a:gd name="connsiteX12-25" fmla="*/ 579 w 543180"/>
                <a:gd name="connsiteY12-26" fmla="*/ 114876 h 1644194"/>
                <a:gd name="connsiteX0-27" fmla="*/ 579 w 571074"/>
                <a:gd name="connsiteY0-28" fmla="*/ 114876 h 1737511"/>
                <a:gd name="connsiteX1-29" fmla="*/ 36139 w 571074"/>
                <a:gd name="connsiteY1-30" fmla="*/ 196156 h 1737511"/>
                <a:gd name="connsiteX2-31" fmla="*/ 579 w 571074"/>
                <a:gd name="connsiteY2-32" fmla="*/ 241876 h 1737511"/>
                <a:gd name="connsiteX3-33" fmla="*/ 71699 w 571074"/>
                <a:gd name="connsiteY3-34" fmla="*/ 358716 h 1737511"/>
                <a:gd name="connsiteX4-35" fmla="*/ 208859 w 571074"/>
                <a:gd name="connsiteY4-36" fmla="*/ 312996 h 1737511"/>
                <a:gd name="connsiteX5-37" fmla="*/ 351099 w 571074"/>
                <a:gd name="connsiteY5-38" fmla="*/ 678756 h 1737511"/>
                <a:gd name="connsiteX6-39" fmla="*/ 76779 w 571074"/>
                <a:gd name="connsiteY6-40" fmla="*/ 1664276 h 1737511"/>
                <a:gd name="connsiteX7-41" fmla="*/ 528899 w 571074"/>
                <a:gd name="connsiteY7-42" fmla="*/ 1638876 h 1737511"/>
                <a:gd name="connsiteX8-43" fmla="*/ 518739 w 571074"/>
                <a:gd name="connsiteY8-44" fmla="*/ 439996 h 1737511"/>
                <a:gd name="connsiteX9-45" fmla="*/ 239339 w 571074"/>
                <a:gd name="connsiteY9-46" fmla="*/ 13276 h 1737511"/>
                <a:gd name="connsiteX10-47" fmla="*/ 102179 w 571074"/>
                <a:gd name="connsiteY10-48" fmla="*/ 104716 h 1737511"/>
                <a:gd name="connsiteX11-49" fmla="*/ 36139 w 571074"/>
                <a:gd name="connsiteY11-50" fmla="*/ 69156 h 1737511"/>
                <a:gd name="connsiteX12-51" fmla="*/ 579 w 571074"/>
                <a:gd name="connsiteY12-52" fmla="*/ 114876 h 1737511"/>
                <a:gd name="connsiteX0-53" fmla="*/ 579 w 571074"/>
                <a:gd name="connsiteY0-54" fmla="*/ 114876 h 1759483"/>
                <a:gd name="connsiteX1-55" fmla="*/ 36139 w 571074"/>
                <a:gd name="connsiteY1-56" fmla="*/ 196156 h 1759483"/>
                <a:gd name="connsiteX2-57" fmla="*/ 579 w 571074"/>
                <a:gd name="connsiteY2-58" fmla="*/ 241876 h 1759483"/>
                <a:gd name="connsiteX3-59" fmla="*/ 71699 w 571074"/>
                <a:gd name="connsiteY3-60" fmla="*/ 358716 h 1759483"/>
                <a:gd name="connsiteX4-61" fmla="*/ 208859 w 571074"/>
                <a:gd name="connsiteY4-62" fmla="*/ 312996 h 1759483"/>
                <a:gd name="connsiteX5-63" fmla="*/ 351099 w 571074"/>
                <a:gd name="connsiteY5-64" fmla="*/ 678756 h 1759483"/>
                <a:gd name="connsiteX6-65" fmla="*/ 76779 w 571074"/>
                <a:gd name="connsiteY6-66" fmla="*/ 1664276 h 1759483"/>
                <a:gd name="connsiteX7-67" fmla="*/ 528899 w 571074"/>
                <a:gd name="connsiteY7-68" fmla="*/ 1669356 h 1759483"/>
                <a:gd name="connsiteX8-69" fmla="*/ 518739 w 571074"/>
                <a:gd name="connsiteY8-70" fmla="*/ 439996 h 1759483"/>
                <a:gd name="connsiteX9-71" fmla="*/ 239339 w 571074"/>
                <a:gd name="connsiteY9-72" fmla="*/ 13276 h 1759483"/>
                <a:gd name="connsiteX10-73" fmla="*/ 102179 w 571074"/>
                <a:gd name="connsiteY10-74" fmla="*/ 104716 h 1759483"/>
                <a:gd name="connsiteX11-75" fmla="*/ 36139 w 571074"/>
                <a:gd name="connsiteY11-76" fmla="*/ 69156 h 1759483"/>
                <a:gd name="connsiteX12-77" fmla="*/ 579 w 571074"/>
                <a:gd name="connsiteY12-78" fmla="*/ 114876 h 1759483"/>
                <a:gd name="connsiteX0-79" fmla="*/ 579 w 571074"/>
                <a:gd name="connsiteY0-80" fmla="*/ 114876 h 1694019"/>
                <a:gd name="connsiteX1-81" fmla="*/ 36139 w 571074"/>
                <a:gd name="connsiteY1-82" fmla="*/ 196156 h 1694019"/>
                <a:gd name="connsiteX2-83" fmla="*/ 579 w 571074"/>
                <a:gd name="connsiteY2-84" fmla="*/ 241876 h 1694019"/>
                <a:gd name="connsiteX3-85" fmla="*/ 71699 w 571074"/>
                <a:gd name="connsiteY3-86" fmla="*/ 358716 h 1694019"/>
                <a:gd name="connsiteX4-87" fmla="*/ 208859 w 571074"/>
                <a:gd name="connsiteY4-88" fmla="*/ 312996 h 1694019"/>
                <a:gd name="connsiteX5-89" fmla="*/ 351099 w 571074"/>
                <a:gd name="connsiteY5-90" fmla="*/ 678756 h 1694019"/>
                <a:gd name="connsiteX6-91" fmla="*/ 76779 w 571074"/>
                <a:gd name="connsiteY6-92" fmla="*/ 1664276 h 1694019"/>
                <a:gd name="connsiteX7-93" fmla="*/ 528899 w 571074"/>
                <a:gd name="connsiteY7-94" fmla="*/ 1669356 h 1694019"/>
                <a:gd name="connsiteX8-95" fmla="*/ 518739 w 571074"/>
                <a:gd name="connsiteY8-96" fmla="*/ 439996 h 1694019"/>
                <a:gd name="connsiteX9-97" fmla="*/ 239339 w 571074"/>
                <a:gd name="connsiteY9-98" fmla="*/ 13276 h 1694019"/>
                <a:gd name="connsiteX10-99" fmla="*/ 102179 w 571074"/>
                <a:gd name="connsiteY10-100" fmla="*/ 104716 h 1694019"/>
                <a:gd name="connsiteX11-101" fmla="*/ 36139 w 571074"/>
                <a:gd name="connsiteY11-102" fmla="*/ 69156 h 1694019"/>
                <a:gd name="connsiteX12-103" fmla="*/ 579 w 571074"/>
                <a:gd name="connsiteY12-104" fmla="*/ 114876 h 1694019"/>
                <a:gd name="connsiteX0-105" fmla="*/ 579 w 571074"/>
                <a:gd name="connsiteY0-106" fmla="*/ 114876 h 1675993"/>
                <a:gd name="connsiteX1-107" fmla="*/ 36139 w 571074"/>
                <a:gd name="connsiteY1-108" fmla="*/ 196156 h 1675993"/>
                <a:gd name="connsiteX2-109" fmla="*/ 579 w 571074"/>
                <a:gd name="connsiteY2-110" fmla="*/ 241876 h 1675993"/>
                <a:gd name="connsiteX3-111" fmla="*/ 71699 w 571074"/>
                <a:gd name="connsiteY3-112" fmla="*/ 358716 h 1675993"/>
                <a:gd name="connsiteX4-113" fmla="*/ 208859 w 571074"/>
                <a:gd name="connsiteY4-114" fmla="*/ 312996 h 1675993"/>
                <a:gd name="connsiteX5-115" fmla="*/ 351099 w 571074"/>
                <a:gd name="connsiteY5-116" fmla="*/ 678756 h 1675993"/>
                <a:gd name="connsiteX6-117" fmla="*/ 76779 w 571074"/>
                <a:gd name="connsiteY6-118" fmla="*/ 1664276 h 1675993"/>
                <a:gd name="connsiteX7-119" fmla="*/ 528899 w 571074"/>
                <a:gd name="connsiteY7-120" fmla="*/ 1669356 h 1675993"/>
                <a:gd name="connsiteX8-121" fmla="*/ 518739 w 571074"/>
                <a:gd name="connsiteY8-122" fmla="*/ 439996 h 1675993"/>
                <a:gd name="connsiteX9-123" fmla="*/ 239339 w 571074"/>
                <a:gd name="connsiteY9-124" fmla="*/ 13276 h 1675993"/>
                <a:gd name="connsiteX10-125" fmla="*/ 102179 w 571074"/>
                <a:gd name="connsiteY10-126" fmla="*/ 104716 h 1675993"/>
                <a:gd name="connsiteX11-127" fmla="*/ 36139 w 571074"/>
                <a:gd name="connsiteY11-128" fmla="*/ 69156 h 1675993"/>
                <a:gd name="connsiteX12-129" fmla="*/ 579 w 571074"/>
                <a:gd name="connsiteY12-130" fmla="*/ 114876 h 16759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571074" h="1675993">
                  <a:moveTo>
                    <a:pt x="579" y="114876"/>
                  </a:moveTo>
                  <a:cubicBezTo>
                    <a:pt x="579" y="136043"/>
                    <a:pt x="36139" y="174989"/>
                    <a:pt x="36139" y="196156"/>
                  </a:cubicBezTo>
                  <a:cubicBezTo>
                    <a:pt x="36139" y="217323"/>
                    <a:pt x="-5348" y="214783"/>
                    <a:pt x="579" y="241876"/>
                  </a:cubicBezTo>
                  <a:cubicBezTo>
                    <a:pt x="6506" y="268969"/>
                    <a:pt x="36986" y="346863"/>
                    <a:pt x="71699" y="358716"/>
                  </a:cubicBezTo>
                  <a:cubicBezTo>
                    <a:pt x="106412" y="370569"/>
                    <a:pt x="163986" y="272356"/>
                    <a:pt x="208859" y="312996"/>
                  </a:cubicBezTo>
                  <a:cubicBezTo>
                    <a:pt x="256272" y="434916"/>
                    <a:pt x="339246" y="556836"/>
                    <a:pt x="351099" y="678756"/>
                  </a:cubicBezTo>
                  <a:cubicBezTo>
                    <a:pt x="259659" y="995409"/>
                    <a:pt x="75932" y="1501716"/>
                    <a:pt x="76779" y="1664276"/>
                  </a:cubicBezTo>
                  <a:cubicBezTo>
                    <a:pt x="227486" y="1667663"/>
                    <a:pt x="155519" y="1685443"/>
                    <a:pt x="528899" y="1669356"/>
                  </a:cubicBezTo>
                  <a:cubicBezTo>
                    <a:pt x="602559" y="1465309"/>
                    <a:pt x="566999" y="716009"/>
                    <a:pt x="518739" y="439996"/>
                  </a:cubicBezTo>
                  <a:cubicBezTo>
                    <a:pt x="470479" y="163983"/>
                    <a:pt x="308766" y="69156"/>
                    <a:pt x="239339" y="13276"/>
                  </a:cubicBezTo>
                  <a:cubicBezTo>
                    <a:pt x="169912" y="-42604"/>
                    <a:pt x="136046" y="95403"/>
                    <a:pt x="102179" y="104716"/>
                  </a:cubicBezTo>
                  <a:cubicBezTo>
                    <a:pt x="68312" y="114029"/>
                    <a:pt x="55612" y="67463"/>
                    <a:pt x="36139" y="69156"/>
                  </a:cubicBezTo>
                  <a:cubicBezTo>
                    <a:pt x="16666" y="70849"/>
                    <a:pt x="579" y="93709"/>
                    <a:pt x="579" y="11487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>
              <p:custDataLst>
                <p:tags r:id="rId17"/>
              </p:custDataLst>
            </p:nvPr>
          </p:nvSpPr>
          <p:spPr>
            <a:xfrm>
              <a:off x="8707615" y="1839782"/>
              <a:ext cx="2250257" cy="288606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>
            <p:custDataLst>
              <p:tags r:id="rId9"/>
            </p:custDataLst>
          </p:nvPr>
        </p:nvSpPr>
        <p:spPr>
          <a:xfrm>
            <a:off x="7565666" y="2633916"/>
            <a:ext cx="132506" cy="1325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7308753" y="281883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食物</a:t>
            </a: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8203207" y="3775879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酸性物质</a:t>
            </a:r>
          </a:p>
        </p:txBody>
      </p:sp>
      <p:sp>
        <p:nvSpPr>
          <p:cNvPr id="45" name="文本框 44"/>
          <p:cNvSpPr txBox="1"/>
          <p:nvPr>
            <p:custDataLst>
              <p:tags r:id="rId12"/>
            </p:custDataLst>
          </p:nvPr>
        </p:nvSpPr>
        <p:spPr>
          <a:xfrm>
            <a:off x="8772384" y="3775879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碱性物质</a:t>
            </a:r>
          </a:p>
        </p:txBody>
      </p:sp>
      <p:sp>
        <p:nvSpPr>
          <p:cNvPr id="46" name="Freeform 520"/>
          <p:cNvSpPr/>
          <p:nvPr>
            <p:custDataLst>
              <p:tags r:id="rId13"/>
            </p:custDataLst>
          </p:nvPr>
        </p:nvSpPr>
        <p:spPr bwMode="auto">
          <a:xfrm>
            <a:off x="5510815" y="2830989"/>
            <a:ext cx="585185" cy="1569359"/>
          </a:xfrm>
          <a:custGeom>
            <a:avLst/>
            <a:gdLst>
              <a:gd name="T0" fmla="*/ 865 w 902"/>
              <a:gd name="T1" fmla="*/ 1243 h 2418"/>
              <a:gd name="T2" fmla="*/ 790 w 902"/>
              <a:gd name="T3" fmla="*/ 910 h 2418"/>
              <a:gd name="T4" fmla="*/ 765 w 902"/>
              <a:gd name="T5" fmla="*/ 759 h 2418"/>
              <a:gd name="T6" fmla="*/ 748 w 902"/>
              <a:gd name="T7" fmla="*/ 638 h 2418"/>
              <a:gd name="T8" fmla="*/ 629 w 902"/>
              <a:gd name="T9" fmla="*/ 408 h 2418"/>
              <a:gd name="T10" fmla="*/ 525 w 902"/>
              <a:gd name="T11" fmla="*/ 291 h 2418"/>
              <a:gd name="T12" fmla="*/ 544 w 902"/>
              <a:gd name="T13" fmla="*/ 237 h 2418"/>
              <a:gd name="T14" fmla="*/ 566 w 902"/>
              <a:gd name="T15" fmla="*/ 169 h 2418"/>
              <a:gd name="T16" fmla="*/ 510 w 902"/>
              <a:gd name="T17" fmla="*/ 24 h 2418"/>
              <a:gd name="T18" fmla="*/ 354 w 902"/>
              <a:gd name="T19" fmla="*/ 67 h 2418"/>
              <a:gd name="T20" fmla="*/ 340 w 902"/>
              <a:gd name="T21" fmla="*/ 200 h 2418"/>
              <a:gd name="T22" fmla="*/ 370 w 902"/>
              <a:gd name="T23" fmla="*/ 244 h 2418"/>
              <a:gd name="T24" fmla="*/ 387 w 902"/>
              <a:gd name="T25" fmla="*/ 352 h 2418"/>
              <a:gd name="T26" fmla="*/ 223 w 902"/>
              <a:gd name="T27" fmla="*/ 423 h 2418"/>
              <a:gd name="T28" fmla="*/ 150 w 902"/>
              <a:gd name="T29" fmla="*/ 650 h 2418"/>
              <a:gd name="T30" fmla="*/ 136 w 902"/>
              <a:gd name="T31" fmla="*/ 831 h 2418"/>
              <a:gd name="T32" fmla="*/ 99 w 902"/>
              <a:gd name="T33" fmla="*/ 996 h 2418"/>
              <a:gd name="T34" fmla="*/ 10 w 902"/>
              <a:gd name="T35" fmla="*/ 1291 h 2418"/>
              <a:gd name="T36" fmla="*/ 32 w 902"/>
              <a:gd name="T37" fmla="*/ 1291 h 2418"/>
              <a:gd name="T38" fmla="*/ 48 w 902"/>
              <a:gd name="T39" fmla="*/ 1288 h 2418"/>
              <a:gd name="T40" fmla="*/ 41 w 902"/>
              <a:gd name="T41" fmla="*/ 1399 h 2418"/>
              <a:gd name="T42" fmla="*/ 58 w 902"/>
              <a:gd name="T43" fmla="*/ 1367 h 2418"/>
              <a:gd name="T44" fmla="*/ 76 w 902"/>
              <a:gd name="T45" fmla="*/ 1405 h 2418"/>
              <a:gd name="T46" fmla="*/ 156 w 902"/>
              <a:gd name="T47" fmla="*/ 1189 h 2418"/>
              <a:gd name="T48" fmla="*/ 186 w 902"/>
              <a:gd name="T49" fmla="*/ 1110 h 2418"/>
              <a:gd name="T50" fmla="*/ 253 w 902"/>
              <a:gd name="T51" fmla="*/ 764 h 2418"/>
              <a:gd name="T52" fmla="*/ 228 w 902"/>
              <a:gd name="T53" fmla="*/ 1360 h 2418"/>
              <a:gd name="T54" fmla="*/ 272 w 902"/>
              <a:gd name="T55" fmla="*/ 1991 h 2418"/>
              <a:gd name="T56" fmla="*/ 297 w 902"/>
              <a:gd name="T57" fmla="*/ 2095 h 2418"/>
              <a:gd name="T58" fmla="*/ 309 w 902"/>
              <a:gd name="T59" fmla="*/ 2274 h 2418"/>
              <a:gd name="T60" fmla="*/ 258 w 902"/>
              <a:gd name="T61" fmla="*/ 2378 h 2418"/>
              <a:gd name="T62" fmla="*/ 274 w 902"/>
              <a:gd name="T63" fmla="*/ 2392 h 2418"/>
              <a:gd name="T64" fmla="*/ 290 w 902"/>
              <a:gd name="T65" fmla="*/ 2393 h 2418"/>
              <a:gd name="T66" fmla="*/ 324 w 902"/>
              <a:gd name="T67" fmla="*/ 2381 h 2418"/>
              <a:gd name="T68" fmla="*/ 362 w 902"/>
              <a:gd name="T69" fmla="*/ 2390 h 2418"/>
              <a:gd name="T70" fmla="*/ 402 w 902"/>
              <a:gd name="T71" fmla="*/ 2289 h 2418"/>
              <a:gd name="T72" fmla="*/ 394 w 902"/>
              <a:gd name="T73" fmla="*/ 2232 h 2418"/>
              <a:gd name="T74" fmla="*/ 396 w 902"/>
              <a:gd name="T75" fmla="*/ 2106 h 2418"/>
              <a:gd name="T76" fmla="*/ 401 w 902"/>
              <a:gd name="T77" fmla="*/ 1818 h 2418"/>
              <a:gd name="T78" fmla="*/ 435 w 902"/>
              <a:gd name="T79" fmla="*/ 1466 h 2418"/>
              <a:gd name="T80" fmla="*/ 468 w 902"/>
              <a:gd name="T81" fmla="*/ 1590 h 2418"/>
              <a:gd name="T82" fmla="*/ 486 w 902"/>
              <a:gd name="T83" fmla="*/ 1883 h 2418"/>
              <a:gd name="T84" fmla="*/ 511 w 902"/>
              <a:gd name="T85" fmla="*/ 2187 h 2418"/>
              <a:gd name="T86" fmla="*/ 506 w 902"/>
              <a:gd name="T87" fmla="*/ 2261 h 2418"/>
              <a:gd name="T88" fmla="*/ 509 w 902"/>
              <a:gd name="T89" fmla="*/ 2319 h 2418"/>
              <a:gd name="T90" fmla="*/ 549 w 902"/>
              <a:gd name="T91" fmla="*/ 2409 h 2418"/>
              <a:gd name="T92" fmla="*/ 598 w 902"/>
              <a:gd name="T93" fmla="*/ 2403 h 2418"/>
              <a:gd name="T94" fmla="*/ 613 w 902"/>
              <a:gd name="T95" fmla="*/ 2392 h 2418"/>
              <a:gd name="T96" fmla="*/ 631 w 902"/>
              <a:gd name="T97" fmla="*/ 2384 h 2418"/>
              <a:gd name="T98" fmla="*/ 653 w 902"/>
              <a:gd name="T99" fmla="*/ 2358 h 2418"/>
              <a:gd name="T100" fmla="*/ 587 w 902"/>
              <a:gd name="T101" fmla="*/ 2265 h 2418"/>
              <a:gd name="T102" fmla="*/ 627 w 902"/>
              <a:gd name="T103" fmla="*/ 2006 h 2418"/>
              <a:gd name="T104" fmla="*/ 617 w 902"/>
              <a:gd name="T105" fmla="*/ 1645 h 2418"/>
              <a:gd name="T106" fmla="*/ 657 w 902"/>
              <a:gd name="T107" fmla="*/ 1059 h 2418"/>
              <a:gd name="T108" fmla="*/ 671 w 902"/>
              <a:gd name="T109" fmla="*/ 877 h 2418"/>
              <a:gd name="T110" fmla="*/ 737 w 902"/>
              <a:gd name="T111" fmla="*/ 1161 h 2418"/>
              <a:gd name="T112" fmla="*/ 755 w 902"/>
              <a:gd name="T113" fmla="*/ 1310 h 2418"/>
              <a:gd name="T114" fmla="*/ 846 w 902"/>
              <a:gd name="T115" fmla="*/ 1425 h 2418"/>
              <a:gd name="T116" fmla="*/ 843 w 902"/>
              <a:gd name="T117" fmla="*/ 1358 h 2418"/>
              <a:gd name="T118" fmla="*/ 873 w 902"/>
              <a:gd name="T119" fmla="*/ 1394 h 2418"/>
              <a:gd name="T120" fmla="*/ 855 w 902"/>
              <a:gd name="T121" fmla="*/ 1281 h 2418"/>
              <a:gd name="T122" fmla="*/ 898 w 902"/>
              <a:gd name="T123" fmla="*/ 1307 h 2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2" h="2418">
                <a:moveTo>
                  <a:pt x="901" y="1301"/>
                </a:moveTo>
                <a:cubicBezTo>
                  <a:pt x="898" y="1298"/>
                  <a:pt x="895" y="1294"/>
                  <a:pt x="892" y="1291"/>
                </a:cubicBezTo>
                <a:cubicBezTo>
                  <a:pt x="884" y="1273"/>
                  <a:pt x="880" y="1257"/>
                  <a:pt x="865" y="1243"/>
                </a:cubicBezTo>
                <a:cubicBezTo>
                  <a:pt x="846" y="1225"/>
                  <a:pt x="825" y="1203"/>
                  <a:pt x="813" y="1177"/>
                </a:cubicBezTo>
                <a:cubicBezTo>
                  <a:pt x="807" y="1117"/>
                  <a:pt x="808" y="1057"/>
                  <a:pt x="803" y="996"/>
                </a:cubicBezTo>
                <a:cubicBezTo>
                  <a:pt x="801" y="968"/>
                  <a:pt x="796" y="939"/>
                  <a:pt x="790" y="910"/>
                </a:cubicBezTo>
                <a:cubicBezTo>
                  <a:pt x="789" y="906"/>
                  <a:pt x="776" y="863"/>
                  <a:pt x="767" y="843"/>
                </a:cubicBezTo>
                <a:cubicBezTo>
                  <a:pt x="767" y="839"/>
                  <a:pt x="766" y="835"/>
                  <a:pt x="766" y="831"/>
                </a:cubicBezTo>
                <a:cubicBezTo>
                  <a:pt x="763" y="807"/>
                  <a:pt x="765" y="783"/>
                  <a:pt x="765" y="759"/>
                </a:cubicBezTo>
                <a:cubicBezTo>
                  <a:pt x="765" y="735"/>
                  <a:pt x="766" y="711"/>
                  <a:pt x="763" y="687"/>
                </a:cubicBezTo>
                <a:cubicBezTo>
                  <a:pt x="761" y="674"/>
                  <a:pt x="757" y="662"/>
                  <a:pt x="752" y="650"/>
                </a:cubicBezTo>
                <a:cubicBezTo>
                  <a:pt x="751" y="646"/>
                  <a:pt x="749" y="642"/>
                  <a:pt x="748" y="638"/>
                </a:cubicBezTo>
                <a:cubicBezTo>
                  <a:pt x="764" y="582"/>
                  <a:pt x="756" y="525"/>
                  <a:pt x="728" y="473"/>
                </a:cubicBezTo>
                <a:cubicBezTo>
                  <a:pt x="716" y="452"/>
                  <a:pt x="701" y="433"/>
                  <a:pt x="679" y="423"/>
                </a:cubicBezTo>
                <a:cubicBezTo>
                  <a:pt x="663" y="415"/>
                  <a:pt x="646" y="413"/>
                  <a:pt x="629" y="408"/>
                </a:cubicBezTo>
                <a:cubicBezTo>
                  <a:pt x="619" y="405"/>
                  <a:pt x="610" y="400"/>
                  <a:pt x="601" y="396"/>
                </a:cubicBezTo>
                <a:cubicBezTo>
                  <a:pt x="572" y="381"/>
                  <a:pt x="543" y="367"/>
                  <a:pt x="515" y="352"/>
                </a:cubicBezTo>
                <a:cubicBezTo>
                  <a:pt x="514" y="332"/>
                  <a:pt x="516" y="313"/>
                  <a:pt x="525" y="291"/>
                </a:cubicBezTo>
                <a:cubicBezTo>
                  <a:pt x="530" y="279"/>
                  <a:pt x="533" y="269"/>
                  <a:pt x="533" y="258"/>
                </a:cubicBezTo>
                <a:cubicBezTo>
                  <a:pt x="533" y="253"/>
                  <a:pt x="533" y="249"/>
                  <a:pt x="532" y="244"/>
                </a:cubicBezTo>
                <a:cubicBezTo>
                  <a:pt x="535" y="241"/>
                  <a:pt x="539" y="239"/>
                  <a:pt x="544" y="237"/>
                </a:cubicBezTo>
                <a:cubicBezTo>
                  <a:pt x="546" y="235"/>
                  <a:pt x="549" y="234"/>
                  <a:pt x="551" y="231"/>
                </a:cubicBezTo>
                <a:cubicBezTo>
                  <a:pt x="557" y="223"/>
                  <a:pt x="559" y="210"/>
                  <a:pt x="562" y="200"/>
                </a:cubicBezTo>
                <a:cubicBezTo>
                  <a:pt x="564" y="192"/>
                  <a:pt x="569" y="178"/>
                  <a:pt x="566" y="169"/>
                </a:cubicBezTo>
                <a:cubicBezTo>
                  <a:pt x="564" y="163"/>
                  <a:pt x="560" y="162"/>
                  <a:pt x="556" y="160"/>
                </a:cubicBezTo>
                <a:cubicBezTo>
                  <a:pt x="561" y="135"/>
                  <a:pt x="563" y="104"/>
                  <a:pt x="553" y="79"/>
                </a:cubicBezTo>
                <a:cubicBezTo>
                  <a:pt x="544" y="55"/>
                  <a:pt x="532" y="37"/>
                  <a:pt x="510" y="24"/>
                </a:cubicBezTo>
                <a:cubicBezTo>
                  <a:pt x="481" y="6"/>
                  <a:pt x="451" y="0"/>
                  <a:pt x="419" y="11"/>
                </a:cubicBezTo>
                <a:cubicBezTo>
                  <a:pt x="404" y="15"/>
                  <a:pt x="391" y="22"/>
                  <a:pt x="379" y="32"/>
                </a:cubicBezTo>
                <a:cubicBezTo>
                  <a:pt x="367" y="42"/>
                  <a:pt x="362" y="54"/>
                  <a:pt x="354" y="67"/>
                </a:cubicBezTo>
                <a:cubicBezTo>
                  <a:pt x="338" y="93"/>
                  <a:pt x="340" y="131"/>
                  <a:pt x="346" y="160"/>
                </a:cubicBezTo>
                <a:cubicBezTo>
                  <a:pt x="342" y="162"/>
                  <a:pt x="338" y="163"/>
                  <a:pt x="336" y="169"/>
                </a:cubicBezTo>
                <a:cubicBezTo>
                  <a:pt x="333" y="178"/>
                  <a:pt x="338" y="192"/>
                  <a:pt x="340" y="200"/>
                </a:cubicBezTo>
                <a:cubicBezTo>
                  <a:pt x="342" y="210"/>
                  <a:pt x="345" y="223"/>
                  <a:pt x="351" y="231"/>
                </a:cubicBezTo>
                <a:cubicBezTo>
                  <a:pt x="353" y="234"/>
                  <a:pt x="355" y="235"/>
                  <a:pt x="358" y="237"/>
                </a:cubicBezTo>
                <a:cubicBezTo>
                  <a:pt x="363" y="239"/>
                  <a:pt x="367" y="241"/>
                  <a:pt x="370" y="244"/>
                </a:cubicBezTo>
                <a:cubicBezTo>
                  <a:pt x="369" y="249"/>
                  <a:pt x="369" y="253"/>
                  <a:pt x="369" y="258"/>
                </a:cubicBezTo>
                <a:cubicBezTo>
                  <a:pt x="369" y="269"/>
                  <a:pt x="372" y="279"/>
                  <a:pt x="377" y="291"/>
                </a:cubicBezTo>
                <a:cubicBezTo>
                  <a:pt x="386" y="313"/>
                  <a:pt x="388" y="332"/>
                  <a:pt x="387" y="352"/>
                </a:cubicBezTo>
                <a:cubicBezTo>
                  <a:pt x="359" y="367"/>
                  <a:pt x="329" y="381"/>
                  <a:pt x="301" y="396"/>
                </a:cubicBezTo>
                <a:cubicBezTo>
                  <a:pt x="291" y="400"/>
                  <a:pt x="282" y="405"/>
                  <a:pt x="272" y="408"/>
                </a:cubicBezTo>
                <a:cubicBezTo>
                  <a:pt x="255" y="413"/>
                  <a:pt x="239" y="415"/>
                  <a:pt x="223" y="423"/>
                </a:cubicBezTo>
                <a:cubicBezTo>
                  <a:pt x="201" y="433"/>
                  <a:pt x="185" y="452"/>
                  <a:pt x="174" y="473"/>
                </a:cubicBezTo>
                <a:cubicBezTo>
                  <a:pt x="146" y="525"/>
                  <a:pt x="138" y="582"/>
                  <a:pt x="154" y="638"/>
                </a:cubicBezTo>
                <a:cubicBezTo>
                  <a:pt x="153" y="642"/>
                  <a:pt x="151" y="646"/>
                  <a:pt x="150" y="650"/>
                </a:cubicBezTo>
                <a:cubicBezTo>
                  <a:pt x="145" y="662"/>
                  <a:pt x="141" y="674"/>
                  <a:pt x="139" y="687"/>
                </a:cubicBezTo>
                <a:cubicBezTo>
                  <a:pt x="136" y="711"/>
                  <a:pt x="137" y="735"/>
                  <a:pt x="137" y="759"/>
                </a:cubicBezTo>
                <a:cubicBezTo>
                  <a:pt x="137" y="783"/>
                  <a:pt x="139" y="807"/>
                  <a:pt x="136" y="831"/>
                </a:cubicBezTo>
                <a:cubicBezTo>
                  <a:pt x="136" y="835"/>
                  <a:pt x="135" y="839"/>
                  <a:pt x="135" y="843"/>
                </a:cubicBezTo>
                <a:cubicBezTo>
                  <a:pt x="126" y="863"/>
                  <a:pt x="113" y="906"/>
                  <a:pt x="112" y="910"/>
                </a:cubicBezTo>
                <a:cubicBezTo>
                  <a:pt x="106" y="939"/>
                  <a:pt x="101" y="968"/>
                  <a:pt x="99" y="996"/>
                </a:cubicBezTo>
                <a:cubicBezTo>
                  <a:pt x="94" y="1057"/>
                  <a:pt x="95" y="1117"/>
                  <a:pt x="89" y="1177"/>
                </a:cubicBezTo>
                <a:cubicBezTo>
                  <a:pt x="77" y="1203"/>
                  <a:pt x="55" y="1225"/>
                  <a:pt x="37" y="1243"/>
                </a:cubicBezTo>
                <a:cubicBezTo>
                  <a:pt x="22" y="1257"/>
                  <a:pt x="17" y="1273"/>
                  <a:pt x="10" y="1291"/>
                </a:cubicBezTo>
                <a:cubicBezTo>
                  <a:pt x="7" y="1294"/>
                  <a:pt x="4" y="1298"/>
                  <a:pt x="1" y="1301"/>
                </a:cubicBezTo>
                <a:cubicBezTo>
                  <a:pt x="0" y="1303"/>
                  <a:pt x="1" y="1306"/>
                  <a:pt x="3" y="1307"/>
                </a:cubicBezTo>
                <a:cubicBezTo>
                  <a:pt x="14" y="1309"/>
                  <a:pt x="24" y="1298"/>
                  <a:pt x="32" y="1291"/>
                </a:cubicBezTo>
                <a:cubicBezTo>
                  <a:pt x="37" y="1287"/>
                  <a:pt x="41" y="1282"/>
                  <a:pt x="45" y="1278"/>
                </a:cubicBezTo>
                <a:cubicBezTo>
                  <a:pt x="47" y="1278"/>
                  <a:pt x="47" y="1279"/>
                  <a:pt x="47" y="1281"/>
                </a:cubicBezTo>
                <a:cubicBezTo>
                  <a:pt x="48" y="1282"/>
                  <a:pt x="48" y="1285"/>
                  <a:pt x="48" y="1288"/>
                </a:cubicBezTo>
                <a:cubicBezTo>
                  <a:pt x="48" y="1303"/>
                  <a:pt x="40" y="1335"/>
                  <a:pt x="38" y="1343"/>
                </a:cubicBezTo>
                <a:cubicBezTo>
                  <a:pt x="36" y="1360"/>
                  <a:pt x="30" y="1377"/>
                  <a:pt x="29" y="1394"/>
                </a:cubicBezTo>
                <a:cubicBezTo>
                  <a:pt x="28" y="1400"/>
                  <a:pt x="37" y="1404"/>
                  <a:pt x="41" y="1399"/>
                </a:cubicBezTo>
                <a:cubicBezTo>
                  <a:pt x="50" y="1388"/>
                  <a:pt x="52" y="1374"/>
                  <a:pt x="58" y="1361"/>
                </a:cubicBezTo>
                <a:cubicBezTo>
                  <a:pt x="58" y="1360"/>
                  <a:pt x="58" y="1359"/>
                  <a:pt x="59" y="1358"/>
                </a:cubicBezTo>
                <a:cubicBezTo>
                  <a:pt x="58" y="1362"/>
                  <a:pt x="58" y="1366"/>
                  <a:pt x="58" y="1367"/>
                </a:cubicBezTo>
                <a:cubicBezTo>
                  <a:pt x="55" y="1383"/>
                  <a:pt x="50" y="1400"/>
                  <a:pt x="48" y="1417"/>
                </a:cubicBezTo>
                <a:cubicBezTo>
                  <a:pt x="48" y="1422"/>
                  <a:pt x="52" y="1425"/>
                  <a:pt x="56" y="1425"/>
                </a:cubicBezTo>
                <a:cubicBezTo>
                  <a:pt x="67" y="1426"/>
                  <a:pt x="72" y="1414"/>
                  <a:pt x="76" y="1405"/>
                </a:cubicBezTo>
                <a:cubicBezTo>
                  <a:pt x="90" y="1406"/>
                  <a:pt x="101" y="1386"/>
                  <a:pt x="109" y="1373"/>
                </a:cubicBezTo>
                <a:cubicBezTo>
                  <a:pt x="130" y="1364"/>
                  <a:pt x="141" y="1330"/>
                  <a:pt x="147" y="1310"/>
                </a:cubicBezTo>
                <a:cubicBezTo>
                  <a:pt x="158" y="1271"/>
                  <a:pt x="160" y="1229"/>
                  <a:pt x="156" y="1189"/>
                </a:cubicBezTo>
                <a:cubicBezTo>
                  <a:pt x="156" y="1189"/>
                  <a:pt x="155" y="1188"/>
                  <a:pt x="155" y="1187"/>
                </a:cubicBezTo>
                <a:cubicBezTo>
                  <a:pt x="158" y="1178"/>
                  <a:pt x="162" y="1170"/>
                  <a:pt x="165" y="1161"/>
                </a:cubicBezTo>
                <a:cubicBezTo>
                  <a:pt x="171" y="1144"/>
                  <a:pt x="178" y="1127"/>
                  <a:pt x="186" y="1110"/>
                </a:cubicBezTo>
                <a:cubicBezTo>
                  <a:pt x="203" y="1072"/>
                  <a:pt x="214" y="1033"/>
                  <a:pt x="221" y="992"/>
                </a:cubicBezTo>
                <a:cubicBezTo>
                  <a:pt x="226" y="954"/>
                  <a:pt x="229" y="915"/>
                  <a:pt x="231" y="877"/>
                </a:cubicBezTo>
                <a:cubicBezTo>
                  <a:pt x="233" y="836"/>
                  <a:pt x="241" y="800"/>
                  <a:pt x="253" y="764"/>
                </a:cubicBezTo>
                <a:cubicBezTo>
                  <a:pt x="268" y="806"/>
                  <a:pt x="280" y="844"/>
                  <a:pt x="278" y="889"/>
                </a:cubicBezTo>
                <a:cubicBezTo>
                  <a:pt x="277" y="949"/>
                  <a:pt x="259" y="1003"/>
                  <a:pt x="245" y="1059"/>
                </a:cubicBezTo>
                <a:cubicBezTo>
                  <a:pt x="219" y="1158"/>
                  <a:pt x="212" y="1260"/>
                  <a:pt x="228" y="1360"/>
                </a:cubicBezTo>
                <a:cubicBezTo>
                  <a:pt x="229" y="1362"/>
                  <a:pt x="229" y="1363"/>
                  <a:pt x="230" y="1364"/>
                </a:cubicBezTo>
                <a:cubicBezTo>
                  <a:pt x="232" y="1459"/>
                  <a:pt x="277" y="1550"/>
                  <a:pt x="285" y="1645"/>
                </a:cubicBezTo>
                <a:cubicBezTo>
                  <a:pt x="294" y="1762"/>
                  <a:pt x="250" y="1874"/>
                  <a:pt x="272" y="1991"/>
                </a:cubicBezTo>
                <a:cubicBezTo>
                  <a:pt x="272" y="1993"/>
                  <a:pt x="273" y="1994"/>
                  <a:pt x="274" y="1994"/>
                </a:cubicBezTo>
                <a:cubicBezTo>
                  <a:pt x="274" y="2001"/>
                  <a:pt x="274" y="2005"/>
                  <a:pt x="275" y="2006"/>
                </a:cubicBezTo>
                <a:cubicBezTo>
                  <a:pt x="280" y="2036"/>
                  <a:pt x="290" y="2066"/>
                  <a:pt x="297" y="2095"/>
                </a:cubicBezTo>
                <a:cubicBezTo>
                  <a:pt x="304" y="2127"/>
                  <a:pt x="310" y="2157"/>
                  <a:pt x="313" y="2189"/>
                </a:cubicBezTo>
                <a:cubicBezTo>
                  <a:pt x="315" y="2215"/>
                  <a:pt x="313" y="2239"/>
                  <a:pt x="315" y="2265"/>
                </a:cubicBezTo>
                <a:cubicBezTo>
                  <a:pt x="313" y="2268"/>
                  <a:pt x="311" y="2271"/>
                  <a:pt x="309" y="2274"/>
                </a:cubicBezTo>
                <a:cubicBezTo>
                  <a:pt x="297" y="2295"/>
                  <a:pt x="280" y="2317"/>
                  <a:pt x="265" y="2334"/>
                </a:cubicBezTo>
                <a:cubicBezTo>
                  <a:pt x="259" y="2341"/>
                  <a:pt x="249" y="2348"/>
                  <a:pt x="249" y="2358"/>
                </a:cubicBezTo>
                <a:cubicBezTo>
                  <a:pt x="249" y="2368"/>
                  <a:pt x="257" y="2369"/>
                  <a:pt x="258" y="2378"/>
                </a:cubicBezTo>
                <a:cubicBezTo>
                  <a:pt x="259" y="2381"/>
                  <a:pt x="261" y="2384"/>
                  <a:pt x="266" y="2385"/>
                </a:cubicBezTo>
                <a:cubicBezTo>
                  <a:pt x="266" y="2385"/>
                  <a:pt x="269" y="2385"/>
                  <a:pt x="271" y="2384"/>
                </a:cubicBezTo>
                <a:cubicBezTo>
                  <a:pt x="272" y="2387"/>
                  <a:pt x="274" y="2392"/>
                  <a:pt x="274" y="2392"/>
                </a:cubicBezTo>
                <a:cubicBezTo>
                  <a:pt x="275" y="2395"/>
                  <a:pt x="279" y="2397"/>
                  <a:pt x="282" y="2396"/>
                </a:cubicBezTo>
                <a:cubicBezTo>
                  <a:pt x="282" y="2395"/>
                  <a:pt x="286" y="2394"/>
                  <a:pt x="289" y="2392"/>
                </a:cubicBezTo>
                <a:cubicBezTo>
                  <a:pt x="290" y="2393"/>
                  <a:pt x="290" y="2393"/>
                  <a:pt x="290" y="2393"/>
                </a:cubicBezTo>
                <a:cubicBezTo>
                  <a:pt x="293" y="2396"/>
                  <a:pt x="291" y="2399"/>
                  <a:pt x="297" y="2403"/>
                </a:cubicBezTo>
                <a:cubicBezTo>
                  <a:pt x="299" y="2404"/>
                  <a:pt x="302" y="2405"/>
                  <a:pt x="304" y="2403"/>
                </a:cubicBezTo>
                <a:cubicBezTo>
                  <a:pt x="312" y="2397"/>
                  <a:pt x="318" y="2388"/>
                  <a:pt x="324" y="2381"/>
                </a:cubicBezTo>
                <a:cubicBezTo>
                  <a:pt x="321" y="2392"/>
                  <a:pt x="316" y="2405"/>
                  <a:pt x="323" y="2411"/>
                </a:cubicBezTo>
                <a:cubicBezTo>
                  <a:pt x="329" y="2418"/>
                  <a:pt x="347" y="2414"/>
                  <a:pt x="353" y="2409"/>
                </a:cubicBezTo>
                <a:cubicBezTo>
                  <a:pt x="358" y="2405"/>
                  <a:pt x="360" y="2396"/>
                  <a:pt x="362" y="2390"/>
                </a:cubicBezTo>
                <a:cubicBezTo>
                  <a:pt x="366" y="2377"/>
                  <a:pt x="373" y="2368"/>
                  <a:pt x="379" y="2356"/>
                </a:cubicBezTo>
                <a:cubicBezTo>
                  <a:pt x="385" y="2344"/>
                  <a:pt x="386" y="2332"/>
                  <a:pt x="392" y="2319"/>
                </a:cubicBezTo>
                <a:cubicBezTo>
                  <a:pt x="398" y="2309"/>
                  <a:pt x="401" y="2301"/>
                  <a:pt x="402" y="2289"/>
                </a:cubicBezTo>
                <a:cubicBezTo>
                  <a:pt x="403" y="2286"/>
                  <a:pt x="401" y="2284"/>
                  <a:pt x="399" y="2283"/>
                </a:cubicBezTo>
                <a:cubicBezTo>
                  <a:pt x="399" y="2276"/>
                  <a:pt x="398" y="2269"/>
                  <a:pt x="396" y="2261"/>
                </a:cubicBezTo>
                <a:cubicBezTo>
                  <a:pt x="394" y="2252"/>
                  <a:pt x="395" y="2242"/>
                  <a:pt x="394" y="2232"/>
                </a:cubicBezTo>
                <a:cubicBezTo>
                  <a:pt x="396" y="2227"/>
                  <a:pt x="397" y="2222"/>
                  <a:pt x="397" y="2217"/>
                </a:cubicBezTo>
                <a:cubicBezTo>
                  <a:pt x="398" y="2206"/>
                  <a:pt x="395" y="2197"/>
                  <a:pt x="391" y="2187"/>
                </a:cubicBezTo>
                <a:cubicBezTo>
                  <a:pt x="393" y="2160"/>
                  <a:pt x="394" y="2133"/>
                  <a:pt x="396" y="2106"/>
                </a:cubicBezTo>
                <a:cubicBezTo>
                  <a:pt x="400" y="2068"/>
                  <a:pt x="403" y="2030"/>
                  <a:pt x="407" y="1992"/>
                </a:cubicBezTo>
                <a:cubicBezTo>
                  <a:pt x="412" y="1956"/>
                  <a:pt x="418" y="1919"/>
                  <a:pt x="416" y="1883"/>
                </a:cubicBezTo>
                <a:cubicBezTo>
                  <a:pt x="415" y="1860"/>
                  <a:pt x="408" y="1839"/>
                  <a:pt x="401" y="1818"/>
                </a:cubicBezTo>
                <a:cubicBezTo>
                  <a:pt x="405" y="1784"/>
                  <a:pt x="416" y="1752"/>
                  <a:pt x="417" y="1717"/>
                </a:cubicBezTo>
                <a:cubicBezTo>
                  <a:pt x="420" y="1674"/>
                  <a:pt x="430" y="1633"/>
                  <a:pt x="434" y="1590"/>
                </a:cubicBezTo>
                <a:cubicBezTo>
                  <a:pt x="439" y="1549"/>
                  <a:pt x="431" y="1507"/>
                  <a:pt x="435" y="1466"/>
                </a:cubicBezTo>
                <a:cubicBezTo>
                  <a:pt x="439" y="1423"/>
                  <a:pt x="443" y="1380"/>
                  <a:pt x="451" y="1338"/>
                </a:cubicBezTo>
                <a:cubicBezTo>
                  <a:pt x="459" y="1380"/>
                  <a:pt x="463" y="1423"/>
                  <a:pt x="467" y="1466"/>
                </a:cubicBezTo>
                <a:cubicBezTo>
                  <a:pt x="470" y="1507"/>
                  <a:pt x="463" y="1549"/>
                  <a:pt x="468" y="1590"/>
                </a:cubicBezTo>
                <a:cubicBezTo>
                  <a:pt x="472" y="1633"/>
                  <a:pt x="482" y="1674"/>
                  <a:pt x="485" y="1717"/>
                </a:cubicBezTo>
                <a:cubicBezTo>
                  <a:pt x="486" y="1752"/>
                  <a:pt x="497" y="1784"/>
                  <a:pt x="501" y="1818"/>
                </a:cubicBezTo>
                <a:cubicBezTo>
                  <a:pt x="494" y="1839"/>
                  <a:pt x="487" y="1860"/>
                  <a:pt x="486" y="1883"/>
                </a:cubicBezTo>
                <a:cubicBezTo>
                  <a:pt x="484" y="1919"/>
                  <a:pt x="490" y="1956"/>
                  <a:pt x="494" y="1992"/>
                </a:cubicBezTo>
                <a:cubicBezTo>
                  <a:pt x="499" y="2030"/>
                  <a:pt x="501" y="2068"/>
                  <a:pt x="505" y="2106"/>
                </a:cubicBezTo>
                <a:cubicBezTo>
                  <a:pt x="508" y="2133"/>
                  <a:pt x="509" y="2160"/>
                  <a:pt x="511" y="2187"/>
                </a:cubicBezTo>
                <a:cubicBezTo>
                  <a:pt x="507" y="2197"/>
                  <a:pt x="504" y="2206"/>
                  <a:pt x="504" y="2217"/>
                </a:cubicBezTo>
                <a:cubicBezTo>
                  <a:pt x="505" y="2222"/>
                  <a:pt x="506" y="2227"/>
                  <a:pt x="508" y="2232"/>
                </a:cubicBezTo>
                <a:cubicBezTo>
                  <a:pt x="507" y="2242"/>
                  <a:pt x="508" y="2252"/>
                  <a:pt x="506" y="2261"/>
                </a:cubicBezTo>
                <a:cubicBezTo>
                  <a:pt x="504" y="2269"/>
                  <a:pt x="503" y="2276"/>
                  <a:pt x="503" y="2283"/>
                </a:cubicBezTo>
                <a:cubicBezTo>
                  <a:pt x="501" y="2284"/>
                  <a:pt x="499" y="2286"/>
                  <a:pt x="499" y="2289"/>
                </a:cubicBezTo>
                <a:cubicBezTo>
                  <a:pt x="501" y="2301"/>
                  <a:pt x="504" y="2309"/>
                  <a:pt x="509" y="2319"/>
                </a:cubicBezTo>
                <a:cubicBezTo>
                  <a:pt x="516" y="2332"/>
                  <a:pt x="516" y="2344"/>
                  <a:pt x="523" y="2356"/>
                </a:cubicBezTo>
                <a:cubicBezTo>
                  <a:pt x="529" y="2368"/>
                  <a:pt x="536" y="2377"/>
                  <a:pt x="540" y="2390"/>
                </a:cubicBezTo>
                <a:cubicBezTo>
                  <a:pt x="542" y="2396"/>
                  <a:pt x="544" y="2405"/>
                  <a:pt x="549" y="2409"/>
                </a:cubicBezTo>
                <a:cubicBezTo>
                  <a:pt x="555" y="2414"/>
                  <a:pt x="572" y="2418"/>
                  <a:pt x="579" y="2411"/>
                </a:cubicBezTo>
                <a:cubicBezTo>
                  <a:pt x="586" y="2405"/>
                  <a:pt x="581" y="2392"/>
                  <a:pt x="577" y="2381"/>
                </a:cubicBezTo>
                <a:cubicBezTo>
                  <a:pt x="584" y="2388"/>
                  <a:pt x="589" y="2397"/>
                  <a:pt x="598" y="2403"/>
                </a:cubicBezTo>
                <a:cubicBezTo>
                  <a:pt x="600" y="2405"/>
                  <a:pt x="603" y="2404"/>
                  <a:pt x="605" y="2403"/>
                </a:cubicBezTo>
                <a:cubicBezTo>
                  <a:pt x="611" y="2399"/>
                  <a:pt x="608" y="2396"/>
                  <a:pt x="612" y="2393"/>
                </a:cubicBezTo>
                <a:cubicBezTo>
                  <a:pt x="613" y="2392"/>
                  <a:pt x="613" y="2392"/>
                  <a:pt x="613" y="2392"/>
                </a:cubicBezTo>
                <a:cubicBezTo>
                  <a:pt x="616" y="2394"/>
                  <a:pt x="620" y="2395"/>
                  <a:pt x="620" y="2396"/>
                </a:cubicBezTo>
                <a:cubicBezTo>
                  <a:pt x="623" y="2397"/>
                  <a:pt x="626" y="2395"/>
                  <a:pt x="628" y="2392"/>
                </a:cubicBezTo>
                <a:cubicBezTo>
                  <a:pt x="628" y="2392"/>
                  <a:pt x="630" y="2387"/>
                  <a:pt x="631" y="2384"/>
                </a:cubicBezTo>
                <a:cubicBezTo>
                  <a:pt x="633" y="2385"/>
                  <a:pt x="635" y="2385"/>
                  <a:pt x="636" y="2385"/>
                </a:cubicBezTo>
                <a:cubicBezTo>
                  <a:pt x="641" y="2384"/>
                  <a:pt x="643" y="2381"/>
                  <a:pt x="643" y="2378"/>
                </a:cubicBezTo>
                <a:cubicBezTo>
                  <a:pt x="644" y="2369"/>
                  <a:pt x="653" y="2368"/>
                  <a:pt x="653" y="2358"/>
                </a:cubicBezTo>
                <a:cubicBezTo>
                  <a:pt x="653" y="2348"/>
                  <a:pt x="643" y="2341"/>
                  <a:pt x="637" y="2334"/>
                </a:cubicBezTo>
                <a:cubicBezTo>
                  <a:pt x="622" y="2317"/>
                  <a:pt x="605" y="2295"/>
                  <a:pt x="592" y="2274"/>
                </a:cubicBezTo>
                <a:cubicBezTo>
                  <a:pt x="591" y="2271"/>
                  <a:pt x="589" y="2268"/>
                  <a:pt x="587" y="2265"/>
                </a:cubicBezTo>
                <a:cubicBezTo>
                  <a:pt x="589" y="2239"/>
                  <a:pt x="587" y="2215"/>
                  <a:pt x="589" y="2189"/>
                </a:cubicBezTo>
                <a:cubicBezTo>
                  <a:pt x="592" y="2157"/>
                  <a:pt x="598" y="2127"/>
                  <a:pt x="605" y="2095"/>
                </a:cubicBezTo>
                <a:cubicBezTo>
                  <a:pt x="612" y="2066"/>
                  <a:pt x="621" y="2036"/>
                  <a:pt x="627" y="2006"/>
                </a:cubicBezTo>
                <a:cubicBezTo>
                  <a:pt x="627" y="2005"/>
                  <a:pt x="628" y="2001"/>
                  <a:pt x="628" y="1994"/>
                </a:cubicBezTo>
                <a:cubicBezTo>
                  <a:pt x="629" y="1994"/>
                  <a:pt x="630" y="1993"/>
                  <a:pt x="630" y="1991"/>
                </a:cubicBezTo>
                <a:cubicBezTo>
                  <a:pt x="652" y="1874"/>
                  <a:pt x="608" y="1762"/>
                  <a:pt x="617" y="1645"/>
                </a:cubicBezTo>
                <a:cubicBezTo>
                  <a:pt x="625" y="1550"/>
                  <a:pt x="670" y="1459"/>
                  <a:pt x="672" y="1364"/>
                </a:cubicBezTo>
                <a:cubicBezTo>
                  <a:pt x="672" y="1363"/>
                  <a:pt x="673" y="1362"/>
                  <a:pt x="673" y="1360"/>
                </a:cubicBezTo>
                <a:cubicBezTo>
                  <a:pt x="689" y="1260"/>
                  <a:pt x="683" y="1158"/>
                  <a:pt x="657" y="1059"/>
                </a:cubicBezTo>
                <a:cubicBezTo>
                  <a:pt x="643" y="1003"/>
                  <a:pt x="625" y="949"/>
                  <a:pt x="623" y="889"/>
                </a:cubicBezTo>
                <a:cubicBezTo>
                  <a:pt x="622" y="844"/>
                  <a:pt x="634" y="806"/>
                  <a:pt x="648" y="764"/>
                </a:cubicBezTo>
                <a:cubicBezTo>
                  <a:pt x="661" y="800"/>
                  <a:pt x="669" y="836"/>
                  <a:pt x="671" y="877"/>
                </a:cubicBezTo>
                <a:cubicBezTo>
                  <a:pt x="673" y="915"/>
                  <a:pt x="675" y="954"/>
                  <a:pt x="681" y="992"/>
                </a:cubicBezTo>
                <a:cubicBezTo>
                  <a:pt x="687" y="1033"/>
                  <a:pt x="699" y="1072"/>
                  <a:pt x="716" y="1110"/>
                </a:cubicBezTo>
                <a:cubicBezTo>
                  <a:pt x="723" y="1127"/>
                  <a:pt x="731" y="1144"/>
                  <a:pt x="737" y="1161"/>
                </a:cubicBezTo>
                <a:cubicBezTo>
                  <a:pt x="740" y="1170"/>
                  <a:pt x="744" y="1178"/>
                  <a:pt x="747" y="1187"/>
                </a:cubicBezTo>
                <a:cubicBezTo>
                  <a:pt x="747" y="1188"/>
                  <a:pt x="746" y="1189"/>
                  <a:pt x="746" y="1189"/>
                </a:cubicBezTo>
                <a:cubicBezTo>
                  <a:pt x="742" y="1229"/>
                  <a:pt x="744" y="1271"/>
                  <a:pt x="755" y="1310"/>
                </a:cubicBezTo>
                <a:cubicBezTo>
                  <a:pt x="761" y="1330"/>
                  <a:pt x="771" y="1364"/>
                  <a:pt x="793" y="1373"/>
                </a:cubicBezTo>
                <a:cubicBezTo>
                  <a:pt x="801" y="1386"/>
                  <a:pt x="812" y="1406"/>
                  <a:pt x="826" y="1405"/>
                </a:cubicBezTo>
                <a:cubicBezTo>
                  <a:pt x="830" y="1414"/>
                  <a:pt x="835" y="1426"/>
                  <a:pt x="846" y="1425"/>
                </a:cubicBezTo>
                <a:cubicBezTo>
                  <a:pt x="850" y="1425"/>
                  <a:pt x="854" y="1422"/>
                  <a:pt x="854" y="1417"/>
                </a:cubicBezTo>
                <a:cubicBezTo>
                  <a:pt x="852" y="1400"/>
                  <a:pt x="847" y="1383"/>
                  <a:pt x="844" y="1367"/>
                </a:cubicBezTo>
                <a:cubicBezTo>
                  <a:pt x="844" y="1366"/>
                  <a:pt x="843" y="1362"/>
                  <a:pt x="843" y="1358"/>
                </a:cubicBezTo>
                <a:cubicBezTo>
                  <a:pt x="843" y="1359"/>
                  <a:pt x="844" y="1360"/>
                  <a:pt x="844" y="1361"/>
                </a:cubicBezTo>
                <a:cubicBezTo>
                  <a:pt x="850" y="1374"/>
                  <a:pt x="852" y="1388"/>
                  <a:pt x="861" y="1399"/>
                </a:cubicBezTo>
                <a:cubicBezTo>
                  <a:pt x="865" y="1404"/>
                  <a:pt x="874" y="1400"/>
                  <a:pt x="873" y="1394"/>
                </a:cubicBezTo>
                <a:cubicBezTo>
                  <a:pt x="872" y="1377"/>
                  <a:pt x="866" y="1360"/>
                  <a:pt x="863" y="1343"/>
                </a:cubicBezTo>
                <a:cubicBezTo>
                  <a:pt x="862" y="1335"/>
                  <a:pt x="854" y="1303"/>
                  <a:pt x="854" y="1288"/>
                </a:cubicBezTo>
                <a:cubicBezTo>
                  <a:pt x="854" y="1285"/>
                  <a:pt x="854" y="1282"/>
                  <a:pt x="855" y="1281"/>
                </a:cubicBezTo>
                <a:cubicBezTo>
                  <a:pt x="854" y="1279"/>
                  <a:pt x="855" y="1278"/>
                  <a:pt x="857" y="1278"/>
                </a:cubicBezTo>
                <a:cubicBezTo>
                  <a:pt x="861" y="1282"/>
                  <a:pt x="865" y="1287"/>
                  <a:pt x="870" y="1291"/>
                </a:cubicBezTo>
                <a:cubicBezTo>
                  <a:pt x="877" y="1298"/>
                  <a:pt x="888" y="1309"/>
                  <a:pt x="898" y="1307"/>
                </a:cubicBezTo>
                <a:cubicBezTo>
                  <a:pt x="901" y="1306"/>
                  <a:pt x="902" y="1303"/>
                  <a:pt x="901" y="1301"/>
                </a:cubicBezTo>
              </a:path>
            </a:pathLst>
          </a:custGeom>
          <a:solidFill>
            <a:srgbClr val="B1DFF5">
              <a:alpha val="0"/>
            </a:srgbClr>
          </a:solidFill>
          <a:ln>
            <a:solidFill>
              <a:schemeClr val="tx1">
                <a:alpha val="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7000" decel="9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6 L 0.03151 -0.02801 C 0.03711 -0.0338 0.04115 -0.04722 0.04922 -0.0456 C 0.06432 -0.04375 0.06367 -0.05208 0.07318 -0.03449 C 0.08347 -0.01042 0.08307 0.00625 0.08776 0.02662 C 0.08985 0.0588 0.09128 0.09097 0.09245 0.12292 C 0.09271 0.13218 0.09206 0.28542 0.09284 0.2956" pathEditMode="relative" rAng="0" ptsTypes="AAAAAAA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9" grpId="0" animBg="1"/>
      <p:bldP spid="39" grpId="1" animBg="1"/>
      <p:bldP spid="39" grpId="2" animBg="1"/>
      <p:bldP spid="8" grpId="0"/>
      <p:bldP spid="9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20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26911" y="13604728"/>
            <a:ext cx="12192000" cy="708057"/>
          </a:xfrm>
          <a:prstGeom prst="rect">
            <a:avLst/>
          </a:prstGeom>
          <a:solidFill>
            <a:srgbClr val="295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Freeform 520"/>
          <p:cNvSpPr/>
          <p:nvPr>
            <p:custDataLst>
              <p:tags r:id="rId4"/>
            </p:custDataLst>
          </p:nvPr>
        </p:nvSpPr>
        <p:spPr bwMode="auto">
          <a:xfrm>
            <a:off x="4461783" y="879692"/>
            <a:ext cx="2186151" cy="5862857"/>
          </a:xfrm>
          <a:custGeom>
            <a:avLst/>
            <a:gdLst>
              <a:gd name="T0" fmla="*/ 865 w 902"/>
              <a:gd name="T1" fmla="*/ 1243 h 2418"/>
              <a:gd name="T2" fmla="*/ 790 w 902"/>
              <a:gd name="T3" fmla="*/ 910 h 2418"/>
              <a:gd name="T4" fmla="*/ 765 w 902"/>
              <a:gd name="T5" fmla="*/ 759 h 2418"/>
              <a:gd name="T6" fmla="*/ 748 w 902"/>
              <a:gd name="T7" fmla="*/ 638 h 2418"/>
              <a:gd name="T8" fmla="*/ 629 w 902"/>
              <a:gd name="T9" fmla="*/ 408 h 2418"/>
              <a:gd name="T10" fmla="*/ 525 w 902"/>
              <a:gd name="T11" fmla="*/ 291 h 2418"/>
              <a:gd name="T12" fmla="*/ 544 w 902"/>
              <a:gd name="T13" fmla="*/ 237 h 2418"/>
              <a:gd name="T14" fmla="*/ 566 w 902"/>
              <a:gd name="T15" fmla="*/ 169 h 2418"/>
              <a:gd name="T16" fmla="*/ 510 w 902"/>
              <a:gd name="T17" fmla="*/ 24 h 2418"/>
              <a:gd name="T18" fmla="*/ 354 w 902"/>
              <a:gd name="T19" fmla="*/ 67 h 2418"/>
              <a:gd name="T20" fmla="*/ 340 w 902"/>
              <a:gd name="T21" fmla="*/ 200 h 2418"/>
              <a:gd name="T22" fmla="*/ 370 w 902"/>
              <a:gd name="T23" fmla="*/ 244 h 2418"/>
              <a:gd name="T24" fmla="*/ 387 w 902"/>
              <a:gd name="T25" fmla="*/ 352 h 2418"/>
              <a:gd name="T26" fmla="*/ 223 w 902"/>
              <a:gd name="T27" fmla="*/ 423 h 2418"/>
              <a:gd name="T28" fmla="*/ 150 w 902"/>
              <a:gd name="T29" fmla="*/ 650 h 2418"/>
              <a:gd name="T30" fmla="*/ 136 w 902"/>
              <a:gd name="T31" fmla="*/ 831 h 2418"/>
              <a:gd name="T32" fmla="*/ 99 w 902"/>
              <a:gd name="T33" fmla="*/ 996 h 2418"/>
              <a:gd name="T34" fmla="*/ 10 w 902"/>
              <a:gd name="T35" fmla="*/ 1291 h 2418"/>
              <a:gd name="T36" fmla="*/ 32 w 902"/>
              <a:gd name="T37" fmla="*/ 1291 h 2418"/>
              <a:gd name="T38" fmla="*/ 48 w 902"/>
              <a:gd name="T39" fmla="*/ 1288 h 2418"/>
              <a:gd name="T40" fmla="*/ 41 w 902"/>
              <a:gd name="T41" fmla="*/ 1399 h 2418"/>
              <a:gd name="T42" fmla="*/ 58 w 902"/>
              <a:gd name="T43" fmla="*/ 1367 h 2418"/>
              <a:gd name="T44" fmla="*/ 76 w 902"/>
              <a:gd name="T45" fmla="*/ 1405 h 2418"/>
              <a:gd name="T46" fmla="*/ 156 w 902"/>
              <a:gd name="T47" fmla="*/ 1189 h 2418"/>
              <a:gd name="T48" fmla="*/ 186 w 902"/>
              <a:gd name="T49" fmla="*/ 1110 h 2418"/>
              <a:gd name="T50" fmla="*/ 253 w 902"/>
              <a:gd name="T51" fmla="*/ 764 h 2418"/>
              <a:gd name="T52" fmla="*/ 228 w 902"/>
              <a:gd name="T53" fmla="*/ 1360 h 2418"/>
              <a:gd name="T54" fmla="*/ 272 w 902"/>
              <a:gd name="T55" fmla="*/ 1991 h 2418"/>
              <a:gd name="T56" fmla="*/ 297 w 902"/>
              <a:gd name="T57" fmla="*/ 2095 h 2418"/>
              <a:gd name="T58" fmla="*/ 309 w 902"/>
              <a:gd name="T59" fmla="*/ 2274 h 2418"/>
              <a:gd name="T60" fmla="*/ 258 w 902"/>
              <a:gd name="T61" fmla="*/ 2378 h 2418"/>
              <a:gd name="T62" fmla="*/ 274 w 902"/>
              <a:gd name="T63" fmla="*/ 2392 h 2418"/>
              <a:gd name="T64" fmla="*/ 290 w 902"/>
              <a:gd name="T65" fmla="*/ 2393 h 2418"/>
              <a:gd name="T66" fmla="*/ 324 w 902"/>
              <a:gd name="T67" fmla="*/ 2381 h 2418"/>
              <a:gd name="T68" fmla="*/ 362 w 902"/>
              <a:gd name="T69" fmla="*/ 2390 h 2418"/>
              <a:gd name="T70" fmla="*/ 402 w 902"/>
              <a:gd name="T71" fmla="*/ 2289 h 2418"/>
              <a:gd name="T72" fmla="*/ 394 w 902"/>
              <a:gd name="T73" fmla="*/ 2232 h 2418"/>
              <a:gd name="T74" fmla="*/ 396 w 902"/>
              <a:gd name="T75" fmla="*/ 2106 h 2418"/>
              <a:gd name="T76" fmla="*/ 401 w 902"/>
              <a:gd name="T77" fmla="*/ 1818 h 2418"/>
              <a:gd name="T78" fmla="*/ 435 w 902"/>
              <a:gd name="T79" fmla="*/ 1466 h 2418"/>
              <a:gd name="T80" fmla="*/ 468 w 902"/>
              <a:gd name="T81" fmla="*/ 1590 h 2418"/>
              <a:gd name="T82" fmla="*/ 486 w 902"/>
              <a:gd name="T83" fmla="*/ 1883 h 2418"/>
              <a:gd name="T84" fmla="*/ 511 w 902"/>
              <a:gd name="T85" fmla="*/ 2187 h 2418"/>
              <a:gd name="T86" fmla="*/ 506 w 902"/>
              <a:gd name="T87" fmla="*/ 2261 h 2418"/>
              <a:gd name="T88" fmla="*/ 509 w 902"/>
              <a:gd name="T89" fmla="*/ 2319 h 2418"/>
              <a:gd name="T90" fmla="*/ 549 w 902"/>
              <a:gd name="T91" fmla="*/ 2409 h 2418"/>
              <a:gd name="T92" fmla="*/ 598 w 902"/>
              <a:gd name="T93" fmla="*/ 2403 h 2418"/>
              <a:gd name="T94" fmla="*/ 613 w 902"/>
              <a:gd name="T95" fmla="*/ 2392 h 2418"/>
              <a:gd name="T96" fmla="*/ 631 w 902"/>
              <a:gd name="T97" fmla="*/ 2384 h 2418"/>
              <a:gd name="T98" fmla="*/ 653 w 902"/>
              <a:gd name="T99" fmla="*/ 2358 h 2418"/>
              <a:gd name="T100" fmla="*/ 587 w 902"/>
              <a:gd name="T101" fmla="*/ 2265 h 2418"/>
              <a:gd name="T102" fmla="*/ 627 w 902"/>
              <a:gd name="T103" fmla="*/ 2006 h 2418"/>
              <a:gd name="T104" fmla="*/ 617 w 902"/>
              <a:gd name="T105" fmla="*/ 1645 h 2418"/>
              <a:gd name="T106" fmla="*/ 657 w 902"/>
              <a:gd name="T107" fmla="*/ 1059 h 2418"/>
              <a:gd name="T108" fmla="*/ 671 w 902"/>
              <a:gd name="T109" fmla="*/ 877 h 2418"/>
              <a:gd name="T110" fmla="*/ 737 w 902"/>
              <a:gd name="T111" fmla="*/ 1161 h 2418"/>
              <a:gd name="T112" fmla="*/ 755 w 902"/>
              <a:gd name="T113" fmla="*/ 1310 h 2418"/>
              <a:gd name="T114" fmla="*/ 846 w 902"/>
              <a:gd name="T115" fmla="*/ 1425 h 2418"/>
              <a:gd name="T116" fmla="*/ 843 w 902"/>
              <a:gd name="T117" fmla="*/ 1358 h 2418"/>
              <a:gd name="T118" fmla="*/ 873 w 902"/>
              <a:gd name="T119" fmla="*/ 1394 h 2418"/>
              <a:gd name="T120" fmla="*/ 855 w 902"/>
              <a:gd name="T121" fmla="*/ 1281 h 2418"/>
              <a:gd name="T122" fmla="*/ 898 w 902"/>
              <a:gd name="T123" fmla="*/ 1307 h 2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2" h="2418">
                <a:moveTo>
                  <a:pt x="901" y="1301"/>
                </a:moveTo>
                <a:cubicBezTo>
                  <a:pt x="898" y="1298"/>
                  <a:pt x="895" y="1294"/>
                  <a:pt x="892" y="1291"/>
                </a:cubicBezTo>
                <a:cubicBezTo>
                  <a:pt x="884" y="1273"/>
                  <a:pt x="880" y="1257"/>
                  <a:pt x="865" y="1243"/>
                </a:cubicBezTo>
                <a:cubicBezTo>
                  <a:pt x="846" y="1225"/>
                  <a:pt x="825" y="1203"/>
                  <a:pt x="813" y="1177"/>
                </a:cubicBezTo>
                <a:cubicBezTo>
                  <a:pt x="807" y="1117"/>
                  <a:pt x="808" y="1057"/>
                  <a:pt x="803" y="996"/>
                </a:cubicBezTo>
                <a:cubicBezTo>
                  <a:pt x="801" y="968"/>
                  <a:pt x="796" y="939"/>
                  <a:pt x="790" y="910"/>
                </a:cubicBezTo>
                <a:cubicBezTo>
                  <a:pt x="789" y="906"/>
                  <a:pt x="776" y="863"/>
                  <a:pt x="767" y="843"/>
                </a:cubicBezTo>
                <a:cubicBezTo>
                  <a:pt x="767" y="839"/>
                  <a:pt x="766" y="835"/>
                  <a:pt x="766" y="831"/>
                </a:cubicBezTo>
                <a:cubicBezTo>
                  <a:pt x="763" y="807"/>
                  <a:pt x="765" y="783"/>
                  <a:pt x="765" y="759"/>
                </a:cubicBezTo>
                <a:cubicBezTo>
                  <a:pt x="765" y="735"/>
                  <a:pt x="766" y="711"/>
                  <a:pt x="763" y="687"/>
                </a:cubicBezTo>
                <a:cubicBezTo>
                  <a:pt x="761" y="674"/>
                  <a:pt x="757" y="662"/>
                  <a:pt x="752" y="650"/>
                </a:cubicBezTo>
                <a:cubicBezTo>
                  <a:pt x="751" y="646"/>
                  <a:pt x="749" y="642"/>
                  <a:pt x="748" y="638"/>
                </a:cubicBezTo>
                <a:cubicBezTo>
                  <a:pt x="764" y="582"/>
                  <a:pt x="756" y="525"/>
                  <a:pt x="728" y="473"/>
                </a:cubicBezTo>
                <a:cubicBezTo>
                  <a:pt x="716" y="452"/>
                  <a:pt x="701" y="433"/>
                  <a:pt x="679" y="423"/>
                </a:cubicBezTo>
                <a:cubicBezTo>
                  <a:pt x="663" y="415"/>
                  <a:pt x="646" y="413"/>
                  <a:pt x="629" y="408"/>
                </a:cubicBezTo>
                <a:cubicBezTo>
                  <a:pt x="619" y="405"/>
                  <a:pt x="610" y="400"/>
                  <a:pt x="601" y="396"/>
                </a:cubicBezTo>
                <a:cubicBezTo>
                  <a:pt x="572" y="381"/>
                  <a:pt x="543" y="367"/>
                  <a:pt x="515" y="352"/>
                </a:cubicBezTo>
                <a:cubicBezTo>
                  <a:pt x="514" y="332"/>
                  <a:pt x="516" y="313"/>
                  <a:pt x="525" y="291"/>
                </a:cubicBezTo>
                <a:cubicBezTo>
                  <a:pt x="530" y="279"/>
                  <a:pt x="533" y="269"/>
                  <a:pt x="533" y="258"/>
                </a:cubicBezTo>
                <a:cubicBezTo>
                  <a:pt x="533" y="253"/>
                  <a:pt x="533" y="249"/>
                  <a:pt x="532" y="244"/>
                </a:cubicBezTo>
                <a:cubicBezTo>
                  <a:pt x="535" y="241"/>
                  <a:pt x="539" y="239"/>
                  <a:pt x="544" y="237"/>
                </a:cubicBezTo>
                <a:cubicBezTo>
                  <a:pt x="546" y="235"/>
                  <a:pt x="549" y="234"/>
                  <a:pt x="551" y="231"/>
                </a:cubicBezTo>
                <a:cubicBezTo>
                  <a:pt x="557" y="223"/>
                  <a:pt x="559" y="210"/>
                  <a:pt x="562" y="200"/>
                </a:cubicBezTo>
                <a:cubicBezTo>
                  <a:pt x="564" y="192"/>
                  <a:pt x="569" y="178"/>
                  <a:pt x="566" y="169"/>
                </a:cubicBezTo>
                <a:cubicBezTo>
                  <a:pt x="564" y="163"/>
                  <a:pt x="560" y="162"/>
                  <a:pt x="556" y="160"/>
                </a:cubicBezTo>
                <a:cubicBezTo>
                  <a:pt x="561" y="135"/>
                  <a:pt x="563" y="104"/>
                  <a:pt x="553" y="79"/>
                </a:cubicBezTo>
                <a:cubicBezTo>
                  <a:pt x="544" y="55"/>
                  <a:pt x="532" y="37"/>
                  <a:pt x="510" y="24"/>
                </a:cubicBezTo>
                <a:cubicBezTo>
                  <a:pt x="481" y="6"/>
                  <a:pt x="451" y="0"/>
                  <a:pt x="419" y="11"/>
                </a:cubicBezTo>
                <a:cubicBezTo>
                  <a:pt x="404" y="15"/>
                  <a:pt x="391" y="22"/>
                  <a:pt x="379" y="32"/>
                </a:cubicBezTo>
                <a:cubicBezTo>
                  <a:pt x="367" y="42"/>
                  <a:pt x="362" y="54"/>
                  <a:pt x="354" y="67"/>
                </a:cubicBezTo>
                <a:cubicBezTo>
                  <a:pt x="338" y="93"/>
                  <a:pt x="340" y="131"/>
                  <a:pt x="346" y="160"/>
                </a:cubicBezTo>
                <a:cubicBezTo>
                  <a:pt x="342" y="162"/>
                  <a:pt x="338" y="163"/>
                  <a:pt x="336" y="169"/>
                </a:cubicBezTo>
                <a:cubicBezTo>
                  <a:pt x="333" y="178"/>
                  <a:pt x="338" y="192"/>
                  <a:pt x="340" y="200"/>
                </a:cubicBezTo>
                <a:cubicBezTo>
                  <a:pt x="342" y="210"/>
                  <a:pt x="345" y="223"/>
                  <a:pt x="351" y="231"/>
                </a:cubicBezTo>
                <a:cubicBezTo>
                  <a:pt x="353" y="234"/>
                  <a:pt x="355" y="235"/>
                  <a:pt x="358" y="237"/>
                </a:cubicBezTo>
                <a:cubicBezTo>
                  <a:pt x="363" y="239"/>
                  <a:pt x="367" y="241"/>
                  <a:pt x="370" y="244"/>
                </a:cubicBezTo>
                <a:cubicBezTo>
                  <a:pt x="369" y="249"/>
                  <a:pt x="369" y="253"/>
                  <a:pt x="369" y="258"/>
                </a:cubicBezTo>
                <a:cubicBezTo>
                  <a:pt x="369" y="269"/>
                  <a:pt x="372" y="279"/>
                  <a:pt x="377" y="291"/>
                </a:cubicBezTo>
                <a:cubicBezTo>
                  <a:pt x="386" y="313"/>
                  <a:pt x="388" y="332"/>
                  <a:pt x="387" y="352"/>
                </a:cubicBezTo>
                <a:cubicBezTo>
                  <a:pt x="359" y="367"/>
                  <a:pt x="329" y="381"/>
                  <a:pt x="301" y="396"/>
                </a:cubicBezTo>
                <a:cubicBezTo>
                  <a:pt x="291" y="400"/>
                  <a:pt x="282" y="405"/>
                  <a:pt x="272" y="408"/>
                </a:cubicBezTo>
                <a:cubicBezTo>
                  <a:pt x="255" y="413"/>
                  <a:pt x="239" y="415"/>
                  <a:pt x="223" y="423"/>
                </a:cubicBezTo>
                <a:cubicBezTo>
                  <a:pt x="201" y="433"/>
                  <a:pt x="185" y="452"/>
                  <a:pt x="174" y="473"/>
                </a:cubicBezTo>
                <a:cubicBezTo>
                  <a:pt x="146" y="525"/>
                  <a:pt x="138" y="582"/>
                  <a:pt x="154" y="638"/>
                </a:cubicBezTo>
                <a:cubicBezTo>
                  <a:pt x="153" y="642"/>
                  <a:pt x="151" y="646"/>
                  <a:pt x="150" y="650"/>
                </a:cubicBezTo>
                <a:cubicBezTo>
                  <a:pt x="145" y="662"/>
                  <a:pt x="141" y="674"/>
                  <a:pt x="139" y="687"/>
                </a:cubicBezTo>
                <a:cubicBezTo>
                  <a:pt x="136" y="711"/>
                  <a:pt x="137" y="735"/>
                  <a:pt x="137" y="759"/>
                </a:cubicBezTo>
                <a:cubicBezTo>
                  <a:pt x="137" y="783"/>
                  <a:pt x="139" y="807"/>
                  <a:pt x="136" y="831"/>
                </a:cubicBezTo>
                <a:cubicBezTo>
                  <a:pt x="136" y="835"/>
                  <a:pt x="135" y="839"/>
                  <a:pt x="135" y="843"/>
                </a:cubicBezTo>
                <a:cubicBezTo>
                  <a:pt x="126" y="863"/>
                  <a:pt x="113" y="906"/>
                  <a:pt x="112" y="910"/>
                </a:cubicBezTo>
                <a:cubicBezTo>
                  <a:pt x="106" y="939"/>
                  <a:pt x="101" y="968"/>
                  <a:pt x="99" y="996"/>
                </a:cubicBezTo>
                <a:cubicBezTo>
                  <a:pt x="94" y="1057"/>
                  <a:pt x="95" y="1117"/>
                  <a:pt x="89" y="1177"/>
                </a:cubicBezTo>
                <a:cubicBezTo>
                  <a:pt x="77" y="1203"/>
                  <a:pt x="55" y="1225"/>
                  <a:pt x="37" y="1243"/>
                </a:cubicBezTo>
                <a:cubicBezTo>
                  <a:pt x="22" y="1257"/>
                  <a:pt x="17" y="1273"/>
                  <a:pt x="10" y="1291"/>
                </a:cubicBezTo>
                <a:cubicBezTo>
                  <a:pt x="7" y="1294"/>
                  <a:pt x="4" y="1298"/>
                  <a:pt x="1" y="1301"/>
                </a:cubicBezTo>
                <a:cubicBezTo>
                  <a:pt x="0" y="1303"/>
                  <a:pt x="1" y="1306"/>
                  <a:pt x="3" y="1307"/>
                </a:cubicBezTo>
                <a:cubicBezTo>
                  <a:pt x="14" y="1309"/>
                  <a:pt x="24" y="1298"/>
                  <a:pt x="32" y="1291"/>
                </a:cubicBezTo>
                <a:cubicBezTo>
                  <a:pt x="37" y="1287"/>
                  <a:pt x="41" y="1282"/>
                  <a:pt x="45" y="1278"/>
                </a:cubicBezTo>
                <a:cubicBezTo>
                  <a:pt x="47" y="1278"/>
                  <a:pt x="47" y="1279"/>
                  <a:pt x="47" y="1281"/>
                </a:cubicBezTo>
                <a:cubicBezTo>
                  <a:pt x="48" y="1282"/>
                  <a:pt x="48" y="1285"/>
                  <a:pt x="48" y="1288"/>
                </a:cubicBezTo>
                <a:cubicBezTo>
                  <a:pt x="48" y="1303"/>
                  <a:pt x="40" y="1335"/>
                  <a:pt x="38" y="1343"/>
                </a:cubicBezTo>
                <a:cubicBezTo>
                  <a:pt x="36" y="1360"/>
                  <a:pt x="30" y="1377"/>
                  <a:pt x="29" y="1394"/>
                </a:cubicBezTo>
                <a:cubicBezTo>
                  <a:pt x="28" y="1400"/>
                  <a:pt x="37" y="1404"/>
                  <a:pt x="41" y="1399"/>
                </a:cubicBezTo>
                <a:cubicBezTo>
                  <a:pt x="50" y="1388"/>
                  <a:pt x="52" y="1374"/>
                  <a:pt x="58" y="1361"/>
                </a:cubicBezTo>
                <a:cubicBezTo>
                  <a:pt x="58" y="1360"/>
                  <a:pt x="58" y="1359"/>
                  <a:pt x="59" y="1358"/>
                </a:cubicBezTo>
                <a:cubicBezTo>
                  <a:pt x="58" y="1362"/>
                  <a:pt x="58" y="1366"/>
                  <a:pt x="58" y="1367"/>
                </a:cubicBezTo>
                <a:cubicBezTo>
                  <a:pt x="55" y="1383"/>
                  <a:pt x="50" y="1400"/>
                  <a:pt x="48" y="1417"/>
                </a:cubicBezTo>
                <a:cubicBezTo>
                  <a:pt x="48" y="1422"/>
                  <a:pt x="52" y="1425"/>
                  <a:pt x="56" y="1425"/>
                </a:cubicBezTo>
                <a:cubicBezTo>
                  <a:pt x="67" y="1426"/>
                  <a:pt x="72" y="1414"/>
                  <a:pt x="76" y="1405"/>
                </a:cubicBezTo>
                <a:cubicBezTo>
                  <a:pt x="90" y="1406"/>
                  <a:pt x="101" y="1386"/>
                  <a:pt x="109" y="1373"/>
                </a:cubicBezTo>
                <a:cubicBezTo>
                  <a:pt x="130" y="1364"/>
                  <a:pt x="141" y="1330"/>
                  <a:pt x="147" y="1310"/>
                </a:cubicBezTo>
                <a:cubicBezTo>
                  <a:pt x="158" y="1271"/>
                  <a:pt x="160" y="1229"/>
                  <a:pt x="156" y="1189"/>
                </a:cubicBezTo>
                <a:cubicBezTo>
                  <a:pt x="156" y="1189"/>
                  <a:pt x="155" y="1188"/>
                  <a:pt x="155" y="1187"/>
                </a:cubicBezTo>
                <a:cubicBezTo>
                  <a:pt x="158" y="1178"/>
                  <a:pt x="162" y="1170"/>
                  <a:pt x="165" y="1161"/>
                </a:cubicBezTo>
                <a:cubicBezTo>
                  <a:pt x="171" y="1144"/>
                  <a:pt x="178" y="1127"/>
                  <a:pt x="186" y="1110"/>
                </a:cubicBezTo>
                <a:cubicBezTo>
                  <a:pt x="203" y="1072"/>
                  <a:pt x="214" y="1033"/>
                  <a:pt x="221" y="992"/>
                </a:cubicBezTo>
                <a:cubicBezTo>
                  <a:pt x="226" y="954"/>
                  <a:pt x="229" y="915"/>
                  <a:pt x="231" y="877"/>
                </a:cubicBezTo>
                <a:cubicBezTo>
                  <a:pt x="233" y="836"/>
                  <a:pt x="241" y="800"/>
                  <a:pt x="253" y="764"/>
                </a:cubicBezTo>
                <a:cubicBezTo>
                  <a:pt x="268" y="806"/>
                  <a:pt x="280" y="844"/>
                  <a:pt x="278" y="889"/>
                </a:cubicBezTo>
                <a:cubicBezTo>
                  <a:pt x="277" y="949"/>
                  <a:pt x="259" y="1003"/>
                  <a:pt x="245" y="1059"/>
                </a:cubicBezTo>
                <a:cubicBezTo>
                  <a:pt x="219" y="1158"/>
                  <a:pt x="212" y="1260"/>
                  <a:pt x="228" y="1360"/>
                </a:cubicBezTo>
                <a:cubicBezTo>
                  <a:pt x="229" y="1362"/>
                  <a:pt x="229" y="1363"/>
                  <a:pt x="230" y="1364"/>
                </a:cubicBezTo>
                <a:cubicBezTo>
                  <a:pt x="232" y="1459"/>
                  <a:pt x="277" y="1550"/>
                  <a:pt x="285" y="1645"/>
                </a:cubicBezTo>
                <a:cubicBezTo>
                  <a:pt x="294" y="1762"/>
                  <a:pt x="250" y="1874"/>
                  <a:pt x="272" y="1991"/>
                </a:cubicBezTo>
                <a:cubicBezTo>
                  <a:pt x="272" y="1993"/>
                  <a:pt x="273" y="1994"/>
                  <a:pt x="274" y="1994"/>
                </a:cubicBezTo>
                <a:cubicBezTo>
                  <a:pt x="274" y="2001"/>
                  <a:pt x="274" y="2005"/>
                  <a:pt x="275" y="2006"/>
                </a:cubicBezTo>
                <a:cubicBezTo>
                  <a:pt x="280" y="2036"/>
                  <a:pt x="290" y="2066"/>
                  <a:pt x="297" y="2095"/>
                </a:cubicBezTo>
                <a:cubicBezTo>
                  <a:pt x="304" y="2127"/>
                  <a:pt x="310" y="2157"/>
                  <a:pt x="313" y="2189"/>
                </a:cubicBezTo>
                <a:cubicBezTo>
                  <a:pt x="315" y="2215"/>
                  <a:pt x="313" y="2239"/>
                  <a:pt x="315" y="2265"/>
                </a:cubicBezTo>
                <a:cubicBezTo>
                  <a:pt x="313" y="2268"/>
                  <a:pt x="311" y="2271"/>
                  <a:pt x="309" y="2274"/>
                </a:cubicBezTo>
                <a:cubicBezTo>
                  <a:pt x="297" y="2295"/>
                  <a:pt x="280" y="2317"/>
                  <a:pt x="265" y="2334"/>
                </a:cubicBezTo>
                <a:cubicBezTo>
                  <a:pt x="259" y="2341"/>
                  <a:pt x="249" y="2348"/>
                  <a:pt x="249" y="2358"/>
                </a:cubicBezTo>
                <a:cubicBezTo>
                  <a:pt x="249" y="2368"/>
                  <a:pt x="257" y="2369"/>
                  <a:pt x="258" y="2378"/>
                </a:cubicBezTo>
                <a:cubicBezTo>
                  <a:pt x="259" y="2381"/>
                  <a:pt x="261" y="2384"/>
                  <a:pt x="266" y="2385"/>
                </a:cubicBezTo>
                <a:cubicBezTo>
                  <a:pt x="266" y="2385"/>
                  <a:pt x="269" y="2385"/>
                  <a:pt x="271" y="2384"/>
                </a:cubicBezTo>
                <a:cubicBezTo>
                  <a:pt x="272" y="2387"/>
                  <a:pt x="274" y="2392"/>
                  <a:pt x="274" y="2392"/>
                </a:cubicBezTo>
                <a:cubicBezTo>
                  <a:pt x="275" y="2395"/>
                  <a:pt x="279" y="2397"/>
                  <a:pt x="282" y="2396"/>
                </a:cubicBezTo>
                <a:cubicBezTo>
                  <a:pt x="282" y="2395"/>
                  <a:pt x="286" y="2394"/>
                  <a:pt x="289" y="2392"/>
                </a:cubicBezTo>
                <a:cubicBezTo>
                  <a:pt x="290" y="2393"/>
                  <a:pt x="290" y="2393"/>
                  <a:pt x="290" y="2393"/>
                </a:cubicBezTo>
                <a:cubicBezTo>
                  <a:pt x="293" y="2396"/>
                  <a:pt x="291" y="2399"/>
                  <a:pt x="297" y="2403"/>
                </a:cubicBezTo>
                <a:cubicBezTo>
                  <a:pt x="299" y="2404"/>
                  <a:pt x="302" y="2405"/>
                  <a:pt x="304" y="2403"/>
                </a:cubicBezTo>
                <a:cubicBezTo>
                  <a:pt x="312" y="2397"/>
                  <a:pt x="318" y="2388"/>
                  <a:pt x="324" y="2381"/>
                </a:cubicBezTo>
                <a:cubicBezTo>
                  <a:pt x="321" y="2392"/>
                  <a:pt x="316" y="2405"/>
                  <a:pt x="323" y="2411"/>
                </a:cubicBezTo>
                <a:cubicBezTo>
                  <a:pt x="329" y="2418"/>
                  <a:pt x="347" y="2414"/>
                  <a:pt x="353" y="2409"/>
                </a:cubicBezTo>
                <a:cubicBezTo>
                  <a:pt x="358" y="2405"/>
                  <a:pt x="360" y="2396"/>
                  <a:pt x="362" y="2390"/>
                </a:cubicBezTo>
                <a:cubicBezTo>
                  <a:pt x="366" y="2377"/>
                  <a:pt x="373" y="2368"/>
                  <a:pt x="379" y="2356"/>
                </a:cubicBezTo>
                <a:cubicBezTo>
                  <a:pt x="385" y="2344"/>
                  <a:pt x="386" y="2332"/>
                  <a:pt x="392" y="2319"/>
                </a:cubicBezTo>
                <a:cubicBezTo>
                  <a:pt x="398" y="2309"/>
                  <a:pt x="401" y="2301"/>
                  <a:pt x="402" y="2289"/>
                </a:cubicBezTo>
                <a:cubicBezTo>
                  <a:pt x="403" y="2286"/>
                  <a:pt x="401" y="2284"/>
                  <a:pt x="399" y="2283"/>
                </a:cubicBezTo>
                <a:cubicBezTo>
                  <a:pt x="399" y="2276"/>
                  <a:pt x="398" y="2269"/>
                  <a:pt x="396" y="2261"/>
                </a:cubicBezTo>
                <a:cubicBezTo>
                  <a:pt x="394" y="2252"/>
                  <a:pt x="395" y="2242"/>
                  <a:pt x="394" y="2232"/>
                </a:cubicBezTo>
                <a:cubicBezTo>
                  <a:pt x="396" y="2227"/>
                  <a:pt x="397" y="2222"/>
                  <a:pt x="397" y="2217"/>
                </a:cubicBezTo>
                <a:cubicBezTo>
                  <a:pt x="398" y="2206"/>
                  <a:pt x="395" y="2197"/>
                  <a:pt x="391" y="2187"/>
                </a:cubicBezTo>
                <a:cubicBezTo>
                  <a:pt x="393" y="2160"/>
                  <a:pt x="394" y="2133"/>
                  <a:pt x="396" y="2106"/>
                </a:cubicBezTo>
                <a:cubicBezTo>
                  <a:pt x="400" y="2068"/>
                  <a:pt x="403" y="2030"/>
                  <a:pt x="407" y="1992"/>
                </a:cubicBezTo>
                <a:cubicBezTo>
                  <a:pt x="412" y="1956"/>
                  <a:pt x="418" y="1919"/>
                  <a:pt x="416" y="1883"/>
                </a:cubicBezTo>
                <a:cubicBezTo>
                  <a:pt x="415" y="1860"/>
                  <a:pt x="408" y="1839"/>
                  <a:pt x="401" y="1818"/>
                </a:cubicBezTo>
                <a:cubicBezTo>
                  <a:pt x="405" y="1784"/>
                  <a:pt x="416" y="1752"/>
                  <a:pt x="417" y="1717"/>
                </a:cubicBezTo>
                <a:cubicBezTo>
                  <a:pt x="420" y="1674"/>
                  <a:pt x="430" y="1633"/>
                  <a:pt x="434" y="1590"/>
                </a:cubicBezTo>
                <a:cubicBezTo>
                  <a:pt x="439" y="1549"/>
                  <a:pt x="431" y="1507"/>
                  <a:pt x="435" y="1466"/>
                </a:cubicBezTo>
                <a:cubicBezTo>
                  <a:pt x="439" y="1423"/>
                  <a:pt x="443" y="1380"/>
                  <a:pt x="451" y="1338"/>
                </a:cubicBezTo>
                <a:cubicBezTo>
                  <a:pt x="459" y="1380"/>
                  <a:pt x="463" y="1423"/>
                  <a:pt x="467" y="1466"/>
                </a:cubicBezTo>
                <a:cubicBezTo>
                  <a:pt x="470" y="1507"/>
                  <a:pt x="463" y="1549"/>
                  <a:pt x="468" y="1590"/>
                </a:cubicBezTo>
                <a:cubicBezTo>
                  <a:pt x="472" y="1633"/>
                  <a:pt x="482" y="1674"/>
                  <a:pt x="485" y="1717"/>
                </a:cubicBezTo>
                <a:cubicBezTo>
                  <a:pt x="486" y="1752"/>
                  <a:pt x="497" y="1784"/>
                  <a:pt x="501" y="1818"/>
                </a:cubicBezTo>
                <a:cubicBezTo>
                  <a:pt x="494" y="1839"/>
                  <a:pt x="487" y="1860"/>
                  <a:pt x="486" y="1883"/>
                </a:cubicBezTo>
                <a:cubicBezTo>
                  <a:pt x="484" y="1919"/>
                  <a:pt x="490" y="1956"/>
                  <a:pt x="494" y="1992"/>
                </a:cubicBezTo>
                <a:cubicBezTo>
                  <a:pt x="499" y="2030"/>
                  <a:pt x="501" y="2068"/>
                  <a:pt x="505" y="2106"/>
                </a:cubicBezTo>
                <a:cubicBezTo>
                  <a:pt x="508" y="2133"/>
                  <a:pt x="509" y="2160"/>
                  <a:pt x="511" y="2187"/>
                </a:cubicBezTo>
                <a:cubicBezTo>
                  <a:pt x="507" y="2197"/>
                  <a:pt x="504" y="2206"/>
                  <a:pt x="504" y="2217"/>
                </a:cubicBezTo>
                <a:cubicBezTo>
                  <a:pt x="505" y="2222"/>
                  <a:pt x="506" y="2227"/>
                  <a:pt x="508" y="2232"/>
                </a:cubicBezTo>
                <a:cubicBezTo>
                  <a:pt x="507" y="2242"/>
                  <a:pt x="508" y="2252"/>
                  <a:pt x="506" y="2261"/>
                </a:cubicBezTo>
                <a:cubicBezTo>
                  <a:pt x="504" y="2269"/>
                  <a:pt x="503" y="2276"/>
                  <a:pt x="503" y="2283"/>
                </a:cubicBezTo>
                <a:cubicBezTo>
                  <a:pt x="501" y="2284"/>
                  <a:pt x="499" y="2286"/>
                  <a:pt x="499" y="2289"/>
                </a:cubicBezTo>
                <a:cubicBezTo>
                  <a:pt x="501" y="2301"/>
                  <a:pt x="504" y="2309"/>
                  <a:pt x="509" y="2319"/>
                </a:cubicBezTo>
                <a:cubicBezTo>
                  <a:pt x="516" y="2332"/>
                  <a:pt x="516" y="2344"/>
                  <a:pt x="523" y="2356"/>
                </a:cubicBezTo>
                <a:cubicBezTo>
                  <a:pt x="529" y="2368"/>
                  <a:pt x="536" y="2377"/>
                  <a:pt x="540" y="2390"/>
                </a:cubicBezTo>
                <a:cubicBezTo>
                  <a:pt x="542" y="2396"/>
                  <a:pt x="544" y="2405"/>
                  <a:pt x="549" y="2409"/>
                </a:cubicBezTo>
                <a:cubicBezTo>
                  <a:pt x="555" y="2414"/>
                  <a:pt x="572" y="2418"/>
                  <a:pt x="579" y="2411"/>
                </a:cubicBezTo>
                <a:cubicBezTo>
                  <a:pt x="586" y="2405"/>
                  <a:pt x="581" y="2392"/>
                  <a:pt x="577" y="2381"/>
                </a:cubicBezTo>
                <a:cubicBezTo>
                  <a:pt x="584" y="2388"/>
                  <a:pt x="589" y="2397"/>
                  <a:pt x="598" y="2403"/>
                </a:cubicBezTo>
                <a:cubicBezTo>
                  <a:pt x="600" y="2405"/>
                  <a:pt x="603" y="2404"/>
                  <a:pt x="605" y="2403"/>
                </a:cubicBezTo>
                <a:cubicBezTo>
                  <a:pt x="611" y="2399"/>
                  <a:pt x="608" y="2396"/>
                  <a:pt x="612" y="2393"/>
                </a:cubicBezTo>
                <a:cubicBezTo>
                  <a:pt x="613" y="2392"/>
                  <a:pt x="613" y="2392"/>
                  <a:pt x="613" y="2392"/>
                </a:cubicBezTo>
                <a:cubicBezTo>
                  <a:pt x="616" y="2394"/>
                  <a:pt x="620" y="2395"/>
                  <a:pt x="620" y="2396"/>
                </a:cubicBezTo>
                <a:cubicBezTo>
                  <a:pt x="623" y="2397"/>
                  <a:pt x="626" y="2395"/>
                  <a:pt x="628" y="2392"/>
                </a:cubicBezTo>
                <a:cubicBezTo>
                  <a:pt x="628" y="2392"/>
                  <a:pt x="630" y="2387"/>
                  <a:pt x="631" y="2384"/>
                </a:cubicBezTo>
                <a:cubicBezTo>
                  <a:pt x="633" y="2385"/>
                  <a:pt x="635" y="2385"/>
                  <a:pt x="636" y="2385"/>
                </a:cubicBezTo>
                <a:cubicBezTo>
                  <a:pt x="641" y="2384"/>
                  <a:pt x="643" y="2381"/>
                  <a:pt x="643" y="2378"/>
                </a:cubicBezTo>
                <a:cubicBezTo>
                  <a:pt x="644" y="2369"/>
                  <a:pt x="653" y="2368"/>
                  <a:pt x="653" y="2358"/>
                </a:cubicBezTo>
                <a:cubicBezTo>
                  <a:pt x="653" y="2348"/>
                  <a:pt x="643" y="2341"/>
                  <a:pt x="637" y="2334"/>
                </a:cubicBezTo>
                <a:cubicBezTo>
                  <a:pt x="622" y="2317"/>
                  <a:pt x="605" y="2295"/>
                  <a:pt x="592" y="2274"/>
                </a:cubicBezTo>
                <a:cubicBezTo>
                  <a:pt x="591" y="2271"/>
                  <a:pt x="589" y="2268"/>
                  <a:pt x="587" y="2265"/>
                </a:cubicBezTo>
                <a:cubicBezTo>
                  <a:pt x="589" y="2239"/>
                  <a:pt x="587" y="2215"/>
                  <a:pt x="589" y="2189"/>
                </a:cubicBezTo>
                <a:cubicBezTo>
                  <a:pt x="592" y="2157"/>
                  <a:pt x="598" y="2127"/>
                  <a:pt x="605" y="2095"/>
                </a:cubicBezTo>
                <a:cubicBezTo>
                  <a:pt x="612" y="2066"/>
                  <a:pt x="621" y="2036"/>
                  <a:pt x="627" y="2006"/>
                </a:cubicBezTo>
                <a:cubicBezTo>
                  <a:pt x="627" y="2005"/>
                  <a:pt x="628" y="2001"/>
                  <a:pt x="628" y="1994"/>
                </a:cubicBezTo>
                <a:cubicBezTo>
                  <a:pt x="629" y="1994"/>
                  <a:pt x="630" y="1993"/>
                  <a:pt x="630" y="1991"/>
                </a:cubicBezTo>
                <a:cubicBezTo>
                  <a:pt x="652" y="1874"/>
                  <a:pt x="608" y="1762"/>
                  <a:pt x="617" y="1645"/>
                </a:cubicBezTo>
                <a:cubicBezTo>
                  <a:pt x="625" y="1550"/>
                  <a:pt x="670" y="1459"/>
                  <a:pt x="672" y="1364"/>
                </a:cubicBezTo>
                <a:cubicBezTo>
                  <a:pt x="672" y="1363"/>
                  <a:pt x="673" y="1362"/>
                  <a:pt x="673" y="1360"/>
                </a:cubicBezTo>
                <a:cubicBezTo>
                  <a:pt x="689" y="1260"/>
                  <a:pt x="683" y="1158"/>
                  <a:pt x="657" y="1059"/>
                </a:cubicBezTo>
                <a:cubicBezTo>
                  <a:pt x="643" y="1003"/>
                  <a:pt x="625" y="949"/>
                  <a:pt x="623" y="889"/>
                </a:cubicBezTo>
                <a:cubicBezTo>
                  <a:pt x="622" y="844"/>
                  <a:pt x="634" y="806"/>
                  <a:pt x="648" y="764"/>
                </a:cubicBezTo>
                <a:cubicBezTo>
                  <a:pt x="661" y="800"/>
                  <a:pt x="669" y="836"/>
                  <a:pt x="671" y="877"/>
                </a:cubicBezTo>
                <a:cubicBezTo>
                  <a:pt x="673" y="915"/>
                  <a:pt x="675" y="954"/>
                  <a:pt x="681" y="992"/>
                </a:cubicBezTo>
                <a:cubicBezTo>
                  <a:pt x="687" y="1033"/>
                  <a:pt x="699" y="1072"/>
                  <a:pt x="716" y="1110"/>
                </a:cubicBezTo>
                <a:cubicBezTo>
                  <a:pt x="723" y="1127"/>
                  <a:pt x="731" y="1144"/>
                  <a:pt x="737" y="1161"/>
                </a:cubicBezTo>
                <a:cubicBezTo>
                  <a:pt x="740" y="1170"/>
                  <a:pt x="744" y="1178"/>
                  <a:pt x="747" y="1187"/>
                </a:cubicBezTo>
                <a:cubicBezTo>
                  <a:pt x="747" y="1188"/>
                  <a:pt x="746" y="1189"/>
                  <a:pt x="746" y="1189"/>
                </a:cubicBezTo>
                <a:cubicBezTo>
                  <a:pt x="742" y="1229"/>
                  <a:pt x="744" y="1271"/>
                  <a:pt x="755" y="1310"/>
                </a:cubicBezTo>
                <a:cubicBezTo>
                  <a:pt x="761" y="1330"/>
                  <a:pt x="771" y="1364"/>
                  <a:pt x="793" y="1373"/>
                </a:cubicBezTo>
                <a:cubicBezTo>
                  <a:pt x="801" y="1386"/>
                  <a:pt x="812" y="1406"/>
                  <a:pt x="826" y="1405"/>
                </a:cubicBezTo>
                <a:cubicBezTo>
                  <a:pt x="830" y="1414"/>
                  <a:pt x="835" y="1426"/>
                  <a:pt x="846" y="1425"/>
                </a:cubicBezTo>
                <a:cubicBezTo>
                  <a:pt x="850" y="1425"/>
                  <a:pt x="854" y="1422"/>
                  <a:pt x="854" y="1417"/>
                </a:cubicBezTo>
                <a:cubicBezTo>
                  <a:pt x="852" y="1400"/>
                  <a:pt x="847" y="1383"/>
                  <a:pt x="844" y="1367"/>
                </a:cubicBezTo>
                <a:cubicBezTo>
                  <a:pt x="844" y="1366"/>
                  <a:pt x="843" y="1362"/>
                  <a:pt x="843" y="1358"/>
                </a:cubicBezTo>
                <a:cubicBezTo>
                  <a:pt x="843" y="1359"/>
                  <a:pt x="844" y="1360"/>
                  <a:pt x="844" y="1361"/>
                </a:cubicBezTo>
                <a:cubicBezTo>
                  <a:pt x="850" y="1374"/>
                  <a:pt x="852" y="1388"/>
                  <a:pt x="861" y="1399"/>
                </a:cubicBezTo>
                <a:cubicBezTo>
                  <a:pt x="865" y="1404"/>
                  <a:pt x="874" y="1400"/>
                  <a:pt x="873" y="1394"/>
                </a:cubicBezTo>
                <a:cubicBezTo>
                  <a:pt x="872" y="1377"/>
                  <a:pt x="866" y="1360"/>
                  <a:pt x="863" y="1343"/>
                </a:cubicBezTo>
                <a:cubicBezTo>
                  <a:pt x="862" y="1335"/>
                  <a:pt x="854" y="1303"/>
                  <a:pt x="854" y="1288"/>
                </a:cubicBezTo>
                <a:cubicBezTo>
                  <a:pt x="854" y="1285"/>
                  <a:pt x="854" y="1282"/>
                  <a:pt x="855" y="1281"/>
                </a:cubicBezTo>
                <a:cubicBezTo>
                  <a:pt x="854" y="1279"/>
                  <a:pt x="855" y="1278"/>
                  <a:pt x="857" y="1278"/>
                </a:cubicBezTo>
                <a:cubicBezTo>
                  <a:pt x="861" y="1282"/>
                  <a:pt x="865" y="1287"/>
                  <a:pt x="870" y="1291"/>
                </a:cubicBezTo>
                <a:cubicBezTo>
                  <a:pt x="877" y="1298"/>
                  <a:pt x="888" y="1309"/>
                  <a:pt x="898" y="1307"/>
                </a:cubicBezTo>
                <a:cubicBezTo>
                  <a:pt x="901" y="1306"/>
                  <a:pt x="902" y="1303"/>
                  <a:pt x="901" y="1301"/>
                </a:cubicBezTo>
              </a:path>
            </a:pathLst>
          </a:custGeom>
          <a:solidFill>
            <a:srgbClr val="B1DFF5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181754" y="2049746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酸性物质</a:t>
            </a:r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5442885" y="2049746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碱性物质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117179" y="3179517"/>
            <a:ext cx="95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内环境</a:t>
            </a:r>
          </a:p>
        </p:txBody>
      </p:sp>
      <p:sp>
        <p:nvSpPr>
          <p:cNvPr id="4" name="箭头: 右 3"/>
          <p:cNvSpPr/>
          <p:nvPr>
            <p:custDataLst>
              <p:tags r:id="rId8"/>
            </p:custDataLst>
          </p:nvPr>
        </p:nvSpPr>
        <p:spPr>
          <a:xfrm rot="20105050">
            <a:off x="6174428" y="2863853"/>
            <a:ext cx="1384687" cy="347436"/>
          </a:xfrm>
          <a:custGeom>
            <a:avLst/>
            <a:gdLst>
              <a:gd name="connsiteX0" fmla="*/ 0 w 1212783"/>
              <a:gd name="connsiteY0" fmla="*/ 70927 h 283708"/>
              <a:gd name="connsiteX1" fmla="*/ 1070929 w 1212783"/>
              <a:gd name="connsiteY1" fmla="*/ 70927 h 283708"/>
              <a:gd name="connsiteX2" fmla="*/ 1070929 w 1212783"/>
              <a:gd name="connsiteY2" fmla="*/ 0 h 283708"/>
              <a:gd name="connsiteX3" fmla="*/ 1212783 w 1212783"/>
              <a:gd name="connsiteY3" fmla="*/ 141854 h 283708"/>
              <a:gd name="connsiteX4" fmla="*/ 1070929 w 1212783"/>
              <a:gd name="connsiteY4" fmla="*/ 283708 h 283708"/>
              <a:gd name="connsiteX5" fmla="*/ 1070929 w 1212783"/>
              <a:gd name="connsiteY5" fmla="*/ 212781 h 283708"/>
              <a:gd name="connsiteX6" fmla="*/ 0 w 1212783"/>
              <a:gd name="connsiteY6" fmla="*/ 212781 h 283708"/>
              <a:gd name="connsiteX7" fmla="*/ 0 w 1212783"/>
              <a:gd name="connsiteY7" fmla="*/ 70927 h 283708"/>
              <a:gd name="connsiteX0-1" fmla="*/ 0 w 1212783"/>
              <a:gd name="connsiteY0-2" fmla="*/ 212781 h 283708"/>
              <a:gd name="connsiteX1-3" fmla="*/ 1070929 w 1212783"/>
              <a:gd name="connsiteY1-4" fmla="*/ 70927 h 283708"/>
              <a:gd name="connsiteX2-5" fmla="*/ 1070929 w 1212783"/>
              <a:gd name="connsiteY2-6" fmla="*/ 0 h 283708"/>
              <a:gd name="connsiteX3-7" fmla="*/ 1212783 w 1212783"/>
              <a:gd name="connsiteY3-8" fmla="*/ 141854 h 283708"/>
              <a:gd name="connsiteX4-9" fmla="*/ 1070929 w 1212783"/>
              <a:gd name="connsiteY4-10" fmla="*/ 283708 h 283708"/>
              <a:gd name="connsiteX5-11" fmla="*/ 1070929 w 1212783"/>
              <a:gd name="connsiteY5-12" fmla="*/ 212781 h 283708"/>
              <a:gd name="connsiteX6-13" fmla="*/ 0 w 1212783"/>
              <a:gd name="connsiteY6-14" fmla="*/ 212781 h 283708"/>
              <a:gd name="connsiteX0-15" fmla="*/ 0 w 1212783"/>
              <a:gd name="connsiteY0-16" fmla="*/ 212781 h 283708"/>
              <a:gd name="connsiteX1-17" fmla="*/ 1070929 w 1212783"/>
              <a:gd name="connsiteY1-18" fmla="*/ 70927 h 283708"/>
              <a:gd name="connsiteX2-19" fmla="*/ 1070929 w 1212783"/>
              <a:gd name="connsiteY2-20" fmla="*/ 0 h 283708"/>
              <a:gd name="connsiteX3-21" fmla="*/ 1212783 w 1212783"/>
              <a:gd name="connsiteY3-22" fmla="*/ 141854 h 283708"/>
              <a:gd name="connsiteX4-23" fmla="*/ 1070929 w 1212783"/>
              <a:gd name="connsiteY4-24" fmla="*/ 283708 h 283708"/>
              <a:gd name="connsiteX5-25" fmla="*/ 1070929 w 1212783"/>
              <a:gd name="connsiteY5-26" fmla="*/ 212781 h 283708"/>
              <a:gd name="connsiteX6-27" fmla="*/ 0 w 1212783"/>
              <a:gd name="connsiteY6-28" fmla="*/ 212781 h 283708"/>
              <a:gd name="connsiteX0-29" fmla="*/ 0 w 1212783"/>
              <a:gd name="connsiteY0-30" fmla="*/ 212781 h 283708"/>
              <a:gd name="connsiteX1-31" fmla="*/ 1070929 w 1212783"/>
              <a:gd name="connsiteY1-32" fmla="*/ 70927 h 283708"/>
              <a:gd name="connsiteX2-33" fmla="*/ 1070929 w 1212783"/>
              <a:gd name="connsiteY2-34" fmla="*/ 0 h 283708"/>
              <a:gd name="connsiteX3-35" fmla="*/ 1212783 w 1212783"/>
              <a:gd name="connsiteY3-36" fmla="*/ 141854 h 283708"/>
              <a:gd name="connsiteX4-37" fmla="*/ 1070929 w 1212783"/>
              <a:gd name="connsiteY4-38" fmla="*/ 283708 h 283708"/>
              <a:gd name="connsiteX5-39" fmla="*/ 1070929 w 1212783"/>
              <a:gd name="connsiteY5-40" fmla="*/ 212781 h 283708"/>
              <a:gd name="connsiteX6-41" fmla="*/ 0 w 1212783"/>
              <a:gd name="connsiteY6-42" fmla="*/ 212781 h 283708"/>
              <a:gd name="connsiteX0-43" fmla="*/ 0 w 1212783"/>
              <a:gd name="connsiteY0-44" fmla="*/ 235123 h 306050"/>
              <a:gd name="connsiteX1-45" fmla="*/ 1070929 w 1212783"/>
              <a:gd name="connsiteY1-46" fmla="*/ 93269 h 306050"/>
              <a:gd name="connsiteX2-47" fmla="*/ 1070929 w 1212783"/>
              <a:gd name="connsiteY2-48" fmla="*/ 22342 h 306050"/>
              <a:gd name="connsiteX3-49" fmla="*/ 1212783 w 1212783"/>
              <a:gd name="connsiteY3-50" fmla="*/ 164196 h 306050"/>
              <a:gd name="connsiteX4-51" fmla="*/ 1070929 w 1212783"/>
              <a:gd name="connsiteY4-52" fmla="*/ 306050 h 306050"/>
              <a:gd name="connsiteX5-53" fmla="*/ 1070929 w 1212783"/>
              <a:gd name="connsiteY5-54" fmla="*/ 235123 h 306050"/>
              <a:gd name="connsiteX6-55" fmla="*/ 0 w 1212783"/>
              <a:gd name="connsiteY6-56" fmla="*/ 235123 h 306050"/>
              <a:gd name="connsiteX0-57" fmla="*/ 0 w 1212783"/>
              <a:gd name="connsiteY0-58" fmla="*/ 235123 h 306050"/>
              <a:gd name="connsiteX1-59" fmla="*/ 1070929 w 1212783"/>
              <a:gd name="connsiteY1-60" fmla="*/ 93269 h 306050"/>
              <a:gd name="connsiteX2-61" fmla="*/ 1070929 w 1212783"/>
              <a:gd name="connsiteY2-62" fmla="*/ 22342 h 306050"/>
              <a:gd name="connsiteX3-63" fmla="*/ 1212783 w 1212783"/>
              <a:gd name="connsiteY3-64" fmla="*/ 164196 h 306050"/>
              <a:gd name="connsiteX4-65" fmla="*/ 1070929 w 1212783"/>
              <a:gd name="connsiteY4-66" fmla="*/ 306050 h 306050"/>
              <a:gd name="connsiteX5-67" fmla="*/ 1070929 w 1212783"/>
              <a:gd name="connsiteY5-68" fmla="*/ 235123 h 306050"/>
              <a:gd name="connsiteX6-69" fmla="*/ 0 w 1212783"/>
              <a:gd name="connsiteY6-70" fmla="*/ 235123 h 306050"/>
              <a:gd name="connsiteX0-71" fmla="*/ 0 w 1212783"/>
              <a:gd name="connsiteY0-72" fmla="*/ 235123 h 306050"/>
              <a:gd name="connsiteX1-73" fmla="*/ 1070929 w 1212783"/>
              <a:gd name="connsiteY1-74" fmla="*/ 93269 h 306050"/>
              <a:gd name="connsiteX2-75" fmla="*/ 1070929 w 1212783"/>
              <a:gd name="connsiteY2-76" fmla="*/ 22342 h 306050"/>
              <a:gd name="connsiteX3-77" fmla="*/ 1212783 w 1212783"/>
              <a:gd name="connsiteY3-78" fmla="*/ 164196 h 306050"/>
              <a:gd name="connsiteX4-79" fmla="*/ 1070929 w 1212783"/>
              <a:gd name="connsiteY4-80" fmla="*/ 306050 h 306050"/>
              <a:gd name="connsiteX5-81" fmla="*/ 1070929 w 1212783"/>
              <a:gd name="connsiteY5-82" fmla="*/ 235123 h 306050"/>
              <a:gd name="connsiteX6-83" fmla="*/ 0 w 1212783"/>
              <a:gd name="connsiteY6-84" fmla="*/ 235123 h 306050"/>
              <a:gd name="connsiteX0-85" fmla="*/ 0 w 1212783"/>
              <a:gd name="connsiteY0-86" fmla="*/ 235123 h 369778"/>
              <a:gd name="connsiteX1-87" fmla="*/ 1070929 w 1212783"/>
              <a:gd name="connsiteY1-88" fmla="*/ 93269 h 369778"/>
              <a:gd name="connsiteX2-89" fmla="*/ 1070929 w 1212783"/>
              <a:gd name="connsiteY2-90" fmla="*/ 22342 h 369778"/>
              <a:gd name="connsiteX3-91" fmla="*/ 1212783 w 1212783"/>
              <a:gd name="connsiteY3-92" fmla="*/ 164196 h 369778"/>
              <a:gd name="connsiteX4-93" fmla="*/ 1070929 w 1212783"/>
              <a:gd name="connsiteY4-94" fmla="*/ 306050 h 369778"/>
              <a:gd name="connsiteX5-95" fmla="*/ 1070929 w 1212783"/>
              <a:gd name="connsiteY5-96" fmla="*/ 235123 h 369778"/>
              <a:gd name="connsiteX6-97" fmla="*/ 0 w 1212783"/>
              <a:gd name="connsiteY6-98" fmla="*/ 235123 h 369778"/>
              <a:gd name="connsiteX0-99" fmla="*/ 0 w 1212783"/>
              <a:gd name="connsiteY0-100" fmla="*/ 212781 h 347436"/>
              <a:gd name="connsiteX1-101" fmla="*/ 1070929 w 1212783"/>
              <a:gd name="connsiteY1-102" fmla="*/ 70927 h 347436"/>
              <a:gd name="connsiteX2-103" fmla="*/ 1070929 w 1212783"/>
              <a:gd name="connsiteY2-104" fmla="*/ 0 h 347436"/>
              <a:gd name="connsiteX3-105" fmla="*/ 1212783 w 1212783"/>
              <a:gd name="connsiteY3-106" fmla="*/ 141854 h 347436"/>
              <a:gd name="connsiteX4-107" fmla="*/ 1070929 w 1212783"/>
              <a:gd name="connsiteY4-108" fmla="*/ 283708 h 347436"/>
              <a:gd name="connsiteX5-109" fmla="*/ 1070929 w 1212783"/>
              <a:gd name="connsiteY5-110" fmla="*/ 212781 h 347436"/>
              <a:gd name="connsiteX6-111" fmla="*/ 0 w 1212783"/>
              <a:gd name="connsiteY6-112" fmla="*/ 212781 h 3474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12783" h="347436">
                <a:moveTo>
                  <a:pt x="0" y="212781"/>
                </a:moveTo>
                <a:cubicBezTo>
                  <a:pt x="437229" y="426828"/>
                  <a:pt x="713953" y="118212"/>
                  <a:pt x="1070929" y="70927"/>
                </a:cubicBezTo>
                <a:lnTo>
                  <a:pt x="1070929" y="0"/>
                </a:lnTo>
                <a:lnTo>
                  <a:pt x="1212783" y="141854"/>
                </a:lnTo>
                <a:lnTo>
                  <a:pt x="1070929" y="283708"/>
                </a:lnTo>
                <a:lnTo>
                  <a:pt x="1070929" y="212781"/>
                </a:lnTo>
                <a:cubicBezTo>
                  <a:pt x="713953" y="212781"/>
                  <a:pt x="490703" y="515755"/>
                  <a:pt x="0" y="21278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7472524" y="2206574"/>
            <a:ext cx="21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机体</a:t>
            </a:r>
            <a:r>
              <a:rPr lang="en-US" altLang="zh-CN" sz="2400"/>
              <a:t>PH</a:t>
            </a:r>
            <a:r>
              <a:rPr lang="zh-CN" altLang="en-US" sz="2400"/>
              <a:t>会发生怎样的变化？</a:t>
            </a:r>
          </a:p>
        </p:txBody>
      </p:sp>
      <p:sp>
        <p:nvSpPr>
          <p:cNvPr id="47" name="文本框 46"/>
          <p:cNvSpPr txBox="1"/>
          <p:nvPr>
            <p:custDataLst>
              <p:tags r:id="rId10"/>
            </p:custDataLst>
          </p:nvPr>
        </p:nvSpPr>
        <p:spPr>
          <a:xfrm>
            <a:off x="7472524" y="3117962"/>
            <a:ext cx="218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实践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1.</a:t>
            </a:r>
            <a:r>
              <a:rPr lang="zh-CN" altLang="en-US" sz="2800" b="1">
                <a:latin typeface="+mn-ea"/>
              </a:rPr>
              <a:t>实验目的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94856" y="3587768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2.</a:t>
            </a:r>
            <a:r>
              <a:rPr lang="zh-CN" altLang="en-US" sz="2800" b="1">
                <a:latin typeface="+mn-ea"/>
              </a:rPr>
              <a:t>实验原理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94855" y="2261383"/>
            <a:ext cx="105250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通过比较自来水、缓冲液和肝匀浆在加入酸或碱后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的变化，推测生物体是如何维持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pH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稳定的。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94856" y="4110988"/>
            <a:ext cx="1080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在溶液中加入酸或碱，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缓冲对</a:t>
            </a:r>
            <a:r>
              <a:rPr lang="zh-CN" altLang="en-US" sz="28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（如：</a:t>
            </a:r>
            <a:r>
              <a:rPr lang="en-US" altLang="zh-CN" sz="28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HPO</a:t>
            </a:r>
            <a:r>
              <a:rPr lang="en-US" altLang="zh-CN" sz="2800" baseline="-250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en-US" altLang="zh-CN" sz="2800" baseline="300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2-</a:t>
            </a:r>
            <a:r>
              <a:rPr lang="en-US" altLang="zh-CN" sz="28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/H</a:t>
            </a:r>
            <a:r>
              <a:rPr lang="en-US" altLang="zh-CN" sz="2800" baseline="-250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8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PO</a:t>
            </a:r>
            <a:r>
              <a:rPr lang="en-US" altLang="zh-CN" sz="2800" baseline="-250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en-US" altLang="zh-CN" sz="2800" baseline="300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2800">
                <a:solidFill>
                  <a:srgbClr val="2958AC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）能使溶液pH的变化减弱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；与自来水相比，生物组织匀浆更类似于缓冲液。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94856" y="5253121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3.</a:t>
            </a:r>
            <a:r>
              <a:rPr lang="zh-CN" altLang="en-US" sz="2800" b="1">
                <a:latin typeface="+mn-ea"/>
              </a:rPr>
              <a:t>实验变量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94855" y="586895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+mn-ea"/>
              </a:rPr>
              <a:t>自变量：</a:t>
            </a: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103526" y="5868955"/>
            <a:ext cx="1976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试剂种类</a:t>
            </a: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303925" y="586895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+mn-ea"/>
              </a:rPr>
              <a:t>因变量：</a:t>
            </a: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712596" y="5868955"/>
            <a:ext cx="1976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pH</a:t>
            </a:r>
            <a:r>
              <a:rPr lang="zh-CN" altLang="en-US" sz="28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的变化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>
            <p:custDataLst>
              <p:tags r:id="rId1"/>
            </p:custDataLst>
          </p:nvPr>
        </p:nvSpPr>
        <p:spPr>
          <a:xfrm>
            <a:off x="125283" y="334586"/>
            <a:ext cx="569573" cy="553996"/>
          </a:xfrm>
          <a:prstGeom prst="homePlate">
            <a:avLst/>
          </a:prstGeom>
          <a:noFill/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rtl="0" latinLnBrk="1" hangingPunct="0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Roboto Bk" pitchFamily="2" charset="0"/>
              </a:rPr>
              <a:t>一</a:t>
            </a:r>
          </a:p>
        </p:txBody>
      </p:sp>
      <p:sp>
        <p:nvSpPr>
          <p:cNvPr id="3" name="Shape 120"/>
          <p:cNvSpPr/>
          <p:nvPr>
            <p:custDataLst>
              <p:tags r:id="rId2"/>
            </p:custDataLst>
          </p:nvPr>
        </p:nvSpPr>
        <p:spPr>
          <a:xfrm>
            <a:off x="984792" y="389300"/>
            <a:ext cx="287258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t">
            <a:spAutoFit/>
          </a:bodyPr>
          <a:lstStyle>
            <a:lvl1pPr>
              <a:defRPr b="1">
                <a:solidFill>
                  <a:srgbClr val="B61C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zh-CN" alt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OPPOSans B" panose="00020600040101010101" pitchFamily="18" charset="-122"/>
              </a:rPr>
              <a:t>内环境的动态变化</a:t>
            </a:r>
            <a:endParaRPr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03431" y="1103846"/>
            <a:ext cx="875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（一）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【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探究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·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实践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】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模拟生物体维持</a:t>
            </a:r>
            <a:r>
              <a:rPr kumimoji="0" lang="en-US" altLang="zh-CN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pH</a:t>
            </a:r>
            <a:r>
              <a:rPr kumimoji="0" lang="zh-CN" altLang="en-US" sz="2800" i="0" u="none" strike="noStrike" kern="1200" cap="none" spc="36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的稳定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94856" y="1773936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+mn-ea"/>
              </a:rPr>
              <a:t>4.</a:t>
            </a:r>
            <a:r>
              <a:rPr lang="zh-CN" altLang="en-US" sz="2800" b="1">
                <a:latin typeface="+mn-ea"/>
              </a:rPr>
              <a:t>实验材料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67" b="96667" l="800" r="97200">
                        <a14:foregroundMark x1="42933" y1="10133" x2="42933" y2="10133"/>
                        <a14:foregroundMark x1="32267" y1="7733" x2="32267" y2="7733"/>
                        <a14:foregroundMark x1="26800" y1="9600" x2="26800" y2="9600"/>
                        <a14:foregroundMark x1="42933" y1="7600" x2="42933" y2="7600"/>
                        <a14:foregroundMark x1="8667" y1="75733" x2="5733" y2="81467"/>
                        <a14:foregroundMark x1="933" y1="85333" x2="933" y2="85333"/>
                        <a14:foregroundMark x1="24133" y1="93333" x2="32267" y2="93467"/>
                        <a14:foregroundMark x1="93333" y1="87733" x2="92933" y2="83467"/>
                        <a14:foregroundMark x1="77467" y1="7200" x2="77467" y2="7200"/>
                        <a14:foregroundMark x1="67067" y1="6267" x2="67067" y2="6267"/>
                        <a14:foregroundMark x1="35333" y1="5867" x2="35333" y2="5867"/>
                        <a14:foregroundMark x1="66800" y1="5867" x2="66800" y2="5867"/>
                        <a14:foregroundMark x1="60400" y1="95333" x2="65067" y2="95333"/>
                        <a14:foregroundMark x1="32933" y1="96667" x2="32267" y2="96667"/>
                        <a14:foregroundMark x1="97200" y1="91067" x2="97200" y2="9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373" y="2035546"/>
            <a:ext cx="38481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216273" y="6083480"/>
            <a:ext cx="145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+mn-ea"/>
              </a:rPr>
              <a:t>防护手套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NTIzNTM4ZGIwYWI0NTZjMzk0Y2ViYTI1ODRkMjJlNDYifQ=="/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KSO_WPP_MARK_KEY" val="d0d7bead-1937-498a-8b6d-417ebed52cd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9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9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0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1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2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3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4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5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6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7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6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9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0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1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2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3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4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5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6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7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7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9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0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1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2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3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4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5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6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7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8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9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0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1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2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3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4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5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6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7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9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9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0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1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2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3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4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5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6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7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2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9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0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1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2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3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4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5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6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7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0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9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0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1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2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3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4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5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6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7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1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9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0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1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2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3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4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5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6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7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8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9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0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1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2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3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4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5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6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7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9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9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0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1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2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3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4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5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6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7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0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9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0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1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2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3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4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5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6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7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1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9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0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1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2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3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4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5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6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7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4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9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0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1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2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3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4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5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6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7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2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9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0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1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2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3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4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5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6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7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3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9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0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1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2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3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4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5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6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7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0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9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0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1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2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3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4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5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6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7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1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9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0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1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2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3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4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5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6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7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2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9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0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1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2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3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4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5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6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7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3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9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0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1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2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3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4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5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6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7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4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9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0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1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2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3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4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5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6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7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5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9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0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1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2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3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4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5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6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7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6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9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0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1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2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3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4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5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6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7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7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9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0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1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2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3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4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5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6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7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8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9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0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1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2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3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4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5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6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7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9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9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0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1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2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3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4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5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6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7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8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9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0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1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2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3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4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5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6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7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9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9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0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1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2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3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4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5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6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7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0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9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0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1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2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3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4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5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6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7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1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9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0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1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2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3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4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5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6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7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0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9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0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1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2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3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4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5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6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7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1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9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0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1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2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3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4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5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6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7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2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9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0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1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2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3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4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5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6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7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3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9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0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1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2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3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4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5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6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7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4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9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0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1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2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3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4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5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6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7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5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9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0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1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2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3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4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5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6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7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6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9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0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1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2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7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8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9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0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1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7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2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3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4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5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6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7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8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9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0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3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2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3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4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5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6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7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8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9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1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4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8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3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0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1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2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3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4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5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6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5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8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9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0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1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2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3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4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5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6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6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8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9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0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1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2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3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4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5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6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7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8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9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0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1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2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3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4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5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6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8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8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9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0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1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2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3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4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5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6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9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8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9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0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1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2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3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4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5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6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4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8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9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0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1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2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3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4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5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6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7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8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9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0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1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2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3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4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5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6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0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8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9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0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1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2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3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4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5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6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3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8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9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0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1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2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3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4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5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6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6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8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9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0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1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2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3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4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5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6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9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8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9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0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1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2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3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4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5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6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0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8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9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0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1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2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3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4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5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6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1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8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9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0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1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2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3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4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5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6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7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8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9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0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1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2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3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4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5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6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8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8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9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0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1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2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3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4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5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6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4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8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9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0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1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2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3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4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5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6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5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8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9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0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1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2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3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4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5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6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1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8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9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0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1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2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3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4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5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6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2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8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9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0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1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2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3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4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5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6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8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8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9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0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1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2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3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4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5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6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9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8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9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0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1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2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3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4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5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6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5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8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9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0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1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2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3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4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5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6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6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8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9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0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1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2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3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4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5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6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0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8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9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0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1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2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3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4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5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6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8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8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9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0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1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2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3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4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5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6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9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8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9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0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1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2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3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4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5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6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0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8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9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0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1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2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3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4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5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6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1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8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9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0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1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2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3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4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5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6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2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8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9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0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1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2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3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4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5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6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3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8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9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0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1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2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3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4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5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6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1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8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9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0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1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2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3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4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5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6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2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8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9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0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1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2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3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4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5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6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3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8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9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0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1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2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3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4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5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6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4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8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9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0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1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2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3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4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5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6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5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8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9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0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1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2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3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4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5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6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6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8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9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0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6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7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8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9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0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7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2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3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4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5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6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7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8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9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0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8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2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3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4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5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6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7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8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9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0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9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1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2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3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4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5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6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7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8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9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0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6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7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5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6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7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8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9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3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1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2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3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6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7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8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9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2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4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4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4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5"/>
</p:tagLst>
</file>

<file path=ppt/tags/tag1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1"/>
</p:tagLst>
</file>

<file path=ppt/tags/tag1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2"/>
</p:tagLst>
</file>

<file path=ppt/tags/tag1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4"/>
</p:tagLst>
</file>

<file path=ppt/tags/tag1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5"/>
</p:tagLst>
</file>

<file path=ppt/tags/tag1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5"/>
</p:tagLst>
</file>

<file path=ppt/tags/tag1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1"/>
</p:tagLst>
</file>

<file path=ppt/tags/tag1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9"/>
</p:tagLst>
</file>

<file path=ppt/tags/tag1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7"/>
</p:tagLst>
</file>

<file path=ppt/tags/tag1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8"/>
</p:tagLst>
</file>

<file path=ppt/tags/tag1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6"/>
</p:tagLst>
</file>

<file path=ppt/tags/tag1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0"/>
</p:tagLst>
</file>

<file path=ppt/tags/tag1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1"/>
</p:tagLst>
</file>

<file path=ppt/tags/tag1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7"/>
</p:tagLst>
</file>

<file path=ppt/tags/tag1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9"/>
</p:tagLst>
</file>

<file path=ppt/tags/tag1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2"/>
</p:tagLst>
</file>

<file path=ppt/tags/tag1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3"/>
</p:tagLst>
</file>

<file path=ppt/tags/tag1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1"/>
</p:tagLst>
</file>

<file path=ppt/tags/tag1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4"/>
</p:tagLst>
</file>

<file path=ppt/tags/tag1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7"/>
</p:tagLst>
</file>

<file path=ppt/tags/tag1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1"/>
</p:tagLst>
</file>

<file path=ppt/tags/tag1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2"/>
</p:tagLst>
</file>

<file path=ppt/tags/tag1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1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3"/>
</p:tagLst>
</file>

<file path=ppt/tags/tag1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9"/>
</p:tagLst>
</file>

<file path=ppt/tags/tag1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0"/>
</p:tagLst>
</file>

<file path=ppt/tags/tag1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1"/>
</p:tagLst>
</file>

<file path=ppt/tags/tag1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2"/>
</p:tagLst>
</file>

<file path=ppt/tags/tag1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3"/>
</p:tagLst>
</file>

<file path=ppt/tags/tag1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1"/>
</p:tagLst>
</file>

<file path=ppt/tags/tag1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5"/>
</p:tagLst>
</file>

<file path=ppt/tags/tag1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6"/>
</p:tagLst>
</file>

<file path=ppt/tags/tag1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7"/>
</p:tagLst>
</file>

<file path=ppt/tags/tag1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8"/>
</p:tagLst>
</file>

<file path=ppt/tags/tag1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9"/>
</p:tagLst>
</file>

<file path=ppt/tags/tag1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0"/>
</p:tagLst>
</file>

<file path=ppt/tags/tag1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6"/>
</p:tagLst>
</file>

<file path=ppt/tags/tag1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7"/>
</p:tagLst>
</file>

<file path=ppt/tags/tag1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8"/>
</p:tagLst>
</file>

<file path=ppt/tags/tag1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2"/>
</p:tagLst>
</file>

<file path=ppt/tags/tag1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6"/>
</p:tagLst>
</file>

<file path=ppt/tags/tag1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7"/>
</p:tagLst>
</file>

<file path=ppt/tags/tag1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8"/>
</p:tagLst>
</file>

<file path=ppt/tags/tag1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2"/>
</p:tagLst>
</file>

<file path=ppt/tags/tag1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3"/>
</p:tagLst>
</file>

<file path=ppt/tags/tag1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1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1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5"/>
</p:tagLst>
</file>

<file path=ppt/tags/tag1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6"/>
</p:tagLst>
</file>

<file path=ppt/tags/tag1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3"/>
</p:tagLst>
</file>

<file path=ppt/tags/tag1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1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9"/>
</p:tagLst>
</file>

<file path=ppt/tags/tag1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0"/>
</p:tagLst>
</file>

<file path=ppt/tags/tag1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1"/>
</p:tagLst>
</file>

<file path=ppt/tags/tag1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9"/>
</p:tagLst>
</file>

<file path=ppt/tags/tag1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0"/>
</p:tagLst>
</file>

<file path=ppt/tags/tag1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8"/>
</p:tagLst>
</file>

<file path=ppt/tags/tag1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9"/>
</p:tagLst>
</file>

<file path=ppt/tags/tag1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0"/>
</p:tagLst>
</file>

<file path=ppt/tags/tag1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4"/>
</p:tagLst>
</file>

<file path=ppt/tags/tag1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2"/>
</p:tagLst>
</file>

<file path=ppt/tags/tag1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3"/>
</p:tagLst>
</file>

<file path=ppt/tags/tag1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4"/>
</p:tagLst>
</file>

<file path=ppt/tags/tag1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5"/>
</p:tagLst>
</file>

<file path=ppt/tags/tag1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1"/>
</p:tagLst>
</file>

<file path=ppt/tags/tag1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7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8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  <p:tag name="KSO_WM_UNIT_TABLE_BEAUTIFY" val="smartTable{0ccf46d4-3106-4818-86c3-1f2b0eb9a642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9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  <p:tag name="KSO_WM_UNIT_TABLE_BEAUTIFY" val="smartTable{0ccf46d4-3106-4818-86c3-1f2b0eb9a642}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  <p:tag name="KSO_WM_UNIT_TABLE_BEAUTIFY" val="smartTable{0ccf46d4-3106-4818-86c3-1f2b0eb9a642}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0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2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  <p:tag name="KSO_WM_UNIT_TABLE_BEAUTIFY" val="smartTable{0ccf46d4-3106-4818-86c3-1f2b0eb9a642}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2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6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9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0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4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7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8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5"/>
  <p:tag name="MH" val="20170703163347"/>
  <p:tag name="MH_LIBRARY" val="GRAPHIC"/>
  <p:tag name="MH_ORDER" val="1"/>
  <p:tag name="MH_TYPE" val="Other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0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6"/>
  <p:tag name="MH" val="20170703163347"/>
  <p:tag name="MH_LIBRARY" val="GRAPHIC"/>
  <p:tag name="MH_ORDER" val="2"/>
  <p:tag name="MH_TYPE" val="Other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9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7"/>
  <p:tag name="MH" val="20170703163347"/>
  <p:tag name="MH_LIBRARY" val="GRAPHIC"/>
  <p:tag name="MH_ORDER" val="3"/>
  <p:tag name="MH_TYPE" val="Other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4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8"/>
  <p:tag name="MH" val="20170703163347"/>
  <p:tag name="MH_LIBRARY" val="GRAPHIC"/>
  <p:tag name="MH_ORDER" val="4"/>
  <p:tag name="MH_TYPE" val="Other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8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9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9"/>
  <p:tag name="MH" val="20170703163347"/>
  <p:tag name="MH_LIBRARY" val="GRAPHIC"/>
  <p:tag name="MH_ORDER" val="5"/>
  <p:tag name="MH_TYPE" val="Other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3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4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5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2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0"/>
  <p:tag name="MH" val="20170703163347"/>
  <p:tag name="MH_LIBRARY" val="GRAPHIC"/>
  <p:tag name="MH_ORDER" val="6"/>
  <p:tag name="MH_TYPE" val="Other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4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5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8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9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1"/>
  <p:tag name="MH" val="20170703163347"/>
  <p:tag name="MH_LIBRARY" val="GRAPHIC"/>
  <p:tag name="MH_ORDER" val="7"/>
  <p:tag name="MH_TYPE" val="Other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3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9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4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7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8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2"/>
  <p:tag name="MH" val="20170703163347"/>
  <p:tag name="MH_LIBRARY" val="GRAPHIC"/>
  <p:tag name="MH_ORDER" val="8"/>
  <p:tag name="MH_TYPE" val="Other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4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3"/>
  <p:tag name="MH" val="20170703163347"/>
  <p:tag name="MH_LIBRARY" val="GRAPHIC"/>
  <p:tag name="MH_ORDER" val="9"/>
  <p:tag name="MH_TYPE" val="Other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0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2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4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4"/>
  <p:tag name="MH" val="20170703163347"/>
  <p:tag name="MH_LIBRARY" val="GRAPHIC"/>
  <p:tag name="MH_ORDER" val="10"/>
  <p:tag name="MH_TYPE" val="Other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2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3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4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5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6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7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9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0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2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3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4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5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6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7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6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9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0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1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2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3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4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5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7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9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9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0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3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4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5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6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7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2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9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0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2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3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4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5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6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7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3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9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0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2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3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4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5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6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7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4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9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0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2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3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4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5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6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0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9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2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3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4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5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6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7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1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9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0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2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3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4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5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6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7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7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9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7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8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9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9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0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8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3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4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5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6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7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8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9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9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0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5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3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4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7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6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3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4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5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6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7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7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9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2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3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4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8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0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1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2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3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4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5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6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9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8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9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0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2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3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4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5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6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0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8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9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0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1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2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3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4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5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6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8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9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0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2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3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4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5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6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2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8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9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0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1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2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3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4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5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6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3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8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9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0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1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2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3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4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5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6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4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8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9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0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1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2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3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4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5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6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5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8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9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0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1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2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3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4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5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6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6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8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9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0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1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2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3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4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5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6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7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8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5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6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7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7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8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9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5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3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4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5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5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6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7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3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1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2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3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3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9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0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1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2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5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6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7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3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1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2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3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4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6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7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8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5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1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2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3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0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1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8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3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5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6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7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8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9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0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6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6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8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8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0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3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4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5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6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7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3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7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5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6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7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9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0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1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9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0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4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4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5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6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7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1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2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8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9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0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5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2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3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4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5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6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9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0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1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2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6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8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4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5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6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8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9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  <p:tag name="KSO_WM_UNIT_PLACING_PICTURE_USER_VIEWPORT" val="{&quot;height&quot;:7959.615748031496,&quot;width&quot;:12297.623622047244}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0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7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2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3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9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0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4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5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4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5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6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0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2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3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4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5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6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7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8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9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8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1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3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4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2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3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4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5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6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7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8"/>
</p:tagLst>
</file>

<file path=ppt/theme/theme1.xml><?xml version="1.0" encoding="utf-8"?>
<a:theme xmlns:a="http://schemas.openxmlformats.org/drawingml/2006/main" name="学生物真有范2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Roboto"/>
        <a:ea typeface="思源黑体 CN Heavy"/>
        <a:cs typeface="Arial"/>
      </a:majorFont>
      <a:minorFont>
        <a:latin typeface="Roboto"/>
        <a:ea typeface="思源黑体 CN Regular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学生物真有范1">
  <a:themeElements>
    <a:clrScheme name="三顿配色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454A"/>
      </a:accent1>
      <a:accent2>
        <a:srgbClr val="3E4E9B"/>
      </a:accent2>
      <a:accent3>
        <a:srgbClr val="4D8ED9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自定义 2">
      <a:majorFont>
        <a:latin typeface="Roboto"/>
        <a:ea typeface="思源黑体 CN Heavy"/>
        <a:cs typeface="Arial"/>
      </a:majorFont>
      <a:minorFont>
        <a:latin typeface="Roboto"/>
        <a:ea typeface="思源黑体 CN Regular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8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2288</Words>
  <Application>Microsoft Office PowerPoint</Application>
  <PresentationFormat>宽屏</PresentationFormat>
  <Paragraphs>563</Paragraphs>
  <Slides>38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64" baseType="lpstr">
      <vt:lpstr>黑体</vt:lpstr>
      <vt:lpstr>微软雅黑 Light</vt:lpstr>
      <vt:lpstr>Calibri</vt:lpstr>
      <vt:lpstr>楷体_GB2312</vt:lpstr>
      <vt:lpstr>Roboto</vt:lpstr>
      <vt:lpstr>华文中宋</vt:lpstr>
      <vt:lpstr>OPPOSans H</vt:lpstr>
      <vt:lpstr>思源黑体 CN Heavy</vt:lpstr>
      <vt:lpstr>思源宋体 CN Heavy</vt:lpstr>
      <vt:lpstr>华文行楷</vt:lpstr>
      <vt:lpstr>等线</vt:lpstr>
      <vt:lpstr>Heiti SC Light</vt:lpstr>
      <vt:lpstr>MS PGothic</vt:lpstr>
      <vt:lpstr>OPPOSans B</vt:lpstr>
      <vt:lpstr>思源黑体 CN Regular</vt:lpstr>
      <vt:lpstr>Roboto Bk</vt:lpstr>
      <vt:lpstr>Arial</vt:lpstr>
      <vt:lpstr>宋体</vt:lpstr>
      <vt:lpstr>Wingdings</vt:lpstr>
      <vt:lpstr>Times New Roman</vt:lpstr>
      <vt:lpstr>OPPOSans R</vt:lpstr>
      <vt:lpstr>微软雅黑</vt:lpstr>
      <vt:lpstr>楷体</vt:lpstr>
      <vt:lpstr>包图小白体</vt:lpstr>
      <vt:lpstr>学生物真有范2</vt:lpstr>
      <vt:lpstr>学生物真有范1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Windows User</cp:lastModifiedBy>
  <cp:revision>4</cp:revision>
  <cp:lastPrinted>2022-07-08T08:28:21Z</cp:lastPrinted>
  <dcterms:created xsi:type="dcterms:W3CDTF">2022-07-08T08:28:21Z</dcterms:created>
  <dcterms:modified xsi:type="dcterms:W3CDTF">2022-07-22T14:35:54Z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