
<file path=[Content_Types].xml><?xml version="1.0" encoding="utf-8"?>
<Types xmlns="http://schemas.openxmlformats.org/package/2006/content-types">
  <Default Extension="jpeg" ContentType="image/jpeg"/>
  <Default Extension="JPG" ContentType="image/.jpg"/>
  <Default Extension="png" ContentType="image/png"/>
  <Default Extension="emf" ContentType="image/x-em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tags/tag395.xml" ContentType="application/vnd.openxmlformats-officedocument.presentationml.tags+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00.xml" ContentType="application/vnd.openxmlformats-officedocument.presentationml.tags+xml"/>
  <Override PartName="/ppt/tags/tag401.xml" ContentType="application/vnd.openxmlformats-officedocument.presentationml.tags+xml"/>
  <Override PartName="/ppt/tags/tag402.xml" ContentType="application/vnd.openxmlformats-officedocument.presentationml.tags+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tags/tag406.xml" ContentType="application/vnd.openxmlformats-officedocument.presentationml.tags+xml"/>
  <Override PartName="/ppt/tags/tag407.xml" ContentType="application/vnd.openxmlformats-officedocument.presentationml.tags+xml"/>
  <Override PartName="/ppt/tags/tag408.xml" ContentType="application/vnd.openxmlformats-officedocument.presentationml.tags+xml"/>
  <Override PartName="/ppt/tags/tag409.xml" ContentType="application/vnd.openxmlformats-officedocument.presentationml.tags+xml"/>
  <Override PartName="/ppt/tags/tag41.xml" ContentType="application/vnd.openxmlformats-officedocument.presentationml.tags+xml"/>
  <Override PartName="/ppt/tags/tag410.xml" ContentType="application/vnd.openxmlformats-officedocument.presentationml.tags+xml"/>
  <Override PartName="/ppt/tags/tag411.xml" ContentType="application/vnd.openxmlformats-officedocument.presentationml.tags+xml"/>
  <Override PartName="/ppt/tags/tag412.xml" ContentType="application/vnd.openxmlformats-officedocument.presentationml.tags+xml"/>
  <Override PartName="/ppt/tags/tag413.xml" ContentType="application/vnd.openxmlformats-officedocument.presentationml.tags+xml"/>
  <Override PartName="/ppt/tags/tag414.xml" ContentType="application/vnd.openxmlformats-officedocument.presentationml.tags+xml"/>
  <Override PartName="/ppt/tags/tag415.xml" ContentType="application/vnd.openxmlformats-officedocument.presentationml.tags+xml"/>
  <Override PartName="/ppt/tags/tag416.xml" ContentType="application/vnd.openxmlformats-officedocument.presentationml.tags+xml"/>
  <Override PartName="/ppt/tags/tag417.xml" ContentType="application/vnd.openxmlformats-officedocument.presentationml.tags+xml"/>
  <Override PartName="/ppt/tags/tag418.xml" ContentType="application/vnd.openxmlformats-officedocument.presentationml.tags+xml"/>
  <Override PartName="/ppt/tags/tag419.xml" ContentType="application/vnd.openxmlformats-officedocument.presentationml.tags+xml"/>
  <Override PartName="/ppt/tags/tag42.xml" ContentType="application/vnd.openxmlformats-officedocument.presentationml.tags+xml"/>
  <Override PartName="/ppt/tags/tag420.xml" ContentType="application/vnd.openxmlformats-officedocument.presentationml.tags+xml"/>
  <Override PartName="/ppt/tags/tag421.xml" ContentType="application/vnd.openxmlformats-officedocument.presentationml.tags+xml"/>
  <Override PartName="/ppt/tags/tag422.xml" ContentType="application/vnd.openxmlformats-officedocument.presentationml.tags+xml"/>
  <Override PartName="/ppt/tags/tag423.xml" ContentType="application/vnd.openxmlformats-officedocument.presentationml.tags+xml"/>
  <Override PartName="/ppt/tags/tag424.xml" ContentType="application/vnd.openxmlformats-officedocument.presentationml.tags+xml"/>
  <Override PartName="/ppt/tags/tag425.xml" ContentType="application/vnd.openxmlformats-officedocument.presentationml.tags+xml"/>
  <Override PartName="/ppt/tags/tag426.xml" ContentType="application/vnd.openxmlformats-officedocument.presentationml.tags+xml"/>
  <Override PartName="/ppt/tags/tag427.xml" ContentType="application/vnd.openxmlformats-officedocument.presentationml.tags+xml"/>
  <Override PartName="/ppt/tags/tag428.xml" ContentType="application/vnd.openxmlformats-officedocument.presentationml.tags+xml"/>
  <Override PartName="/ppt/tags/tag429.xml" ContentType="application/vnd.openxmlformats-officedocument.presentationml.tags+xml"/>
  <Override PartName="/ppt/tags/tag43.xml" ContentType="application/vnd.openxmlformats-officedocument.presentationml.tags+xml"/>
  <Override PartName="/ppt/tags/tag430.xml" ContentType="application/vnd.openxmlformats-officedocument.presentationml.tags+xml"/>
  <Override PartName="/ppt/tags/tag431.xml" ContentType="application/vnd.openxmlformats-officedocument.presentationml.tags+xml"/>
  <Override PartName="/ppt/tags/tag432.xml" ContentType="application/vnd.openxmlformats-officedocument.presentationml.tags+xml"/>
  <Override PartName="/ppt/tags/tag433.xml" ContentType="application/vnd.openxmlformats-officedocument.presentationml.tags+xml"/>
  <Override PartName="/ppt/tags/tag434.xml" ContentType="application/vnd.openxmlformats-officedocument.presentationml.tags+xml"/>
  <Override PartName="/ppt/tags/tag435.xml" ContentType="application/vnd.openxmlformats-officedocument.presentationml.tags+xml"/>
  <Override PartName="/ppt/tags/tag436.xml" ContentType="application/vnd.openxmlformats-officedocument.presentationml.tags+xml"/>
  <Override PartName="/ppt/tags/tag437.xml" ContentType="application/vnd.openxmlformats-officedocument.presentationml.tags+xml"/>
  <Override PartName="/ppt/tags/tag438.xml" ContentType="application/vnd.openxmlformats-officedocument.presentationml.tags+xml"/>
  <Override PartName="/ppt/tags/tag439.xml" ContentType="application/vnd.openxmlformats-officedocument.presentationml.tags+xml"/>
  <Override PartName="/ppt/tags/tag44.xml" ContentType="application/vnd.openxmlformats-officedocument.presentationml.tags+xml"/>
  <Override PartName="/ppt/tags/tag440.xml" ContentType="application/vnd.openxmlformats-officedocument.presentationml.tags+xml"/>
  <Override PartName="/ppt/tags/tag441.xml" ContentType="application/vnd.openxmlformats-officedocument.presentationml.tags+xml"/>
  <Override PartName="/ppt/tags/tag442.xml" ContentType="application/vnd.openxmlformats-officedocument.presentationml.tags+xml"/>
  <Override PartName="/ppt/tags/tag443.xml" ContentType="application/vnd.openxmlformats-officedocument.presentationml.tags+xml"/>
  <Override PartName="/ppt/tags/tag444.xml" ContentType="application/vnd.openxmlformats-officedocument.presentationml.tags+xml"/>
  <Override PartName="/ppt/tags/tag445.xml" ContentType="application/vnd.openxmlformats-officedocument.presentationml.tags+xml"/>
  <Override PartName="/ppt/tags/tag446.xml" ContentType="application/vnd.openxmlformats-officedocument.presentationml.tags+xml"/>
  <Override PartName="/ppt/tags/tag447.xml" ContentType="application/vnd.openxmlformats-officedocument.presentationml.tags+xml"/>
  <Override PartName="/ppt/tags/tag448.xml" ContentType="application/vnd.openxmlformats-officedocument.presentationml.tags+xml"/>
  <Override PartName="/ppt/tags/tag449.xml" ContentType="application/vnd.openxmlformats-officedocument.presentationml.tags+xml"/>
  <Override PartName="/ppt/tags/tag45.xml" ContentType="application/vnd.openxmlformats-officedocument.presentationml.tags+xml"/>
  <Override PartName="/ppt/tags/tag450.xml" ContentType="application/vnd.openxmlformats-officedocument.presentationml.tags+xml"/>
  <Override PartName="/ppt/tags/tag451.xml" ContentType="application/vnd.openxmlformats-officedocument.presentationml.tags+xml"/>
  <Override PartName="/ppt/tags/tag452.xml" ContentType="application/vnd.openxmlformats-officedocument.presentationml.tags+xml"/>
  <Override PartName="/ppt/tags/tag453.xml" ContentType="application/vnd.openxmlformats-officedocument.presentationml.tags+xml"/>
  <Override PartName="/ppt/tags/tag454.xml" ContentType="application/vnd.openxmlformats-officedocument.presentationml.tags+xml"/>
  <Override PartName="/ppt/tags/tag455.xml" ContentType="application/vnd.openxmlformats-officedocument.presentationml.tags+xml"/>
  <Override PartName="/ppt/tags/tag456.xml" ContentType="application/vnd.openxmlformats-officedocument.presentationml.tags+xml"/>
  <Override PartName="/ppt/tags/tag457.xml" ContentType="application/vnd.openxmlformats-officedocument.presentationml.tags+xml"/>
  <Override PartName="/ppt/tags/tag458.xml" ContentType="application/vnd.openxmlformats-officedocument.presentationml.tags+xml"/>
  <Override PartName="/ppt/tags/tag459.xml" ContentType="application/vnd.openxmlformats-officedocument.presentationml.tags+xml"/>
  <Override PartName="/ppt/tags/tag46.xml" ContentType="application/vnd.openxmlformats-officedocument.presentationml.tags+xml"/>
  <Override PartName="/ppt/tags/tag460.xml" ContentType="application/vnd.openxmlformats-officedocument.presentationml.tags+xml"/>
  <Override PartName="/ppt/tags/tag461.xml" ContentType="application/vnd.openxmlformats-officedocument.presentationml.tags+xml"/>
  <Override PartName="/ppt/tags/tag462.xml" ContentType="application/vnd.openxmlformats-officedocument.presentationml.tags+xml"/>
  <Override PartName="/ppt/tags/tag463.xml" ContentType="application/vnd.openxmlformats-officedocument.presentationml.tags+xml"/>
  <Override PartName="/ppt/tags/tag464.xml" ContentType="application/vnd.openxmlformats-officedocument.presentationml.tags+xml"/>
  <Override PartName="/ppt/tags/tag465.xml" ContentType="application/vnd.openxmlformats-officedocument.presentationml.tags+xml"/>
  <Override PartName="/ppt/tags/tag466.xml" ContentType="application/vnd.openxmlformats-officedocument.presentationml.tags+xml"/>
  <Override PartName="/ppt/tags/tag467.xml" ContentType="application/vnd.openxmlformats-officedocument.presentationml.tags+xml"/>
  <Override PartName="/ppt/tags/tag468.xml" ContentType="application/vnd.openxmlformats-officedocument.presentationml.tags+xml"/>
  <Override PartName="/ppt/tags/tag469.xml" ContentType="application/vnd.openxmlformats-officedocument.presentationml.tags+xml"/>
  <Override PartName="/ppt/tags/tag47.xml" ContentType="application/vnd.openxmlformats-officedocument.presentationml.tags+xml"/>
  <Override PartName="/ppt/tags/tag470.xml" ContentType="application/vnd.openxmlformats-officedocument.presentationml.tags+xml"/>
  <Override PartName="/ppt/tags/tag471.xml" ContentType="application/vnd.openxmlformats-officedocument.presentationml.tags+xml"/>
  <Override PartName="/ppt/tags/tag472.xml" ContentType="application/vnd.openxmlformats-officedocument.presentationml.tags+xml"/>
  <Override PartName="/ppt/tags/tag473.xml" ContentType="application/vnd.openxmlformats-officedocument.presentationml.tags+xml"/>
  <Override PartName="/ppt/tags/tag474.xml" ContentType="application/vnd.openxmlformats-officedocument.presentationml.tags+xml"/>
  <Override PartName="/ppt/tags/tag475.xml" ContentType="application/vnd.openxmlformats-officedocument.presentationml.tags+xml"/>
  <Override PartName="/ppt/tags/tag476.xml" ContentType="application/vnd.openxmlformats-officedocument.presentationml.tags+xml"/>
  <Override PartName="/ppt/tags/tag477.xml" ContentType="application/vnd.openxmlformats-officedocument.presentationml.tags+xml"/>
  <Override PartName="/ppt/tags/tag478.xml" ContentType="application/vnd.openxmlformats-officedocument.presentationml.tags+xml"/>
  <Override PartName="/ppt/tags/tag479.xml" ContentType="application/vnd.openxmlformats-officedocument.presentationml.tags+xml"/>
  <Override PartName="/ppt/tags/tag48.xml" ContentType="application/vnd.openxmlformats-officedocument.presentationml.tags+xml"/>
  <Override PartName="/ppt/tags/tag480.xml" ContentType="application/vnd.openxmlformats-officedocument.presentationml.tags+xml"/>
  <Override PartName="/ppt/tags/tag481.xml" ContentType="application/vnd.openxmlformats-officedocument.presentationml.tags+xml"/>
  <Override PartName="/ppt/tags/tag482.xml" ContentType="application/vnd.openxmlformats-officedocument.presentationml.tags+xml"/>
  <Override PartName="/ppt/tags/tag483.xml" ContentType="application/vnd.openxmlformats-officedocument.presentationml.tags+xml"/>
  <Override PartName="/ppt/tags/tag484.xml" ContentType="application/vnd.openxmlformats-officedocument.presentationml.tags+xml"/>
  <Override PartName="/ppt/tags/tag485.xml" ContentType="application/vnd.openxmlformats-officedocument.presentationml.tags+xml"/>
  <Override PartName="/ppt/tags/tag486.xml" ContentType="application/vnd.openxmlformats-officedocument.presentationml.tags+xml"/>
  <Override PartName="/ppt/tags/tag487.xml" ContentType="application/vnd.openxmlformats-officedocument.presentationml.tags+xml"/>
  <Override PartName="/ppt/tags/tag488.xml" ContentType="application/vnd.openxmlformats-officedocument.presentationml.tags+xml"/>
  <Override PartName="/ppt/tags/tag489.xml" ContentType="application/vnd.openxmlformats-officedocument.presentationml.tags+xml"/>
  <Override PartName="/ppt/tags/tag49.xml" ContentType="application/vnd.openxmlformats-officedocument.presentationml.tags+xml"/>
  <Override PartName="/ppt/tags/tag490.xml" ContentType="application/vnd.openxmlformats-officedocument.presentationml.tags+xml"/>
  <Override PartName="/ppt/tags/tag491.xml" ContentType="application/vnd.openxmlformats-officedocument.presentationml.tags+xml"/>
  <Override PartName="/ppt/tags/tag492.xml" ContentType="application/vnd.openxmlformats-officedocument.presentationml.tags+xml"/>
  <Override PartName="/ppt/tags/tag493.xml" ContentType="application/vnd.openxmlformats-officedocument.presentationml.tags+xml"/>
  <Override PartName="/ppt/tags/tag494.xml" ContentType="application/vnd.openxmlformats-officedocument.presentationml.tags+xml"/>
  <Override PartName="/ppt/tags/tag495.xml" ContentType="application/vnd.openxmlformats-officedocument.presentationml.tags+xml"/>
  <Override PartName="/ppt/tags/tag496.xml" ContentType="application/vnd.openxmlformats-officedocument.presentationml.tags+xml"/>
  <Override PartName="/ppt/tags/tag497.xml" ContentType="application/vnd.openxmlformats-officedocument.presentationml.tags+xml"/>
  <Override PartName="/ppt/tags/tag498.xml" ContentType="application/vnd.openxmlformats-officedocument.presentationml.tags+xml"/>
  <Override PartName="/ppt/tags/tag49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00.xml" ContentType="application/vnd.openxmlformats-officedocument.presentationml.tags+xml"/>
  <Override PartName="/ppt/tags/tag501.xml" ContentType="application/vnd.openxmlformats-officedocument.presentationml.tags+xml"/>
  <Override PartName="/ppt/tags/tag502.xml" ContentType="application/vnd.openxmlformats-officedocument.presentationml.tags+xml"/>
  <Override PartName="/ppt/tags/tag503.xml" ContentType="application/vnd.openxmlformats-officedocument.presentationml.tags+xml"/>
  <Override PartName="/ppt/tags/tag504.xml" ContentType="application/vnd.openxmlformats-officedocument.presentationml.tags+xml"/>
  <Override PartName="/ppt/tags/tag505.xml" ContentType="application/vnd.openxmlformats-officedocument.presentationml.tags+xml"/>
  <Override PartName="/ppt/tags/tag506.xml" ContentType="application/vnd.openxmlformats-officedocument.presentationml.tags+xml"/>
  <Override PartName="/ppt/tags/tag507.xml" ContentType="application/vnd.openxmlformats-officedocument.presentationml.tags+xml"/>
  <Override PartName="/ppt/tags/tag508.xml" ContentType="application/vnd.openxmlformats-officedocument.presentationml.tags+xml"/>
  <Override PartName="/ppt/tags/tag509.xml" ContentType="application/vnd.openxmlformats-officedocument.presentationml.tags+xml"/>
  <Override PartName="/ppt/tags/tag51.xml" ContentType="application/vnd.openxmlformats-officedocument.presentationml.tags+xml"/>
  <Override PartName="/ppt/tags/tag510.xml" ContentType="application/vnd.openxmlformats-officedocument.presentationml.tags+xml"/>
  <Override PartName="/ppt/tags/tag511.xml" ContentType="application/vnd.openxmlformats-officedocument.presentationml.tags+xml"/>
  <Override PartName="/ppt/tags/tag512.xml" ContentType="application/vnd.openxmlformats-officedocument.presentationml.tags+xml"/>
  <Override PartName="/ppt/tags/tag513.xml" ContentType="application/vnd.openxmlformats-officedocument.presentationml.tags+xml"/>
  <Override PartName="/ppt/tags/tag514.xml" ContentType="application/vnd.openxmlformats-officedocument.presentationml.tags+xml"/>
  <Override PartName="/ppt/tags/tag515.xml" ContentType="application/vnd.openxmlformats-officedocument.presentationml.tags+xml"/>
  <Override PartName="/ppt/tags/tag516.xml" ContentType="application/vnd.openxmlformats-officedocument.presentationml.tags+xml"/>
  <Override PartName="/ppt/tags/tag517.xml" ContentType="application/vnd.openxmlformats-officedocument.presentationml.tags+xml"/>
  <Override PartName="/ppt/tags/tag518.xml" ContentType="application/vnd.openxmlformats-officedocument.presentationml.tags+xml"/>
  <Override PartName="/ppt/tags/tag519.xml" ContentType="application/vnd.openxmlformats-officedocument.presentationml.tags+xml"/>
  <Override PartName="/ppt/tags/tag52.xml" ContentType="application/vnd.openxmlformats-officedocument.presentationml.tags+xml"/>
  <Override PartName="/ppt/tags/tag520.xml" ContentType="application/vnd.openxmlformats-officedocument.presentationml.tags+xml"/>
  <Override PartName="/ppt/tags/tag521.xml" ContentType="application/vnd.openxmlformats-officedocument.presentationml.tags+xml"/>
  <Override PartName="/ppt/tags/tag522.xml" ContentType="application/vnd.openxmlformats-officedocument.presentationml.tags+xml"/>
  <Override PartName="/ppt/tags/tag523.xml" ContentType="application/vnd.openxmlformats-officedocument.presentationml.tags+xml"/>
  <Override PartName="/ppt/tags/tag524.xml" ContentType="application/vnd.openxmlformats-officedocument.presentationml.tags+xml"/>
  <Override PartName="/ppt/tags/tag525.xml" ContentType="application/vnd.openxmlformats-officedocument.presentationml.tags+xml"/>
  <Override PartName="/ppt/tags/tag526.xml" ContentType="application/vnd.openxmlformats-officedocument.presentationml.tags+xml"/>
  <Override PartName="/ppt/tags/tag527.xml" ContentType="application/vnd.openxmlformats-officedocument.presentationml.tags+xml"/>
  <Override PartName="/ppt/tags/tag528.xml" ContentType="application/vnd.openxmlformats-officedocument.presentationml.tags+xml"/>
  <Override PartName="/ppt/tags/tag529.xml" ContentType="application/vnd.openxmlformats-officedocument.presentationml.tags+xml"/>
  <Override PartName="/ppt/tags/tag53.xml" ContentType="application/vnd.openxmlformats-officedocument.presentationml.tags+xml"/>
  <Override PartName="/ppt/tags/tag530.xml" ContentType="application/vnd.openxmlformats-officedocument.presentationml.tags+xml"/>
  <Override PartName="/ppt/tags/tag531.xml" ContentType="application/vnd.openxmlformats-officedocument.presentationml.tags+xml"/>
  <Override PartName="/ppt/tags/tag532.xml" ContentType="application/vnd.openxmlformats-officedocument.presentationml.tags+xml"/>
  <Override PartName="/ppt/tags/tag533.xml" ContentType="application/vnd.openxmlformats-officedocument.presentationml.tags+xml"/>
  <Override PartName="/ppt/tags/tag534.xml" ContentType="application/vnd.openxmlformats-officedocument.presentationml.tags+xml"/>
  <Override PartName="/ppt/tags/tag535.xml" ContentType="application/vnd.openxmlformats-officedocument.presentationml.tags+xml"/>
  <Override PartName="/ppt/tags/tag536.xml" ContentType="application/vnd.openxmlformats-officedocument.presentationml.tags+xml"/>
  <Override PartName="/ppt/tags/tag537.xml" ContentType="application/vnd.openxmlformats-officedocument.presentationml.tags+xml"/>
  <Override PartName="/ppt/tags/tag538.xml" ContentType="application/vnd.openxmlformats-officedocument.presentationml.tags+xml"/>
  <Override PartName="/ppt/tags/tag539.xml" ContentType="application/vnd.openxmlformats-officedocument.presentationml.tags+xml"/>
  <Override PartName="/ppt/tags/tag54.xml" ContentType="application/vnd.openxmlformats-officedocument.presentationml.tags+xml"/>
  <Override PartName="/ppt/tags/tag540.xml" ContentType="application/vnd.openxmlformats-officedocument.presentationml.tags+xml"/>
  <Override PartName="/ppt/tags/tag541.xml" ContentType="application/vnd.openxmlformats-officedocument.presentationml.tags+xml"/>
  <Override PartName="/ppt/tags/tag542.xml" ContentType="application/vnd.openxmlformats-officedocument.presentationml.tags+xml"/>
  <Override PartName="/ppt/tags/tag543.xml" ContentType="application/vnd.openxmlformats-officedocument.presentationml.tags+xml"/>
  <Override PartName="/ppt/tags/tag544.xml" ContentType="application/vnd.openxmlformats-officedocument.presentationml.tags+xml"/>
  <Override PartName="/ppt/tags/tag545.xml" ContentType="application/vnd.openxmlformats-officedocument.presentationml.tags+xml"/>
  <Override PartName="/ppt/tags/tag546.xml" ContentType="application/vnd.openxmlformats-officedocument.presentationml.tags+xml"/>
  <Override PartName="/ppt/tags/tag547.xml" ContentType="application/vnd.openxmlformats-officedocument.presentationml.tags+xml"/>
  <Override PartName="/ppt/tags/tag548.xml" ContentType="application/vnd.openxmlformats-officedocument.presentationml.tags+xml"/>
  <Override PartName="/ppt/tags/tag549.xml" ContentType="application/vnd.openxmlformats-officedocument.presentationml.tags+xml"/>
  <Override PartName="/ppt/tags/tag55.xml" ContentType="application/vnd.openxmlformats-officedocument.presentationml.tags+xml"/>
  <Override PartName="/ppt/tags/tag550.xml" ContentType="application/vnd.openxmlformats-officedocument.presentationml.tags+xml"/>
  <Override PartName="/ppt/tags/tag551.xml" ContentType="application/vnd.openxmlformats-officedocument.presentationml.tags+xml"/>
  <Override PartName="/ppt/tags/tag552.xml" ContentType="application/vnd.openxmlformats-officedocument.presentationml.tags+xml"/>
  <Override PartName="/ppt/tags/tag553.xml" ContentType="application/vnd.openxmlformats-officedocument.presentationml.tags+xml"/>
  <Override PartName="/ppt/tags/tag554.xml" ContentType="application/vnd.openxmlformats-officedocument.presentationml.tags+xml"/>
  <Override PartName="/ppt/tags/tag555.xml" ContentType="application/vnd.openxmlformats-officedocument.presentationml.tags+xml"/>
  <Override PartName="/ppt/tags/tag556.xml" ContentType="application/vnd.openxmlformats-officedocument.presentationml.tags+xml"/>
  <Override PartName="/ppt/tags/tag557.xml" ContentType="application/vnd.openxmlformats-officedocument.presentationml.tags+xml"/>
  <Override PartName="/ppt/tags/tag558.xml" ContentType="application/vnd.openxmlformats-officedocument.presentationml.tags+xml"/>
  <Override PartName="/ppt/tags/tag559.xml" ContentType="application/vnd.openxmlformats-officedocument.presentationml.tags+xml"/>
  <Override PartName="/ppt/tags/tag56.xml" ContentType="application/vnd.openxmlformats-officedocument.presentationml.tags+xml"/>
  <Override PartName="/ppt/tags/tag560.xml" ContentType="application/vnd.openxmlformats-officedocument.presentationml.tags+xml"/>
  <Override PartName="/ppt/tags/tag561.xml" ContentType="application/vnd.openxmlformats-officedocument.presentationml.tags+xml"/>
  <Override PartName="/ppt/tags/tag562.xml" ContentType="application/vnd.openxmlformats-officedocument.presentationml.tags+xml"/>
  <Override PartName="/ppt/tags/tag563.xml" ContentType="application/vnd.openxmlformats-officedocument.presentationml.tags+xml"/>
  <Override PartName="/ppt/tags/tag564.xml" ContentType="application/vnd.openxmlformats-officedocument.presentationml.tags+xml"/>
  <Override PartName="/ppt/tags/tag565.xml" ContentType="application/vnd.openxmlformats-officedocument.presentationml.tags+xml"/>
  <Override PartName="/ppt/tags/tag566.xml" ContentType="application/vnd.openxmlformats-officedocument.presentationml.tags+xml"/>
  <Override PartName="/ppt/tags/tag567.xml" ContentType="application/vnd.openxmlformats-officedocument.presentationml.tags+xml"/>
  <Override PartName="/ppt/tags/tag568.xml" ContentType="application/vnd.openxmlformats-officedocument.presentationml.tags+xml"/>
  <Override PartName="/ppt/tags/tag569.xml" ContentType="application/vnd.openxmlformats-officedocument.presentationml.tags+xml"/>
  <Override PartName="/ppt/tags/tag57.xml" ContentType="application/vnd.openxmlformats-officedocument.presentationml.tags+xml"/>
  <Override PartName="/ppt/tags/tag570.xml" ContentType="application/vnd.openxmlformats-officedocument.presentationml.tags+xml"/>
  <Override PartName="/ppt/tags/tag571.xml" ContentType="application/vnd.openxmlformats-officedocument.presentationml.tags+xml"/>
  <Override PartName="/ppt/tags/tag572.xml" ContentType="application/vnd.openxmlformats-officedocument.presentationml.tags+xml"/>
  <Override PartName="/ppt/tags/tag573.xml" ContentType="application/vnd.openxmlformats-officedocument.presentationml.tags+xml"/>
  <Override PartName="/ppt/tags/tag574.xml" ContentType="application/vnd.openxmlformats-officedocument.presentationml.tags+xml"/>
  <Override PartName="/ppt/tags/tag575.xml" ContentType="application/vnd.openxmlformats-officedocument.presentationml.tags+xml"/>
  <Override PartName="/ppt/tags/tag576.xml" ContentType="application/vnd.openxmlformats-officedocument.presentationml.tags+xml"/>
  <Override PartName="/ppt/tags/tag577.xml" ContentType="application/vnd.openxmlformats-officedocument.presentationml.tags+xml"/>
  <Override PartName="/ppt/tags/tag578.xml" ContentType="application/vnd.openxmlformats-officedocument.presentationml.tags+xml"/>
  <Override PartName="/ppt/tags/tag579.xml" ContentType="application/vnd.openxmlformats-officedocument.presentationml.tags+xml"/>
  <Override PartName="/ppt/tags/tag58.xml" ContentType="application/vnd.openxmlformats-officedocument.presentationml.tags+xml"/>
  <Override PartName="/ppt/tags/tag580.xml" ContentType="application/vnd.openxmlformats-officedocument.presentationml.tags+xml"/>
  <Override PartName="/ppt/tags/tag581.xml" ContentType="application/vnd.openxmlformats-officedocument.presentationml.tags+xml"/>
  <Override PartName="/ppt/tags/tag582.xml" ContentType="application/vnd.openxmlformats-officedocument.presentationml.tags+xml"/>
  <Override PartName="/ppt/tags/tag583.xml" ContentType="application/vnd.openxmlformats-officedocument.presentationml.tags+xml"/>
  <Override PartName="/ppt/tags/tag584.xml" ContentType="application/vnd.openxmlformats-officedocument.presentationml.tags+xml"/>
  <Override PartName="/ppt/tags/tag585.xml" ContentType="application/vnd.openxmlformats-officedocument.presentationml.tags+xml"/>
  <Override PartName="/ppt/tags/tag586.xml" ContentType="application/vnd.openxmlformats-officedocument.presentationml.tags+xml"/>
  <Override PartName="/ppt/tags/tag587.xml" ContentType="application/vnd.openxmlformats-officedocument.presentationml.tags+xml"/>
  <Override PartName="/ppt/tags/tag588.xml" ContentType="application/vnd.openxmlformats-officedocument.presentationml.tags+xml"/>
  <Override PartName="/ppt/tags/tag589.xml" ContentType="application/vnd.openxmlformats-officedocument.presentationml.tags+xml"/>
  <Override PartName="/ppt/tags/tag59.xml" ContentType="application/vnd.openxmlformats-officedocument.presentationml.tags+xml"/>
  <Override PartName="/ppt/tags/tag590.xml" ContentType="application/vnd.openxmlformats-officedocument.presentationml.tags+xml"/>
  <Override PartName="/ppt/tags/tag591.xml" ContentType="application/vnd.openxmlformats-officedocument.presentationml.tags+xml"/>
  <Override PartName="/ppt/tags/tag592.xml" ContentType="application/vnd.openxmlformats-officedocument.presentationml.tags+xml"/>
  <Override PartName="/ppt/tags/tag593.xml" ContentType="application/vnd.openxmlformats-officedocument.presentationml.tags+xml"/>
  <Override PartName="/ppt/tags/tag594.xml" ContentType="application/vnd.openxmlformats-officedocument.presentationml.tags+xml"/>
  <Override PartName="/ppt/tags/tag595.xml" ContentType="application/vnd.openxmlformats-officedocument.presentationml.tags+xml"/>
  <Override PartName="/ppt/tags/tag596.xml" ContentType="application/vnd.openxmlformats-officedocument.presentationml.tags+xml"/>
  <Override PartName="/ppt/tags/tag597.xml" ContentType="application/vnd.openxmlformats-officedocument.presentationml.tags+xml"/>
  <Override PartName="/ppt/tags/tag598.xml" ContentType="application/vnd.openxmlformats-officedocument.presentationml.tags+xml"/>
  <Override PartName="/ppt/tags/tag59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00.xml" ContentType="application/vnd.openxmlformats-officedocument.presentationml.tags+xml"/>
  <Override PartName="/ppt/tags/tag601.xml" ContentType="application/vnd.openxmlformats-officedocument.presentationml.tags+xml"/>
  <Override PartName="/ppt/tags/tag602.xml" ContentType="application/vnd.openxmlformats-officedocument.presentationml.tags+xml"/>
  <Override PartName="/ppt/tags/tag603.xml" ContentType="application/vnd.openxmlformats-officedocument.presentationml.tags+xml"/>
  <Override PartName="/ppt/tags/tag604.xml" ContentType="application/vnd.openxmlformats-officedocument.presentationml.tags+xml"/>
  <Override PartName="/ppt/tags/tag605.xml" ContentType="application/vnd.openxmlformats-officedocument.presentationml.tags+xml"/>
  <Override PartName="/ppt/tags/tag606.xml" ContentType="application/vnd.openxmlformats-officedocument.presentationml.tags+xml"/>
  <Override PartName="/ppt/tags/tag607.xml" ContentType="application/vnd.openxmlformats-officedocument.presentationml.tags+xml"/>
  <Override PartName="/ppt/tags/tag608.xml" ContentType="application/vnd.openxmlformats-officedocument.presentationml.tags+xml"/>
  <Override PartName="/ppt/tags/tag609.xml" ContentType="application/vnd.openxmlformats-officedocument.presentationml.tags+xml"/>
  <Override PartName="/ppt/tags/tag61.xml" ContentType="application/vnd.openxmlformats-officedocument.presentationml.tags+xml"/>
  <Override PartName="/ppt/tags/tag610.xml" ContentType="application/vnd.openxmlformats-officedocument.presentationml.tags+xml"/>
  <Override PartName="/ppt/tags/tag611.xml" ContentType="application/vnd.openxmlformats-officedocument.presentationml.tags+xml"/>
  <Override PartName="/ppt/tags/tag612.xml" ContentType="application/vnd.openxmlformats-officedocument.presentationml.tags+xml"/>
  <Override PartName="/ppt/tags/tag613.xml" ContentType="application/vnd.openxmlformats-officedocument.presentationml.tags+xml"/>
  <Override PartName="/ppt/tags/tag614.xml" ContentType="application/vnd.openxmlformats-officedocument.presentationml.tags+xml"/>
  <Override PartName="/ppt/tags/tag615.xml" ContentType="application/vnd.openxmlformats-officedocument.presentationml.tags+xml"/>
  <Override PartName="/ppt/tags/tag616.xml" ContentType="application/vnd.openxmlformats-officedocument.presentationml.tags+xml"/>
  <Override PartName="/ppt/tags/tag617.xml" ContentType="application/vnd.openxmlformats-officedocument.presentationml.tags+xml"/>
  <Override PartName="/ppt/tags/tag618.xml" ContentType="application/vnd.openxmlformats-officedocument.presentationml.tags+xml"/>
  <Override PartName="/ppt/tags/tag619.xml" ContentType="application/vnd.openxmlformats-officedocument.presentationml.tags+xml"/>
  <Override PartName="/ppt/tags/tag62.xml" ContentType="application/vnd.openxmlformats-officedocument.presentationml.tags+xml"/>
  <Override PartName="/ppt/tags/tag620.xml" ContentType="application/vnd.openxmlformats-officedocument.presentationml.tags+xml"/>
  <Override PartName="/ppt/tags/tag621.xml" ContentType="application/vnd.openxmlformats-officedocument.presentationml.tags+xml"/>
  <Override PartName="/ppt/tags/tag622.xml" ContentType="application/vnd.openxmlformats-officedocument.presentationml.tags+xml"/>
  <Override PartName="/ppt/tags/tag623.xml" ContentType="application/vnd.openxmlformats-officedocument.presentationml.tags+xml"/>
  <Override PartName="/ppt/tags/tag624.xml" ContentType="application/vnd.openxmlformats-officedocument.presentationml.tags+xml"/>
  <Override PartName="/ppt/tags/tag625.xml" ContentType="application/vnd.openxmlformats-officedocument.presentationml.tags+xml"/>
  <Override PartName="/ppt/tags/tag626.xml" ContentType="application/vnd.openxmlformats-officedocument.presentationml.tags+xml"/>
  <Override PartName="/ppt/tags/tag627.xml" ContentType="application/vnd.openxmlformats-officedocument.presentationml.tags+xml"/>
  <Override PartName="/ppt/tags/tag628.xml" ContentType="application/vnd.openxmlformats-officedocument.presentationml.tags+xml"/>
  <Override PartName="/ppt/tags/tag629.xml" ContentType="application/vnd.openxmlformats-officedocument.presentationml.tags+xml"/>
  <Override PartName="/ppt/tags/tag63.xml" ContentType="application/vnd.openxmlformats-officedocument.presentationml.tags+xml"/>
  <Override PartName="/ppt/tags/tag630.xml" ContentType="application/vnd.openxmlformats-officedocument.presentationml.tags+xml"/>
  <Override PartName="/ppt/tags/tag631.xml" ContentType="application/vnd.openxmlformats-officedocument.presentationml.tags+xml"/>
  <Override PartName="/ppt/tags/tag632.xml" ContentType="application/vnd.openxmlformats-officedocument.presentationml.tags+xml"/>
  <Override PartName="/ppt/tags/tag633.xml" ContentType="application/vnd.openxmlformats-officedocument.presentationml.tags+xml"/>
  <Override PartName="/ppt/tags/tag634.xml" ContentType="application/vnd.openxmlformats-officedocument.presentationml.tags+xml"/>
  <Override PartName="/ppt/tags/tag635.xml" ContentType="application/vnd.openxmlformats-officedocument.presentationml.tags+xml"/>
  <Override PartName="/ppt/tags/tag636.xml" ContentType="application/vnd.openxmlformats-officedocument.presentationml.tags+xml"/>
  <Override PartName="/ppt/tags/tag637.xml" ContentType="application/vnd.openxmlformats-officedocument.presentationml.tags+xml"/>
  <Override PartName="/ppt/tags/tag638.xml" ContentType="application/vnd.openxmlformats-officedocument.presentationml.tags+xml"/>
  <Override PartName="/ppt/tags/tag639.xml" ContentType="application/vnd.openxmlformats-officedocument.presentationml.tags+xml"/>
  <Override PartName="/ppt/tags/tag64.xml" ContentType="application/vnd.openxmlformats-officedocument.presentationml.tags+xml"/>
  <Override PartName="/ppt/tags/tag640.xml" ContentType="application/vnd.openxmlformats-officedocument.presentationml.tags+xml"/>
  <Override PartName="/ppt/tags/tag641.xml" ContentType="application/vnd.openxmlformats-officedocument.presentationml.tags+xml"/>
  <Override PartName="/ppt/tags/tag642.xml" ContentType="application/vnd.openxmlformats-officedocument.presentationml.tags+xml"/>
  <Override PartName="/ppt/tags/tag643.xml" ContentType="application/vnd.openxmlformats-officedocument.presentationml.tags+xml"/>
  <Override PartName="/ppt/tags/tag644.xml" ContentType="application/vnd.openxmlformats-officedocument.presentationml.tags+xml"/>
  <Override PartName="/ppt/tags/tag645.xml" ContentType="application/vnd.openxmlformats-officedocument.presentationml.tags+xml"/>
  <Override PartName="/ppt/tags/tag646.xml" ContentType="application/vnd.openxmlformats-officedocument.presentationml.tags+xml"/>
  <Override PartName="/ppt/tags/tag647.xml" ContentType="application/vnd.openxmlformats-officedocument.presentationml.tags+xml"/>
  <Override PartName="/ppt/tags/tag648.xml" ContentType="application/vnd.openxmlformats-officedocument.presentationml.tags+xml"/>
  <Override PartName="/ppt/tags/tag649.xml" ContentType="application/vnd.openxmlformats-officedocument.presentationml.tags+xml"/>
  <Override PartName="/ppt/tags/tag65.xml" ContentType="application/vnd.openxmlformats-officedocument.presentationml.tags+xml"/>
  <Override PartName="/ppt/tags/tag650.xml" ContentType="application/vnd.openxmlformats-officedocument.presentationml.tags+xml"/>
  <Override PartName="/ppt/tags/tag651.xml" ContentType="application/vnd.openxmlformats-officedocument.presentationml.tags+xml"/>
  <Override PartName="/ppt/tags/tag652.xml" ContentType="application/vnd.openxmlformats-officedocument.presentationml.tags+xml"/>
  <Override PartName="/ppt/tags/tag653.xml" ContentType="application/vnd.openxmlformats-officedocument.presentationml.tags+xml"/>
  <Override PartName="/ppt/tags/tag654.xml" ContentType="application/vnd.openxmlformats-officedocument.presentationml.tags+xml"/>
  <Override PartName="/ppt/tags/tag655.xml" ContentType="application/vnd.openxmlformats-officedocument.presentationml.tags+xml"/>
  <Override PartName="/ppt/tags/tag656.xml" ContentType="application/vnd.openxmlformats-officedocument.presentationml.tags+xml"/>
  <Override PartName="/ppt/tags/tag657.xml" ContentType="application/vnd.openxmlformats-officedocument.presentationml.tags+xml"/>
  <Override PartName="/ppt/tags/tag658.xml" ContentType="application/vnd.openxmlformats-officedocument.presentationml.tags+xml"/>
  <Override PartName="/ppt/tags/tag659.xml" ContentType="application/vnd.openxmlformats-officedocument.presentationml.tags+xml"/>
  <Override PartName="/ppt/tags/tag66.xml" ContentType="application/vnd.openxmlformats-officedocument.presentationml.tags+xml"/>
  <Override PartName="/ppt/tags/tag660.xml" ContentType="application/vnd.openxmlformats-officedocument.presentationml.tags+xml"/>
  <Override PartName="/ppt/tags/tag661.xml" ContentType="application/vnd.openxmlformats-officedocument.presentationml.tags+xml"/>
  <Override PartName="/ppt/tags/tag662.xml" ContentType="application/vnd.openxmlformats-officedocument.presentationml.tags+xml"/>
  <Override PartName="/ppt/tags/tag663.xml" ContentType="application/vnd.openxmlformats-officedocument.presentationml.tags+xml"/>
  <Override PartName="/ppt/tags/tag664.xml" ContentType="application/vnd.openxmlformats-officedocument.presentationml.tags+xml"/>
  <Override PartName="/ppt/tags/tag665.xml" ContentType="application/vnd.openxmlformats-officedocument.presentationml.tags+xml"/>
  <Override PartName="/ppt/tags/tag666.xml" ContentType="application/vnd.openxmlformats-officedocument.presentationml.tags+xml"/>
  <Override PartName="/ppt/tags/tag667.xml" ContentType="application/vnd.openxmlformats-officedocument.presentationml.tags+xml"/>
  <Override PartName="/ppt/tags/tag668.xml" ContentType="application/vnd.openxmlformats-officedocument.presentationml.tags+xml"/>
  <Override PartName="/ppt/tags/tag669.xml" ContentType="application/vnd.openxmlformats-officedocument.presentationml.tags+xml"/>
  <Override PartName="/ppt/tags/tag67.xml" ContentType="application/vnd.openxmlformats-officedocument.presentationml.tags+xml"/>
  <Override PartName="/ppt/tags/tag670.xml" ContentType="application/vnd.openxmlformats-officedocument.presentationml.tags+xml"/>
  <Override PartName="/ppt/tags/tag671.xml" ContentType="application/vnd.openxmlformats-officedocument.presentationml.tags+xml"/>
  <Override PartName="/ppt/tags/tag672.xml" ContentType="application/vnd.openxmlformats-officedocument.presentationml.tags+xml"/>
  <Override PartName="/ppt/tags/tag673.xml" ContentType="application/vnd.openxmlformats-officedocument.presentationml.tags+xml"/>
  <Override PartName="/ppt/tags/tag674.xml" ContentType="application/vnd.openxmlformats-officedocument.presentationml.tags+xml"/>
  <Override PartName="/ppt/tags/tag675.xml" ContentType="application/vnd.openxmlformats-officedocument.presentationml.tags+xml"/>
  <Override PartName="/ppt/tags/tag676.xml" ContentType="application/vnd.openxmlformats-officedocument.presentationml.tags+xml"/>
  <Override PartName="/ppt/tags/tag677.xml" ContentType="application/vnd.openxmlformats-officedocument.presentationml.tags+xml"/>
  <Override PartName="/ppt/tags/tag678.xml" ContentType="application/vnd.openxmlformats-officedocument.presentationml.tags+xml"/>
  <Override PartName="/ppt/tags/tag679.xml" ContentType="application/vnd.openxmlformats-officedocument.presentationml.tags+xml"/>
  <Override PartName="/ppt/tags/tag68.xml" ContentType="application/vnd.openxmlformats-officedocument.presentationml.tags+xml"/>
  <Override PartName="/ppt/tags/tag680.xml" ContentType="application/vnd.openxmlformats-officedocument.presentationml.tags+xml"/>
  <Override PartName="/ppt/tags/tag681.xml" ContentType="application/vnd.openxmlformats-officedocument.presentationml.tags+xml"/>
  <Override PartName="/ppt/tags/tag682.xml" ContentType="application/vnd.openxmlformats-officedocument.presentationml.tags+xml"/>
  <Override PartName="/ppt/tags/tag683.xml" ContentType="application/vnd.openxmlformats-officedocument.presentationml.tags+xml"/>
  <Override PartName="/ppt/tags/tag684.xml" ContentType="application/vnd.openxmlformats-officedocument.presentationml.tags+xml"/>
  <Override PartName="/ppt/tags/tag685.xml" ContentType="application/vnd.openxmlformats-officedocument.presentationml.tags+xml"/>
  <Override PartName="/ppt/tags/tag686.xml" ContentType="application/vnd.openxmlformats-officedocument.presentationml.tags+xml"/>
  <Override PartName="/ppt/tags/tag687.xml" ContentType="application/vnd.openxmlformats-officedocument.presentationml.tags+xml"/>
  <Override PartName="/ppt/tags/tag688.xml" ContentType="application/vnd.openxmlformats-officedocument.presentationml.tags+xml"/>
  <Override PartName="/ppt/tags/tag689.xml" ContentType="application/vnd.openxmlformats-officedocument.presentationml.tags+xml"/>
  <Override PartName="/ppt/tags/tag69.xml" ContentType="application/vnd.openxmlformats-officedocument.presentationml.tags+xml"/>
  <Override PartName="/ppt/tags/tag690.xml" ContentType="application/vnd.openxmlformats-officedocument.presentationml.tags+xml"/>
  <Override PartName="/ppt/tags/tag691.xml" ContentType="application/vnd.openxmlformats-officedocument.presentationml.tags+xml"/>
  <Override PartName="/ppt/tags/tag692.xml" ContentType="application/vnd.openxmlformats-officedocument.presentationml.tags+xml"/>
  <Override PartName="/ppt/tags/tag693.xml" ContentType="application/vnd.openxmlformats-officedocument.presentationml.tags+xml"/>
  <Override PartName="/ppt/tags/tag694.xml" ContentType="application/vnd.openxmlformats-officedocument.presentationml.tags+xml"/>
  <Override PartName="/ppt/tags/tag695.xml" ContentType="application/vnd.openxmlformats-officedocument.presentationml.tags+xml"/>
  <Override PartName="/ppt/tags/tag696.xml" ContentType="application/vnd.openxmlformats-officedocument.presentationml.tags+xml"/>
  <Override PartName="/ppt/tags/tag697.xml" ContentType="application/vnd.openxmlformats-officedocument.presentationml.tags+xml"/>
  <Override PartName="/ppt/tags/tag698.xml" ContentType="application/vnd.openxmlformats-officedocument.presentationml.tags+xml"/>
  <Override PartName="/ppt/tags/tag69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00.xml" ContentType="application/vnd.openxmlformats-officedocument.presentationml.tags+xml"/>
  <Override PartName="/ppt/tags/tag701.xml" ContentType="application/vnd.openxmlformats-officedocument.presentationml.tags+xml"/>
  <Override PartName="/ppt/tags/tag702.xml" ContentType="application/vnd.openxmlformats-officedocument.presentationml.tags+xml"/>
  <Override PartName="/ppt/tags/tag703.xml" ContentType="application/vnd.openxmlformats-officedocument.presentationml.tags+xml"/>
  <Override PartName="/ppt/tags/tag704.xml" ContentType="application/vnd.openxmlformats-officedocument.presentationml.tags+xml"/>
  <Override PartName="/ppt/tags/tag705.xml" ContentType="application/vnd.openxmlformats-officedocument.presentationml.tags+xml"/>
  <Override PartName="/ppt/tags/tag706.xml" ContentType="application/vnd.openxmlformats-officedocument.presentationml.tags+xml"/>
  <Override PartName="/ppt/tags/tag707.xml" ContentType="application/vnd.openxmlformats-officedocument.presentationml.tags+xml"/>
  <Override PartName="/ppt/tags/tag708.xml" ContentType="application/vnd.openxmlformats-officedocument.presentationml.tags+xml"/>
  <Override PartName="/ppt/tags/tag709.xml" ContentType="application/vnd.openxmlformats-officedocument.presentationml.tags+xml"/>
  <Override PartName="/ppt/tags/tag71.xml" ContentType="application/vnd.openxmlformats-officedocument.presentationml.tags+xml"/>
  <Override PartName="/ppt/tags/tag710.xml" ContentType="application/vnd.openxmlformats-officedocument.presentationml.tags+xml"/>
  <Override PartName="/ppt/tags/tag711.xml" ContentType="application/vnd.openxmlformats-officedocument.presentationml.tags+xml"/>
  <Override PartName="/ppt/tags/tag712.xml" ContentType="application/vnd.openxmlformats-officedocument.presentationml.tags+xml"/>
  <Override PartName="/ppt/tags/tag713.xml" ContentType="application/vnd.openxmlformats-officedocument.presentationml.tags+xml"/>
  <Override PartName="/ppt/tags/tag714.xml" ContentType="application/vnd.openxmlformats-officedocument.presentationml.tags+xml"/>
  <Override PartName="/ppt/tags/tag715.xml" ContentType="application/vnd.openxmlformats-officedocument.presentationml.tags+xml"/>
  <Override PartName="/ppt/tags/tag716.xml" ContentType="application/vnd.openxmlformats-officedocument.presentationml.tags+xml"/>
  <Override PartName="/ppt/tags/tag717.xml" ContentType="application/vnd.openxmlformats-officedocument.presentationml.tags+xml"/>
  <Override PartName="/ppt/tags/tag718.xml" ContentType="application/vnd.openxmlformats-officedocument.presentationml.tags+xml"/>
  <Override PartName="/ppt/tags/tag719.xml" ContentType="application/vnd.openxmlformats-officedocument.presentationml.tags+xml"/>
  <Override PartName="/ppt/tags/tag72.xml" ContentType="application/vnd.openxmlformats-officedocument.presentationml.tags+xml"/>
  <Override PartName="/ppt/tags/tag720.xml" ContentType="application/vnd.openxmlformats-officedocument.presentationml.tags+xml"/>
  <Override PartName="/ppt/tags/tag721.xml" ContentType="application/vnd.openxmlformats-officedocument.presentationml.tags+xml"/>
  <Override PartName="/ppt/tags/tag722.xml" ContentType="application/vnd.openxmlformats-officedocument.presentationml.tags+xml"/>
  <Override PartName="/ppt/tags/tag723.xml" ContentType="application/vnd.openxmlformats-officedocument.presentationml.tags+xml"/>
  <Override PartName="/ppt/tags/tag724.xml" ContentType="application/vnd.openxmlformats-officedocument.presentationml.tags+xml"/>
  <Override PartName="/ppt/tags/tag725.xml" ContentType="application/vnd.openxmlformats-officedocument.presentationml.tags+xml"/>
  <Override PartName="/ppt/tags/tag726.xml" ContentType="application/vnd.openxmlformats-officedocument.presentationml.tags+xml"/>
  <Override PartName="/ppt/tags/tag727.xml" ContentType="application/vnd.openxmlformats-officedocument.presentationml.tags+xml"/>
  <Override PartName="/ppt/tags/tag728.xml" ContentType="application/vnd.openxmlformats-officedocument.presentationml.tags+xml"/>
  <Override PartName="/ppt/tags/tag729.xml" ContentType="application/vnd.openxmlformats-officedocument.presentationml.tags+xml"/>
  <Override PartName="/ppt/tags/tag73.xml" ContentType="application/vnd.openxmlformats-officedocument.presentationml.tags+xml"/>
  <Override PartName="/ppt/tags/tag730.xml" ContentType="application/vnd.openxmlformats-officedocument.presentationml.tags+xml"/>
  <Override PartName="/ppt/tags/tag731.xml" ContentType="application/vnd.openxmlformats-officedocument.presentationml.tags+xml"/>
  <Override PartName="/ppt/tags/tag732.xml" ContentType="application/vnd.openxmlformats-officedocument.presentationml.tags+xml"/>
  <Override PartName="/ppt/tags/tag733.xml" ContentType="application/vnd.openxmlformats-officedocument.presentationml.tags+xml"/>
  <Override PartName="/ppt/tags/tag734.xml" ContentType="application/vnd.openxmlformats-officedocument.presentationml.tags+xml"/>
  <Override PartName="/ppt/tags/tag735.xml" ContentType="application/vnd.openxmlformats-officedocument.presentationml.tags+xml"/>
  <Override PartName="/ppt/tags/tag736.xml" ContentType="application/vnd.openxmlformats-officedocument.presentationml.tags+xml"/>
  <Override PartName="/ppt/tags/tag737.xml" ContentType="application/vnd.openxmlformats-officedocument.presentationml.tags+xml"/>
  <Override PartName="/ppt/tags/tag738.xml" ContentType="application/vnd.openxmlformats-officedocument.presentationml.tags+xml"/>
  <Override PartName="/ppt/tags/tag739.xml" ContentType="application/vnd.openxmlformats-officedocument.presentationml.tags+xml"/>
  <Override PartName="/ppt/tags/tag74.xml" ContentType="application/vnd.openxmlformats-officedocument.presentationml.tags+xml"/>
  <Override PartName="/ppt/tags/tag740.xml" ContentType="application/vnd.openxmlformats-officedocument.presentationml.tags+xml"/>
  <Override PartName="/ppt/tags/tag741.xml" ContentType="application/vnd.openxmlformats-officedocument.presentationml.tags+xml"/>
  <Override PartName="/ppt/tags/tag742.xml" ContentType="application/vnd.openxmlformats-officedocument.presentationml.tags+xml"/>
  <Override PartName="/ppt/tags/tag743.xml" ContentType="application/vnd.openxmlformats-officedocument.presentationml.tags+xml"/>
  <Override PartName="/ppt/tags/tag744.xml" ContentType="application/vnd.openxmlformats-officedocument.presentationml.tags+xml"/>
  <Override PartName="/ppt/tags/tag745.xml" ContentType="application/vnd.openxmlformats-officedocument.presentationml.tags+xml"/>
  <Override PartName="/ppt/tags/tag746.xml" ContentType="application/vnd.openxmlformats-officedocument.presentationml.tags+xml"/>
  <Override PartName="/ppt/tags/tag747.xml" ContentType="application/vnd.openxmlformats-officedocument.presentationml.tags+xml"/>
  <Override PartName="/ppt/tags/tag748.xml" ContentType="application/vnd.openxmlformats-officedocument.presentationml.tags+xml"/>
  <Override PartName="/ppt/tags/tag749.xml" ContentType="application/vnd.openxmlformats-officedocument.presentationml.tags+xml"/>
  <Override PartName="/ppt/tags/tag75.xml" ContentType="application/vnd.openxmlformats-officedocument.presentationml.tags+xml"/>
  <Override PartName="/ppt/tags/tag750.xml" ContentType="application/vnd.openxmlformats-officedocument.presentationml.tags+xml"/>
  <Override PartName="/ppt/tags/tag751.xml" ContentType="application/vnd.openxmlformats-officedocument.presentationml.tags+xml"/>
  <Override PartName="/ppt/tags/tag752.xml" ContentType="application/vnd.openxmlformats-officedocument.presentationml.tags+xml"/>
  <Override PartName="/ppt/tags/tag753.xml" ContentType="application/vnd.openxmlformats-officedocument.presentationml.tags+xml"/>
  <Override PartName="/ppt/tags/tag754.xml" ContentType="application/vnd.openxmlformats-officedocument.presentationml.tags+xml"/>
  <Override PartName="/ppt/tags/tag755.xml" ContentType="application/vnd.openxmlformats-officedocument.presentationml.tags+xml"/>
  <Override PartName="/ppt/tags/tag756.xml" ContentType="application/vnd.openxmlformats-officedocument.presentationml.tags+xml"/>
  <Override PartName="/ppt/tags/tag757.xml" ContentType="application/vnd.openxmlformats-officedocument.presentationml.tags+xml"/>
  <Override PartName="/ppt/tags/tag758.xml" ContentType="application/vnd.openxmlformats-officedocument.presentationml.tags+xml"/>
  <Override PartName="/ppt/tags/tag759.xml" ContentType="application/vnd.openxmlformats-officedocument.presentationml.tags+xml"/>
  <Override PartName="/ppt/tags/tag76.xml" ContentType="application/vnd.openxmlformats-officedocument.presentationml.tags+xml"/>
  <Override PartName="/ppt/tags/tag760.xml" ContentType="application/vnd.openxmlformats-officedocument.presentationml.tags+xml"/>
  <Override PartName="/ppt/tags/tag761.xml" ContentType="application/vnd.openxmlformats-officedocument.presentationml.tags+xml"/>
  <Override PartName="/ppt/tags/tag762.xml" ContentType="application/vnd.openxmlformats-officedocument.presentationml.tags+xml"/>
  <Override PartName="/ppt/tags/tag763.xml" ContentType="application/vnd.openxmlformats-officedocument.presentationml.tags+xml"/>
  <Override PartName="/ppt/tags/tag764.xml" ContentType="application/vnd.openxmlformats-officedocument.presentationml.tags+xml"/>
  <Override PartName="/ppt/tags/tag765.xml" ContentType="application/vnd.openxmlformats-officedocument.presentationml.tags+xml"/>
  <Override PartName="/ppt/tags/tag766.xml" ContentType="application/vnd.openxmlformats-officedocument.presentationml.tags+xml"/>
  <Override PartName="/ppt/tags/tag767.xml" ContentType="application/vnd.openxmlformats-officedocument.presentationml.tags+xml"/>
  <Override PartName="/ppt/tags/tag768.xml" ContentType="application/vnd.openxmlformats-officedocument.presentationml.tags+xml"/>
  <Override PartName="/ppt/tags/tag769.xml" ContentType="application/vnd.openxmlformats-officedocument.presentationml.tags+xml"/>
  <Override PartName="/ppt/tags/tag77.xml" ContentType="application/vnd.openxmlformats-officedocument.presentationml.tags+xml"/>
  <Override PartName="/ppt/tags/tag770.xml" ContentType="application/vnd.openxmlformats-officedocument.presentationml.tags+xml"/>
  <Override PartName="/ppt/tags/tag771.xml" ContentType="application/vnd.openxmlformats-officedocument.presentationml.tags+xml"/>
  <Override PartName="/ppt/tags/tag772.xml" ContentType="application/vnd.openxmlformats-officedocument.presentationml.tags+xml"/>
  <Override PartName="/ppt/tags/tag773.xml" ContentType="application/vnd.openxmlformats-officedocument.presentationml.tags+xml"/>
  <Override PartName="/ppt/tags/tag774.xml" ContentType="application/vnd.openxmlformats-officedocument.presentationml.tags+xml"/>
  <Override PartName="/ppt/tags/tag775.xml" ContentType="application/vnd.openxmlformats-officedocument.presentationml.tags+xml"/>
  <Override PartName="/ppt/tags/tag776.xml" ContentType="application/vnd.openxmlformats-officedocument.presentationml.tags+xml"/>
  <Override PartName="/ppt/tags/tag777.xml" ContentType="application/vnd.openxmlformats-officedocument.presentationml.tags+xml"/>
  <Override PartName="/ppt/tags/tag778.xml" ContentType="application/vnd.openxmlformats-officedocument.presentationml.tags+xml"/>
  <Override PartName="/ppt/tags/tag779.xml" ContentType="application/vnd.openxmlformats-officedocument.presentationml.tags+xml"/>
  <Override PartName="/ppt/tags/tag78.xml" ContentType="application/vnd.openxmlformats-officedocument.presentationml.tags+xml"/>
  <Override PartName="/ppt/tags/tag780.xml" ContentType="application/vnd.openxmlformats-officedocument.presentationml.tags+xml"/>
  <Override PartName="/ppt/tags/tag781.xml" ContentType="application/vnd.openxmlformats-officedocument.presentationml.tags+xml"/>
  <Override PartName="/ppt/tags/tag782.xml" ContentType="application/vnd.openxmlformats-officedocument.presentationml.tags+xml"/>
  <Override PartName="/ppt/tags/tag783.xml" ContentType="application/vnd.openxmlformats-officedocument.presentationml.tags+xml"/>
  <Override PartName="/ppt/tags/tag784.xml" ContentType="application/vnd.openxmlformats-officedocument.presentationml.tags+xml"/>
  <Override PartName="/ppt/tags/tag785.xml" ContentType="application/vnd.openxmlformats-officedocument.presentationml.tags+xml"/>
  <Override PartName="/ppt/tags/tag786.xml" ContentType="application/vnd.openxmlformats-officedocument.presentationml.tags+xml"/>
  <Override PartName="/ppt/tags/tag787.xml" ContentType="application/vnd.openxmlformats-officedocument.presentationml.tags+xml"/>
  <Override PartName="/ppt/tags/tag788.xml" ContentType="application/vnd.openxmlformats-officedocument.presentationml.tags+xml"/>
  <Override PartName="/ppt/tags/tag789.xml" ContentType="application/vnd.openxmlformats-officedocument.presentationml.tags+xml"/>
  <Override PartName="/ppt/tags/tag79.xml" ContentType="application/vnd.openxmlformats-officedocument.presentationml.tags+xml"/>
  <Override PartName="/ppt/tags/tag790.xml" ContentType="application/vnd.openxmlformats-officedocument.presentationml.tags+xml"/>
  <Override PartName="/ppt/tags/tag791.xml" ContentType="application/vnd.openxmlformats-officedocument.presentationml.tags+xml"/>
  <Override PartName="/ppt/tags/tag792.xml" ContentType="application/vnd.openxmlformats-officedocument.presentationml.tags+xml"/>
  <Override PartName="/ppt/tags/tag793.xml" ContentType="application/vnd.openxmlformats-officedocument.presentationml.tags+xml"/>
  <Override PartName="/ppt/tags/tag794.xml" ContentType="application/vnd.openxmlformats-officedocument.presentationml.tags+xml"/>
  <Override PartName="/ppt/tags/tag795.xml" ContentType="application/vnd.openxmlformats-officedocument.presentationml.tags+xml"/>
  <Override PartName="/ppt/tags/tag796.xml" ContentType="application/vnd.openxmlformats-officedocument.presentationml.tags+xml"/>
  <Override PartName="/ppt/tags/tag797.xml" ContentType="application/vnd.openxmlformats-officedocument.presentationml.tags+xml"/>
  <Override PartName="/ppt/tags/tag798.xml" ContentType="application/vnd.openxmlformats-officedocument.presentationml.tags+xml"/>
  <Override PartName="/ppt/tags/tag79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00.xml" ContentType="application/vnd.openxmlformats-officedocument.presentationml.tags+xml"/>
  <Override PartName="/ppt/tags/tag801.xml" ContentType="application/vnd.openxmlformats-officedocument.presentationml.tags+xml"/>
  <Override PartName="/ppt/tags/tag802.xml" ContentType="application/vnd.openxmlformats-officedocument.presentationml.tags+xml"/>
  <Override PartName="/ppt/tags/tag803.xml" ContentType="application/vnd.openxmlformats-officedocument.presentationml.tags+xml"/>
  <Override PartName="/ppt/tags/tag804.xml" ContentType="application/vnd.openxmlformats-officedocument.presentationml.tags+xml"/>
  <Override PartName="/ppt/tags/tag805.xml" ContentType="application/vnd.openxmlformats-officedocument.presentationml.tags+xml"/>
  <Override PartName="/ppt/tags/tag806.xml" ContentType="application/vnd.openxmlformats-officedocument.presentationml.tags+xml"/>
  <Override PartName="/ppt/tags/tag807.xml" ContentType="application/vnd.openxmlformats-officedocument.presentationml.tags+xml"/>
  <Override PartName="/ppt/tags/tag808.xml" ContentType="application/vnd.openxmlformats-officedocument.presentationml.tags+xml"/>
  <Override PartName="/ppt/tags/tag809.xml" ContentType="application/vnd.openxmlformats-officedocument.presentationml.tags+xml"/>
  <Override PartName="/ppt/tags/tag81.xml" ContentType="application/vnd.openxmlformats-officedocument.presentationml.tags+xml"/>
  <Override PartName="/ppt/tags/tag810.xml" ContentType="application/vnd.openxmlformats-officedocument.presentationml.tags+xml"/>
  <Override PartName="/ppt/tags/tag811.xml" ContentType="application/vnd.openxmlformats-officedocument.presentationml.tags+xml"/>
  <Override PartName="/ppt/tags/tag812.xml" ContentType="application/vnd.openxmlformats-officedocument.presentationml.tags+xml"/>
  <Override PartName="/ppt/tags/tag813.xml" ContentType="application/vnd.openxmlformats-officedocument.presentationml.tags+xml"/>
  <Override PartName="/ppt/tags/tag814.xml" ContentType="application/vnd.openxmlformats-officedocument.presentationml.tags+xml"/>
  <Override PartName="/ppt/tags/tag815.xml" ContentType="application/vnd.openxmlformats-officedocument.presentationml.tags+xml"/>
  <Override PartName="/ppt/tags/tag816.xml" ContentType="application/vnd.openxmlformats-officedocument.presentationml.tags+xml"/>
  <Override PartName="/ppt/tags/tag817.xml" ContentType="application/vnd.openxmlformats-officedocument.presentationml.tags+xml"/>
  <Override PartName="/ppt/tags/tag818.xml" ContentType="application/vnd.openxmlformats-officedocument.presentationml.tags+xml"/>
  <Override PartName="/ppt/tags/tag819.xml" ContentType="application/vnd.openxmlformats-officedocument.presentationml.tags+xml"/>
  <Override PartName="/ppt/tags/tag82.xml" ContentType="application/vnd.openxmlformats-officedocument.presentationml.tags+xml"/>
  <Override PartName="/ppt/tags/tag820.xml" ContentType="application/vnd.openxmlformats-officedocument.presentationml.tags+xml"/>
  <Override PartName="/ppt/tags/tag821.xml" ContentType="application/vnd.openxmlformats-officedocument.presentationml.tags+xml"/>
  <Override PartName="/ppt/tags/tag822.xml" ContentType="application/vnd.openxmlformats-officedocument.presentationml.tags+xml"/>
  <Override PartName="/ppt/tags/tag823.xml" ContentType="application/vnd.openxmlformats-officedocument.presentationml.tags+xml"/>
  <Override PartName="/ppt/tags/tag824.xml" ContentType="application/vnd.openxmlformats-officedocument.presentationml.tags+xml"/>
  <Override PartName="/ppt/tags/tag825.xml" ContentType="application/vnd.openxmlformats-officedocument.presentationml.tags+xml"/>
  <Override PartName="/ppt/tags/tag826.xml" ContentType="application/vnd.openxmlformats-officedocument.presentationml.tags+xml"/>
  <Override PartName="/ppt/tags/tag827.xml" ContentType="application/vnd.openxmlformats-officedocument.presentationml.tags+xml"/>
  <Override PartName="/ppt/tags/tag828.xml" ContentType="application/vnd.openxmlformats-officedocument.presentationml.tags+xml"/>
  <Override PartName="/ppt/tags/tag829.xml" ContentType="application/vnd.openxmlformats-officedocument.presentationml.tags+xml"/>
  <Override PartName="/ppt/tags/tag83.xml" ContentType="application/vnd.openxmlformats-officedocument.presentationml.tags+xml"/>
  <Override PartName="/ppt/tags/tag830.xml" ContentType="application/vnd.openxmlformats-officedocument.presentationml.tags+xml"/>
  <Override PartName="/ppt/tags/tag831.xml" ContentType="application/vnd.openxmlformats-officedocument.presentationml.tags+xml"/>
  <Override PartName="/ppt/tags/tag832.xml" ContentType="application/vnd.openxmlformats-officedocument.presentationml.tags+xml"/>
  <Override PartName="/ppt/tags/tag833.xml" ContentType="application/vnd.openxmlformats-officedocument.presentationml.tags+xml"/>
  <Override PartName="/ppt/tags/tag834.xml" ContentType="application/vnd.openxmlformats-officedocument.presentationml.tags+xml"/>
  <Override PartName="/ppt/tags/tag835.xml" ContentType="application/vnd.openxmlformats-officedocument.presentationml.tags+xml"/>
  <Override PartName="/ppt/tags/tag836.xml" ContentType="application/vnd.openxmlformats-officedocument.presentationml.tags+xml"/>
  <Override PartName="/ppt/tags/tag837.xml" ContentType="application/vnd.openxmlformats-officedocument.presentationml.tags+xml"/>
  <Override PartName="/ppt/tags/tag838.xml" ContentType="application/vnd.openxmlformats-officedocument.presentationml.tags+xml"/>
  <Override PartName="/ppt/tags/tag839.xml" ContentType="application/vnd.openxmlformats-officedocument.presentationml.tags+xml"/>
  <Override PartName="/ppt/tags/tag84.xml" ContentType="application/vnd.openxmlformats-officedocument.presentationml.tags+xml"/>
  <Override PartName="/ppt/tags/tag840.xml" ContentType="application/vnd.openxmlformats-officedocument.presentationml.tags+xml"/>
  <Override PartName="/ppt/tags/tag841.xml" ContentType="application/vnd.openxmlformats-officedocument.presentationml.tags+xml"/>
  <Override PartName="/ppt/tags/tag842.xml" ContentType="application/vnd.openxmlformats-officedocument.presentationml.tags+xml"/>
  <Override PartName="/ppt/tags/tag843.xml" ContentType="application/vnd.openxmlformats-officedocument.presentationml.tags+xml"/>
  <Override PartName="/ppt/tags/tag844.xml" ContentType="application/vnd.openxmlformats-officedocument.presentationml.tags+xml"/>
  <Override PartName="/ppt/tags/tag845.xml" ContentType="application/vnd.openxmlformats-officedocument.presentationml.tags+xml"/>
  <Override PartName="/ppt/tags/tag846.xml" ContentType="application/vnd.openxmlformats-officedocument.presentationml.tags+xml"/>
  <Override PartName="/ppt/tags/tag847.xml" ContentType="application/vnd.openxmlformats-officedocument.presentationml.tags+xml"/>
  <Override PartName="/ppt/tags/tag848.xml" ContentType="application/vnd.openxmlformats-officedocument.presentationml.tags+xml"/>
  <Override PartName="/ppt/tags/tag849.xml" ContentType="application/vnd.openxmlformats-officedocument.presentationml.tags+xml"/>
  <Override PartName="/ppt/tags/tag85.xml" ContentType="application/vnd.openxmlformats-officedocument.presentationml.tags+xml"/>
  <Override PartName="/ppt/tags/tag850.xml" ContentType="application/vnd.openxmlformats-officedocument.presentationml.tags+xml"/>
  <Override PartName="/ppt/tags/tag851.xml" ContentType="application/vnd.openxmlformats-officedocument.presentationml.tags+xml"/>
  <Override PartName="/ppt/tags/tag852.xml" ContentType="application/vnd.openxmlformats-officedocument.presentationml.tags+xml"/>
  <Override PartName="/ppt/tags/tag853.xml" ContentType="application/vnd.openxmlformats-officedocument.presentationml.tags+xml"/>
  <Override PartName="/ppt/tags/tag854.xml" ContentType="application/vnd.openxmlformats-officedocument.presentationml.tags+xml"/>
  <Override PartName="/ppt/tags/tag855.xml" ContentType="application/vnd.openxmlformats-officedocument.presentationml.tags+xml"/>
  <Override PartName="/ppt/tags/tag856.xml" ContentType="application/vnd.openxmlformats-officedocument.presentationml.tags+xml"/>
  <Override PartName="/ppt/tags/tag857.xml" ContentType="application/vnd.openxmlformats-officedocument.presentationml.tags+xml"/>
  <Override PartName="/ppt/tags/tag858.xml" ContentType="application/vnd.openxmlformats-officedocument.presentationml.tags+xml"/>
  <Override PartName="/ppt/tags/tag859.xml" ContentType="application/vnd.openxmlformats-officedocument.presentationml.tags+xml"/>
  <Override PartName="/ppt/tags/tag86.xml" ContentType="application/vnd.openxmlformats-officedocument.presentationml.tags+xml"/>
  <Override PartName="/ppt/tags/tag860.xml" ContentType="application/vnd.openxmlformats-officedocument.presentationml.tags+xml"/>
  <Override PartName="/ppt/tags/tag861.xml" ContentType="application/vnd.openxmlformats-officedocument.presentationml.tags+xml"/>
  <Override PartName="/ppt/tags/tag862.xml" ContentType="application/vnd.openxmlformats-officedocument.presentationml.tags+xml"/>
  <Override PartName="/ppt/tags/tag863.xml" ContentType="application/vnd.openxmlformats-officedocument.presentationml.tags+xml"/>
  <Override PartName="/ppt/tags/tag864.xml" ContentType="application/vnd.openxmlformats-officedocument.presentationml.tags+xml"/>
  <Override PartName="/ppt/tags/tag865.xml" ContentType="application/vnd.openxmlformats-officedocument.presentationml.tags+xml"/>
  <Override PartName="/ppt/tags/tag866.xml" ContentType="application/vnd.openxmlformats-officedocument.presentationml.tags+xml"/>
  <Override PartName="/ppt/tags/tag867.xml" ContentType="application/vnd.openxmlformats-officedocument.presentationml.tags+xml"/>
  <Override PartName="/ppt/tags/tag868.xml" ContentType="application/vnd.openxmlformats-officedocument.presentationml.tags+xml"/>
  <Override PartName="/ppt/tags/tag869.xml" ContentType="application/vnd.openxmlformats-officedocument.presentationml.tags+xml"/>
  <Override PartName="/ppt/tags/tag87.xml" ContentType="application/vnd.openxmlformats-officedocument.presentationml.tags+xml"/>
  <Override PartName="/ppt/tags/tag870.xml" ContentType="application/vnd.openxmlformats-officedocument.presentationml.tags+xml"/>
  <Override PartName="/ppt/tags/tag871.xml" ContentType="application/vnd.openxmlformats-officedocument.presentationml.tags+xml"/>
  <Override PartName="/ppt/tags/tag872.xml" ContentType="application/vnd.openxmlformats-officedocument.presentationml.tags+xml"/>
  <Override PartName="/ppt/tags/tag873.xml" ContentType="application/vnd.openxmlformats-officedocument.presentationml.tags+xml"/>
  <Override PartName="/ppt/tags/tag874.xml" ContentType="application/vnd.openxmlformats-officedocument.presentationml.tags+xml"/>
  <Override PartName="/ppt/tags/tag875.xml" ContentType="application/vnd.openxmlformats-officedocument.presentationml.tags+xml"/>
  <Override PartName="/ppt/tags/tag876.xml" ContentType="application/vnd.openxmlformats-officedocument.presentationml.tags+xml"/>
  <Override PartName="/ppt/tags/tag877.xml" ContentType="application/vnd.openxmlformats-officedocument.presentationml.tags+xml"/>
  <Override PartName="/ppt/tags/tag878.xml" ContentType="application/vnd.openxmlformats-officedocument.presentationml.tags+xml"/>
  <Override PartName="/ppt/tags/tag879.xml" ContentType="application/vnd.openxmlformats-officedocument.presentationml.tags+xml"/>
  <Override PartName="/ppt/tags/tag88.xml" ContentType="application/vnd.openxmlformats-officedocument.presentationml.tags+xml"/>
  <Override PartName="/ppt/tags/tag880.xml" ContentType="application/vnd.openxmlformats-officedocument.presentationml.tags+xml"/>
  <Override PartName="/ppt/tags/tag881.xml" ContentType="application/vnd.openxmlformats-officedocument.presentationml.tags+xml"/>
  <Override PartName="/ppt/tags/tag882.xml" ContentType="application/vnd.openxmlformats-officedocument.presentationml.tags+xml"/>
  <Override PartName="/ppt/tags/tag883.xml" ContentType="application/vnd.openxmlformats-officedocument.presentationml.tags+xml"/>
  <Override PartName="/ppt/tags/tag884.xml" ContentType="application/vnd.openxmlformats-officedocument.presentationml.tags+xml"/>
  <Override PartName="/ppt/tags/tag885.xml" ContentType="application/vnd.openxmlformats-officedocument.presentationml.tags+xml"/>
  <Override PartName="/ppt/tags/tag886.xml" ContentType="application/vnd.openxmlformats-officedocument.presentationml.tags+xml"/>
  <Override PartName="/ppt/tags/tag887.xml" ContentType="application/vnd.openxmlformats-officedocument.presentationml.tags+xml"/>
  <Override PartName="/ppt/tags/tag888.xml" ContentType="application/vnd.openxmlformats-officedocument.presentationml.tags+xml"/>
  <Override PartName="/ppt/tags/tag889.xml" ContentType="application/vnd.openxmlformats-officedocument.presentationml.tags+xml"/>
  <Override PartName="/ppt/tags/tag89.xml" ContentType="application/vnd.openxmlformats-officedocument.presentationml.tags+xml"/>
  <Override PartName="/ppt/tags/tag890.xml" ContentType="application/vnd.openxmlformats-officedocument.presentationml.tags+xml"/>
  <Override PartName="/ppt/tags/tag891.xml" ContentType="application/vnd.openxmlformats-officedocument.presentationml.tags+xml"/>
  <Override PartName="/ppt/tags/tag892.xml" ContentType="application/vnd.openxmlformats-officedocument.presentationml.tags+xml"/>
  <Override PartName="/ppt/tags/tag893.xml" ContentType="application/vnd.openxmlformats-officedocument.presentationml.tags+xml"/>
  <Override PartName="/ppt/tags/tag894.xml" ContentType="application/vnd.openxmlformats-officedocument.presentationml.tags+xml"/>
  <Override PartName="/ppt/tags/tag895.xml" ContentType="application/vnd.openxmlformats-officedocument.presentationml.tags+xml"/>
  <Override PartName="/ppt/tags/tag896.xml" ContentType="application/vnd.openxmlformats-officedocument.presentationml.tags+xml"/>
  <Override PartName="/ppt/tags/tag897.xml" ContentType="application/vnd.openxmlformats-officedocument.presentationml.tags+xml"/>
  <Override PartName="/ppt/tags/tag898.xml" ContentType="application/vnd.openxmlformats-officedocument.presentationml.tags+xml"/>
  <Override PartName="/ppt/tags/tag89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00.xml" ContentType="application/vnd.openxmlformats-officedocument.presentationml.tags+xml"/>
  <Override PartName="/ppt/tags/tag901.xml" ContentType="application/vnd.openxmlformats-officedocument.presentationml.tags+xml"/>
  <Override PartName="/ppt/tags/tag902.xml" ContentType="application/vnd.openxmlformats-officedocument.presentationml.tags+xml"/>
  <Override PartName="/ppt/tags/tag903.xml" ContentType="application/vnd.openxmlformats-officedocument.presentationml.tags+xml"/>
  <Override PartName="/ppt/tags/tag904.xml" ContentType="application/vnd.openxmlformats-officedocument.presentationml.tags+xml"/>
  <Override PartName="/ppt/tags/tag905.xml" ContentType="application/vnd.openxmlformats-officedocument.presentationml.tags+xml"/>
  <Override PartName="/ppt/tags/tag906.xml" ContentType="application/vnd.openxmlformats-officedocument.presentationml.tags+xml"/>
  <Override PartName="/ppt/tags/tag907.xml" ContentType="application/vnd.openxmlformats-officedocument.presentationml.tags+xml"/>
  <Override PartName="/ppt/tags/tag908.xml" ContentType="application/vnd.openxmlformats-officedocument.presentationml.tags+xml"/>
  <Override PartName="/ppt/tags/tag909.xml" ContentType="application/vnd.openxmlformats-officedocument.presentationml.tags+xml"/>
  <Override PartName="/ppt/tags/tag91.xml" ContentType="application/vnd.openxmlformats-officedocument.presentationml.tags+xml"/>
  <Override PartName="/ppt/tags/tag910.xml" ContentType="application/vnd.openxmlformats-officedocument.presentationml.tags+xml"/>
  <Override PartName="/ppt/tags/tag911.xml" ContentType="application/vnd.openxmlformats-officedocument.presentationml.tags+xml"/>
  <Override PartName="/ppt/tags/tag912.xml" ContentType="application/vnd.openxmlformats-officedocument.presentationml.tags+xml"/>
  <Override PartName="/ppt/tags/tag913.xml" ContentType="application/vnd.openxmlformats-officedocument.presentationml.tags+xml"/>
  <Override PartName="/ppt/tags/tag914.xml" ContentType="application/vnd.openxmlformats-officedocument.presentationml.tags+xml"/>
  <Override PartName="/ppt/tags/tag915.xml" ContentType="application/vnd.openxmlformats-officedocument.presentationml.tags+xml"/>
  <Override PartName="/ppt/tags/tag916.xml" ContentType="application/vnd.openxmlformats-officedocument.presentationml.tags+xml"/>
  <Override PartName="/ppt/tags/tag917.xml" ContentType="application/vnd.openxmlformats-officedocument.presentationml.tags+xml"/>
  <Override PartName="/ppt/tags/tag918.xml" ContentType="application/vnd.openxmlformats-officedocument.presentationml.tags+xml"/>
  <Override PartName="/ppt/tags/tag919.xml" ContentType="application/vnd.openxmlformats-officedocument.presentationml.tags+xml"/>
  <Override PartName="/ppt/tags/tag92.xml" ContentType="application/vnd.openxmlformats-officedocument.presentationml.tags+xml"/>
  <Override PartName="/ppt/tags/tag920.xml" ContentType="application/vnd.openxmlformats-officedocument.presentationml.tags+xml"/>
  <Override PartName="/ppt/tags/tag921.xml" ContentType="application/vnd.openxmlformats-officedocument.presentationml.tags+xml"/>
  <Override PartName="/ppt/tags/tag922.xml" ContentType="application/vnd.openxmlformats-officedocument.presentationml.tags+xml"/>
  <Override PartName="/ppt/tags/tag923.xml" ContentType="application/vnd.openxmlformats-officedocument.presentationml.tags+xml"/>
  <Override PartName="/ppt/tags/tag924.xml" ContentType="application/vnd.openxmlformats-officedocument.presentationml.tags+xml"/>
  <Override PartName="/ppt/tags/tag925.xml" ContentType="application/vnd.openxmlformats-officedocument.presentationml.tags+xml"/>
  <Override PartName="/ppt/tags/tag926.xml" ContentType="application/vnd.openxmlformats-officedocument.presentationml.tags+xml"/>
  <Override PartName="/ppt/tags/tag927.xml" ContentType="application/vnd.openxmlformats-officedocument.presentationml.tags+xml"/>
  <Override PartName="/ppt/tags/tag928.xml" ContentType="application/vnd.openxmlformats-officedocument.presentationml.tags+xml"/>
  <Override PartName="/ppt/tags/tag929.xml" ContentType="application/vnd.openxmlformats-officedocument.presentationml.tags+xml"/>
  <Override PartName="/ppt/tags/tag93.xml" ContentType="application/vnd.openxmlformats-officedocument.presentationml.tags+xml"/>
  <Override PartName="/ppt/tags/tag930.xml" ContentType="application/vnd.openxmlformats-officedocument.presentationml.tags+xml"/>
  <Override PartName="/ppt/tags/tag931.xml" ContentType="application/vnd.openxmlformats-officedocument.presentationml.tags+xml"/>
  <Override PartName="/ppt/tags/tag932.xml" ContentType="application/vnd.openxmlformats-officedocument.presentationml.tags+xml"/>
  <Override PartName="/ppt/tags/tag933.xml" ContentType="application/vnd.openxmlformats-officedocument.presentationml.tags+xml"/>
  <Override PartName="/ppt/tags/tag934.xml" ContentType="application/vnd.openxmlformats-officedocument.presentationml.tags+xml"/>
  <Override PartName="/ppt/tags/tag935.xml" ContentType="application/vnd.openxmlformats-officedocument.presentationml.tags+xml"/>
  <Override PartName="/ppt/tags/tag936.xml" ContentType="application/vnd.openxmlformats-officedocument.presentationml.tags+xml"/>
  <Override PartName="/ppt/tags/tag937.xml" ContentType="application/vnd.openxmlformats-officedocument.presentationml.tags+xml"/>
  <Override PartName="/ppt/tags/tag938.xml" ContentType="application/vnd.openxmlformats-officedocument.presentationml.tags+xml"/>
  <Override PartName="/ppt/tags/tag939.xml" ContentType="application/vnd.openxmlformats-officedocument.presentationml.tags+xml"/>
  <Override PartName="/ppt/tags/tag94.xml" ContentType="application/vnd.openxmlformats-officedocument.presentationml.tags+xml"/>
  <Override PartName="/ppt/tags/tag940.xml" ContentType="application/vnd.openxmlformats-officedocument.presentationml.tags+xml"/>
  <Override PartName="/ppt/tags/tag941.xml" ContentType="application/vnd.openxmlformats-officedocument.presentationml.tags+xml"/>
  <Override PartName="/ppt/tags/tag942.xml" ContentType="application/vnd.openxmlformats-officedocument.presentationml.tags+xml"/>
  <Override PartName="/ppt/tags/tag943.xml" ContentType="application/vnd.openxmlformats-officedocument.presentationml.tags+xml"/>
  <Override PartName="/ppt/tags/tag944.xml" ContentType="application/vnd.openxmlformats-officedocument.presentationml.tags+xml"/>
  <Override PartName="/ppt/tags/tag945.xml" ContentType="application/vnd.openxmlformats-officedocument.presentationml.tags+xml"/>
  <Override PartName="/ppt/tags/tag946.xml" ContentType="application/vnd.openxmlformats-officedocument.presentationml.tags+xml"/>
  <Override PartName="/ppt/tags/tag947.xml" ContentType="application/vnd.openxmlformats-officedocument.presentationml.tags+xml"/>
  <Override PartName="/ppt/tags/tag948.xml" ContentType="application/vnd.openxmlformats-officedocument.presentationml.tags+xml"/>
  <Override PartName="/ppt/tags/tag949.xml" ContentType="application/vnd.openxmlformats-officedocument.presentationml.tags+xml"/>
  <Override PartName="/ppt/tags/tag95.xml" ContentType="application/vnd.openxmlformats-officedocument.presentationml.tags+xml"/>
  <Override PartName="/ppt/tags/tag950.xml" ContentType="application/vnd.openxmlformats-officedocument.presentationml.tags+xml"/>
  <Override PartName="/ppt/tags/tag951.xml" ContentType="application/vnd.openxmlformats-officedocument.presentationml.tags+xml"/>
  <Override PartName="/ppt/tags/tag952.xml" ContentType="application/vnd.openxmlformats-officedocument.presentationml.tags+xml"/>
  <Override PartName="/ppt/tags/tag953.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6" r:id="rId3"/>
    <p:sldMasterId id="2147483678" r:id="rId4"/>
  </p:sldMasterIdLst>
  <p:notesMasterIdLst>
    <p:notesMasterId r:id="rId28"/>
  </p:notesMasterIdLst>
  <p:sldIdLst>
    <p:sldId id="419" r:id="rId5"/>
    <p:sldId id="1141" r:id="rId6"/>
    <p:sldId id="1276" r:id="rId7"/>
    <p:sldId id="1307" r:id="rId8"/>
    <p:sldId id="1142" r:id="rId9"/>
    <p:sldId id="1143" r:id="rId10"/>
    <p:sldId id="1250" r:id="rId11"/>
    <p:sldId id="1124" r:id="rId12"/>
    <p:sldId id="1145" r:id="rId13"/>
    <p:sldId id="1125" r:id="rId14"/>
    <p:sldId id="1192" r:id="rId15"/>
    <p:sldId id="1193" r:id="rId16"/>
    <p:sldId id="1194" r:id="rId17"/>
    <p:sldId id="1195" r:id="rId18"/>
    <p:sldId id="1191" r:id="rId19"/>
    <p:sldId id="1229" r:id="rId20"/>
    <p:sldId id="1126" r:id="rId21"/>
    <p:sldId id="1147" r:id="rId22"/>
    <p:sldId id="1127" r:id="rId23"/>
    <p:sldId id="1308" r:id="rId24"/>
    <p:sldId id="1309" r:id="rId25"/>
    <p:sldId id="1310" r:id="rId26"/>
    <p:sldId id="1186" r:id="rId27"/>
    <p:sldId id="1216" r:id="rId29"/>
    <p:sldId id="1339" r:id="rId30"/>
    <p:sldId id="1185" r:id="rId31"/>
    <p:sldId id="1187" r:id="rId32"/>
    <p:sldId id="1188" r:id="rId33"/>
    <p:sldId id="1189" r:id="rId34"/>
    <p:sldId id="1196" r:id="rId35"/>
    <p:sldId id="1151" r:id="rId36"/>
    <p:sldId id="1150" r:id="rId37"/>
  </p:sldIdLst>
  <p:sldSz cx="12192000" cy="6858000"/>
  <p:notesSz cx="6858000" cy="9144000"/>
  <p:custDataLst>
    <p:tags r:id="rId42"/>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785" userDrawn="1">
          <p15:clr>
            <a:srgbClr val="A4A3A4"/>
          </p15:clr>
        </p15:guide>
        <p15:guide id="2" pos="391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薛 华林" initials="薛" lastIdx="0" clrIdx="0"/>
  <p:cmAuthor id="2" name="Administrator" initials="A" lastIdx="0" clrIdx="0"/>
  <p:cmAuthor id="0" name="未知用户1" initials="未知用户1" lastIdx="0" clrIdx="2"/>
  <p:cmAuthor id="3" name="靳曼" initials="靳" lastIdx="0" clrIdx="2"/>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ED083AE6-46FA-4A59-8FB0-9F97EB10719F}" styleName="浅色样式 3 - 强调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778" autoAdjust="0"/>
    <p:restoredTop sz="94660"/>
  </p:normalViewPr>
  <p:slideViewPr>
    <p:cSldViewPr snapToGrid="0" showGuides="1">
      <p:cViewPr varScale="1">
        <p:scale>
          <a:sx n="99" d="100"/>
          <a:sy n="99" d="100"/>
        </p:scale>
        <p:origin x="84" y="582"/>
      </p:cViewPr>
      <p:guideLst>
        <p:guide orient="horz" pos="1785"/>
        <p:guide pos="3910"/>
      </p:guideLst>
    </p:cSldViewPr>
  </p:slideViewPr>
  <p:notesTextViewPr>
    <p:cViewPr>
      <p:scale>
        <a:sx n="3" d="2"/>
        <a:sy n="3" d="2"/>
      </p:scale>
      <p:origin x="0" y="0"/>
    </p:cViewPr>
  </p:notesTextViewPr>
  <p:notesViewPr>
    <p:cSldViewPr snapToGrid="0">
      <p:cViewPr varScale="1">
        <p:scale>
          <a:sx n="92" d="100"/>
          <a:sy n="92" d="100"/>
        </p:scale>
        <p:origin x="2550" y="102"/>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8" Type="http://schemas.openxmlformats.org/officeDocument/2006/relationships/slide" Target="slides/slide4.xml"/><Relationship Id="rId7" Type="http://schemas.openxmlformats.org/officeDocument/2006/relationships/slide" Target="slides/slide3.xml"/><Relationship Id="rId6" Type="http://schemas.openxmlformats.org/officeDocument/2006/relationships/slide" Target="slides/slide2.xml"/><Relationship Id="rId5" Type="http://schemas.openxmlformats.org/officeDocument/2006/relationships/slide" Target="slides/slide1.xml"/><Relationship Id="rId42" Type="http://schemas.openxmlformats.org/officeDocument/2006/relationships/tags" Target="tags/tag953.xml"/><Relationship Id="rId41" Type="http://schemas.openxmlformats.org/officeDocument/2006/relationships/commentAuthors" Target="commentAuthors.xml"/><Relationship Id="rId40" Type="http://schemas.openxmlformats.org/officeDocument/2006/relationships/tableStyles" Target="tableStyles.xml"/><Relationship Id="rId4" Type="http://schemas.openxmlformats.org/officeDocument/2006/relationships/slideMaster" Target="slideMasters/slideMaster3.xml"/><Relationship Id="rId39" Type="http://schemas.openxmlformats.org/officeDocument/2006/relationships/viewProps" Target="viewProps.xml"/><Relationship Id="rId38" Type="http://schemas.openxmlformats.org/officeDocument/2006/relationships/presProps" Target="presProps.xml"/><Relationship Id="rId37" Type="http://schemas.openxmlformats.org/officeDocument/2006/relationships/slide" Target="slides/slide32.xml"/><Relationship Id="rId36" Type="http://schemas.openxmlformats.org/officeDocument/2006/relationships/slide" Target="slides/slide31.xml"/><Relationship Id="rId35" Type="http://schemas.openxmlformats.org/officeDocument/2006/relationships/slide" Target="slides/slide30.xml"/><Relationship Id="rId34" Type="http://schemas.openxmlformats.org/officeDocument/2006/relationships/slide" Target="slides/slide29.xml"/><Relationship Id="rId33" Type="http://schemas.openxmlformats.org/officeDocument/2006/relationships/slide" Target="slides/slide28.xml"/><Relationship Id="rId32" Type="http://schemas.openxmlformats.org/officeDocument/2006/relationships/slide" Target="slides/slide27.xml"/><Relationship Id="rId31" Type="http://schemas.openxmlformats.org/officeDocument/2006/relationships/slide" Target="slides/slide26.xml"/><Relationship Id="rId30" Type="http://schemas.openxmlformats.org/officeDocument/2006/relationships/slide" Target="slides/slide25.xml"/><Relationship Id="rId3" Type="http://schemas.openxmlformats.org/officeDocument/2006/relationships/slideMaster" Target="slideMasters/slideMaster2.xml"/><Relationship Id="rId29" Type="http://schemas.openxmlformats.org/officeDocument/2006/relationships/slide" Target="slides/slide24.xml"/><Relationship Id="rId28" Type="http://schemas.openxmlformats.org/officeDocument/2006/relationships/notesMaster" Target="notesMasters/notesMaster1.xml"/><Relationship Id="rId27" Type="http://schemas.openxmlformats.org/officeDocument/2006/relationships/slide" Target="slides/slide23.xml"/><Relationship Id="rId26" Type="http://schemas.openxmlformats.org/officeDocument/2006/relationships/slide" Target="slides/slide22.xml"/><Relationship Id="rId25" Type="http://schemas.openxmlformats.org/officeDocument/2006/relationships/slide" Target="slides/slide21.xml"/><Relationship Id="rId24" Type="http://schemas.openxmlformats.org/officeDocument/2006/relationships/slide" Target="slides/slide20.xml"/><Relationship Id="rId23" Type="http://schemas.openxmlformats.org/officeDocument/2006/relationships/slide" Target="slides/slide19.xml"/><Relationship Id="rId22" Type="http://schemas.openxmlformats.org/officeDocument/2006/relationships/slide" Target="slides/slide18.xml"/><Relationship Id="rId21" Type="http://schemas.openxmlformats.org/officeDocument/2006/relationships/slide" Target="slides/slide17.xml"/><Relationship Id="rId20" Type="http://schemas.openxmlformats.org/officeDocument/2006/relationships/slide" Target="slides/slide16.xml"/><Relationship Id="rId2" Type="http://schemas.openxmlformats.org/officeDocument/2006/relationships/theme" Target="theme/theme1.xml"/><Relationship Id="rId19" Type="http://schemas.openxmlformats.org/officeDocument/2006/relationships/slide" Target="slides/slide15.xml"/><Relationship Id="rId18" Type="http://schemas.openxmlformats.org/officeDocument/2006/relationships/slide" Target="slides/slide14.xml"/><Relationship Id="rId17" Type="http://schemas.openxmlformats.org/officeDocument/2006/relationships/slide" Target="slides/slide13.xml"/><Relationship Id="rId16" Type="http://schemas.openxmlformats.org/officeDocument/2006/relationships/slide" Target="slides/slide12.xml"/><Relationship Id="rId15" Type="http://schemas.openxmlformats.org/officeDocument/2006/relationships/slide" Target="slides/slide11.xml"/><Relationship Id="rId14" Type="http://schemas.openxmlformats.org/officeDocument/2006/relationships/slide" Target="slides/slide10.xml"/><Relationship Id="rId13" Type="http://schemas.openxmlformats.org/officeDocument/2006/relationships/slide" Target="slides/slide9.xml"/><Relationship Id="rId12" Type="http://schemas.openxmlformats.org/officeDocument/2006/relationships/slide" Target="slides/slide8.xml"/><Relationship Id="rId11" Type="http://schemas.openxmlformats.org/officeDocument/2006/relationships/slide" Target="slides/slide7.xml"/><Relationship Id="rId10" Type="http://schemas.openxmlformats.org/officeDocument/2006/relationships/slide" Target="slides/slide6.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7" Type="http://schemas.openxmlformats.org/officeDocument/2006/relationships/theme" Target="../theme/theme4.xml"/><Relationship Id="rId6" Type="http://schemas.openxmlformats.org/officeDocument/2006/relationships/tags" Target="../tags/tag952.xml"/><Relationship Id="rId5" Type="http://schemas.openxmlformats.org/officeDocument/2006/relationships/tags" Target="../tags/tag951.xml"/><Relationship Id="rId4" Type="http://schemas.openxmlformats.org/officeDocument/2006/relationships/tags" Target="../tags/tag950.xml"/><Relationship Id="rId3" Type="http://schemas.openxmlformats.org/officeDocument/2006/relationships/tags" Target="../tags/tag949.xml"/><Relationship Id="rId2" Type="http://schemas.openxmlformats.org/officeDocument/2006/relationships/tags" Target="../tags/tag948.xml"/><Relationship Id="rId1" Type="http://schemas.openxmlformats.org/officeDocument/2006/relationships/tags" Target="../tags/tag94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custDataLst>
              <p:tags r:id="rId1"/>
            </p:custDataLst>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custDataLst>
              <p:tags r:id="rId2"/>
            </p:custDataLst>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custDataLst>
              <p:tags r:id="rId3"/>
            </p:custDataLst>
          </p:nvPr>
        </p:nvSpPr>
        <p:spPr>
          <a:xfrm>
            <a:off x="685800" y="1143000"/>
            <a:ext cx="5486400" cy="3086100"/>
          </a:xfrm>
          <a:prstGeom prst="rect">
            <a:avLst/>
          </a:prstGeom>
          <a:noFill/>
          <a:ln w="12700">
            <a:solidFill>
              <a:prstClr val="black"/>
            </a:solidFill>
          </a:ln>
        </p:spPr>
      </p:sp>
      <p:sp>
        <p:nvSpPr>
          <p:cNvPr id="5" name="备注占位符 4"/>
          <p:cNvSpPr>
            <a:spLocks noGrp="1"/>
          </p:cNvSpPr>
          <p:nvPr>
            <p:ph type="body" sz="quarter" idx="3"/>
            <p:custDataLst>
              <p:tags r:id="rId4"/>
            </p:custDataLst>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custDataLst>
              <p:tags r:id="rId5"/>
            </p:custDataLst>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custDataLst>
              <p:tags r:id="rId6"/>
            </p:custDataLst>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5" Type="http://schemas.openxmlformats.org/officeDocument/2006/relationships/tags" Target="../tags/tag723.xml"/><Relationship Id="rId4" Type="http://schemas.openxmlformats.org/officeDocument/2006/relationships/tags" Target="../tags/tag722.xml"/><Relationship Id="rId3" Type="http://schemas.openxmlformats.org/officeDocument/2006/relationships/tags" Target="../tags/tag721.xml"/><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xml.rels><?xml version="1.0" encoding="UTF-8" standalone="yes"?>
<Relationships xmlns="http://schemas.openxmlformats.org/package/2006/relationships"><Relationship Id="rId5" Type="http://schemas.openxmlformats.org/officeDocument/2006/relationships/tags" Target="../tags/tag914.xml"/><Relationship Id="rId4" Type="http://schemas.openxmlformats.org/officeDocument/2006/relationships/tags" Target="../tags/tag913.xml"/><Relationship Id="rId3" Type="http://schemas.openxmlformats.org/officeDocument/2006/relationships/tags" Target="../tags/tag912.xml"/><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8" name="灯片编号占位符 2054"/>
          <p:cNvSpPr txBox="1"/>
          <p:nvPr>
            <p:ph type="sldNum" sz="quarter"/>
            <p:custDataLst>
              <p:tags r:id="rId3"/>
            </p:custDataLst>
          </p:nvPr>
        </p:nvSpPr>
        <p:spPr>
          <a:xfrm>
            <a:off x="3883025" y="8686800"/>
            <a:ext cx="2974975" cy="457200"/>
          </a:xfrm>
          <a:prstGeom prst="rect">
            <a:avLst/>
          </a:prstGeom>
          <a:noFill/>
          <a:ln w="9525">
            <a:noFill/>
          </a:ln>
        </p:spPr>
        <p:txBody>
          <a:bodyPr/>
          <a:lstStyle/>
          <a:p>
            <a:pPr lvl="0" algn="r" eaLnBrk="1" hangingPunct="1"/>
            <a:fld id="{9A0DB2DC-4C9A-4742-B13C-FB6460FD3503}" type="slidenum">
              <a:rPr lang="zh-CN" altLang="en-US" sz="1200"/>
            </a:fld>
            <a:endParaRPr lang="zh-CN" altLang="en-US" sz="1200"/>
          </a:p>
        </p:txBody>
      </p:sp>
      <p:sp>
        <p:nvSpPr>
          <p:cNvPr id="34819" name="幻灯片图像占位符 24577"/>
          <p:cNvSpPr>
            <a:spLocks noTextEdit="1"/>
          </p:cNvSpPr>
          <p:nvPr>
            <p:ph type="sldImg" idx="2"/>
            <p:custDataLst>
              <p:tags r:id="rId4"/>
            </p:custDataLst>
          </p:nvPr>
        </p:nvSpPr>
        <p:spPr>
          <a:xfrm>
            <a:off x="1141413" y="754063"/>
            <a:ext cx="4391025" cy="3294062"/>
          </a:xfrm>
        </p:spPr>
      </p:sp>
      <p:sp>
        <p:nvSpPr>
          <p:cNvPr id="34820" name="文本占位符 24578"/>
          <p:cNvSpPr/>
          <p:nvPr>
            <p:ph type="body" idx="1"/>
            <p:custDataLst>
              <p:tags r:id="rId5"/>
            </p:custDataLst>
          </p:nvPr>
        </p:nvSpPr>
        <p:spPr>
          <a:xfrm>
            <a:off x="538163" y="4387850"/>
            <a:ext cx="5780087" cy="3952875"/>
          </a:xfrm>
        </p:spPr>
        <p:txBody>
          <a:bodyPr wrap="square" lIns="91440" tIns="45720" rIns="91440" bIns="45720" anchor="t" anchorCtr="0"/>
          <a:lstStyle/>
          <a:p>
            <a:pPr lvl="0" defTabSz="914400" eaLnBrk="1" hangingPunct="1"/>
            <a:r>
              <a:rPr lang="zh-CN" altLang="en-US">
                <a:latin typeface="Arial" panose="020B0604020202020204" pitchFamily="34" charset="0"/>
                <a:ea typeface="宋体" panose="02010600030101010101" pitchFamily="2" charset="-122"/>
              </a:rPr>
              <a:t>如果这个一条完整的DNA链的话，那么这条连是从磷酸开始到五碳糖结尾，而另一条链正好相反，所以说是反向平行。，碱基互补配对原则指的是什么A-T配对，gc配对，所以在双链DNA分子中AT数量是相等的，GC数量也是相等的</a:t>
            </a:r>
            <a:endParaRPr lang="zh-CN" altLang="en-US">
              <a:latin typeface="Arial" panose="020B0604020202020204" pitchFamily="34" charset="0"/>
              <a:ea typeface="宋体" panose="02010600030101010101" pitchFamily="2" charset="-122"/>
            </a:endParaRPr>
          </a:p>
        </p:txBody>
      </p:sp>
    </p:spTree>
  </p:cSld>
  <p:clrMapOvr>
    <a:overrideClrMapping bg1="lt1" tx1="dk1" bg2="lt2" tx2="dk2" accent1="accent1" accent2="accent2" accent3="accent3" accent4="accent4" accent5="accent5" accent6="accent6" hlink="hlink" folHlink="folHlink"/>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4" name="灯片编号占位符 2054"/>
          <p:cNvSpPr txBox="1"/>
          <p:nvPr>
            <p:ph type="sldNum" sz="quarter"/>
            <p:custDataLst>
              <p:tags r:id="rId3"/>
            </p:custDataLst>
          </p:nvPr>
        </p:nvSpPr>
        <p:spPr>
          <a:xfrm>
            <a:off x="3883025" y="8686800"/>
            <a:ext cx="2974975" cy="457200"/>
          </a:xfrm>
          <a:prstGeom prst="rect">
            <a:avLst/>
          </a:prstGeom>
          <a:noFill/>
          <a:ln w="9525">
            <a:noFill/>
          </a:ln>
        </p:spPr>
        <p:txBody>
          <a:bodyPr/>
          <a:lstStyle/>
          <a:p>
            <a:pPr lvl="0" algn="r" eaLnBrk="1" hangingPunct="1"/>
            <a:fld id="{9A0DB2DC-4C9A-4742-B13C-FB6460FD3503}" type="slidenum">
              <a:rPr lang="zh-CN" altLang="en-US" sz="1200"/>
            </a:fld>
            <a:endParaRPr lang="zh-CN" altLang="en-US" sz="1200"/>
          </a:p>
        </p:txBody>
      </p:sp>
      <p:sp>
        <p:nvSpPr>
          <p:cNvPr id="38915" name="幻灯片图像占位符 28673"/>
          <p:cNvSpPr>
            <a:spLocks noTextEdit="1"/>
          </p:cNvSpPr>
          <p:nvPr>
            <p:ph type="sldImg" idx="2"/>
            <p:custDataLst>
              <p:tags r:id="rId4"/>
            </p:custDataLst>
          </p:nvPr>
        </p:nvSpPr>
        <p:spPr>
          <a:xfrm>
            <a:off x="1141413" y="754063"/>
            <a:ext cx="4391025" cy="3294062"/>
          </a:xfrm>
        </p:spPr>
      </p:sp>
      <p:sp>
        <p:nvSpPr>
          <p:cNvPr id="38916" name="文本占位符 28674"/>
          <p:cNvSpPr/>
          <p:nvPr>
            <p:ph type="body" idx="1"/>
            <p:custDataLst>
              <p:tags r:id="rId5"/>
            </p:custDataLst>
          </p:nvPr>
        </p:nvSpPr>
        <p:spPr>
          <a:xfrm>
            <a:off x="538163" y="4387850"/>
            <a:ext cx="5780087" cy="3952875"/>
          </a:xfrm>
        </p:spPr>
        <p:txBody>
          <a:bodyPr wrap="square" lIns="91440" tIns="45720" rIns="91440" bIns="45720" anchor="t" anchorCtr="0"/>
          <a:lstStyle/>
          <a:p>
            <a:pPr lvl="0" defTabSz="914400" eaLnBrk="1" hangingPunct="1"/>
            <a:r>
              <a:rPr lang="zh-CN" altLang="en-US">
                <a:latin typeface="Arial" panose="020B0604020202020204" pitchFamily="34" charset="0"/>
                <a:ea typeface="宋体" panose="02010600030101010101" pitchFamily="2" charset="-122"/>
              </a:rPr>
              <a:t>我们可以假设一个DNA分子有一个碱基对的时候，它可能有多少种选择，当有2个碱基对的时候呢，第一个碱基对有4种选择，第二个也有4种选择，所以是一共4*4</a:t>
            </a:r>
            <a:endParaRPr lang="zh-CN" altLang="en-US">
              <a:latin typeface="Arial" panose="020B0604020202020204" pitchFamily="34" charset="0"/>
              <a:ea typeface="宋体" panose="02010600030101010101" pitchFamily="2" charset="-122"/>
            </a:endParaRPr>
          </a:p>
        </p:txBody>
      </p:sp>
    </p:spTree>
  </p:cSld>
  <p:clrMapOvr>
    <a:overrideClrMapping bg1="lt1" tx1="dk1" bg2="lt2" tx2="dk2" accent1="accent1" accent2="accent2" accent3="accent3" accent4="accent4" accent5="accent5" accent6="accent6" hlink="hlink" folHlink="folHlink"/>
  </p:clrMapOvr>
</p:notes>
</file>

<file path=ppt/slideLayouts/_rels/slideLayout1.xml.rels><?xml version="1.0" encoding="UTF-8" standalone="yes"?>
<Relationships xmlns="http://schemas.openxmlformats.org/package/2006/relationships"><Relationship Id="rId6" Type="http://schemas.openxmlformats.org/officeDocument/2006/relationships/tags" Target="../tags/tag5.xml"/><Relationship Id="rId5" Type="http://schemas.openxmlformats.org/officeDocument/2006/relationships/tags" Target="../tags/tag4.xml"/><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tags" Target="../tags/tag1.xml"/><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5" Type="http://schemas.openxmlformats.org/officeDocument/2006/relationships/tags" Target="../tags/tag56.xml"/><Relationship Id="rId4" Type="http://schemas.openxmlformats.org/officeDocument/2006/relationships/tags" Target="../tags/tag55.xml"/><Relationship Id="rId3" Type="http://schemas.openxmlformats.org/officeDocument/2006/relationships/tags" Target="../tags/tag54.xml"/><Relationship Id="rId2" Type="http://schemas.openxmlformats.org/officeDocument/2006/relationships/tags" Target="../tags/tag53.xm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5" Type="http://schemas.openxmlformats.org/officeDocument/2006/relationships/tags" Target="../tags/tag60.xml"/><Relationship Id="rId4" Type="http://schemas.openxmlformats.org/officeDocument/2006/relationships/tags" Target="../tags/tag59.xml"/><Relationship Id="rId3" Type="http://schemas.openxmlformats.org/officeDocument/2006/relationships/tags" Target="../tags/tag58.xml"/><Relationship Id="rId2" Type="http://schemas.openxmlformats.org/officeDocument/2006/relationships/tags" Target="../tags/tag57.xml"/><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6" Type="http://schemas.openxmlformats.org/officeDocument/2006/relationships/tags" Target="../tags/tag65.xml"/><Relationship Id="rId5" Type="http://schemas.openxmlformats.org/officeDocument/2006/relationships/tags" Target="../tags/tag64.xml"/><Relationship Id="rId4" Type="http://schemas.openxmlformats.org/officeDocument/2006/relationships/tags" Target="../tags/tag63.xml"/><Relationship Id="rId3" Type="http://schemas.openxmlformats.org/officeDocument/2006/relationships/tags" Target="../tags/tag62.xml"/><Relationship Id="rId2" Type="http://schemas.openxmlformats.org/officeDocument/2006/relationships/tags" Target="../tags/tag61.xml"/><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ags" Target="../tags/tag66.xml"/><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4" Type="http://schemas.openxmlformats.org/officeDocument/2006/relationships/tags" Target="../tags/tag69.xml"/><Relationship Id="rId3" Type="http://schemas.openxmlformats.org/officeDocument/2006/relationships/tags" Target="../tags/tag68.xml"/><Relationship Id="rId2" Type="http://schemas.openxmlformats.org/officeDocument/2006/relationships/tags" Target="../tags/tag67.xml"/><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tags" Target="../tags/tag70.xml"/><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6" Type="http://schemas.openxmlformats.org/officeDocument/2006/relationships/tags" Target="../tags/tag81.xml"/><Relationship Id="rId5" Type="http://schemas.openxmlformats.org/officeDocument/2006/relationships/tags" Target="../tags/tag80.xml"/><Relationship Id="rId4" Type="http://schemas.openxmlformats.org/officeDocument/2006/relationships/tags" Target="../tags/tag79.xml"/><Relationship Id="rId3" Type="http://schemas.openxmlformats.org/officeDocument/2006/relationships/tags" Target="../tags/tag78.xml"/><Relationship Id="rId2" Type="http://schemas.openxmlformats.org/officeDocument/2006/relationships/tags" Target="../tags/tag77.xml"/><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6" Type="http://schemas.openxmlformats.org/officeDocument/2006/relationships/tags" Target="../tags/tag86.xml"/><Relationship Id="rId5" Type="http://schemas.openxmlformats.org/officeDocument/2006/relationships/tags" Target="../tags/tag85.xml"/><Relationship Id="rId4" Type="http://schemas.openxmlformats.org/officeDocument/2006/relationships/tags" Target="../tags/tag84.xml"/><Relationship Id="rId3" Type="http://schemas.openxmlformats.org/officeDocument/2006/relationships/tags" Target="../tags/tag83.xml"/><Relationship Id="rId2" Type="http://schemas.openxmlformats.org/officeDocument/2006/relationships/tags" Target="../tags/tag82.xml"/><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6" Type="http://schemas.openxmlformats.org/officeDocument/2006/relationships/tags" Target="../tags/tag10.xml"/><Relationship Id="rId5" Type="http://schemas.openxmlformats.org/officeDocument/2006/relationships/tags" Target="../tags/tag9.xml"/><Relationship Id="rId4" Type="http://schemas.openxmlformats.org/officeDocument/2006/relationships/tags" Target="../tags/tag8.xml"/><Relationship Id="rId3" Type="http://schemas.openxmlformats.org/officeDocument/2006/relationships/tags" Target="../tags/tag7.xml"/><Relationship Id="rId2" Type="http://schemas.openxmlformats.org/officeDocument/2006/relationships/tags" Target="../tags/tag6.xml"/><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6" Type="http://schemas.openxmlformats.org/officeDocument/2006/relationships/tags" Target="../tags/tag91.xml"/><Relationship Id="rId5" Type="http://schemas.openxmlformats.org/officeDocument/2006/relationships/tags" Target="../tags/tag90.xml"/><Relationship Id="rId4" Type="http://schemas.openxmlformats.org/officeDocument/2006/relationships/tags" Target="../tags/tag89.xml"/><Relationship Id="rId3" Type="http://schemas.openxmlformats.org/officeDocument/2006/relationships/tags" Target="../tags/tag88.xml"/><Relationship Id="rId2" Type="http://schemas.openxmlformats.org/officeDocument/2006/relationships/tags" Target="../tags/tag87.xml"/><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7" Type="http://schemas.openxmlformats.org/officeDocument/2006/relationships/tags" Target="../tags/tag97.xml"/><Relationship Id="rId6" Type="http://schemas.openxmlformats.org/officeDocument/2006/relationships/tags" Target="../tags/tag96.xml"/><Relationship Id="rId5" Type="http://schemas.openxmlformats.org/officeDocument/2006/relationships/tags" Target="../tags/tag95.xml"/><Relationship Id="rId4" Type="http://schemas.openxmlformats.org/officeDocument/2006/relationships/tags" Target="../tags/tag94.xml"/><Relationship Id="rId3" Type="http://schemas.openxmlformats.org/officeDocument/2006/relationships/tags" Target="../tags/tag93.xml"/><Relationship Id="rId2" Type="http://schemas.openxmlformats.org/officeDocument/2006/relationships/tags" Target="../tags/tag92.xml"/><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9" Type="http://schemas.openxmlformats.org/officeDocument/2006/relationships/tags" Target="../tags/tag105.xml"/><Relationship Id="rId8" Type="http://schemas.openxmlformats.org/officeDocument/2006/relationships/tags" Target="../tags/tag104.xml"/><Relationship Id="rId7" Type="http://schemas.openxmlformats.org/officeDocument/2006/relationships/tags" Target="../tags/tag103.xml"/><Relationship Id="rId6" Type="http://schemas.openxmlformats.org/officeDocument/2006/relationships/tags" Target="../tags/tag102.xml"/><Relationship Id="rId5" Type="http://schemas.openxmlformats.org/officeDocument/2006/relationships/tags" Target="../tags/tag101.xml"/><Relationship Id="rId4" Type="http://schemas.openxmlformats.org/officeDocument/2006/relationships/tags" Target="../tags/tag100.xml"/><Relationship Id="rId3" Type="http://schemas.openxmlformats.org/officeDocument/2006/relationships/tags" Target="../tags/tag99.xml"/><Relationship Id="rId2" Type="http://schemas.openxmlformats.org/officeDocument/2006/relationships/tags" Target="../tags/tag98.xml"/><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5" Type="http://schemas.openxmlformats.org/officeDocument/2006/relationships/tags" Target="../tags/tag109.xml"/><Relationship Id="rId4" Type="http://schemas.openxmlformats.org/officeDocument/2006/relationships/tags" Target="../tags/tag108.xml"/><Relationship Id="rId3" Type="http://schemas.openxmlformats.org/officeDocument/2006/relationships/tags" Target="../tags/tag107.xml"/><Relationship Id="rId2" Type="http://schemas.openxmlformats.org/officeDocument/2006/relationships/tags" Target="../tags/tag106.xml"/><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4" Type="http://schemas.openxmlformats.org/officeDocument/2006/relationships/tags" Target="../tags/tag112.xml"/><Relationship Id="rId3" Type="http://schemas.openxmlformats.org/officeDocument/2006/relationships/tags" Target="../tags/tag111.xml"/><Relationship Id="rId2" Type="http://schemas.openxmlformats.org/officeDocument/2006/relationships/tags" Target="../tags/tag110.xml"/><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7" Type="http://schemas.openxmlformats.org/officeDocument/2006/relationships/tags" Target="../tags/tag118.xml"/><Relationship Id="rId6" Type="http://schemas.openxmlformats.org/officeDocument/2006/relationships/tags" Target="../tags/tag117.xml"/><Relationship Id="rId5" Type="http://schemas.openxmlformats.org/officeDocument/2006/relationships/tags" Target="../tags/tag116.xml"/><Relationship Id="rId4" Type="http://schemas.openxmlformats.org/officeDocument/2006/relationships/tags" Target="../tags/tag115.xml"/><Relationship Id="rId3" Type="http://schemas.openxmlformats.org/officeDocument/2006/relationships/tags" Target="../tags/tag114.xml"/><Relationship Id="rId2" Type="http://schemas.openxmlformats.org/officeDocument/2006/relationships/tags" Target="../tags/tag113.xml"/><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6" Type="http://schemas.openxmlformats.org/officeDocument/2006/relationships/tags" Target="../tags/tag123.xml"/><Relationship Id="rId5" Type="http://schemas.openxmlformats.org/officeDocument/2006/relationships/tags" Target="../tags/tag122.xml"/><Relationship Id="rId4" Type="http://schemas.openxmlformats.org/officeDocument/2006/relationships/tags" Target="../tags/tag121.xml"/><Relationship Id="rId3" Type="http://schemas.openxmlformats.org/officeDocument/2006/relationships/tags" Target="../tags/tag120.xml"/><Relationship Id="rId2" Type="http://schemas.openxmlformats.org/officeDocument/2006/relationships/tags" Target="../tags/tag119.xml"/><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5" Type="http://schemas.openxmlformats.org/officeDocument/2006/relationships/tags" Target="../tags/tag127.xml"/><Relationship Id="rId4" Type="http://schemas.openxmlformats.org/officeDocument/2006/relationships/tags" Target="../tags/tag126.xml"/><Relationship Id="rId3" Type="http://schemas.openxmlformats.org/officeDocument/2006/relationships/tags" Target="../tags/tag125.xml"/><Relationship Id="rId2" Type="http://schemas.openxmlformats.org/officeDocument/2006/relationships/tags" Target="../tags/tag124.xml"/><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6" Type="http://schemas.openxmlformats.org/officeDocument/2006/relationships/tags" Target="../tags/tag132.xml"/><Relationship Id="rId5" Type="http://schemas.openxmlformats.org/officeDocument/2006/relationships/tags" Target="../tags/tag131.xml"/><Relationship Id="rId4" Type="http://schemas.openxmlformats.org/officeDocument/2006/relationships/tags" Target="../tags/tag130.xml"/><Relationship Id="rId3" Type="http://schemas.openxmlformats.org/officeDocument/2006/relationships/tags" Target="../tags/tag129.xml"/><Relationship Id="rId2" Type="http://schemas.openxmlformats.org/officeDocument/2006/relationships/tags" Target="../tags/tag128.xml"/><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6" Type="http://schemas.openxmlformats.org/officeDocument/2006/relationships/tags" Target="../tags/tag143.xml"/><Relationship Id="rId5" Type="http://schemas.openxmlformats.org/officeDocument/2006/relationships/tags" Target="../tags/tag142.xml"/><Relationship Id="rId4" Type="http://schemas.openxmlformats.org/officeDocument/2006/relationships/tags" Target="../tags/tag141.xml"/><Relationship Id="rId3" Type="http://schemas.openxmlformats.org/officeDocument/2006/relationships/tags" Target="../tags/tag140.xml"/><Relationship Id="rId2" Type="http://schemas.openxmlformats.org/officeDocument/2006/relationships/tags" Target="../tags/tag139.xml"/><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6" Type="http://schemas.openxmlformats.org/officeDocument/2006/relationships/tags" Target="../tags/tag15.xml"/><Relationship Id="rId5" Type="http://schemas.openxmlformats.org/officeDocument/2006/relationships/tags" Target="../tags/tag14.xml"/><Relationship Id="rId4" Type="http://schemas.openxmlformats.org/officeDocument/2006/relationships/tags" Target="../tags/tag13.xml"/><Relationship Id="rId3" Type="http://schemas.openxmlformats.org/officeDocument/2006/relationships/tags" Target="../tags/tag12.xml"/><Relationship Id="rId2" Type="http://schemas.openxmlformats.org/officeDocument/2006/relationships/tags" Target="../tags/tag11.xml"/><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6" Type="http://schemas.openxmlformats.org/officeDocument/2006/relationships/tags" Target="../tags/tag148.xml"/><Relationship Id="rId5" Type="http://schemas.openxmlformats.org/officeDocument/2006/relationships/tags" Target="../tags/tag147.xml"/><Relationship Id="rId4" Type="http://schemas.openxmlformats.org/officeDocument/2006/relationships/tags" Target="../tags/tag146.xml"/><Relationship Id="rId3" Type="http://schemas.openxmlformats.org/officeDocument/2006/relationships/tags" Target="../tags/tag145.xml"/><Relationship Id="rId2" Type="http://schemas.openxmlformats.org/officeDocument/2006/relationships/tags" Target="../tags/tag144.xml"/><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6" Type="http://schemas.openxmlformats.org/officeDocument/2006/relationships/tags" Target="../tags/tag153.xml"/><Relationship Id="rId5" Type="http://schemas.openxmlformats.org/officeDocument/2006/relationships/tags" Target="../tags/tag152.xml"/><Relationship Id="rId4" Type="http://schemas.openxmlformats.org/officeDocument/2006/relationships/tags" Target="../tags/tag151.xml"/><Relationship Id="rId3" Type="http://schemas.openxmlformats.org/officeDocument/2006/relationships/tags" Target="../tags/tag150.xml"/><Relationship Id="rId2" Type="http://schemas.openxmlformats.org/officeDocument/2006/relationships/tags" Target="../tags/tag149.xml"/><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7" Type="http://schemas.openxmlformats.org/officeDocument/2006/relationships/tags" Target="../tags/tag159.xml"/><Relationship Id="rId6" Type="http://schemas.openxmlformats.org/officeDocument/2006/relationships/tags" Target="../tags/tag158.xml"/><Relationship Id="rId5" Type="http://schemas.openxmlformats.org/officeDocument/2006/relationships/tags" Target="../tags/tag157.xml"/><Relationship Id="rId4" Type="http://schemas.openxmlformats.org/officeDocument/2006/relationships/tags" Target="../tags/tag156.xml"/><Relationship Id="rId3" Type="http://schemas.openxmlformats.org/officeDocument/2006/relationships/tags" Target="../tags/tag155.xml"/><Relationship Id="rId2" Type="http://schemas.openxmlformats.org/officeDocument/2006/relationships/tags" Target="../tags/tag154.xml"/><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9" Type="http://schemas.openxmlformats.org/officeDocument/2006/relationships/tags" Target="../tags/tag167.xml"/><Relationship Id="rId8" Type="http://schemas.openxmlformats.org/officeDocument/2006/relationships/tags" Target="../tags/tag166.xml"/><Relationship Id="rId7" Type="http://schemas.openxmlformats.org/officeDocument/2006/relationships/tags" Target="../tags/tag165.xml"/><Relationship Id="rId6" Type="http://schemas.openxmlformats.org/officeDocument/2006/relationships/tags" Target="../tags/tag164.xml"/><Relationship Id="rId5" Type="http://schemas.openxmlformats.org/officeDocument/2006/relationships/tags" Target="../tags/tag163.xml"/><Relationship Id="rId4" Type="http://schemas.openxmlformats.org/officeDocument/2006/relationships/tags" Target="../tags/tag162.xml"/><Relationship Id="rId3" Type="http://schemas.openxmlformats.org/officeDocument/2006/relationships/tags" Target="../tags/tag161.xml"/><Relationship Id="rId2" Type="http://schemas.openxmlformats.org/officeDocument/2006/relationships/tags" Target="../tags/tag160.xml"/><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5" Type="http://schemas.openxmlformats.org/officeDocument/2006/relationships/tags" Target="../tags/tag171.xml"/><Relationship Id="rId4" Type="http://schemas.openxmlformats.org/officeDocument/2006/relationships/tags" Target="../tags/tag170.xml"/><Relationship Id="rId3" Type="http://schemas.openxmlformats.org/officeDocument/2006/relationships/tags" Target="../tags/tag169.xml"/><Relationship Id="rId2" Type="http://schemas.openxmlformats.org/officeDocument/2006/relationships/tags" Target="../tags/tag168.xml"/><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4" Type="http://schemas.openxmlformats.org/officeDocument/2006/relationships/tags" Target="../tags/tag174.xml"/><Relationship Id="rId3" Type="http://schemas.openxmlformats.org/officeDocument/2006/relationships/tags" Target="../tags/tag173.xml"/><Relationship Id="rId2" Type="http://schemas.openxmlformats.org/officeDocument/2006/relationships/tags" Target="../tags/tag172.xml"/><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7" Type="http://schemas.openxmlformats.org/officeDocument/2006/relationships/tags" Target="../tags/tag180.xml"/><Relationship Id="rId6" Type="http://schemas.openxmlformats.org/officeDocument/2006/relationships/tags" Target="../tags/tag179.xml"/><Relationship Id="rId5" Type="http://schemas.openxmlformats.org/officeDocument/2006/relationships/tags" Target="../tags/tag178.xml"/><Relationship Id="rId4" Type="http://schemas.openxmlformats.org/officeDocument/2006/relationships/tags" Target="../tags/tag177.xml"/><Relationship Id="rId3" Type="http://schemas.openxmlformats.org/officeDocument/2006/relationships/tags" Target="../tags/tag176.xml"/><Relationship Id="rId2" Type="http://schemas.openxmlformats.org/officeDocument/2006/relationships/tags" Target="../tags/tag175.xml"/><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6" Type="http://schemas.openxmlformats.org/officeDocument/2006/relationships/tags" Target="../tags/tag185.xml"/><Relationship Id="rId5" Type="http://schemas.openxmlformats.org/officeDocument/2006/relationships/tags" Target="../tags/tag184.xml"/><Relationship Id="rId4" Type="http://schemas.openxmlformats.org/officeDocument/2006/relationships/tags" Target="../tags/tag183.xml"/><Relationship Id="rId3" Type="http://schemas.openxmlformats.org/officeDocument/2006/relationships/tags" Target="../tags/tag182.xml"/><Relationship Id="rId2" Type="http://schemas.openxmlformats.org/officeDocument/2006/relationships/tags" Target="../tags/tag181.xml"/><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5" Type="http://schemas.openxmlformats.org/officeDocument/2006/relationships/tags" Target="../tags/tag189.xml"/><Relationship Id="rId4" Type="http://schemas.openxmlformats.org/officeDocument/2006/relationships/tags" Target="../tags/tag188.xml"/><Relationship Id="rId3" Type="http://schemas.openxmlformats.org/officeDocument/2006/relationships/tags" Target="../tags/tag187.xml"/><Relationship Id="rId2" Type="http://schemas.openxmlformats.org/officeDocument/2006/relationships/tags" Target="../tags/tag186.xml"/><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6" Type="http://schemas.openxmlformats.org/officeDocument/2006/relationships/tags" Target="../tags/tag194.xml"/><Relationship Id="rId5" Type="http://schemas.openxmlformats.org/officeDocument/2006/relationships/tags" Target="../tags/tag193.xml"/><Relationship Id="rId4" Type="http://schemas.openxmlformats.org/officeDocument/2006/relationships/tags" Target="../tags/tag192.xml"/><Relationship Id="rId3" Type="http://schemas.openxmlformats.org/officeDocument/2006/relationships/tags" Target="../tags/tag191.xml"/><Relationship Id="rId2" Type="http://schemas.openxmlformats.org/officeDocument/2006/relationships/tags" Target="../tags/tag190.xml"/><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7" Type="http://schemas.openxmlformats.org/officeDocument/2006/relationships/tags" Target="../tags/tag21.xml"/><Relationship Id="rId6" Type="http://schemas.openxmlformats.org/officeDocument/2006/relationships/tags" Target="../tags/tag20.xml"/><Relationship Id="rId5" Type="http://schemas.openxmlformats.org/officeDocument/2006/relationships/tags" Target="../tags/tag19.xml"/><Relationship Id="rId4" Type="http://schemas.openxmlformats.org/officeDocument/2006/relationships/tags" Target="../tags/tag18.xml"/><Relationship Id="rId3" Type="http://schemas.openxmlformats.org/officeDocument/2006/relationships/tags" Target="../tags/tag17.xml"/><Relationship Id="rId2" Type="http://schemas.openxmlformats.org/officeDocument/2006/relationships/tags" Target="../tags/tag16.xml"/><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9" Type="http://schemas.openxmlformats.org/officeDocument/2006/relationships/tags" Target="../tags/tag29.xml"/><Relationship Id="rId8" Type="http://schemas.openxmlformats.org/officeDocument/2006/relationships/tags" Target="../tags/tag28.xml"/><Relationship Id="rId7" Type="http://schemas.openxmlformats.org/officeDocument/2006/relationships/tags" Target="../tags/tag27.xml"/><Relationship Id="rId6" Type="http://schemas.openxmlformats.org/officeDocument/2006/relationships/tags" Target="../tags/tag26.xml"/><Relationship Id="rId5" Type="http://schemas.openxmlformats.org/officeDocument/2006/relationships/tags" Target="../tags/tag25.xml"/><Relationship Id="rId4" Type="http://schemas.openxmlformats.org/officeDocument/2006/relationships/tags" Target="../tags/tag24.xml"/><Relationship Id="rId3" Type="http://schemas.openxmlformats.org/officeDocument/2006/relationships/tags" Target="../tags/tag23.xml"/><Relationship Id="rId2" Type="http://schemas.openxmlformats.org/officeDocument/2006/relationships/tags" Target="../tags/tag22.xm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5" Type="http://schemas.openxmlformats.org/officeDocument/2006/relationships/tags" Target="../tags/tag33.xml"/><Relationship Id="rId4" Type="http://schemas.openxmlformats.org/officeDocument/2006/relationships/tags" Target="../tags/tag32.xml"/><Relationship Id="rId3" Type="http://schemas.openxmlformats.org/officeDocument/2006/relationships/tags" Target="../tags/tag31.xml"/><Relationship Id="rId2" Type="http://schemas.openxmlformats.org/officeDocument/2006/relationships/tags" Target="../tags/tag30.xm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9" Type="http://schemas.openxmlformats.org/officeDocument/2006/relationships/tags" Target="../tags/tag40.xml"/><Relationship Id="rId8" Type="http://schemas.openxmlformats.org/officeDocument/2006/relationships/tags" Target="../tags/tag39.xml"/><Relationship Id="rId7" Type="http://schemas.openxmlformats.org/officeDocument/2006/relationships/tags" Target="../tags/tag38.xml"/><Relationship Id="rId6" Type="http://schemas.openxmlformats.org/officeDocument/2006/relationships/tags" Target="../tags/tag37.xml"/><Relationship Id="rId5" Type="http://schemas.openxmlformats.org/officeDocument/2006/relationships/tags" Target="../tags/tag36.xml"/><Relationship Id="rId4" Type="http://schemas.openxmlformats.org/officeDocument/2006/relationships/image" Target="../media/image1.png"/><Relationship Id="rId3" Type="http://schemas.openxmlformats.org/officeDocument/2006/relationships/tags" Target="../tags/tag35.xml"/><Relationship Id="rId2" Type="http://schemas.openxmlformats.org/officeDocument/2006/relationships/tags" Target="../tags/tag34.xml"/><Relationship Id="rId10" Type="http://schemas.openxmlformats.org/officeDocument/2006/relationships/tags" Target="../tags/tag41.xm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7" Type="http://schemas.openxmlformats.org/officeDocument/2006/relationships/tags" Target="../tags/tag47.xml"/><Relationship Id="rId6" Type="http://schemas.openxmlformats.org/officeDocument/2006/relationships/tags" Target="../tags/tag46.xml"/><Relationship Id="rId5" Type="http://schemas.openxmlformats.org/officeDocument/2006/relationships/tags" Target="../tags/tag45.xml"/><Relationship Id="rId4" Type="http://schemas.openxmlformats.org/officeDocument/2006/relationships/tags" Target="../tags/tag44.xml"/><Relationship Id="rId3" Type="http://schemas.openxmlformats.org/officeDocument/2006/relationships/tags" Target="../tags/tag43.xml"/><Relationship Id="rId2" Type="http://schemas.openxmlformats.org/officeDocument/2006/relationships/tags" Target="../tags/tag42.xml"/><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6" Type="http://schemas.openxmlformats.org/officeDocument/2006/relationships/tags" Target="../tags/tag52.xml"/><Relationship Id="rId5" Type="http://schemas.openxmlformats.org/officeDocument/2006/relationships/tags" Target="../tags/tag51.xml"/><Relationship Id="rId4" Type="http://schemas.openxmlformats.org/officeDocument/2006/relationships/tags" Target="../tags/tag50.xml"/><Relationship Id="rId3" Type="http://schemas.openxmlformats.org/officeDocument/2006/relationships/tags" Target="../tags/tag49.xml"/><Relationship Id="rId2" Type="http://schemas.openxmlformats.org/officeDocument/2006/relationships/tags" Target="../tags/tag48.xm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2"/>
            </p:custDataLst>
          </p:nvPr>
        </p:nvSpPr>
        <p:spPr>
          <a:xfrm>
            <a:off x="1198800" y="914400"/>
            <a:ext cx="9799200" cy="2570400"/>
          </a:xfrm>
        </p:spPr>
        <p:txBody>
          <a:bodyPr lIns="90000" tIns="46800" rIns="90000" bIns="46800" anchor="b" anchorCtr="0">
            <a:normAutofit/>
          </a:bodyPr>
          <a:lstStyle>
            <a:lvl1pPr algn="ctr">
              <a:defRPr sz="6000"/>
            </a:lvl1pPr>
          </a:lstStyle>
          <a:p>
            <a:r>
              <a:rPr lang="zh-CN" altLang="en-US"/>
              <a:t>单击此处编辑标题</a:t>
            </a:r>
            <a:endParaRPr lang="zh-CN" altLang="en-US"/>
          </a:p>
        </p:txBody>
      </p:sp>
      <p:sp>
        <p:nvSpPr>
          <p:cNvPr id="3" name="副标题 2"/>
          <p:cNvSpPr>
            <a:spLocks noGrp="1"/>
          </p:cNvSpPr>
          <p:nvPr>
            <p:ph type="subTitle" idx="1" hasCustomPrompt="1"/>
            <p:custDataLst>
              <p:tags r:id="rId3"/>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单击此处编辑副标题</a:t>
            </a:r>
            <a:endParaRPr lang="zh-CN" altLang="en-US"/>
          </a:p>
        </p:txBody>
      </p:sp>
      <p:sp>
        <p:nvSpPr>
          <p:cNvPr id="16" name="日期占位符 15"/>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17" name="页脚占位符 16"/>
          <p:cNvSpPr>
            <a:spLocks noGrp="1"/>
          </p:cNvSpPr>
          <p:nvPr>
            <p:ph type="ftr" sz="quarter" idx="11"/>
            <p:custDataLst>
              <p:tags r:id="rId5"/>
            </p:custDataLst>
          </p:nvPr>
        </p:nvSpPr>
        <p:spPr/>
        <p:txBody>
          <a:bodyPr/>
          <a:lstStyle/>
          <a:p>
            <a:endParaRPr lang="zh-CN" altLang="en-US"/>
          </a:p>
        </p:txBody>
      </p:sp>
      <p:sp>
        <p:nvSpPr>
          <p:cNvPr id="18" name="灯片编号占位符 17"/>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custDataLst>
              <p:tags r:id="rId3"/>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49AE70B2-8BF9-45C0-BB95-33D1B9D3A854}" type="slidenum">
              <a:rPr lang="zh-CN" altLang="en-US" smtClean="0"/>
            </a:fld>
            <a:endParaRPr lang="zh-CN" altLang="en-US"/>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5"/>
            </p:custDataLst>
          </p:nvPr>
        </p:nvSpPr>
        <p:spPr>
          <a:xfrm>
            <a:off x="608400" y="774000"/>
            <a:ext cx="10972800" cy="5482800"/>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Tree>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2" name="标题 1"/>
          <p:cNvSpPr>
            <a:spLocks noGrp="1"/>
          </p:cNvSpPr>
          <p:nvPr>
            <p:ph type="title" hasCustomPrompt="1"/>
            <p:custDataLst>
              <p:tags r:id="rId5"/>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a:sym typeface="+mn-ea"/>
              </a:rPr>
              <a:t>单击此处编辑标题</a:t>
            </a:r>
            <a:endParaRPr>
              <a:sym typeface="+mn-ea"/>
            </a:endParaRPr>
          </a:p>
        </p:txBody>
      </p:sp>
      <p:sp>
        <p:nvSpPr>
          <p:cNvPr id="7" name="文本占位符 6"/>
          <p:cNvSpPr>
            <a:spLocks noGrp="1"/>
          </p:cNvSpPr>
          <p:nvPr>
            <p:ph type="body" sz="quarter" idx="13"/>
            <p:custDataLst>
              <p:tags r:id="rId6"/>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a:t>单击此处编辑母版文本样式</a:t>
            </a:r>
            <a:endParaRPr lang="zh-CN" altLang="en-US"/>
          </a:p>
        </p:txBody>
      </p:sp>
    </p:spTree>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标题和内容">
    <p:bg>
      <p:bgPr>
        <a:solidFill>
          <a:srgbClr val="FDFDFD"/>
        </a:solidFill>
        <a:effectLst/>
      </p:bgPr>
    </p:bg>
    <p:spTree>
      <p:nvGrpSpPr>
        <p:cNvPr id="1" name=""/>
        <p:cNvGrpSpPr/>
        <p:nvPr/>
      </p:nvGrpSpPr>
      <p:grpSpPr>
        <a:xfrm>
          <a:off x="0" y="0"/>
          <a:ext cx="0" cy="0"/>
          <a:chOff x="0" y="0"/>
          <a:chExt cx="0" cy="0"/>
        </a:xfrm>
      </p:grpSpPr>
    </p:spTree>
  </p:cSld>
  <p:clrMapOvr>
    <a:masterClrMapping/>
  </p:clrMapOvr>
  <p:transition spd="slow">
    <p:wip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pic>
        <p:nvPicPr>
          <p:cNvPr id="3" name="图片 2"/>
          <p:cNvPicPr>
            <a:picLocks noChangeAspect="1"/>
          </p:cNvPicPr>
          <p:nvPr userDrawn="1">
            <p:custDataLst>
              <p:tags r:id="rId2"/>
            </p:custData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1_空白页">
    <p:bg>
      <p:bgPr>
        <a:solidFill>
          <a:schemeClr val="bg1"/>
        </a:solidFill>
        <a:effectLst/>
      </p:bgPr>
    </p:bg>
    <p:spTree>
      <p:nvGrpSpPr>
        <p:cNvPr id="1" name=""/>
        <p:cNvGrpSpPr/>
        <p:nvPr/>
      </p:nvGrpSpPr>
      <p:grpSpPr/>
      <p:sp>
        <p:nvSpPr>
          <p:cNvPr id="2" name="日期占位符 1"/>
          <p:cNvSpPr>
            <a:spLocks noGrp="1"/>
          </p:cNvSpPr>
          <p:nvPr>
            <p:ph type="dt" sz="half" idx="10"/>
            <p:custDataLst>
              <p:tags r:id="rId2"/>
            </p:custDataLst>
          </p:nvPr>
        </p:nvSpPr>
        <p:spPr/>
        <p:txBody>
          <a:bodyPr/>
          <a:lstStyle/>
          <a:p>
            <a:pPr lvl="0" eaLnBrk="1" hangingPunct="1"/>
            <a:fld id="{BB962C8B-B14F-4D97-AF65-F5344CB8AC3E}" type="datetime1">
              <a:rPr lang="zh-CN" altLang="en-US"/>
            </a:fld>
            <a:endParaRPr lang="zh-CN" altLang="en-US"/>
          </a:p>
        </p:txBody>
      </p:sp>
      <p:sp>
        <p:nvSpPr>
          <p:cNvPr id="3" name="页脚占位符 2"/>
          <p:cNvSpPr>
            <a:spLocks noGrp="1"/>
          </p:cNvSpPr>
          <p:nvPr>
            <p:ph type="ftr" sz="quarter" idx="11"/>
            <p:custDataLst>
              <p:tags r:id="rId3"/>
            </p:custDataLst>
          </p:nvPr>
        </p:nvSpPr>
        <p:spPr/>
        <p:txBody>
          <a:bodyPr/>
          <a:lstStyle/>
          <a:p>
            <a:pPr lvl="0" eaLnBrk="1" hangingPunct="1"/>
            <a:endParaRPr lang="zh-CN" altLang="en-US"/>
          </a:p>
        </p:txBody>
      </p:sp>
      <p:sp>
        <p:nvSpPr>
          <p:cNvPr id="4" name="灯片编号占位符 3"/>
          <p:cNvSpPr>
            <a:spLocks noGrp="1"/>
          </p:cNvSpPr>
          <p:nvPr>
            <p:ph type="sldNum" sz="quarter" idx="12"/>
            <p:custDataLst>
              <p:tags r:id="rId4"/>
            </p:custDataLst>
          </p:nvPr>
        </p:nvSpPr>
        <p:spPr/>
        <p:txBody>
          <a:bodyPr/>
          <a:lstStyle/>
          <a:p>
            <a:pPr lvl="0" eaLnBrk="1" hangingPunct="1"/>
            <a:fld id="{9A0DB2DC-4C9A-4742-B13C-FB6460FD3503}" type="slidenum">
              <a:rPr lang="zh-CN" altLang="en-US"/>
            </a:fld>
            <a:endParaRPr lang="zh-CN" altLang="en-US"/>
          </a:p>
        </p:txBody>
      </p:sp>
    </p:spTree>
  </p:cSld>
  <p:clrMapOvr>
    <a:masterClrMapping/>
  </p:clrMapOvr>
  <p:transition spd="med" advClick="0">
    <p:push dir="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
        <p:nvSpPr>
          <p:cNvPr id="2" name="标题占位符 1"/>
          <p:cNvSpPr>
            <a:spLocks noGrp="1"/>
          </p:cNvSpPr>
          <p:nvPr>
            <p:ph type="title"/>
            <p:custDataLst>
              <p:tags r:id="rId2"/>
            </p:custDataLst>
          </p:nvPr>
        </p:nvSpPr>
        <p:spPr>
          <a:xfrm>
            <a:off x="2930729" y="48770"/>
            <a:ext cx="6211986" cy="609628"/>
          </a:xfrm>
          <a:prstGeom prst="rect">
            <a:avLst/>
          </a:prstGeom>
        </p:spPr>
        <p:txBody>
          <a:bodyPr vert="horz" lIns="91440" tIns="45720" rIns="91440" bIns="45720" rtlCol="0" anchor="ctr">
            <a:noAutofit/>
          </a:bodyPr>
          <a:lstStyle>
            <a:lvl1pPr algn="ctr">
              <a:defRPr sz="2700">
                <a:solidFill>
                  <a:srgbClr val="FFFF00"/>
                </a:solidFill>
              </a:defRPr>
            </a:lvl1pPr>
          </a:lstStyle>
          <a:p>
            <a:r>
              <a:rPr lang="zh-CN" altLang="en-US"/>
              <a:t>单击此处编辑母版标题样式</a:t>
            </a:r>
            <a:endParaRPr lang="zh-CN" altLang="en-US"/>
          </a:p>
        </p:txBody>
      </p:sp>
    </p:spTree>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userDrawn="1">
  <p:cSld name="1_两栏内容">
    <p:spTree>
      <p:nvGrpSpPr>
        <p:cNvPr id="1" name=""/>
        <p:cNvGrpSpPr/>
        <p:nvPr/>
      </p:nvGrpSpPr>
      <p:grpSpPr>
        <a:xfrm>
          <a:off x="0" y="0"/>
          <a:ext cx="0" cy="0"/>
          <a:chOff x="0" y="0"/>
          <a:chExt cx="0" cy="0"/>
        </a:xfrm>
      </p:grpSpPr>
    </p:spTree>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2"/>
            </p:custDataLst>
          </p:nvPr>
        </p:nvSpPr>
        <p:spPr>
          <a:xfrm>
            <a:off x="1198800" y="914400"/>
            <a:ext cx="9799200" cy="2570400"/>
          </a:xfrm>
        </p:spPr>
        <p:txBody>
          <a:bodyPr lIns="90000" tIns="46800" rIns="90000" bIns="46800" anchor="b" anchorCtr="0">
            <a:normAutofit/>
          </a:bodyPr>
          <a:lstStyle>
            <a:lvl1pPr algn="ctr">
              <a:defRPr sz="6000"/>
            </a:lvl1pPr>
          </a:lstStyle>
          <a:p>
            <a:r>
              <a:rPr lang="zh-CN" altLang="en-US"/>
              <a:t>单击此处编辑标题</a:t>
            </a:r>
            <a:endParaRPr lang="zh-CN" altLang="en-US"/>
          </a:p>
        </p:txBody>
      </p:sp>
      <p:sp>
        <p:nvSpPr>
          <p:cNvPr id="3" name="副标题 2"/>
          <p:cNvSpPr>
            <a:spLocks noGrp="1"/>
          </p:cNvSpPr>
          <p:nvPr>
            <p:ph type="subTitle" idx="1" hasCustomPrompt="1"/>
            <p:custDataLst>
              <p:tags r:id="rId3"/>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单击此处编辑副标题</a:t>
            </a:r>
            <a:endParaRPr lang="zh-CN" altLang="en-US"/>
          </a:p>
        </p:txBody>
      </p:sp>
      <p:sp>
        <p:nvSpPr>
          <p:cNvPr id="16" name="日期占位符 15"/>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17" name="页脚占位符 16"/>
          <p:cNvSpPr>
            <a:spLocks noGrp="1"/>
          </p:cNvSpPr>
          <p:nvPr>
            <p:ph type="ftr" sz="quarter" idx="11"/>
            <p:custDataLst>
              <p:tags r:id="rId5"/>
            </p:custDataLst>
          </p:nvPr>
        </p:nvSpPr>
        <p:spPr/>
        <p:txBody>
          <a:bodyPr/>
          <a:lstStyle/>
          <a:p>
            <a:endParaRPr lang="zh-CN" altLang="en-US"/>
          </a:p>
        </p:txBody>
      </p:sp>
      <p:sp>
        <p:nvSpPr>
          <p:cNvPr id="18" name="灯片编号占位符 17"/>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a:sym typeface="+mn-ea"/>
              </a:rPr>
              <a:t>单击此处编辑母版标题样式</a:t>
            </a:r>
            <a:endParaRPr>
              <a:sym typeface="+mn-ea"/>
            </a:endParaRPr>
          </a:p>
        </p:txBody>
      </p:sp>
      <p:sp>
        <p:nvSpPr>
          <p:cNvPr id="3" name="内容占位符 2"/>
          <p:cNvSpPr>
            <a:spLocks noGrp="1"/>
          </p:cNvSpPr>
          <p:nvPr>
            <p:ph idx="1"/>
            <p:custDataLst>
              <p:tags r:id="rId3"/>
            </p:custDataLst>
          </p:nvPr>
        </p:nvSpPr>
        <p:spPr>
          <a:xfrm>
            <a:off x="608400" y="1490400"/>
            <a:ext cx="10969200" cy="4759200"/>
          </a:xfrm>
        </p:spPr>
        <p:txBody>
          <a:bodyPr vert="horz" lIns="90000" tIns="46800" rIns="90000" bIns="46800" rtlCol="0">
            <a:normAutofit/>
          </a:bodyPr>
          <a:lstStyle/>
          <a:p>
            <a:pPr lvl="0"/>
            <a:r>
              <a:rPr>
                <a:sym typeface="+mn-ea"/>
              </a:rPr>
              <a:t>单击此处编辑母版文本样式</a:t>
            </a:r>
            <a:endParaRPr>
              <a:sym typeface="+mn-ea"/>
            </a:endParaRPr>
          </a:p>
          <a:p>
            <a:pPr lvl="1"/>
            <a:r>
              <a:rPr>
                <a:sym typeface="+mn-ea"/>
              </a:rPr>
              <a:t>第二级</a:t>
            </a:r>
            <a:endParaRPr>
              <a:sym typeface="+mn-ea"/>
            </a:endParaRPr>
          </a:p>
          <a:p>
            <a:pPr lvl="2"/>
            <a:r>
              <a:rPr>
                <a:sym typeface="+mn-ea"/>
              </a:rPr>
              <a:t>第三级</a:t>
            </a:r>
            <a:endParaRPr>
              <a:sym typeface="+mn-ea"/>
            </a:endParaRPr>
          </a:p>
          <a:p>
            <a:pPr lvl="3"/>
            <a:r>
              <a:rPr>
                <a:sym typeface="+mn-ea"/>
              </a:rPr>
              <a:t>第四级</a:t>
            </a:r>
            <a:endParaRPr>
              <a:sym typeface="+mn-ea"/>
            </a:endParaRPr>
          </a:p>
          <a:p>
            <a:pPr lvl="4"/>
            <a:r>
              <a:rPr>
                <a:sym typeface="+mn-ea"/>
              </a:rPr>
              <a:t>第五级</a:t>
            </a:r>
            <a:endParaRPr>
              <a:sym typeface="+mn-ea"/>
            </a:endParaRPr>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a:sym typeface="+mn-ea"/>
              </a:rPr>
              <a:t>单击此处编辑母版标题样式</a:t>
            </a:r>
            <a:endParaRPr>
              <a:sym typeface="+mn-ea"/>
            </a:endParaRPr>
          </a:p>
        </p:txBody>
      </p:sp>
      <p:sp>
        <p:nvSpPr>
          <p:cNvPr id="3" name="内容占位符 2"/>
          <p:cNvSpPr>
            <a:spLocks noGrp="1"/>
          </p:cNvSpPr>
          <p:nvPr>
            <p:ph idx="1"/>
            <p:custDataLst>
              <p:tags r:id="rId3"/>
            </p:custDataLst>
          </p:nvPr>
        </p:nvSpPr>
        <p:spPr>
          <a:xfrm>
            <a:off x="608400" y="1490400"/>
            <a:ext cx="10969200" cy="4759200"/>
          </a:xfrm>
        </p:spPr>
        <p:txBody>
          <a:bodyPr vert="horz" lIns="90000" tIns="46800" rIns="90000" bIns="46800" rtlCol="0">
            <a:normAutofit/>
          </a:bodyPr>
          <a:lstStyle/>
          <a:p>
            <a:pPr lvl="0"/>
            <a:r>
              <a:rPr>
                <a:sym typeface="+mn-ea"/>
              </a:rPr>
              <a:t>单击此处编辑母版文本样式</a:t>
            </a:r>
            <a:endParaRPr>
              <a:sym typeface="+mn-ea"/>
            </a:endParaRPr>
          </a:p>
          <a:p>
            <a:pPr lvl="1"/>
            <a:r>
              <a:rPr>
                <a:sym typeface="+mn-ea"/>
              </a:rPr>
              <a:t>第二级</a:t>
            </a:r>
            <a:endParaRPr>
              <a:sym typeface="+mn-ea"/>
            </a:endParaRPr>
          </a:p>
          <a:p>
            <a:pPr lvl="2"/>
            <a:r>
              <a:rPr>
                <a:sym typeface="+mn-ea"/>
              </a:rPr>
              <a:t>第三级</a:t>
            </a:r>
            <a:endParaRPr>
              <a:sym typeface="+mn-ea"/>
            </a:endParaRPr>
          </a:p>
          <a:p>
            <a:pPr lvl="3"/>
            <a:r>
              <a:rPr>
                <a:sym typeface="+mn-ea"/>
              </a:rPr>
              <a:t>第四级</a:t>
            </a:r>
            <a:endParaRPr>
              <a:sym typeface="+mn-ea"/>
            </a:endParaRPr>
          </a:p>
          <a:p>
            <a:pPr lvl="4"/>
            <a:r>
              <a:rPr>
                <a:sym typeface="+mn-ea"/>
              </a:rPr>
              <a:t>第五级</a:t>
            </a:r>
            <a:endParaRPr>
              <a:sym typeface="+mn-ea"/>
            </a:endParaRPr>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2"/>
            </p:custDataLst>
          </p:nvPr>
        </p:nvSpPr>
        <p:spPr>
          <a:xfrm>
            <a:off x="1990800" y="3848400"/>
            <a:ext cx="7768800" cy="766800"/>
          </a:xfrm>
        </p:spPr>
        <p:txBody>
          <a:bodyPr lIns="90000" tIns="46800" rIns="90000" bIns="46800" anchor="b" anchorCtr="0">
            <a:normAutofit/>
          </a:bodyPr>
          <a:lstStyle>
            <a:lvl1pPr>
              <a:defRPr sz="4400"/>
            </a:lvl1pPr>
          </a:lstStyle>
          <a:p>
            <a:r>
              <a:rPr lang="zh-CN" altLang="en-US"/>
              <a:t>单击此处编辑标题</a:t>
            </a:r>
            <a:endParaRPr lang="zh-CN" altLang="en-US"/>
          </a:p>
        </p:txBody>
      </p:sp>
      <p:sp>
        <p:nvSpPr>
          <p:cNvPr id="3" name="文本占位符 2"/>
          <p:cNvSpPr>
            <a:spLocks noGrp="1"/>
          </p:cNvSpPr>
          <p:nvPr>
            <p:ph type="body" idx="1" hasCustomPrompt="1"/>
            <p:custDataLst>
              <p:tags r:id="rId3"/>
            </p:custDataLst>
          </p:nvPr>
        </p:nvSpPr>
        <p:spPr>
          <a:xfrm>
            <a:off x="1990800" y="4615200"/>
            <a:ext cx="7768800" cy="867600"/>
          </a:xfrm>
        </p:spPr>
        <p:txBody>
          <a:bodyPr lIns="90000" tIns="46800" rIns="90000" bIns="46800">
            <a:normAutofit/>
          </a:bodyPr>
          <a:lstStyle>
            <a:lvl1pPr marL="0" indent="0">
              <a:buNone/>
              <a:defRPr sz="1800">
                <a:solidFill>
                  <a:schemeClr val="tx1">
                    <a:lumMod val="65000"/>
                    <a:lumOff val="3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单击此处编辑文本</a:t>
            </a:r>
            <a:endParaRPr lang="zh-CN" altLang="en-US"/>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a:sym typeface="+mn-ea"/>
              </a:rPr>
              <a:t>单击此处编辑母版标题样式</a:t>
            </a:r>
            <a:endParaRPr>
              <a:sym typeface="+mn-ea"/>
            </a:endParaRPr>
          </a:p>
        </p:txBody>
      </p:sp>
      <p:sp>
        <p:nvSpPr>
          <p:cNvPr id="3" name="内容占位符 2"/>
          <p:cNvSpPr>
            <a:spLocks noGrp="1"/>
          </p:cNvSpPr>
          <p:nvPr>
            <p:ph sz="half" idx="1"/>
            <p:custDataLst>
              <p:tags r:id="rId3"/>
            </p:custDataLst>
          </p:nvPr>
        </p:nvSpPr>
        <p:spPr>
          <a:xfrm>
            <a:off x="608400" y="1501200"/>
            <a:ext cx="5176800" cy="4748400"/>
          </a:xfrm>
        </p:spPr>
        <p:txBody>
          <a:bodyPr vert="horz" lIns="90000" tIns="46800" rIns="90000" bIns="46800" rtlCol="0">
            <a:normAutofit/>
          </a:bodyPr>
          <a:lstStyle/>
          <a:p>
            <a:pPr lvl="0"/>
            <a:r>
              <a:rPr>
                <a:sym typeface="+mn-ea"/>
              </a:rPr>
              <a:t>单击此处编辑母版文本样式</a:t>
            </a:r>
            <a:endParaRPr>
              <a:sym typeface="+mn-ea"/>
            </a:endParaRPr>
          </a:p>
          <a:p>
            <a:pPr lvl="1"/>
            <a:r>
              <a:rPr>
                <a:sym typeface="+mn-ea"/>
              </a:rPr>
              <a:t>第二级</a:t>
            </a:r>
            <a:endParaRPr>
              <a:sym typeface="+mn-ea"/>
            </a:endParaRPr>
          </a:p>
          <a:p>
            <a:pPr lvl="2"/>
            <a:r>
              <a:rPr>
                <a:sym typeface="+mn-ea"/>
              </a:rPr>
              <a:t>第三级</a:t>
            </a:r>
            <a:endParaRPr>
              <a:sym typeface="+mn-ea"/>
            </a:endParaRPr>
          </a:p>
          <a:p>
            <a:pPr lvl="3"/>
            <a:r>
              <a:rPr>
                <a:sym typeface="+mn-ea"/>
              </a:rPr>
              <a:t>第四级</a:t>
            </a:r>
            <a:endParaRPr>
              <a:sym typeface="+mn-ea"/>
            </a:endParaRPr>
          </a:p>
          <a:p>
            <a:pPr lvl="4"/>
            <a:r>
              <a:rPr>
                <a:sym typeface="+mn-ea"/>
              </a:rPr>
              <a:t>第五级</a:t>
            </a:r>
            <a:endParaRPr>
              <a:sym typeface="+mn-ea"/>
            </a:endParaRPr>
          </a:p>
        </p:txBody>
      </p:sp>
      <p:sp>
        <p:nvSpPr>
          <p:cNvPr id="4" name="内容占位符 3"/>
          <p:cNvSpPr>
            <a:spLocks noGrp="1"/>
          </p:cNvSpPr>
          <p:nvPr>
            <p:ph sz="half" idx="2"/>
            <p:custDataLst>
              <p:tags r:id="rId4"/>
            </p:custDataLst>
          </p:nvPr>
        </p:nvSpPr>
        <p:spPr>
          <a:xfrm>
            <a:off x="6411600" y="1501200"/>
            <a:ext cx="5176800" cy="4748400"/>
          </a:xfrm>
        </p:spPr>
        <p:txBody>
          <a:bodyPr lIns="90000" tIns="46800" rIns="90000" bIns="4680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custDataLst>
              <p:tags r:id="rId5"/>
            </p:custDataLst>
          </p:nvPr>
        </p:nvSpPr>
        <p:spPr/>
        <p:txBody>
          <a:body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49AE70B2-8BF9-45C0-BB95-33D1B9D3A854}" type="slidenum">
              <a:rPr lang="zh-CN" altLang="en-US" smtClean="0"/>
            </a:fld>
            <a:endParaRPr lang="zh-CN" altLang="en-US"/>
          </a:p>
        </p:txBody>
      </p:sp>
    </p:spTree>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a:sym typeface="+mn-ea"/>
              </a:rPr>
              <a:t>单击此处编辑母版标题样式</a:t>
            </a:r>
            <a:endParaRPr>
              <a:sym typeface="+mn-ea"/>
            </a:endParaRPr>
          </a:p>
        </p:txBody>
      </p:sp>
      <p:sp>
        <p:nvSpPr>
          <p:cNvPr id="3" name="文本占位符 2"/>
          <p:cNvSpPr>
            <a:spLocks noGrp="1"/>
          </p:cNvSpPr>
          <p:nvPr>
            <p:ph type="body" idx="1" hasCustomPrompt="1"/>
            <p:custDataLst>
              <p:tags r:id="rId3"/>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单击此处编辑文本</a:t>
            </a:r>
            <a:endParaRPr lang="zh-CN" altLang="en-US"/>
          </a:p>
        </p:txBody>
      </p:sp>
      <p:sp>
        <p:nvSpPr>
          <p:cNvPr id="4" name="内容占位符 3"/>
          <p:cNvSpPr>
            <a:spLocks noGrp="1"/>
          </p:cNvSpPr>
          <p:nvPr>
            <p:ph sz="half" idx="2"/>
            <p:custDataLst>
              <p:tags r:id="rId4"/>
            </p:custDataLst>
          </p:nvPr>
        </p:nvSpPr>
        <p:spPr>
          <a:xfrm>
            <a:off x="608400" y="1854000"/>
            <a:ext cx="5342400" cy="4395600"/>
          </a:xfrm>
        </p:spPr>
        <p:txBody>
          <a:bodyPr vert="horz" lIns="101600" tIns="0" rIns="82550" bIns="0" rtlCol="0">
            <a:normAutofit/>
          </a:bodyPr>
          <a:lstStyle/>
          <a:p>
            <a:pPr lvl="0"/>
            <a:r>
              <a:rPr>
                <a:sym typeface="+mn-ea"/>
              </a:rPr>
              <a:t>单击此处编辑母版文本样式</a:t>
            </a:r>
            <a:endParaRPr>
              <a:sym typeface="+mn-ea"/>
            </a:endParaRPr>
          </a:p>
          <a:p>
            <a:pPr lvl="1"/>
            <a:r>
              <a:rPr>
                <a:sym typeface="+mn-ea"/>
              </a:rPr>
              <a:t>第二级</a:t>
            </a:r>
            <a:endParaRPr>
              <a:sym typeface="+mn-ea"/>
            </a:endParaRPr>
          </a:p>
          <a:p>
            <a:pPr lvl="2"/>
            <a:r>
              <a:rPr>
                <a:sym typeface="+mn-ea"/>
              </a:rPr>
              <a:t>第三级</a:t>
            </a:r>
            <a:endParaRPr>
              <a:sym typeface="+mn-ea"/>
            </a:endParaRPr>
          </a:p>
          <a:p>
            <a:pPr lvl="3"/>
            <a:r>
              <a:rPr>
                <a:sym typeface="+mn-ea"/>
              </a:rPr>
              <a:t>第四级</a:t>
            </a:r>
            <a:endParaRPr>
              <a:sym typeface="+mn-ea"/>
            </a:endParaRPr>
          </a:p>
          <a:p>
            <a:pPr lvl="4"/>
            <a:r>
              <a:rPr>
                <a:sym typeface="+mn-ea"/>
              </a:rPr>
              <a:t>第五级</a:t>
            </a:r>
            <a:endParaRPr>
              <a:sym typeface="+mn-ea"/>
            </a:endParaRPr>
          </a:p>
        </p:txBody>
      </p:sp>
      <p:sp>
        <p:nvSpPr>
          <p:cNvPr id="5" name="文本占位符 4"/>
          <p:cNvSpPr>
            <a:spLocks noGrp="1"/>
          </p:cNvSpPr>
          <p:nvPr>
            <p:ph type="body" sz="quarter" idx="3" hasCustomPrompt="1"/>
            <p:custDataLst>
              <p:tags r:id="rId5"/>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endParaRPr>
              <a:sym typeface="+mn-ea"/>
            </a:endParaRPr>
          </a:p>
        </p:txBody>
      </p:sp>
      <p:sp>
        <p:nvSpPr>
          <p:cNvPr id="6" name="内容占位符 5"/>
          <p:cNvSpPr>
            <a:spLocks noGrp="1"/>
          </p:cNvSpPr>
          <p:nvPr>
            <p:ph sz="quarter" idx="4"/>
            <p:custDataLst>
              <p:tags r:id="rId6"/>
            </p:custDataLst>
          </p:nvPr>
        </p:nvSpPr>
        <p:spPr>
          <a:xfrm>
            <a:off x="6235750" y="1854000"/>
            <a:ext cx="5342400" cy="4395600"/>
          </a:xfrm>
        </p:spPr>
        <p:txBody>
          <a:bodyPr vert="horz" lIns="101600" tIns="0" rIns="82550" bIns="0" rtlCol="0">
            <a:normAutofit/>
          </a:bodyPr>
          <a:lstStyle/>
          <a:p>
            <a:pPr lvl="0"/>
            <a:r>
              <a:rPr>
                <a:sym typeface="+mn-ea"/>
              </a:rPr>
              <a:t>单击此处编辑母版文本样式</a:t>
            </a:r>
            <a:endParaRPr>
              <a:sym typeface="+mn-ea"/>
            </a:endParaRPr>
          </a:p>
          <a:p>
            <a:pPr lvl="1"/>
            <a:r>
              <a:rPr>
                <a:sym typeface="+mn-ea"/>
              </a:rPr>
              <a:t>第二级</a:t>
            </a:r>
            <a:endParaRPr>
              <a:sym typeface="+mn-ea"/>
            </a:endParaRPr>
          </a:p>
          <a:p>
            <a:pPr lvl="2"/>
            <a:r>
              <a:rPr>
                <a:sym typeface="+mn-ea"/>
              </a:rPr>
              <a:t>第三级</a:t>
            </a:r>
            <a:endParaRPr>
              <a:sym typeface="+mn-ea"/>
            </a:endParaRPr>
          </a:p>
          <a:p>
            <a:pPr lvl="3"/>
            <a:r>
              <a:rPr>
                <a:sym typeface="+mn-ea"/>
              </a:rPr>
              <a:t>第四级</a:t>
            </a:r>
            <a:endParaRPr>
              <a:sym typeface="+mn-ea"/>
            </a:endParaRPr>
          </a:p>
          <a:p>
            <a:pPr lvl="4"/>
            <a:r>
              <a:rPr>
                <a:sym typeface="+mn-ea"/>
              </a:rPr>
              <a:t>第五级</a:t>
            </a:r>
            <a:endParaRPr>
              <a:sym typeface="+mn-ea"/>
            </a:endParaRPr>
          </a:p>
        </p:txBody>
      </p:sp>
      <p:sp>
        <p:nvSpPr>
          <p:cNvPr id="7" name="日期占位符 6"/>
          <p:cNvSpPr>
            <a:spLocks noGrp="1"/>
          </p:cNvSpPr>
          <p:nvPr>
            <p:ph type="dt" sz="half" idx="10"/>
            <p:custDataLst>
              <p:tags r:id="rId7"/>
            </p:custDataLst>
          </p:nvPr>
        </p:nvSpPr>
        <p:spPr/>
        <p:txBody>
          <a:body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custDataLst>
              <p:tags r:id="rId8"/>
            </p:custDataLst>
          </p:nvPr>
        </p:nvSpPr>
        <p:spPr/>
        <p:txBody>
          <a:bodyPr/>
          <a:lstStyle/>
          <a:p>
            <a:endParaRPr lang="zh-CN" altLang="en-US"/>
          </a:p>
        </p:txBody>
      </p:sp>
      <p:sp>
        <p:nvSpPr>
          <p:cNvPr id="9" name="灯片编号占位符 8"/>
          <p:cNvSpPr>
            <a:spLocks noGrp="1"/>
          </p:cNvSpPr>
          <p:nvPr>
            <p:ph type="sldNum" sz="quarter" idx="12"/>
            <p:custDataLst>
              <p:tags r:id="rId9"/>
            </p:custDataLst>
          </p:nvPr>
        </p:nvSpPr>
        <p:spPr/>
        <p:txBody>
          <a:bodyPr/>
          <a:lstStyle/>
          <a:p>
            <a:fld id="{49AE70B2-8BF9-45C0-BB95-33D1B9D3A854}" type="slidenum">
              <a:rPr lang="zh-CN" altLang="en-US" smtClean="0"/>
            </a:fld>
            <a:endParaRPr lang="zh-CN" altLang="en-US"/>
          </a:p>
        </p:txBody>
      </p:sp>
    </p:spTree>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a:sym typeface="+mn-ea"/>
              </a:rPr>
              <a:t>单击此处编辑母版标题样式</a:t>
            </a:r>
            <a:endParaRPr>
              <a:sym typeface="+mn-ea"/>
            </a:endParaRPr>
          </a:p>
        </p:txBody>
      </p:sp>
      <p:sp>
        <p:nvSpPr>
          <p:cNvPr id="3" name="日期占位符 2"/>
          <p:cNvSpPr>
            <a:spLocks noGrp="1"/>
          </p:cNvSpPr>
          <p:nvPr>
            <p:ph type="dt" sz="half" idx="10"/>
            <p:custDataLst>
              <p:tags r:id="rId3"/>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49AE70B2-8BF9-45C0-BB95-33D1B9D3A854}" type="slidenum">
              <a:rPr lang="zh-CN" altLang="en-US" smtClean="0"/>
            </a:fld>
            <a:endParaRPr lang="zh-CN" altLang="en-US"/>
          </a:p>
        </p:txBody>
      </p:sp>
    </p:spTree>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p:txBody>
          <a:bodyPr/>
          <a:lstStyle/>
          <a:p>
            <a:endParaRPr lang="zh-CN" altLang="en-US"/>
          </a:p>
        </p:txBody>
      </p:sp>
      <p:sp>
        <p:nvSpPr>
          <p:cNvPr id="4" name="灯片编号占位符 3"/>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Tree>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2"/>
            </p:custDataLst>
          </p:nvPr>
        </p:nvSpPr>
        <p:spPr>
          <a:xfrm>
            <a:off x="608400" y="1555200"/>
            <a:ext cx="5233077" cy="4608000"/>
          </a:xfrm>
        </p:spPr>
        <p:txBody>
          <a:bodyPr vert="horz" lIns="90000" tIns="46800" rIns="90000" bIns="46800" rtlCol="0">
            <a:normAutofit/>
          </a:bodyPr>
          <a:lstStyle>
            <a:lvl1pPr>
              <a:buNone/>
              <a:defRPr sz="1600"/>
            </a:lvl1pPr>
          </a:lstStyle>
          <a:p>
            <a:pPr lvl="0"/>
            <a:endParaRPr>
              <a:sym typeface="+mn-ea"/>
            </a:endParaRPr>
          </a:p>
        </p:txBody>
      </p:sp>
      <p:sp>
        <p:nvSpPr>
          <p:cNvPr id="4" name="文本占位符 3"/>
          <p:cNvSpPr>
            <a:spLocks noGrp="1"/>
          </p:cNvSpPr>
          <p:nvPr>
            <p:ph type="body" sz="half" idx="2"/>
            <p:custDataLst>
              <p:tags r:id="rId3"/>
            </p:custDataLst>
          </p:nvPr>
        </p:nvSpPr>
        <p:spPr>
          <a:xfrm>
            <a:off x="6350400" y="1555200"/>
            <a:ext cx="5227200" cy="4608000"/>
          </a:xfrm>
        </p:spPr>
        <p:txBody>
          <a:bodyPr vert="horz" lIns="90000" tIns="46800" rIns="90000" bIns="46800" rtlCol="0">
            <a:normAutofit/>
          </a:bodyPr>
          <a:lstStyle>
            <a:lvl1pPr>
              <a:buNone/>
              <a:defRPr sz="1600"/>
            </a:lvl1pPr>
          </a:lstStyle>
          <a:p>
            <a:pPr lvl="0"/>
            <a:r>
              <a:rPr>
                <a:sym typeface="+mn-ea"/>
              </a:rPr>
              <a:t>单击此处编辑母版文本样式</a:t>
            </a:r>
            <a:endParaRPr>
              <a:sym typeface="+mn-ea"/>
            </a:endParaRPr>
          </a:p>
        </p:txBody>
      </p:sp>
      <p:sp>
        <p:nvSpPr>
          <p:cNvPr id="5" name="日期占位符 4"/>
          <p:cNvSpPr>
            <a:spLocks noGrp="1"/>
          </p:cNvSpPr>
          <p:nvPr>
            <p:ph type="dt" sz="half" idx="10"/>
            <p:custDataLst>
              <p:tags r:id="rId4"/>
            </p:custDataLst>
          </p:nvPr>
        </p:nvSpPr>
        <p:spPr/>
        <p:txBody>
          <a:bodyPr/>
          <a:lstStyle/>
          <a:p>
            <a:fld id="{9EFD9D74-47D9-4702-A33C-335B63B48DBF}" type="datetimeFigureOut">
              <a:rPr lang="zh-CN" altLang="en-US" smtClean="0"/>
            </a:fld>
            <a:endParaRPr lang="zh-CN" altLang="en-US"/>
          </a:p>
        </p:txBody>
      </p:sp>
      <p:sp>
        <p:nvSpPr>
          <p:cNvPr id="6" name="页脚占位符 5"/>
          <p:cNvSpPr>
            <a:spLocks noGrp="1"/>
          </p:cNvSpPr>
          <p:nvPr>
            <p:ph type="ftr" sz="quarter" idx="11"/>
            <p:custDataLst>
              <p:tags r:id="rId5"/>
            </p:custDataLst>
          </p:nvPr>
        </p:nvSpPr>
        <p:spPr/>
        <p:txBody>
          <a:bodyPr/>
          <a:lstStyle/>
          <a:p>
            <a:endParaRPr lang="zh-CN" altLang="en-US"/>
          </a:p>
        </p:txBody>
      </p:sp>
      <p:sp>
        <p:nvSpPr>
          <p:cNvPr id="7" name="灯片编号占位符 6"/>
          <p:cNvSpPr>
            <a:spLocks noGrp="1"/>
          </p:cNvSpPr>
          <p:nvPr>
            <p:ph type="sldNum" sz="quarter" idx="12"/>
            <p:custDataLst>
              <p:tags r:id="rId6"/>
            </p:custDataLst>
          </p:nvPr>
        </p:nvSpPr>
        <p:spPr/>
        <p:txBody>
          <a:bodyPr/>
          <a:lstStyle/>
          <a:p>
            <a:fld id="{FABC47A4-756D-490B-A52F-7D9E2C9FC05F}" type="slidenum">
              <a:rPr lang="zh-CN" altLang="en-US" smtClean="0"/>
            </a:fld>
            <a:endParaRPr lang="zh-CN" altLang="en-US"/>
          </a:p>
        </p:txBody>
      </p:sp>
      <p:sp>
        <p:nvSpPr>
          <p:cNvPr id="9" name="标题 8"/>
          <p:cNvSpPr>
            <a:spLocks noGrp="1"/>
          </p:cNvSpPr>
          <p:nvPr>
            <p:ph type="title"/>
            <p:custDataLst>
              <p:tags r:id="rId7"/>
            </p:custDataLst>
          </p:nvPr>
        </p:nvSpPr>
        <p:spPr/>
        <p:txBody>
          <a:bodyPr/>
          <a:lstStyle/>
          <a:p>
            <a:r>
              <a:rPr lang="zh-CN" altLang="en-US"/>
              <a:t>单击此处编辑母版标题样式</a:t>
            </a:r>
            <a:endParaRPr lang="zh-CN" altLang="en-US"/>
          </a:p>
        </p:txBody>
      </p:sp>
    </p:spTree>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2"/>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a:sym typeface="+mn-ea"/>
              </a:rPr>
              <a:t>单击此处编辑标题</a:t>
            </a:r>
            <a:endParaRPr>
              <a:sym typeface="+mn-ea"/>
            </a:endParaRPr>
          </a:p>
        </p:txBody>
      </p:sp>
      <p:sp>
        <p:nvSpPr>
          <p:cNvPr id="3" name="竖排文字占位符 2"/>
          <p:cNvSpPr>
            <a:spLocks noGrp="1"/>
          </p:cNvSpPr>
          <p:nvPr>
            <p:ph type="body" orient="vert" idx="1"/>
            <p:custDataLst>
              <p:tags r:id="rId3"/>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5"/>
            </p:custDataLst>
          </p:nvPr>
        </p:nvSpPr>
        <p:spPr>
          <a:xfrm>
            <a:off x="608400" y="774000"/>
            <a:ext cx="10972800" cy="5482800"/>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Tree>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2" name="标题 1"/>
          <p:cNvSpPr>
            <a:spLocks noGrp="1"/>
          </p:cNvSpPr>
          <p:nvPr>
            <p:ph type="title" hasCustomPrompt="1"/>
            <p:custDataLst>
              <p:tags r:id="rId5"/>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a:sym typeface="+mn-ea"/>
              </a:rPr>
              <a:t>单击此处编辑标题</a:t>
            </a:r>
            <a:endParaRPr>
              <a:sym typeface="+mn-ea"/>
            </a:endParaRPr>
          </a:p>
        </p:txBody>
      </p:sp>
      <p:sp>
        <p:nvSpPr>
          <p:cNvPr id="7" name="文本占位符 6"/>
          <p:cNvSpPr>
            <a:spLocks noGrp="1"/>
          </p:cNvSpPr>
          <p:nvPr>
            <p:ph type="body" sz="quarter" idx="13"/>
            <p:custDataLst>
              <p:tags r:id="rId6"/>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a:t>单击此处编辑母版文本样式</a:t>
            </a:r>
            <a:endParaRPr lang="zh-CN" altLang="en-US"/>
          </a:p>
        </p:txBody>
      </p:sp>
    </p:spTree>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2"/>
            </p:custDataLst>
          </p:nvPr>
        </p:nvSpPr>
        <p:spPr>
          <a:xfrm>
            <a:off x="1198800" y="914400"/>
            <a:ext cx="9799200" cy="2570400"/>
          </a:xfrm>
        </p:spPr>
        <p:txBody>
          <a:bodyPr lIns="90000" tIns="46800" rIns="90000" bIns="46800" anchor="b" anchorCtr="0">
            <a:normAutofit/>
          </a:bodyPr>
          <a:lstStyle>
            <a:lvl1pPr algn="ctr">
              <a:defRPr sz="6000"/>
            </a:lvl1pPr>
          </a:lstStyle>
          <a:p>
            <a:r>
              <a:rPr lang="zh-CN" altLang="en-US"/>
              <a:t>单击此处编辑标题</a:t>
            </a:r>
            <a:endParaRPr lang="zh-CN" altLang="en-US"/>
          </a:p>
        </p:txBody>
      </p:sp>
      <p:sp>
        <p:nvSpPr>
          <p:cNvPr id="3" name="副标题 2"/>
          <p:cNvSpPr>
            <a:spLocks noGrp="1"/>
          </p:cNvSpPr>
          <p:nvPr>
            <p:ph type="subTitle" idx="1" hasCustomPrompt="1"/>
            <p:custDataLst>
              <p:tags r:id="rId3"/>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单击此处编辑副标题</a:t>
            </a:r>
            <a:endParaRPr lang="zh-CN" altLang="en-US"/>
          </a:p>
        </p:txBody>
      </p:sp>
      <p:sp>
        <p:nvSpPr>
          <p:cNvPr id="16" name="日期占位符 15"/>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17" name="页脚占位符 16"/>
          <p:cNvSpPr>
            <a:spLocks noGrp="1"/>
          </p:cNvSpPr>
          <p:nvPr>
            <p:ph type="ftr" sz="quarter" idx="11"/>
            <p:custDataLst>
              <p:tags r:id="rId5"/>
            </p:custDataLst>
          </p:nvPr>
        </p:nvSpPr>
        <p:spPr/>
        <p:txBody>
          <a:bodyPr/>
          <a:lstStyle/>
          <a:p>
            <a:endParaRPr lang="zh-CN" altLang="en-US"/>
          </a:p>
        </p:txBody>
      </p:sp>
      <p:sp>
        <p:nvSpPr>
          <p:cNvPr id="18" name="灯片编号占位符 17"/>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2"/>
            </p:custDataLst>
          </p:nvPr>
        </p:nvSpPr>
        <p:spPr>
          <a:xfrm>
            <a:off x="1990800" y="3848400"/>
            <a:ext cx="7768800" cy="766800"/>
          </a:xfrm>
        </p:spPr>
        <p:txBody>
          <a:bodyPr lIns="90000" tIns="46800" rIns="90000" bIns="46800" anchor="b" anchorCtr="0">
            <a:normAutofit/>
          </a:bodyPr>
          <a:lstStyle>
            <a:lvl1pPr>
              <a:defRPr sz="4400"/>
            </a:lvl1pPr>
          </a:lstStyle>
          <a:p>
            <a:r>
              <a:rPr lang="zh-CN" altLang="en-US"/>
              <a:t>单击此处编辑标题</a:t>
            </a:r>
            <a:endParaRPr lang="zh-CN" altLang="en-US"/>
          </a:p>
        </p:txBody>
      </p:sp>
      <p:sp>
        <p:nvSpPr>
          <p:cNvPr id="3" name="文本占位符 2"/>
          <p:cNvSpPr>
            <a:spLocks noGrp="1"/>
          </p:cNvSpPr>
          <p:nvPr>
            <p:ph type="body" idx="1" hasCustomPrompt="1"/>
            <p:custDataLst>
              <p:tags r:id="rId3"/>
            </p:custDataLst>
          </p:nvPr>
        </p:nvSpPr>
        <p:spPr>
          <a:xfrm>
            <a:off x="1990800" y="4615200"/>
            <a:ext cx="7768800" cy="867600"/>
          </a:xfrm>
        </p:spPr>
        <p:txBody>
          <a:bodyPr lIns="90000" tIns="46800" rIns="90000" bIns="46800">
            <a:normAutofit/>
          </a:bodyPr>
          <a:lstStyle>
            <a:lvl1pPr marL="0" indent="0">
              <a:buNone/>
              <a:defRPr sz="1800">
                <a:solidFill>
                  <a:schemeClr val="tx1">
                    <a:lumMod val="65000"/>
                    <a:lumOff val="3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单击此处编辑文本</a:t>
            </a:r>
            <a:endParaRPr lang="zh-CN" altLang="en-US"/>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a:sym typeface="+mn-ea"/>
              </a:rPr>
              <a:t>单击此处编辑母版标题样式</a:t>
            </a:r>
            <a:endParaRPr>
              <a:sym typeface="+mn-ea"/>
            </a:endParaRPr>
          </a:p>
        </p:txBody>
      </p:sp>
      <p:sp>
        <p:nvSpPr>
          <p:cNvPr id="3" name="内容占位符 2"/>
          <p:cNvSpPr>
            <a:spLocks noGrp="1"/>
          </p:cNvSpPr>
          <p:nvPr>
            <p:ph idx="1"/>
            <p:custDataLst>
              <p:tags r:id="rId3"/>
            </p:custDataLst>
          </p:nvPr>
        </p:nvSpPr>
        <p:spPr>
          <a:xfrm>
            <a:off x="608400" y="1490400"/>
            <a:ext cx="10969200" cy="4759200"/>
          </a:xfrm>
        </p:spPr>
        <p:txBody>
          <a:bodyPr vert="horz" lIns="90000" tIns="46800" rIns="90000" bIns="46800" rtlCol="0">
            <a:normAutofit/>
          </a:bodyPr>
          <a:lstStyle/>
          <a:p>
            <a:pPr lvl="0"/>
            <a:r>
              <a:rPr>
                <a:sym typeface="+mn-ea"/>
              </a:rPr>
              <a:t>单击此处编辑母版文本样式</a:t>
            </a:r>
            <a:endParaRPr>
              <a:sym typeface="+mn-ea"/>
            </a:endParaRPr>
          </a:p>
          <a:p>
            <a:pPr lvl="1"/>
            <a:r>
              <a:rPr>
                <a:sym typeface="+mn-ea"/>
              </a:rPr>
              <a:t>第二级</a:t>
            </a:r>
            <a:endParaRPr>
              <a:sym typeface="+mn-ea"/>
            </a:endParaRPr>
          </a:p>
          <a:p>
            <a:pPr lvl="2"/>
            <a:r>
              <a:rPr>
                <a:sym typeface="+mn-ea"/>
              </a:rPr>
              <a:t>第三级</a:t>
            </a:r>
            <a:endParaRPr>
              <a:sym typeface="+mn-ea"/>
            </a:endParaRPr>
          </a:p>
          <a:p>
            <a:pPr lvl="3"/>
            <a:r>
              <a:rPr>
                <a:sym typeface="+mn-ea"/>
              </a:rPr>
              <a:t>第四级</a:t>
            </a:r>
            <a:endParaRPr>
              <a:sym typeface="+mn-ea"/>
            </a:endParaRPr>
          </a:p>
          <a:p>
            <a:pPr lvl="4"/>
            <a:r>
              <a:rPr>
                <a:sym typeface="+mn-ea"/>
              </a:rPr>
              <a:t>第五级</a:t>
            </a:r>
            <a:endParaRPr>
              <a:sym typeface="+mn-ea"/>
            </a:endParaRPr>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2"/>
            </p:custDataLst>
          </p:nvPr>
        </p:nvSpPr>
        <p:spPr>
          <a:xfrm>
            <a:off x="1990800" y="3848400"/>
            <a:ext cx="7768800" cy="766800"/>
          </a:xfrm>
        </p:spPr>
        <p:txBody>
          <a:bodyPr lIns="90000" tIns="46800" rIns="90000" bIns="46800" anchor="b" anchorCtr="0">
            <a:normAutofit/>
          </a:bodyPr>
          <a:lstStyle>
            <a:lvl1pPr>
              <a:defRPr sz="4400"/>
            </a:lvl1pPr>
          </a:lstStyle>
          <a:p>
            <a:r>
              <a:rPr lang="zh-CN" altLang="en-US"/>
              <a:t>单击此处编辑标题</a:t>
            </a:r>
            <a:endParaRPr lang="zh-CN" altLang="en-US"/>
          </a:p>
        </p:txBody>
      </p:sp>
      <p:sp>
        <p:nvSpPr>
          <p:cNvPr id="3" name="文本占位符 2"/>
          <p:cNvSpPr>
            <a:spLocks noGrp="1"/>
          </p:cNvSpPr>
          <p:nvPr>
            <p:ph type="body" idx="1" hasCustomPrompt="1"/>
            <p:custDataLst>
              <p:tags r:id="rId3"/>
            </p:custDataLst>
          </p:nvPr>
        </p:nvSpPr>
        <p:spPr>
          <a:xfrm>
            <a:off x="1990800" y="4615200"/>
            <a:ext cx="7768800" cy="867600"/>
          </a:xfrm>
        </p:spPr>
        <p:txBody>
          <a:bodyPr lIns="90000" tIns="46800" rIns="90000" bIns="46800">
            <a:normAutofit/>
          </a:bodyPr>
          <a:lstStyle>
            <a:lvl1pPr marL="0" indent="0">
              <a:buNone/>
              <a:defRPr sz="1800">
                <a:solidFill>
                  <a:schemeClr val="tx1">
                    <a:lumMod val="65000"/>
                    <a:lumOff val="3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单击此处编辑文本</a:t>
            </a:r>
            <a:endParaRPr lang="zh-CN" altLang="en-US"/>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a:sym typeface="+mn-ea"/>
              </a:rPr>
              <a:t>单击此处编辑母版标题样式</a:t>
            </a:r>
            <a:endParaRPr>
              <a:sym typeface="+mn-ea"/>
            </a:endParaRPr>
          </a:p>
        </p:txBody>
      </p:sp>
      <p:sp>
        <p:nvSpPr>
          <p:cNvPr id="3" name="内容占位符 2"/>
          <p:cNvSpPr>
            <a:spLocks noGrp="1"/>
          </p:cNvSpPr>
          <p:nvPr>
            <p:ph sz="half" idx="1"/>
            <p:custDataLst>
              <p:tags r:id="rId3"/>
            </p:custDataLst>
          </p:nvPr>
        </p:nvSpPr>
        <p:spPr>
          <a:xfrm>
            <a:off x="608400" y="1501200"/>
            <a:ext cx="5176800" cy="4748400"/>
          </a:xfrm>
        </p:spPr>
        <p:txBody>
          <a:bodyPr vert="horz" lIns="90000" tIns="46800" rIns="90000" bIns="46800" rtlCol="0">
            <a:normAutofit/>
          </a:bodyPr>
          <a:lstStyle/>
          <a:p>
            <a:pPr lvl="0"/>
            <a:r>
              <a:rPr>
                <a:sym typeface="+mn-ea"/>
              </a:rPr>
              <a:t>单击此处编辑母版文本样式</a:t>
            </a:r>
            <a:endParaRPr>
              <a:sym typeface="+mn-ea"/>
            </a:endParaRPr>
          </a:p>
          <a:p>
            <a:pPr lvl="1"/>
            <a:r>
              <a:rPr>
                <a:sym typeface="+mn-ea"/>
              </a:rPr>
              <a:t>第二级</a:t>
            </a:r>
            <a:endParaRPr>
              <a:sym typeface="+mn-ea"/>
            </a:endParaRPr>
          </a:p>
          <a:p>
            <a:pPr lvl="2"/>
            <a:r>
              <a:rPr>
                <a:sym typeface="+mn-ea"/>
              </a:rPr>
              <a:t>第三级</a:t>
            </a:r>
            <a:endParaRPr>
              <a:sym typeface="+mn-ea"/>
            </a:endParaRPr>
          </a:p>
          <a:p>
            <a:pPr lvl="3"/>
            <a:r>
              <a:rPr>
                <a:sym typeface="+mn-ea"/>
              </a:rPr>
              <a:t>第四级</a:t>
            </a:r>
            <a:endParaRPr>
              <a:sym typeface="+mn-ea"/>
            </a:endParaRPr>
          </a:p>
          <a:p>
            <a:pPr lvl="4"/>
            <a:r>
              <a:rPr>
                <a:sym typeface="+mn-ea"/>
              </a:rPr>
              <a:t>第五级</a:t>
            </a:r>
            <a:endParaRPr>
              <a:sym typeface="+mn-ea"/>
            </a:endParaRPr>
          </a:p>
        </p:txBody>
      </p:sp>
      <p:sp>
        <p:nvSpPr>
          <p:cNvPr id="4" name="内容占位符 3"/>
          <p:cNvSpPr>
            <a:spLocks noGrp="1"/>
          </p:cNvSpPr>
          <p:nvPr>
            <p:ph sz="half" idx="2"/>
            <p:custDataLst>
              <p:tags r:id="rId4"/>
            </p:custDataLst>
          </p:nvPr>
        </p:nvSpPr>
        <p:spPr>
          <a:xfrm>
            <a:off x="6411600" y="1501200"/>
            <a:ext cx="5176800" cy="4748400"/>
          </a:xfrm>
        </p:spPr>
        <p:txBody>
          <a:bodyPr lIns="90000" tIns="46800" rIns="90000" bIns="4680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custDataLst>
              <p:tags r:id="rId5"/>
            </p:custDataLst>
          </p:nvPr>
        </p:nvSpPr>
        <p:spPr/>
        <p:txBody>
          <a:body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49AE70B2-8BF9-45C0-BB95-33D1B9D3A854}" type="slidenum">
              <a:rPr lang="zh-CN" altLang="en-US" smtClean="0"/>
            </a:fld>
            <a:endParaRPr lang="zh-CN" altLang="en-US"/>
          </a:p>
        </p:txBody>
      </p:sp>
    </p:spTree>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a:sym typeface="+mn-ea"/>
              </a:rPr>
              <a:t>单击此处编辑母版标题样式</a:t>
            </a:r>
            <a:endParaRPr>
              <a:sym typeface="+mn-ea"/>
            </a:endParaRPr>
          </a:p>
        </p:txBody>
      </p:sp>
      <p:sp>
        <p:nvSpPr>
          <p:cNvPr id="3" name="文本占位符 2"/>
          <p:cNvSpPr>
            <a:spLocks noGrp="1"/>
          </p:cNvSpPr>
          <p:nvPr>
            <p:ph type="body" idx="1" hasCustomPrompt="1"/>
            <p:custDataLst>
              <p:tags r:id="rId3"/>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单击此处编辑文本</a:t>
            </a:r>
            <a:endParaRPr lang="zh-CN" altLang="en-US"/>
          </a:p>
        </p:txBody>
      </p:sp>
      <p:sp>
        <p:nvSpPr>
          <p:cNvPr id="4" name="内容占位符 3"/>
          <p:cNvSpPr>
            <a:spLocks noGrp="1"/>
          </p:cNvSpPr>
          <p:nvPr>
            <p:ph sz="half" idx="2"/>
            <p:custDataLst>
              <p:tags r:id="rId4"/>
            </p:custDataLst>
          </p:nvPr>
        </p:nvSpPr>
        <p:spPr>
          <a:xfrm>
            <a:off x="608400" y="1854000"/>
            <a:ext cx="5342400" cy="4395600"/>
          </a:xfrm>
        </p:spPr>
        <p:txBody>
          <a:bodyPr vert="horz" lIns="101600" tIns="0" rIns="82550" bIns="0" rtlCol="0">
            <a:normAutofit/>
          </a:bodyPr>
          <a:lstStyle/>
          <a:p>
            <a:pPr lvl="0"/>
            <a:r>
              <a:rPr>
                <a:sym typeface="+mn-ea"/>
              </a:rPr>
              <a:t>单击此处编辑母版文本样式</a:t>
            </a:r>
            <a:endParaRPr>
              <a:sym typeface="+mn-ea"/>
            </a:endParaRPr>
          </a:p>
          <a:p>
            <a:pPr lvl="1"/>
            <a:r>
              <a:rPr>
                <a:sym typeface="+mn-ea"/>
              </a:rPr>
              <a:t>第二级</a:t>
            </a:r>
            <a:endParaRPr>
              <a:sym typeface="+mn-ea"/>
            </a:endParaRPr>
          </a:p>
          <a:p>
            <a:pPr lvl="2"/>
            <a:r>
              <a:rPr>
                <a:sym typeface="+mn-ea"/>
              </a:rPr>
              <a:t>第三级</a:t>
            </a:r>
            <a:endParaRPr>
              <a:sym typeface="+mn-ea"/>
            </a:endParaRPr>
          </a:p>
          <a:p>
            <a:pPr lvl="3"/>
            <a:r>
              <a:rPr>
                <a:sym typeface="+mn-ea"/>
              </a:rPr>
              <a:t>第四级</a:t>
            </a:r>
            <a:endParaRPr>
              <a:sym typeface="+mn-ea"/>
            </a:endParaRPr>
          </a:p>
          <a:p>
            <a:pPr lvl="4"/>
            <a:r>
              <a:rPr>
                <a:sym typeface="+mn-ea"/>
              </a:rPr>
              <a:t>第五级</a:t>
            </a:r>
            <a:endParaRPr>
              <a:sym typeface="+mn-ea"/>
            </a:endParaRPr>
          </a:p>
        </p:txBody>
      </p:sp>
      <p:sp>
        <p:nvSpPr>
          <p:cNvPr id="5" name="文本占位符 4"/>
          <p:cNvSpPr>
            <a:spLocks noGrp="1"/>
          </p:cNvSpPr>
          <p:nvPr>
            <p:ph type="body" sz="quarter" idx="3" hasCustomPrompt="1"/>
            <p:custDataLst>
              <p:tags r:id="rId5"/>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endParaRPr>
              <a:sym typeface="+mn-ea"/>
            </a:endParaRPr>
          </a:p>
        </p:txBody>
      </p:sp>
      <p:sp>
        <p:nvSpPr>
          <p:cNvPr id="6" name="内容占位符 5"/>
          <p:cNvSpPr>
            <a:spLocks noGrp="1"/>
          </p:cNvSpPr>
          <p:nvPr>
            <p:ph sz="quarter" idx="4"/>
            <p:custDataLst>
              <p:tags r:id="rId6"/>
            </p:custDataLst>
          </p:nvPr>
        </p:nvSpPr>
        <p:spPr>
          <a:xfrm>
            <a:off x="6235750" y="1854000"/>
            <a:ext cx="5342400" cy="4395600"/>
          </a:xfrm>
        </p:spPr>
        <p:txBody>
          <a:bodyPr vert="horz" lIns="101600" tIns="0" rIns="82550" bIns="0" rtlCol="0">
            <a:normAutofit/>
          </a:bodyPr>
          <a:lstStyle/>
          <a:p>
            <a:pPr lvl="0"/>
            <a:r>
              <a:rPr>
                <a:sym typeface="+mn-ea"/>
              </a:rPr>
              <a:t>单击此处编辑母版文本样式</a:t>
            </a:r>
            <a:endParaRPr>
              <a:sym typeface="+mn-ea"/>
            </a:endParaRPr>
          </a:p>
          <a:p>
            <a:pPr lvl="1"/>
            <a:r>
              <a:rPr>
                <a:sym typeface="+mn-ea"/>
              </a:rPr>
              <a:t>第二级</a:t>
            </a:r>
            <a:endParaRPr>
              <a:sym typeface="+mn-ea"/>
            </a:endParaRPr>
          </a:p>
          <a:p>
            <a:pPr lvl="2"/>
            <a:r>
              <a:rPr>
                <a:sym typeface="+mn-ea"/>
              </a:rPr>
              <a:t>第三级</a:t>
            </a:r>
            <a:endParaRPr>
              <a:sym typeface="+mn-ea"/>
            </a:endParaRPr>
          </a:p>
          <a:p>
            <a:pPr lvl="3"/>
            <a:r>
              <a:rPr>
                <a:sym typeface="+mn-ea"/>
              </a:rPr>
              <a:t>第四级</a:t>
            </a:r>
            <a:endParaRPr>
              <a:sym typeface="+mn-ea"/>
            </a:endParaRPr>
          </a:p>
          <a:p>
            <a:pPr lvl="4"/>
            <a:r>
              <a:rPr>
                <a:sym typeface="+mn-ea"/>
              </a:rPr>
              <a:t>第五级</a:t>
            </a:r>
            <a:endParaRPr>
              <a:sym typeface="+mn-ea"/>
            </a:endParaRPr>
          </a:p>
        </p:txBody>
      </p:sp>
      <p:sp>
        <p:nvSpPr>
          <p:cNvPr id="7" name="日期占位符 6"/>
          <p:cNvSpPr>
            <a:spLocks noGrp="1"/>
          </p:cNvSpPr>
          <p:nvPr>
            <p:ph type="dt" sz="half" idx="10"/>
            <p:custDataLst>
              <p:tags r:id="rId7"/>
            </p:custDataLst>
          </p:nvPr>
        </p:nvSpPr>
        <p:spPr/>
        <p:txBody>
          <a:body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custDataLst>
              <p:tags r:id="rId8"/>
            </p:custDataLst>
          </p:nvPr>
        </p:nvSpPr>
        <p:spPr/>
        <p:txBody>
          <a:bodyPr/>
          <a:lstStyle/>
          <a:p>
            <a:endParaRPr lang="zh-CN" altLang="en-US"/>
          </a:p>
        </p:txBody>
      </p:sp>
      <p:sp>
        <p:nvSpPr>
          <p:cNvPr id="9" name="灯片编号占位符 8"/>
          <p:cNvSpPr>
            <a:spLocks noGrp="1"/>
          </p:cNvSpPr>
          <p:nvPr>
            <p:ph type="sldNum" sz="quarter" idx="12"/>
            <p:custDataLst>
              <p:tags r:id="rId9"/>
            </p:custDataLst>
          </p:nvPr>
        </p:nvSpPr>
        <p:spPr/>
        <p:txBody>
          <a:bodyPr/>
          <a:lstStyle/>
          <a:p>
            <a:fld id="{49AE70B2-8BF9-45C0-BB95-33D1B9D3A854}" type="slidenum">
              <a:rPr lang="zh-CN" altLang="en-US" smtClean="0"/>
            </a:fld>
            <a:endParaRPr lang="zh-CN" altLang="en-US"/>
          </a:p>
        </p:txBody>
      </p:sp>
    </p:spTree>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a:sym typeface="+mn-ea"/>
              </a:rPr>
              <a:t>单击此处编辑母版标题样式</a:t>
            </a:r>
            <a:endParaRPr>
              <a:sym typeface="+mn-ea"/>
            </a:endParaRPr>
          </a:p>
        </p:txBody>
      </p:sp>
      <p:sp>
        <p:nvSpPr>
          <p:cNvPr id="3" name="日期占位符 2"/>
          <p:cNvSpPr>
            <a:spLocks noGrp="1"/>
          </p:cNvSpPr>
          <p:nvPr>
            <p:ph type="dt" sz="half" idx="10"/>
            <p:custDataLst>
              <p:tags r:id="rId3"/>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49AE70B2-8BF9-45C0-BB95-33D1B9D3A854}" type="slidenum">
              <a:rPr lang="zh-CN" altLang="en-US" smtClean="0"/>
            </a:fld>
            <a:endParaRPr lang="zh-CN" altLang="en-US"/>
          </a:p>
        </p:txBody>
      </p:sp>
    </p:spTree>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p:txBody>
          <a:bodyPr/>
          <a:lstStyle/>
          <a:p>
            <a:endParaRPr lang="zh-CN" altLang="en-US"/>
          </a:p>
        </p:txBody>
      </p:sp>
      <p:sp>
        <p:nvSpPr>
          <p:cNvPr id="4" name="灯片编号占位符 3"/>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Tree>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2"/>
            </p:custDataLst>
          </p:nvPr>
        </p:nvSpPr>
        <p:spPr>
          <a:xfrm>
            <a:off x="608400" y="1555200"/>
            <a:ext cx="5233077" cy="4608000"/>
          </a:xfrm>
        </p:spPr>
        <p:txBody>
          <a:bodyPr vert="horz" lIns="90000" tIns="46800" rIns="90000" bIns="46800" rtlCol="0">
            <a:normAutofit/>
          </a:bodyPr>
          <a:lstStyle>
            <a:lvl1pPr>
              <a:buNone/>
              <a:defRPr sz="1600"/>
            </a:lvl1pPr>
          </a:lstStyle>
          <a:p>
            <a:pPr lvl="0"/>
            <a:endParaRPr>
              <a:sym typeface="+mn-ea"/>
            </a:endParaRPr>
          </a:p>
        </p:txBody>
      </p:sp>
      <p:sp>
        <p:nvSpPr>
          <p:cNvPr id="4" name="文本占位符 3"/>
          <p:cNvSpPr>
            <a:spLocks noGrp="1"/>
          </p:cNvSpPr>
          <p:nvPr>
            <p:ph type="body" sz="half" idx="2"/>
            <p:custDataLst>
              <p:tags r:id="rId3"/>
            </p:custDataLst>
          </p:nvPr>
        </p:nvSpPr>
        <p:spPr>
          <a:xfrm>
            <a:off x="6350400" y="1555200"/>
            <a:ext cx="5227200" cy="4608000"/>
          </a:xfrm>
        </p:spPr>
        <p:txBody>
          <a:bodyPr vert="horz" lIns="90000" tIns="46800" rIns="90000" bIns="46800" rtlCol="0">
            <a:normAutofit/>
          </a:bodyPr>
          <a:lstStyle>
            <a:lvl1pPr>
              <a:buNone/>
              <a:defRPr sz="1600"/>
            </a:lvl1pPr>
          </a:lstStyle>
          <a:p>
            <a:pPr lvl="0"/>
            <a:r>
              <a:rPr>
                <a:sym typeface="+mn-ea"/>
              </a:rPr>
              <a:t>单击此处编辑母版文本样式</a:t>
            </a:r>
            <a:endParaRPr>
              <a:sym typeface="+mn-ea"/>
            </a:endParaRPr>
          </a:p>
        </p:txBody>
      </p:sp>
      <p:sp>
        <p:nvSpPr>
          <p:cNvPr id="5" name="日期占位符 4"/>
          <p:cNvSpPr>
            <a:spLocks noGrp="1"/>
          </p:cNvSpPr>
          <p:nvPr>
            <p:ph type="dt" sz="half" idx="10"/>
            <p:custDataLst>
              <p:tags r:id="rId4"/>
            </p:custDataLst>
          </p:nvPr>
        </p:nvSpPr>
        <p:spPr/>
        <p:txBody>
          <a:bodyPr/>
          <a:lstStyle/>
          <a:p>
            <a:fld id="{9EFD9D74-47D9-4702-A33C-335B63B48DBF}" type="datetimeFigureOut">
              <a:rPr lang="zh-CN" altLang="en-US" smtClean="0"/>
            </a:fld>
            <a:endParaRPr lang="zh-CN" altLang="en-US"/>
          </a:p>
        </p:txBody>
      </p:sp>
      <p:sp>
        <p:nvSpPr>
          <p:cNvPr id="6" name="页脚占位符 5"/>
          <p:cNvSpPr>
            <a:spLocks noGrp="1"/>
          </p:cNvSpPr>
          <p:nvPr>
            <p:ph type="ftr" sz="quarter" idx="11"/>
            <p:custDataLst>
              <p:tags r:id="rId5"/>
            </p:custDataLst>
          </p:nvPr>
        </p:nvSpPr>
        <p:spPr/>
        <p:txBody>
          <a:bodyPr/>
          <a:lstStyle/>
          <a:p>
            <a:endParaRPr lang="zh-CN" altLang="en-US"/>
          </a:p>
        </p:txBody>
      </p:sp>
      <p:sp>
        <p:nvSpPr>
          <p:cNvPr id="7" name="灯片编号占位符 6"/>
          <p:cNvSpPr>
            <a:spLocks noGrp="1"/>
          </p:cNvSpPr>
          <p:nvPr>
            <p:ph type="sldNum" sz="quarter" idx="12"/>
            <p:custDataLst>
              <p:tags r:id="rId6"/>
            </p:custDataLst>
          </p:nvPr>
        </p:nvSpPr>
        <p:spPr/>
        <p:txBody>
          <a:bodyPr/>
          <a:lstStyle/>
          <a:p>
            <a:fld id="{FABC47A4-756D-490B-A52F-7D9E2C9FC05F}" type="slidenum">
              <a:rPr lang="zh-CN" altLang="en-US" smtClean="0"/>
            </a:fld>
            <a:endParaRPr lang="zh-CN" altLang="en-US"/>
          </a:p>
        </p:txBody>
      </p:sp>
      <p:sp>
        <p:nvSpPr>
          <p:cNvPr id="9" name="标题 8"/>
          <p:cNvSpPr>
            <a:spLocks noGrp="1"/>
          </p:cNvSpPr>
          <p:nvPr>
            <p:ph type="title"/>
            <p:custDataLst>
              <p:tags r:id="rId7"/>
            </p:custDataLst>
          </p:nvPr>
        </p:nvSpPr>
        <p:spPr/>
        <p:txBody>
          <a:bodyPr/>
          <a:lstStyle/>
          <a:p>
            <a:r>
              <a:rPr lang="zh-CN" altLang="en-US"/>
              <a:t>单击此处编辑母版标题样式</a:t>
            </a:r>
            <a:endParaRPr lang="zh-CN" altLang="en-US"/>
          </a:p>
        </p:txBody>
      </p:sp>
    </p:spTree>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2"/>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a:sym typeface="+mn-ea"/>
              </a:rPr>
              <a:t>单击此处编辑标题</a:t>
            </a:r>
            <a:endParaRPr>
              <a:sym typeface="+mn-ea"/>
            </a:endParaRPr>
          </a:p>
        </p:txBody>
      </p:sp>
      <p:sp>
        <p:nvSpPr>
          <p:cNvPr id="3" name="竖排文字占位符 2"/>
          <p:cNvSpPr>
            <a:spLocks noGrp="1"/>
          </p:cNvSpPr>
          <p:nvPr>
            <p:ph type="body" orient="vert" idx="1"/>
            <p:custDataLst>
              <p:tags r:id="rId3"/>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5"/>
            </p:custDataLst>
          </p:nvPr>
        </p:nvSpPr>
        <p:spPr>
          <a:xfrm>
            <a:off x="608400" y="774000"/>
            <a:ext cx="10972800" cy="5482800"/>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Tree>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2" name="标题 1"/>
          <p:cNvSpPr>
            <a:spLocks noGrp="1"/>
          </p:cNvSpPr>
          <p:nvPr>
            <p:ph type="title" hasCustomPrompt="1"/>
            <p:custDataLst>
              <p:tags r:id="rId5"/>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a:sym typeface="+mn-ea"/>
              </a:rPr>
              <a:t>单击此处编辑标题</a:t>
            </a:r>
            <a:endParaRPr>
              <a:sym typeface="+mn-ea"/>
            </a:endParaRPr>
          </a:p>
        </p:txBody>
      </p:sp>
      <p:sp>
        <p:nvSpPr>
          <p:cNvPr id="7" name="文本占位符 6"/>
          <p:cNvSpPr>
            <a:spLocks noGrp="1"/>
          </p:cNvSpPr>
          <p:nvPr>
            <p:ph type="body" sz="quarter" idx="13"/>
            <p:custDataLst>
              <p:tags r:id="rId6"/>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a:t>单击此处编辑母版文本样式</a:t>
            </a:r>
            <a:endParaRPr lang="zh-CN" altLang="en-US"/>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a:sym typeface="+mn-ea"/>
              </a:rPr>
              <a:t>单击此处编辑母版标题样式</a:t>
            </a:r>
            <a:endParaRPr>
              <a:sym typeface="+mn-ea"/>
            </a:endParaRPr>
          </a:p>
        </p:txBody>
      </p:sp>
      <p:sp>
        <p:nvSpPr>
          <p:cNvPr id="3" name="内容占位符 2"/>
          <p:cNvSpPr>
            <a:spLocks noGrp="1"/>
          </p:cNvSpPr>
          <p:nvPr>
            <p:ph sz="half" idx="1"/>
            <p:custDataLst>
              <p:tags r:id="rId3"/>
            </p:custDataLst>
          </p:nvPr>
        </p:nvSpPr>
        <p:spPr>
          <a:xfrm>
            <a:off x="608400" y="1501200"/>
            <a:ext cx="5176800" cy="4748400"/>
          </a:xfrm>
        </p:spPr>
        <p:txBody>
          <a:bodyPr vert="horz" lIns="90000" tIns="46800" rIns="90000" bIns="46800" rtlCol="0">
            <a:normAutofit/>
          </a:bodyPr>
          <a:lstStyle/>
          <a:p>
            <a:pPr lvl="0"/>
            <a:r>
              <a:rPr>
                <a:sym typeface="+mn-ea"/>
              </a:rPr>
              <a:t>单击此处编辑母版文本样式</a:t>
            </a:r>
            <a:endParaRPr>
              <a:sym typeface="+mn-ea"/>
            </a:endParaRPr>
          </a:p>
          <a:p>
            <a:pPr lvl="1"/>
            <a:r>
              <a:rPr>
                <a:sym typeface="+mn-ea"/>
              </a:rPr>
              <a:t>第二级</a:t>
            </a:r>
            <a:endParaRPr>
              <a:sym typeface="+mn-ea"/>
            </a:endParaRPr>
          </a:p>
          <a:p>
            <a:pPr lvl="2"/>
            <a:r>
              <a:rPr>
                <a:sym typeface="+mn-ea"/>
              </a:rPr>
              <a:t>第三级</a:t>
            </a:r>
            <a:endParaRPr>
              <a:sym typeface="+mn-ea"/>
            </a:endParaRPr>
          </a:p>
          <a:p>
            <a:pPr lvl="3"/>
            <a:r>
              <a:rPr>
                <a:sym typeface="+mn-ea"/>
              </a:rPr>
              <a:t>第四级</a:t>
            </a:r>
            <a:endParaRPr>
              <a:sym typeface="+mn-ea"/>
            </a:endParaRPr>
          </a:p>
          <a:p>
            <a:pPr lvl="4"/>
            <a:r>
              <a:rPr>
                <a:sym typeface="+mn-ea"/>
              </a:rPr>
              <a:t>第五级</a:t>
            </a:r>
            <a:endParaRPr>
              <a:sym typeface="+mn-ea"/>
            </a:endParaRPr>
          </a:p>
        </p:txBody>
      </p:sp>
      <p:sp>
        <p:nvSpPr>
          <p:cNvPr id="4" name="内容占位符 3"/>
          <p:cNvSpPr>
            <a:spLocks noGrp="1"/>
          </p:cNvSpPr>
          <p:nvPr>
            <p:ph sz="half" idx="2"/>
            <p:custDataLst>
              <p:tags r:id="rId4"/>
            </p:custDataLst>
          </p:nvPr>
        </p:nvSpPr>
        <p:spPr>
          <a:xfrm>
            <a:off x="6411600" y="1501200"/>
            <a:ext cx="5176800" cy="4748400"/>
          </a:xfrm>
        </p:spPr>
        <p:txBody>
          <a:bodyPr lIns="90000" tIns="46800" rIns="90000" bIns="4680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custDataLst>
              <p:tags r:id="rId5"/>
            </p:custDataLst>
          </p:nvPr>
        </p:nvSpPr>
        <p:spPr/>
        <p:txBody>
          <a:body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49AE70B2-8BF9-45C0-BB95-33D1B9D3A854}" type="slidenum">
              <a:rPr lang="zh-CN" altLang="en-US" smtClean="0"/>
            </a:fld>
            <a:endParaRPr lang="zh-CN" altLang="en-US"/>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a:sym typeface="+mn-ea"/>
              </a:rPr>
              <a:t>单击此处编辑母版标题样式</a:t>
            </a:r>
            <a:endParaRPr>
              <a:sym typeface="+mn-ea"/>
            </a:endParaRPr>
          </a:p>
        </p:txBody>
      </p:sp>
      <p:sp>
        <p:nvSpPr>
          <p:cNvPr id="3" name="文本占位符 2"/>
          <p:cNvSpPr>
            <a:spLocks noGrp="1"/>
          </p:cNvSpPr>
          <p:nvPr>
            <p:ph type="body" idx="1" hasCustomPrompt="1"/>
            <p:custDataLst>
              <p:tags r:id="rId3"/>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单击此处编辑文本</a:t>
            </a:r>
            <a:endParaRPr lang="zh-CN" altLang="en-US"/>
          </a:p>
        </p:txBody>
      </p:sp>
      <p:sp>
        <p:nvSpPr>
          <p:cNvPr id="4" name="内容占位符 3"/>
          <p:cNvSpPr>
            <a:spLocks noGrp="1"/>
          </p:cNvSpPr>
          <p:nvPr>
            <p:ph sz="half" idx="2"/>
            <p:custDataLst>
              <p:tags r:id="rId4"/>
            </p:custDataLst>
          </p:nvPr>
        </p:nvSpPr>
        <p:spPr>
          <a:xfrm>
            <a:off x="608400" y="1854000"/>
            <a:ext cx="5342400" cy="4395600"/>
          </a:xfrm>
        </p:spPr>
        <p:txBody>
          <a:bodyPr vert="horz" lIns="101600" tIns="0" rIns="82550" bIns="0" rtlCol="0">
            <a:normAutofit/>
          </a:bodyPr>
          <a:lstStyle/>
          <a:p>
            <a:pPr lvl="0"/>
            <a:r>
              <a:rPr>
                <a:sym typeface="+mn-ea"/>
              </a:rPr>
              <a:t>单击此处编辑母版文本样式</a:t>
            </a:r>
            <a:endParaRPr>
              <a:sym typeface="+mn-ea"/>
            </a:endParaRPr>
          </a:p>
          <a:p>
            <a:pPr lvl="1"/>
            <a:r>
              <a:rPr>
                <a:sym typeface="+mn-ea"/>
              </a:rPr>
              <a:t>第二级</a:t>
            </a:r>
            <a:endParaRPr>
              <a:sym typeface="+mn-ea"/>
            </a:endParaRPr>
          </a:p>
          <a:p>
            <a:pPr lvl="2"/>
            <a:r>
              <a:rPr>
                <a:sym typeface="+mn-ea"/>
              </a:rPr>
              <a:t>第三级</a:t>
            </a:r>
            <a:endParaRPr>
              <a:sym typeface="+mn-ea"/>
            </a:endParaRPr>
          </a:p>
          <a:p>
            <a:pPr lvl="3"/>
            <a:r>
              <a:rPr>
                <a:sym typeface="+mn-ea"/>
              </a:rPr>
              <a:t>第四级</a:t>
            </a:r>
            <a:endParaRPr>
              <a:sym typeface="+mn-ea"/>
            </a:endParaRPr>
          </a:p>
          <a:p>
            <a:pPr lvl="4"/>
            <a:r>
              <a:rPr>
                <a:sym typeface="+mn-ea"/>
              </a:rPr>
              <a:t>第五级</a:t>
            </a:r>
            <a:endParaRPr>
              <a:sym typeface="+mn-ea"/>
            </a:endParaRPr>
          </a:p>
        </p:txBody>
      </p:sp>
      <p:sp>
        <p:nvSpPr>
          <p:cNvPr id="5" name="文本占位符 4"/>
          <p:cNvSpPr>
            <a:spLocks noGrp="1"/>
          </p:cNvSpPr>
          <p:nvPr>
            <p:ph type="body" sz="quarter" idx="3" hasCustomPrompt="1"/>
            <p:custDataLst>
              <p:tags r:id="rId5"/>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endParaRPr>
              <a:sym typeface="+mn-ea"/>
            </a:endParaRPr>
          </a:p>
        </p:txBody>
      </p:sp>
      <p:sp>
        <p:nvSpPr>
          <p:cNvPr id="6" name="内容占位符 5"/>
          <p:cNvSpPr>
            <a:spLocks noGrp="1"/>
          </p:cNvSpPr>
          <p:nvPr>
            <p:ph sz="quarter" idx="4"/>
            <p:custDataLst>
              <p:tags r:id="rId6"/>
            </p:custDataLst>
          </p:nvPr>
        </p:nvSpPr>
        <p:spPr>
          <a:xfrm>
            <a:off x="6235750" y="1854000"/>
            <a:ext cx="5342400" cy="4395600"/>
          </a:xfrm>
        </p:spPr>
        <p:txBody>
          <a:bodyPr vert="horz" lIns="101600" tIns="0" rIns="82550" bIns="0" rtlCol="0">
            <a:normAutofit/>
          </a:bodyPr>
          <a:lstStyle/>
          <a:p>
            <a:pPr lvl="0"/>
            <a:r>
              <a:rPr>
                <a:sym typeface="+mn-ea"/>
              </a:rPr>
              <a:t>单击此处编辑母版文本样式</a:t>
            </a:r>
            <a:endParaRPr>
              <a:sym typeface="+mn-ea"/>
            </a:endParaRPr>
          </a:p>
          <a:p>
            <a:pPr lvl="1"/>
            <a:r>
              <a:rPr>
                <a:sym typeface="+mn-ea"/>
              </a:rPr>
              <a:t>第二级</a:t>
            </a:r>
            <a:endParaRPr>
              <a:sym typeface="+mn-ea"/>
            </a:endParaRPr>
          </a:p>
          <a:p>
            <a:pPr lvl="2"/>
            <a:r>
              <a:rPr>
                <a:sym typeface="+mn-ea"/>
              </a:rPr>
              <a:t>第三级</a:t>
            </a:r>
            <a:endParaRPr>
              <a:sym typeface="+mn-ea"/>
            </a:endParaRPr>
          </a:p>
          <a:p>
            <a:pPr lvl="3"/>
            <a:r>
              <a:rPr>
                <a:sym typeface="+mn-ea"/>
              </a:rPr>
              <a:t>第四级</a:t>
            </a:r>
            <a:endParaRPr>
              <a:sym typeface="+mn-ea"/>
            </a:endParaRPr>
          </a:p>
          <a:p>
            <a:pPr lvl="4"/>
            <a:r>
              <a:rPr>
                <a:sym typeface="+mn-ea"/>
              </a:rPr>
              <a:t>第五级</a:t>
            </a:r>
            <a:endParaRPr>
              <a:sym typeface="+mn-ea"/>
            </a:endParaRPr>
          </a:p>
        </p:txBody>
      </p:sp>
      <p:sp>
        <p:nvSpPr>
          <p:cNvPr id="7" name="日期占位符 6"/>
          <p:cNvSpPr>
            <a:spLocks noGrp="1"/>
          </p:cNvSpPr>
          <p:nvPr>
            <p:ph type="dt" sz="half" idx="10"/>
            <p:custDataLst>
              <p:tags r:id="rId7"/>
            </p:custDataLst>
          </p:nvPr>
        </p:nvSpPr>
        <p:spPr/>
        <p:txBody>
          <a:body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custDataLst>
              <p:tags r:id="rId8"/>
            </p:custDataLst>
          </p:nvPr>
        </p:nvSpPr>
        <p:spPr/>
        <p:txBody>
          <a:bodyPr/>
          <a:lstStyle/>
          <a:p>
            <a:endParaRPr lang="zh-CN" altLang="en-US"/>
          </a:p>
        </p:txBody>
      </p:sp>
      <p:sp>
        <p:nvSpPr>
          <p:cNvPr id="9" name="灯片编号占位符 8"/>
          <p:cNvSpPr>
            <a:spLocks noGrp="1"/>
          </p:cNvSpPr>
          <p:nvPr>
            <p:ph type="sldNum" sz="quarter" idx="12"/>
            <p:custDataLst>
              <p:tags r:id="rId9"/>
            </p:custDataLst>
          </p:nvPr>
        </p:nvSpPr>
        <p:spPr/>
        <p:txBody>
          <a:bodyPr/>
          <a:lstStyle/>
          <a:p>
            <a:fld id="{49AE70B2-8BF9-45C0-BB95-33D1B9D3A854}" type="slidenum">
              <a:rPr lang="zh-CN" altLang="en-US" smtClean="0"/>
            </a:fld>
            <a:endParaRPr lang="zh-CN" altLang="en-US"/>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a:sym typeface="+mn-ea"/>
              </a:rPr>
              <a:t>单击此处编辑母版标题样式</a:t>
            </a:r>
            <a:endParaRPr>
              <a:sym typeface="+mn-ea"/>
            </a:endParaRPr>
          </a:p>
        </p:txBody>
      </p:sp>
      <p:sp>
        <p:nvSpPr>
          <p:cNvPr id="3" name="日期占位符 2"/>
          <p:cNvSpPr>
            <a:spLocks noGrp="1"/>
          </p:cNvSpPr>
          <p:nvPr>
            <p:ph type="dt" sz="half" idx="10"/>
            <p:custDataLst>
              <p:tags r:id="rId3"/>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49AE70B2-8BF9-45C0-BB95-33D1B9D3A854}" type="slidenum">
              <a:rPr lang="zh-CN" altLang="en-US" smtClean="0"/>
            </a:fld>
            <a:endParaRPr lang="zh-CN" altLang="en-US"/>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grpSp>
        <p:nvGrpSpPr>
          <p:cNvPr id="22" name="组合 21"/>
          <p:cNvGrpSpPr/>
          <p:nvPr userDrawn="1">
            <p:custDataLst>
              <p:tags r:id="rId2"/>
            </p:custDataLst>
          </p:nvPr>
        </p:nvGrpSpPr>
        <p:grpSpPr>
          <a:xfrm>
            <a:off x="25400" y="0"/>
            <a:ext cx="12192000" cy="6858000"/>
            <a:chOff x="0" y="0"/>
            <a:chExt cx="12192000" cy="6858000"/>
          </a:xfrm>
        </p:grpSpPr>
        <p:sp>
          <p:nvSpPr>
            <p:cNvPr id="23" name="矩形 22"/>
            <p:cNvSpPr/>
            <p:nvPr>
              <p:custDataLst>
                <p:tags r:id="rId3"/>
              </p:custDataLst>
            </p:nvPr>
          </p:nvSpPr>
          <p:spPr>
            <a:xfrm>
              <a:off x="0" y="0"/>
              <a:ext cx="12192000" cy="6858000"/>
            </a:xfrm>
            <a:prstGeom prst="rect">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nvGrpSpPr>
            <p:cNvPr id="24" name="组合 23"/>
            <p:cNvGrpSpPr/>
            <p:nvPr>
              <p:custDataLst>
                <p:tags r:id="rId5"/>
              </p:custDataLst>
            </p:nvPr>
          </p:nvGrpSpPr>
          <p:grpSpPr>
            <a:xfrm>
              <a:off x="6096000" y="270933"/>
              <a:ext cx="5842000" cy="2870200"/>
              <a:chOff x="6096000" y="270933"/>
              <a:chExt cx="5842000" cy="2870200"/>
            </a:xfrm>
          </p:grpSpPr>
          <p:cxnSp>
            <p:nvCxnSpPr>
              <p:cNvPr id="28" name="直接连接符 27"/>
              <p:cNvCxnSpPr/>
              <p:nvPr>
                <p:custDataLst>
                  <p:tags r:id="rId6"/>
                </p:custDataLst>
              </p:nvPr>
            </p:nvCxnSpPr>
            <p:spPr>
              <a:xfrm>
                <a:off x="6096000" y="270933"/>
                <a:ext cx="5842000" cy="0"/>
              </a:xfrm>
              <a:prstGeom prst="line">
                <a:avLst/>
              </a:prstGeom>
              <a:ln w="19050">
                <a:solidFill>
                  <a:srgbClr val="6D9C4C"/>
                </a:solidFill>
              </a:ln>
            </p:spPr>
            <p:style>
              <a:lnRef idx="1">
                <a:schemeClr val="accent1"/>
              </a:lnRef>
              <a:fillRef idx="0">
                <a:schemeClr val="accent1"/>
              </a:fillRef>
              <a:effectRef idx="0">
                <a:schemeClr val="accent1"/>
              </a:effectRef>
              <a:fontRef idx="minor">
                <a:schemeClr val="tx1"/>
              </a:fontRef>
            </p:style>
          </p:cxnSp>
          <p:cxnSp>
            <p:nvCxnSpPr>
              <p:cNvPr id="29" name="直接连接符 28"/>
              <p:cNvCxnSpPr/>
              <p:nvPr>
                <p:custDataLst>
                  <p:tags r:id="rId7"/>
                </p:custDataLst>
              </p:nvPr>
            </p:nvCxnSpPr>
            <p:spPr>
              <a:xfrm flipH="1">
                <a:off x="11921066" y="270933"/>
                <a:ext cx="0" cy="2870200"/>
              </a:xfrm>
              <a:prstGeom prst="line">
                <a:avLst/>
              </a:prstGeom>
              <a:ln w="19050">
                <a:solidFill>
                  <a:srgbClr val="6D9C4C"/>
                </a:solidFill>
              </a:ln>
            </p:spPr>
            <p:style>
              <a:lnRef idx="1">
                <a:schemeClr val="accent1"/>
              </a:lnRef>
              <a:fillRef idx="0">
                <a:schemeClr val="accent1"/>
              </a:fillRef>
              <a:effectRef idx="0">
                <a:schemeClr val="accent1"/>
              </a:effectRef>
              <a:fontRef idx="minor">
                <a:schemeClr val="tx1"/>
              </a:fontRef>
            </p:style>
          </p:cxnSp>
        </p:grpSp>
        <p:grpSp>
          <p:nvGrpSpPr>
            <p:cNvPr id="25" name="组合 24"/>
            <p:cNvGrpSpPr/>
            <p:nvPr>
              <p:custDataLst>
                <p:tags r:id="rId8"/>
              </p:custDataLst>
            </p:nvPr>
          </p:nvGrpSpPr>
          <p:grpSpPr>
            <a:xfrm>
              <a:off x="254000" y="5113863"/>
              <a:ext cx="8212667" cy="1456267"/>
              <a:chOff x="254000" y="5113863"/>
              <a:chExt cx="8212667" cy="1456267"/>
            </a:xfrm>
          </p:grpSpPr>
          <p:cxnSp>
            <p:nvCxnSpPr>
              <p:cNvPr id="26" name="直接连接符 25"/>
              <p:cNvCxnSpPr/>
              <p:nvPr>
                <p:custDataLst>
                  <p:tags r:id="rId9"/>
                </p:custDataLst>
              </p:nvPr>
            </p:nvCxnSpPr>
            <p:spPr>
              <a:xfrm>
                <a:off x="254000" y="6570130"/>
                <a:ext cx="8212667" cy="0"/>
              </a:xfrm>
              <a:prstGeom prst="line">
                <a:avLst/>
              </a:prstGeom>
              <a:ln w="19050">
                <a:solidFill>
                  <a:srgbClr val="6D9C4C"/>
                </a:solidFill>
              </a:ln>
            </p:spPr>
            <p:style>
              <a:lnRef idx="1">
                <a:schemeClr val="accent1"/>
              </a:lnRef>
              <a:fillRef idx="0">
                <a:schemeClr val="accent1"/>
              </a:fillRef>
              <a:effectRef idx="0">
                <a:schemeClr val="accent1"/>
              </a:effectRef>
              <a:fontRef idx="minor">
                <a:schemeClr val="tx1"/>
              </a:fontRef>
            </p:style>
          </p:cxnSp>
          <p:cxnSp>
            <p:nvCxnSpPr>
              <p:cNvPr id="27" name="直接连接符 26"/>
              <p:cNvCxnSpPr/>
              <p:nvPr>
                <p:custDataLst>
                  <p:tags r:id="rId10"/>
                </p:custDataLst>
              </p:nvPr>
            </p:nvCxnSpPr>
            <p:spPr>
              <a:xfrm flipH="1">
                <a:off x="270936" y="5113863"/>
                <a:ext cx="0" cy="1456267"/>
              </a:xfrm>
              <a:prstGeom prst="line">
                <a:avLst/>
              </a:prstGeom>
              <a:ln w="19050">
                <a:solidFill>
                  <a:srgbClr val="6D9C4C"/>
                </a:solidFill>
              </a:ln>
            </p:spPr>
            <p:style>
              <a:lnRef idx="1">
                <a:schemeClr val="accent1"/>
              </a:lnRef>
              <a:fillRef idx="0">
                <a:schemeClr val="accent1"/>
              </a:fillRef>
              <a:effectRef idx="0">
                <a:schemeClr val="accent1"/>
              </a:effectRef>
              <a:fontRef idx="minor">
                <a:schemeClr val="tx1"/>
              </a:fontRef>
            </p:style>
          </p:cxnSp>
        </p:grpSp>
      </p:grpSp>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2"/>
            </p:custDataLst>
          </p:nvPr>
        </p:nvSpPr>
        <p:spPr>
          <a:xfrm>
            <a:off x="608400" y="1555200"/>
            <a:ext cx="5233077" cy="4608000"/>
          </a:xfrm>
        </p:spPr>
        <p:txBody>
          <a:bodyPr vert="horz" lIns="90000" tIns="46800" rIns="90000" bIns="46800" rtlCol="0">
            <a:normAutofit/>
          </a:bodyPr>
          <a:lstStyle>
            <a:lvl1pPr>
              <a:buNone/>
              <a:defRPr sz="1600"/>
            </a:lvl1pPr>
          </a:lstStyle>
          <a:p>
            <a:pPr lvl="0"/>
            <a:endParaRPr>
              <a:sym typeface="+mn-ea"/>
            </a:endParaRPr>
          </a:p>
        </p:txBody>
      </p:sp>
      <p:sp>
        <p:nvSpPr>
          <p:cNvPr id="4" name="文本占位符 3"/>
          <p:cNvSpPr>
            <a:spLocks noGrp="1"/>
          </p:cNvSpPr>
          <p:nvPr>
            <p:ph type="body" sz="half" idx="2"/>
            <p:custDataLst>
              <p:tags r:id="rId3"/>
            </p:custDataLst>
          </p:nvPr>
        </p:nvSpPr>
        <p:spPr>
          <a:xfrm>
            <a:off x="6350400" y="1555200"/>
            <a:ext cx="5227200" cy="4608000"/>
          </a:xfrm>
        </p:spPr>
        <p:txBody>
          <a:bodyPr vert="horz" lIns="90000" tIns="46800" rIns="90000" bIns="46800" rtlCol="0">
            <a:normAutofit/>
          </a:bodyPr>
          <a:lstStyle>
            <a:lvl1pPr>
              <a:buNone/>
              <a:defRPr sz="1600"/>
            </a:lvl1pPr>
          </a:lstStyle>
          <a:p>
            <a:pPr lvl="0"/>
            <a:r>
              <a:rPr>
                <a:sym typeface="+mn-ea"/>
              </a:rPr>
              <a:t>单击此处编辑母版文本样式</a:t>
            </a:r>
            <a:endParaRPr>
              <a:sym typeface="+mn-ea"/>
            </a:endParaRPr>
          </a:p>
        </p:txBody>
      </p:sp>
      <p:sp>
        <p:nvSpPr>
          <p:cNvPr id="5" name="日期占位符 4"/>
          <p:cNvSpPr>
            <a:spLocks noGrp="1"/>
          </p:cNvSpPr>
          <p:nvPr>
            <p:ph type="dt" sz="half" idx="10"/>
            <p:custDataLst>
              <p:tags r:id="rId4"/>
            </p:custDataLst>
          </p:nvPr>
        </p:nvSpPr>
        <p:spPr/>
        <p:txBody>
          <a:bodyPr/>
          <a:lstStyle/>
          <a:p>
            <a:fld id="{9EFD9D74-47D9-4702-A33C-335B63B48DBF}" type="datetimeFigureOut">
              <a:rPr lang="zh-CN" altLang="en-US" smtClean="0"/>
            </a:fld>
            <a:endParaRPr lang="zh-CN" altLang="en-US"/>
          </a:p>
        </p:txBody>
      </p:sp>
      <p:sp>
        <p:nvSpPr>
          <p:cNvPr id="6" name="页脚占位符 5"/>
          <p:cNvSpPr>
            <a:spLocks noGrp="1"/>
          </p:cNvSpPr>
          <p:nvPr>
            <p:ph type="ftr" sz="quarter" idx="11"/>
            <p:custDataLst>
              <p:tags r:id="rId5"/>
            </p:custDataLst>
          </p:nvPr>
        </p:nvSpPr>
        <p:spPr/>
        <p:txBody>
          <a:bodyPr/>
          <a:lstStyle/>
          <a:p>
            <a:endParaRPr lang="zh-CN" altLang="en-US"/>
          </a:p>
        </p:txBody>
      </p:sp>
      <p:sp>
        <p:nvSpPr>
          <p:cNvPr id="7" name="灯片编号占位符 6"/>
          <p:cNvSpPr>
            <a:spLocks noGrp="1"/>
          </p:cNvSpPr>
          <p:nvPr>
            <p:ph type="sldNum" sz="quarter" idx="12"/>
            <p:custDataLst>
              <p:tags r:id="rId6"/>
            </p:custDataLst>
          </p:nvPr>
        </p:nvSpPr>
        <p:spPr/>
        <p:txBody>
          <a:bodyPr/>
          <a:lstStyle/>
          <a:p>
            <a:fld id="{FABC47A4-756D-490B-A52F-7D9E2C9FC05F}" type="slidenum">
              <a:rPr lang="zh-CN" altLang="en-US" smtClean="0"/>
            </a:fld>
            <a:endParaRPr lang="zh-CN" altLang="en-US"/>
          </a:p>
        </p:txBody>
      </p:sp>
      <p:sp>
        <p:nvSpPr>
          <p:cNvPr id="9" name="标题 8"/>
          <p:cNvSpPr>
            <a:spLocks noGrp="1"/>
          </p:cNvSpPr>
          <p:nvPr>
            <p:ph type="title"/>
            <p:custDataLst>
              <p:tags r:id="rId7"/>
            </p:custDataLst>
          </p:nvPr>
        </p:nvSpPr>
        <p:spPr/>
        <p:txBody>
          <a:bodyPr/>
          <a:lstStyle/>
          <a:p>
            <a:r>
              <a:rPr lang="zh-CN" altLang="en-US"/>
              <a:t>单击此处编辑母版标题样式</a:t>
            </a:r>
            <a:endParaRPr lang="zh-CN" altLang="en-US"/>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2"/>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a:sym typeface="+mn-ea"/>
              </a:rPr>
              <a:t>单击此处编辑标题</a:t>
            </a:r>
            <a:endParaRPr>
              <a:sym typeface="+mn-ea"/>
            </a:endParaRPr>
          </a:p>
        </p:txBody>
      </p:sp>
      <p:sp>
        <p:nvSpPr>
          <p:cNvPr id="3" name="竖排文字占位符 2"/>
          <p:cNvSpPr>
            <a:spLocks noGrp="1"/>
          </p:cNvSpPr>
          <p:nvPr>
            <p:ph type="body" orient="vert" idx="1"/>
            <p:custDataLst>
              <p:tags r:id="rId3"/>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transition/>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4" Type="http://schemas.openxmlformats.org/officeDocument/2006/relationships/theme" Target="../theme/theme1.xml"/><Relationship Id="rId23" Type="http://schemas.openxmlformats.org/officeDocument/2006/relationships/tags" Target="../tags/tag76.xml"/><Relationship Id="rId22" Type="http://schemas.openxmlformats.org/officeDocument/2006/relationships/tags" Target="../tags/tag75.xml"/><Relationship Id="rId21" Type="http://schemas.openxmlformats.org/officeDocument/2006/relationships/tags" Target="../tags/tag74.xml"/><Relationship Id="rId20" Type="http://schemas.openxmlformats.org/officeDocument/2006/relationships/tags" Target="../tags/tag73.xml"/><Relationship Id="rId2" Type="http://schemas.openxmlformats.org/officeDocument/2006/relationships/slideLayout" Target="../slideLayouts/slideLayout2.xml"/><Relationship Id="rId19" Type="http://schemas.openxmlformats.org/officeDocument/2006/relationships/tags" Target="../tags/tag72.xml"/><Relationship Id="rId18" Type="http://schemas.openxmlformats.org/officeDocument/2006/relationships/tags" Target="../tags/tag71.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6.xml"/><Relationship Id="rId8" Type="http://schemas.openxmlformats.org/officeDocument/2006/relationships/slideLayout" Target="../slideLayouts/slideLayout25.xml"/><Relationship Id="rId7" Type="http://schemas.openxmlformats.org/officeDocument/2006/relationships/slideLayout" Target="../slideLayouts/slideLayout24.xml"/><Relationship Id="rId6" Type="http://schemas.openxmlformats.org/officeDocument/2006/relationships/slideLayout" Target="../slideLayouts/slideLayout23.xml"/><Relationship Id="rId5" Type="http://schemas.openxmlformats.org/officeDocument/2006/relationships/slideLayout" Target="../slideLayouts/slideLayout22.xml"/><Relationship Id="rId4" Type="http://schemas.openxmlformats.org/officeDocument/2006/relationships/slideLayout" Target="../slideLayouts/slideLayout21.xml"/><Relationship Id="rId3" Type="http://schemas.openxmlformats.org/officeDocument/2006/relationships/slideLayout" Target="../slideLayouts/slideLayout20.xml"/><Relationship Id="rId2" Type="http://schemas.openxmlformats.org/officeDocument/2006/relationships/slideLayout" Target="../slideLayouts/slideLayout19.xml"/><Relationship Id="rId18" Type="http://schemas.openxmlformats.org/officeDocument/2006/relationships/theme" Target="../theme/theme2.xml"/><Relationship Id="rId17" Type="http://schemas.openxmlformats.org/officeDocument/2006/relationships/tags" Target="../tags/tag138.xml"/><Relationship Id="rId16" Type="http://schemas.openxmlformats.org/officeDocument/2006/relationships/tags" Target="../tags/tag137.xml"/><Relationship Id="rId15" Type="http://schemas.openxmlformats.org/officeDocument/2006/relationships/tags" Target="../tags/tag136.xml"/><Relationship Id="rId14" Type="http://schemas.openxmlformats.org/officeDocument/2006/relationships/tags" Target="../tags/tag135.xml"/><Relationship Id="rId13" Type="http://schemas.openxmlformats.org/officeDocument/2006/relationships/tags" Target="../tags/tag134.xml"/><Relationship Id="rId12" Type="http://schemas.openxmlformats.org/officeDocument/2006/relationships/tags" Target="../tags/tag133.xml"/><Relationship Id="rId11" Type="http://schemas.openxmlformats.org/officeDocument/2006/relationships/slideLayout" Target="../slideLayouts/slideLayout28.xml"/><Relationship Id="rId10" Type="http://schemas.openxmlformats.org/officeDocument/2006/relationships/slideLayout" Target="../slideLayouts/slideLayout27.xml"/><Relationship Id="rId1"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37.xml"/><Relationship Id="rId8" Type="http://schemas.openxmlformats.org/officeDocument/2006/relationships/slideLayout" Target="../slideLayouts/slideLayout36.xml"/><Relationship Id="rId7" Type="http://schemas.openxmlformats.org/officeDocument/2006/relationships/slideLayout" Target="../slideLayouts/slideLayout35.xml"/><Relationship Id="rId6" Type="http://schemas.openxmlformats.org/officeDocument/2006/relationships/slideLayout" Target="../slideLayouts/slideLayout34.xml"/><Relationship Id="rId5" Type="http://schemas.openxmlformats.org/officeDocument/2006/relationships/slideLayout" Target="../slideLayouts/slideLayout33.xml"/><Relationship Id="rId4" Type="http://schemas.openxmlformats.org/officeDocument/2006/relationships/slideLayout" Target="../slideLayouts/slideLayout32.xml"/><Relationship Id="rId3" Type="http://schemas.openxmlformats.org/officeDocument/2006/relationships/slideLayout" Target="../slideLayouts/slideLayout31.xml"/><Relationship Id="rId2" Type="http://schemas.openxmlformats.org/officeDocument/2006/relationships/slideLayout" Target="../slideLayouts/slideLayout30.xml"/><Relationship Id="rId18" Type="http://schemas.openxmlformats.org/officeDocument/2006/relationships/theme" Target="../theme/theme3.xml"/><Relationship Id="rId17" Type="http://schemas.openxmlformats.org/officeDocument/2006/relationships/tags" Target="../tags/tag200.xml"/><Relationship Id="rId16" Type="http://schemas.openxmlformats.org/officeDocument/2006/relationships/tags" Target="../tags/tag199.xml"/><Relationship Id="rId15" Type="http://schemas.openxmlformats.org/officeDocument/2006/relationships/tags" Target="../tags/tag198.xml"/><Relationship Id="rId14" Type="http://schemas.openxmlformats.org/officeDocument/2006/relationships/tags" Target="../tags/tag197.xml"/><Relationship Id="rId13" Type="http://schemas.openxmlformats.org/officeDocument/2006/relationships/tags" Target="../tags/tag196.xml"/><Relationship Id="rId12" Type="http://schemas.openxmlformats.org/officeDocument/2006/relationships/tags" Target="../tags/tag195.xml"/><Relationship Id="rId11" Type="http://schemas.openxmlformats.org/officeDocument/2006/relationships/slideLayout" Target="../slideLayouts/slideLayout39.xml"/><Relationship Id="rId10" Type="http://schemas.openxmlformats.org/officeDocument/2006/relationships/slideLayout" Target="../slideLayouts/slideLayout38.xml"/><Relationship Id="rId1"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18"/>
            </p:custDataLst>
          </p:nvPr>
        </p:nvSpPr>
        <p:spPr>
          <a:xfrm>
            <a:off x="608400" y="608400"/>
            <a:ext cx="10969200" cy="705600"/>
          </a:xfrm>
          <a:prstGeom prst="rect">
            <a:avLst/>
          </a:prstGeom>
        </p:spPr>
        <p:txBody>
          <a:bodyPr vert="horz" lIns="90170" tIns="46990" rIns="90170" bIns="46990" rtlCol="0" anchor="ctr" anchorCtr="0">
            <a:normAutofit/>
          </a:bodyPr>
          <a:lstStyle/>
          <a:p>
            <a:r>
              <a:rPr lang="zh-CN" altLang="en-US"/>
              <a:t>单击此处编辑母版标题样式</a:t>
            </a:r>
            <a:endParaRPr lang="zh-CN" altLang="en-US"/>
          </a:p>
        </p:txBody>
      </p:sp>
      <p:sp>
        <p:nvSpPr>
          <p:cNvPr id="3" name="文本占位符 2"/>
          <p:cNvSpPr>
            <a:spLocks noGrp="1"/>
          </p:cNvSpPr>
          <p:nvPr>
            <p:ph type="body" idx="1"/>
            <p:custDataLst>
              <p:tags r:id="rId19"/>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custDataLst>
              <p:tags r:id="rId20"/>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latin typeface="Arial" panose="020B0604020202020204" pitchFamily="34" charset="0"/>
                <a:ea typeface="微软雅黑" panose="020B0503020204020204" pitchFamily="34" charset="-122"/>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custDataLst>
              <p:tags r:id="rId21"/>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latin typeface="Arial" panose="020B0604020202020204" pitchFamily="34" charset="0"/>
                <a:ea typeface="微软雅黑" panose="020B0503020204020204" pitchFamily="34" charset="-122"/>
              </a:defRPr>
            </a:lvl1pPr>
          </a:lstStyle>
          <a:p>
            <a:endParaRPr lang="zh-CN" altLang="en-US"/>
          </a:p>
        </p:txBody>
      </p:sp>
      <p:sp>
        <p:nvSpPr>
          <p:cNvPr id="6" name="灯片编号占位符 5"/>
          <p:cNvSpPr>
            <a:spLocks noGrp="1"/>
          </p:cNvSpPr>
          <p:nvPr>
            <p:ph type="sldNum" sz="quarter" idx="4"/>
            <p:custDataLst>
              <p:tags r:id="rId22"/>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latin typeface="Arial" panose="020B0604020202020204" pitchFamily="34" charset="0"/>
                <a:ea typeface="微软雅黑" panose="020B0503020204020204" pitchFamily="34" charset="-122"/>
              </a:defRPr>
            </a:lvl1pPr>
          </a:lstStyle>
          <a:p>
            <a:fld id="{49AE70B2-8BF9-45C0-BB95-33D1B9D3A854}" type="slidenum">
              <a:rPr lang="zh-CN" altLang="en-US" smtClean="0"/>
            </a:fld>
            <a:endParaRPr lang="zh-CN" altLang="en-US"/>
          </a:p>
        </p:txBody>
      </p:sp>
    </p:spTree>
    <p:custDataLst>
      <p:tags r:id="rId23"/>
    </p:custData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Lst>
  <p:transition/>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228600" indent="-228600" algn="l" defTabSz="914400" rtl="0" eaLnBrk="1" fontAlgn="auto" latinLnBrk="0" hangingPunct="1">
        <a:lnSpc>
          <a:spcPct val="130000"/>
        </a:lnSpc>
        <a:spcBef>
          <a:spcPct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20000"/>
        </a:lnSpc>
        <a:spcBef>
          <a:spcPct val="0"/>
        </a:spcBef>
        <a:spcAft>
          <a:spcPts val="600"/>
        </a:spcAft>
        <a:buFont typeface="Arial" panose="020B0604020202020204" pitchFamily="34" charset="0"/>
        <a:buChar char="●"/>
        <a:tabLst>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20000"/>
        </a:lnSpc>
        <a:spcBef>
          <a:spcPct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20000"/>
        </a:lnSpc>
        <a:spcBef>
          <a:spcPct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20000"/>
        </a:lnSpc>
        <a:spcBef>
          <a:spcPct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12"/>
            </p:custDataLst>
          </p:nvPr>
        </p:nvSpPr>
        <p:spPr>
          <a:xfrm>
            <a:off x="608400" y="608400"/>
            <a:ext cx="10969200" cy="705600"/>
          </a:xfrm>
          <a:prstGeom prst="rect">
            <a:avLst/>
          </a:prstGeom>
        </p:spPr>
        <p:txBody>
          <a:bodyPr vert="horz" lIns="90170" tIns="46990" rIns="90170" bIns="46990" rtlCol="0" anchor="ctr" anchorCtr="0">
            <a:normAutofit/>
          </a:bodyPr>
          <a:lstStyle/>
          <a:p>
            <a:r>
              <a:rPr lang="zh-CN" altLang="en-US"/>
              <a:t>单击此处编辑母版标题样式</a:t>
            </a:r>
            <a:endParaRPr lang="zh-CN" altLang="en-US"/>
          </a:p>
        </p:txBody>
      </p:sp>
      <p:sp>
        <p:nvSpPr>
          <p:cNvPr id="3" name="文本占位符 2"/>
          <p:cNvSpPr>
            <a:spLocks noGrp="1"/>
          </p:cNvSpPr>
          <p:nvPr>
            <p:ph type="body" idx="1"/>
            <p:custDataLst>
              <p:tags r:id="rId13"/>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custDataLst>
              <p:tags r:id="rId14"/>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latin typeface="Arial" panose="020B0604020202020204" pitchFamily="34" charset="0"/>
                <a:ea typeface="微软雅黑" panose="020B0503020204020204" pitchFamily="34" charset="-122"/>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custDataLst>
              <p:tags r:id="rId15"/>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latin typeface="Arial" panose="020B0604020202020204" pitchFamily="34" charset="0"/>
                <a:ea typeface="微软雅黑" panose="020B0503020204020204" pitchFamily="34" charset="-122"/>
              </a:defRPr>
            </a:lvl1pPr>
          </a:lstStyle>
          <a:p>
            <a:endParaRPr lang="zh-CN" altLang="en-US"/>
          </a:p>
        </p:txBody>
      </p:sp>
      <p:sp>
        <p:nvSpPr>
          <p:cNvPr id="6" name="灯片编号占位符 5"/>
          <p:cNvSpPr>
            <a:spLocks noGrp="1"/>
          </p:cNvSpPr>
          <p:nvPr>
            <p:ph type="sldNum" sz="quarter" idx="4"/>
            <p:custDataLst>
              <p:tags r:id="rId16"/>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latin typeface="Arial" panose="020B0604020202020204" pitchFamily="34" charset="0"/>
                <a:ea typeface="微软雅黑" panose="020B0503020204020204" pitchFamily="34" charset="-122"/>
              </a:defRPr>
            </a:lvl1pPr>
          </a:lstStyle>
          <a:p>
            <a:fld id="{49AE70B2-8BF9-45C0-BB95-33D1B9D3A854}" type="slidenum">
              <a:rPr lang="zh-CN" altLang="en-US" smtClean="0"/>
            </a:fld>
            <a:endParaRPr lang="zh-CN" altLang="en-US"/>
          </a:p>
        </p:txBody>
      </p:sp>
    </p:spTree>
    <p:custDataLst>
      <p:tags r:id="rId17"/>
    </p:custData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Lst>
  <p:transition/>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228600" indent="-228600" algn="l" defTabSz="914400" rtl="0" eaLnBrk="1" fontAlgn="auto" latinLnBrk="0" hangingPunct="1">
        <a:lnSpc>
          <a:spcPct val="130000"/>
        </a:lnSpc>
        <a:spcBef>
          <a:spcPct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20000"/>
        </a:lnSpc>
        <a:spcBef>
          <a:spcPct val="0"/>
        </a:spcBef>
        <a:spcAft>
          <a:spcPts val="600"/>
        </a:spcAft>
        <a:buFont typeface="Arial" panose="020B0604020202020204" pitchFamily="34" charset="0"/>
        <a:buChar char="●"/>
        <a:tabLst>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20000"/>
        </a:lnSpc>
        <a:spcBef>
          <a:spcPct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20000"/>
        </a:lnSpc>
        <a:spcBef>
          <a:spcPct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20000"/>
        </a:lnSpc>
        <a:spcBef>
          <a:spcPct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12"/>
            </p:custDataLst>
          </p:nvPr>
        </p:nvSpPr>
        <p:spPr>
          <a:xfrm>
            <a:off x="608400" y="608400"/>
            <a:ext cx="10969200" cy="705600"/>
          </a:xfrm>
          <a:prstGeom prst="rect">
            <a:avLst/>
          </a:prstGeom>
        </p:spPr>
        <p:txBody>
          <a:bodyPr vert="horz" lIns="90170" tIns="46990" rIns="90170" bIns="46990" rtlCol="0" anchor="ctr" anchorCtr="0">
            <a:normAutofit/>
          </a:bodyPr>
          <a:lstStyle/>
          <a:p>
            <a:r>
              <a:rPr lang="zh-CN" altLang="en-US"/>
              <a:t>单击此处编辑母版标题样式</a:t>
            </a:r>
            <a:endParaRPr lang="zh-CN" altLang="en-US"/>
          </a:p>
        </p:txBody>
      </p:sp>
      <p:sp>
        <p:nvSpPr>
          <p:cNvPr id="3" name="文本占位符 2"/>
          <p:cNvSpPr>
            <a:spLocks noGrp="1"/>
          </p:cNvSpPr>
          <p:nvPr>
            <p:ph type="body" idx="1"/>
            <p:custDataLst>
              <p:tags r:id="rId13"/>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custDataLst>
              <p:tags r:id="rId14"/>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latin typeface="Arial" panose="020B0604020202020204" pitchFamily="34" charset="0"/>
                <a:ea typeface="微软雅黑" panose="020B0503020204020204" pitchFamily="34" charset="-122"/>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custDataLst>
              <p:tags r:id="rId15"/>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latin typeface="Arial" panose="020B0604020202020204" pitchFamily="34" charset="0"/>
                <a:ea typeface="微软雅黑" panose="020B0503020204020204" pitchFamily="34" charset="-122"/>
              </a:defRPr>
            </a:lvl1pPr>
          </a:lstStyle>
          <a:p>
            <a:endParaRPr lang="zh-CN" altLang="en-US"/>
          </a:p>
        </p:txBody>
      </p:sp>
      <p:sp>
        <p:nvSpPr>
          <p:cNvPr id="6" name="灯片编号占位符 5"/>
          <p:cNvSpPr>
            <a:spLocks noGrp="1"/>
          </p:cNvSpPr>
          <p:nvPr>
            <p:ph type="sldNum" sz="quarter" idx="4"/>
            <p:custDataLst>
              <p:tags r:id="rId16"/>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latin typeface="Arial" panose="020B0604020202020204" pitchFamily="34" charset="0"/>
                <a:ea typeface="微软雅黑" panose="020B0503020204020204" pitchFamily="34" charset="-122"/>
              </a:defRPr>
            </a:lvl1pPr>
          </a:lstStyle>
          <a:p>
            <a:fld id="{49AE70B2-8BF9-45C0-BB95-33D1B9D3A854}" type="slidenum">
              <a:rPr lang="zh-CN" altLang="en-US" smtClean="0"/>
            </a:fld>
            <a:endParaRPr lang="zh-CN" altLang="en-US"/>
          </a:p>
        </p:txBody>
      </p:sp>
    </p:spTree>
    <p:custDataLst>
      <p:tags r:id="rId17"/>
    </p:custData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transition/>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228600" indent="-228600" algn="l" defTabSz="914400" rtl="0" eaLnBrk="1" fontAlgn="auto" latinLnBrk="0" hangingPunct="1">
        <a:lnSpc>
          <a:spcPct val="130000"/>
        </a:lnSpc>
        <a:spcBef>
          <a:spcPct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20000"/>
        </a:lnSpc>
        <a:spcBef>
          <a:spcPct val="0"/>
        </a:spcBef>
        <a:spcAft>
          <a:spcPts val="600"/>
        </a:spcAft>
        <a:buFont typeface="Arial" panose="020B0604020202020204" pitchFamily="34" charset="0"/>
        <a:buChar char="●"/>
        <a:tabLst>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20000"/>
        </a:lnSpc>
        <a:spcBef>
          <a:spcPct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20000"/>
        </a:lnSpc>
        <a:spcBef>
          <a:spcPct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20000"/>
        </a:lnSpc>
        <a:spcBef>
          <a:spcPct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tags" Target="../tags/tag203.xml"/><Relationship Id="rId3" Type="http://schemas.openxmlformats.org/officeDocument/2006/relationships/tags" Target="../tags/tag202.xml"/><Relationship Id="rId2" Type="http://schemas.openxmlformats.org/officeDocument/2006/relationships/image" Target="../media/image3.png"/><Relationship Id="rId1" Type="http://schemas.openxmlformats.org/officeDocument/2006/relationships/tags" Target="../tags/tag201.xml"/></Relationships>
</file>

<file path=ppt/slides/_rels/slide10.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tags" Target="../tags/tag356.xml"/><Relationship Id="rId3" Type="http://schemas.openxmlformats.org/officeDocument/2006/relationships/tags" Target="../tags/tag355.xml"/><Relationship Id="rId2" Type="http://schemas.openxmlformats.org/officeDocument/2006/relationships/tags" Target="../tags/tag354.xml"/><Relationship Id="rId1" Type="http://schemas.openxmlformats.org/officeDocument/2006/relationships/tags" Target="../tags/tag353.xml"/></Relationships>
</file>

<file path=ppt/slides/_rels/slide11.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tags" Target="../tags/tag360.xml"/><Relationship Id="rId3" Type="http://schemas.openxmlformats.org/officeDocument/2006/relationships/tags" Target="../tags/tag359.xml"/><Relationship Id="rId2" Type="http://schemas.openxmlformats.org/officeDocument/2006/relationships/tags" Target="../tags/tag358.xml"/><Relationship Id="rId1" Type="http://schemas.openxmlformats.org/officeDocument/2006/relationships/tags" Target="../tags/tag357.xml"/></Relationships>
</file>

<file path=ppt/slides/_rels/slide12.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tags" Target="../tags/tag364.xml"/><Relationship Id="rId3" Type="http://schemas.openxmlformats.org/officeDocument/2006/relationships/tags" Target="../tags/tag363.xml"/><Relationship Id="rId2" Type="http://schemas.openxmlformats.org/officeDocument/2006/relationships/tags" Target="../tags/tag362.xml"/><Relationship Id="rId1" Type="http://schemas.openxmlformats.org/officeDocument/2006/relationships/tags" Target="../tags/tag361.xml"/></Relationships>
</file>

<file path=ppt/slides/_rels/slide13.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tags" Target="../tags/tag368.xml"/><Relationship Id="rId3" Type="http://schemas.openxmlformats.org/officeDocument/2006/relationships/tags" Target="../tags/tag367.xml"/><Relationship Id="rId2" Type="http://schemas.openxmlformats.org/officeDocument/2006/relationships/tags" Target="../tags/tag366.xml"/><Relationship Id="rId1" Type="http://schemas.openxmlformats.org/officeDocument/2006/relationships/tags" Target="../tags/tag365.xml"/></Relationships>
</file>

<file path=ppt/slides/_rels/slide14.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tags" Target="../tags/tag372.xml"/><Relationship Id="rId3" Type="http://schemas.openxmlformats.org/officeDocument/2006/relationships/tags" Target="../tags/tag371.xml"/><Relationship Id="rId2" Type="http://schemas.openxmlformats.org/officeDocument/2006/relationships/tags" Target="../tags/tag370.xml"/><Relationship Id="rId1" Type="http://schemas.openxmlformats.org/officeDocument/2006/relationships/tags" Target="../tags/tag369.xml"/></Relationships>
</file>

<file path=ppt/slides/_rels/slide15.xml.rels><?xml version="1.0" encoding="UTF-8" standalone="yes"?>
<Relationships xmlns="http://schemas.openxmlformats.org/package/2006/relationships"><Relationship Id="rId9" Type="http://schemas.openxmlformats.org/officeDocument/2006/relationships/tags" Target="../tags/tag380.xml"/><Relationship Id="rId8" Type="http://schemas.openxmlformats.org/officeDocument/2006/relationships/tags" Target="../tags/tag379.xml"/><Relationship Id="rId7" Type="http://schemas.openxmlformats.org/officeDocument/2006/relationships/tags" Target="../tags/tag378.xml"/><Relationship Id="rId6" Type="http://schemas.openxmlformats.org/officeDocument/2006/relationships/image" Target="../media/image14.png"/><Relationship Id="rId5" Type="http://schemas.openxmlformats.org/officeDocument/2006/relationships/tags" Target="../tags/tag377.xml"/><Relationship Id="rId4" Type="http://schemas.openxmlformats.org/officeDocument/2006/relationships/tags" Target="../tags/tag376.xml"/><Relationship Id="rId3" Type="http://schemas.openxmlformats.org/officeDocument/2006/relationships/tags" Target="../tags/tag375.xml"/><Relationship Id="rId2" Type="http://schemas.openxmlformats.org/officeDocument/2006/relationships/tags" Target="../tags/tag374.xml"/><Relationship Id="rId11" Type="http://schemas.openxmlformats.org/officeDocument/2006/relationships/slideLayout" Target="../slideLayouts/slideLayout7.xml"/><Relationship Id="rId10" Type="http://schemas.openxmlformats.org/officeDocument/2006/relationships/image" Target="../media/image15.png"/><Relationship Id="rId1" Type="http://schemas.openxmlformats.org/officeDocument/2006/relationships/tags" Target="../tags/tag373.xml"/></Relationships>
</file>

<file path=ppt/slides/_rels/slide16.xml.rels><?xml version="1.0" encoding="UTF-8" standalone="yes"?>
<Relationships xmlns="http://schemas.openxmlformats.org/package/2006/relationships"><Relationship Id="rId9" Type="http://schemas.openxmlformats.org/officeDocument/2006/relationships/tags" Target="../tags/tag388.xml"/><Relationship Id="rId8" Type="http://schemas.openxmlformats.org/officeDocument/2006/relationships/tags" Target="../tags/tag387.xml"/><Relationship Id="rId7" Type="http://schemas.openxmlformats.org/officeDocument/2006/relationships/tags" Target="../tags/tag386.xml"/><Relationship Id="rId6" Type="http://schemas.openxmlformats.org/officeDocument/2006/relationships/tags" Target="../tags/tag385.xml"/><Relationship Id="rId5" Type="http://schemas.openxmlformats.org/officeDocument/2006/relationships/tags" Target="../tags/tag384.xml"/><Relationship Id="rId4" Type="http://schemas.openxmlformats.org/officeDocument/2006/relationships/tags" Target="../tags/tag383.xml"/><Relationship Id="rId3" Type="http://schemas.openxmlformats.org/officeDocument/2006/relationships/tags" Target="../tags/tag382.xml"/><Relationship Id="rId2" Type="http://schemas.openxmlformats.org/officeDocument/2006/relationships/image" Target="../media/image16.png"/><Relationship Id="rId13" Type="http://schemas.openxmlformats.org/officeDocument/2006/relationships/slideLayout" Target="../slideLayouts/slideLayout7.xml"/><Relationship Id="rId12" Type="http://schemas.openxmlformats.org/officeDocument/2006/relationships/tags" Target="../tags/tag391.xml"/><Relationship Id="rId11" Type="http://schemas.openxmlformats.org/officeDocument/2006/relationships/tags" Target="../tags/tag390.xml"/><Relationship Id="rId10" Type="http://schemas.openxmlformats.org/officeDocument/2006/relationships/tags" Target="../tags/tag389.xml"/><Relationship Id="rId1" Type="http://schemas.openxmlformats.org/officeDocument/2006/relationships/tags" Target="../tags/tag381.xml"/></Relationships>
</file>

<file path=ppt/slides/_rels/slide17.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openxmlformats.org/officeDocument/2006/relationships/tags" Target="../tags/tag398.xml"/><Relationship Id="rId7" Type="http://schemas.openxmlformats.org/officeDocument/2006/relationships/tags" Target="../tags/tag397.xml"/><Relationship Id="rId6" Type="http://schemas.openxmlformats.org/officeDocument/2006/relationships/tags" Target="../tags/tag396.xml"/><Relationship Id="rId5" Type="http://schemas.openxmlformats.org/officeDocument/2006/relationships/tags" Target="../tags/tag395.xml"/><Relationship Id="rId4" Type="http://schemas.openxmlformats.org/officeDocument/2006/relationships/tags" Target="../tags/tag394.xml"/><Relationship Id="rId3" Type="http://schemas.openxmlformats.org/officeDocument/2006/relationships/image" Target="../media/image17.jpeg"/><Relationship Id="rId2" Type="http://schemas.openxmlformats.org/officeDocument/2006/relationships/tags" Target="../tags/tag393.xml"/><Relationship Id="rId1" Type="http://schemas.openxmlformats.org/officeDocument/2006/relationships/tags" Target="../tags/tag392.xml"/></Relationships>
</file>

<file path=ppt/slides/_rels/slide18.xml.rels><?xml version="1.0" encoding="UTF-8" standalone="yes"?>
<Relationships xmlns="http://schemas.openxmlformats.org/package/2006/relationships"><Relationship Id="rId8" Type="http://schemas.openxmlformats.org/officeDocument/2006/relationships/slideLayout" Target="../slideLayouts/slideLayout7.xml"/><Relationship Id="rId7" Type="http://schemas.openxmlformats.org/officeDocument/2006/relationships/tags" Target="../tags/tag404.xml"/><Relationship Id="rId6" Type="http://schemas.openxmlformats.org/officeDocument/2006/relationships/tags" Target="../tags/tag403.xml"/><Relationship Id="rId5" Type="http://schemas.openxmlformats.org/officeDocument/2006/relationships/tags" Target="../tags/tag402.xml"/><Relationship Id="rId4" Type="http://schemas.openxmlformats.org/officeDocument/2006/relationships/image" Target="../media/image16.png"/><Relationship Id="rId3" Type="http://schemas.openxmlformats.org/officeDocument/2006/relationships/tags" Target="../tags/tag401.xml"/><Relationship Id="rId2" Type="http://schemas.openxmlformats.org/officeDocument/2006/relationships/tags" Target="../tags/tag400.xml"/><Relationship Id="rId1" Type="http://schemas.openxmlformats.org/officeDocument/2006/relationships/tags" Target="../tags/tag399.xml"/></Relationships>
</file>

<file path=ppt/slides/_rels/slide19.xml.rels><?xml version="1.0" encoding="UTF-8" standalone="yes"?>
<Relationships xmlns="http://schemas.openxmlformats.org/package/2006/relationships"><Relationship Id="rId7" Type="http://schemas.openxmlformats.org/officeDocument/2006/relationships/slideLayout" Target="../slideLayouts/slideLayout7.xml"/><Relationship Id="rId6" Type="http://schemas.openxmlformats.org/officeDocument/2006/relationships/tags" Target="../tags/tag409.xml"/><Relationship Id="rId5" Type="http://schemas.openxmlformats.org/officeDocument/2006/relationships/tags" Target="../tags/tag408.xml"/><Relationship Id="rId4" Type="http://schemas.openxmlformats.org/officeDocument/2006/relationships/image" Target="../media/image18.png"/><Relationship Id="rId3" Type="http://schemas.openxmlformats.org/officeDocument/2006/relationships/tags" Target="../tags/tag407.xml"/><Relationship Id="rId2" Type="http://schemas.openxmlformats.org/officeDocument/2006/relationships/tags" Target="../tags/tag406.xml"/><Relationship Id="rId1" Type="http://schemas.openxmlformats.org/officeDocument/2006/relationships/tags" Target="../tags/tag405.xml"/></Relationships>
</file>

<file path=ppt/slides/_rels/slide2.xml.rels><?xml version="1.0" encoding="UTF-8" standalone="yes"?>
<Relationships xmlns="http://schemas.openxmlformats.org/package/2006/relationships"><Relationship Id="rId9" Type="http://schemas.openxmlformats.org/officeDocument/2006/relationships/tags" Target="../tags/tag212.xml"/><Relationship Id="rId8" Type="http://schemas.openxmlformats.org/officeDocument/2006/relationships/tags" Target="../tags/tag211.xml"/><Relationship Id="rId7" Type="http://schemas.openxmlformats.org/officeDocument/2006/relationships/tags" Target="../tags/tag210.xml"/><Relationship Id="rId6" Type="http://schemas.openxmlformats.org/officeDocument/2006/relationships/tags" Target="../tags/tag209.xml"/><Relationship Id="rId5" Type="http://schemas.openxmlformats.org/officeDocument/2006/relationships/tags" Target="../tags/tag208.xml"/><Relationship Id="rId4" Type="http://schemas.openxmlformats.org/officeDocument/2006/relationships/tags" Target="../tags/tag207.xml"/><Relationship Id="rId3" Type="http://schemas.openxmlformats.org/officeDocument/2006/relationships/tags" Target="../tags/tag206.xml"/><Relationship Id="rId2" Type="http://schemas.openxmlformats.org/officeDocument/2006/relationships/tags" Target="../tags/tag205.xml"/><Relationship Id="rId12" Type="http://schemas.openxmlformats.org/officeDocument/2006/relationships/slideLayout" Target="../slideLayouts/slideLayout7.xml"/><Relationship Id="rId11" Type="http://schemas.openxmlformats.org/officeDocument/2006/relationships/tags" Target="../tags/tag214.xml"/><Relationship Id="rId10" Type="http://schemas.openxmlformats.org/officeDocument/2006/relationships/tags" Target="../tags/tag213.xml"/><Relationship Id="rId1" Type="http://schemas.openxmlformats.org/officeDocument/2006/relationships/tags" Target="../tags/tag204.xml"/></Relationships>
</file>

<file path=ppt/slides/_rels/slide20.xml.rels><?xml version="1.0" encoding="UTF-8" standalone="yes"?>
<Relationships xmlns="http://schemas.openxmlformats.org/package/2006/relationships"><Relationship Id="rId9" Type="http://schemas.openxmlformats.org/officeDocument/2006/relationships/tags" Target="../tags/tag418.xml"/><Relationship Id="rId8" Type="http://schemas.openxmlformats.org/officeDocument/2006/relationships/tags" Target="../tags/tag417.xml"/><Relationship Id="rId79" Type="http://schemas.openxmlformats.org/officeDocument/2006/relationships/slideLayout" Target="../slideLayouts/slideLayout4.xml"/><Relationship Id="rId78" Type="http://schemas.openxmlformats.org/officeDocument/2006/relationships/tags" Target="../tags/tag487.xml"/><Relationship Id="rId77" Type="http://schemas.openxmlformats.org/officeDocument/2006/relationships/tags" Target="../tags/tag486.xml"/><Relationship Id="rId76" Type="http://schemas.openxmlformats.org/officeDocument/2006/relationships/tags" Target="../tags/tag485.xml"/><Relationship Id="rId75" Type="http://schemas.openxmlformats.org/officeDocument/2006/relationships/tags" Target="../tags/tag484.xml"/><Relationship Id="rId74" Type="http://schemas.openxmlformats.org/officeDocument/2006/relationships/tags" Target="../tags/tag483.xml"/><Relationship Id="rId73" Type="http://schemas.openxmlformats.org/officeDocument/2006/relationships/tags" Target="../tags/tag482.xml"/><Relationship Id="rId72" Type="http://schemas.openxmlformats.org/officeDocument/2006/relationships/tags" Target="../tags/tag481.xml"/><Relationship Id="rId71" Type="http://schemas.openxmlformats.org/officeDocument/2006/relationships/tags" Target="../tags/tag480.xml"/><Relationship Id="rId70" Type="http://schemas.openxmlformats.org/officeDocument/2006/relationships/tags" Target="../tags/tag479.xml"/><Relationship Id="rId7" Type="http://schemas.openxmlformats.org/officeDocument/2006/relationships/tags" Target="../tags/tag416.xml"/><Relationship Id="rId69" Type="http://schemas.openxmlformats.org/officeDocument/2006/relationships/tags" Target="../tags/tag478.xml"/><Relationship Id="rId68" Type="http://schemas.openxmlformats.org/officeDocument/2006/relationships/tags" Target="../tags/tag477.xml"/><Relationship Id="rId67" Type="http://schemas.openxmlformats.org/officeDocument/2006/relationships/tags" Target="../tags/tag476.xml"/><Relationship Id="rId66" Type="http://schemas.openxmlformats.org/officeDocument/2006/relationships/tags" Target="../tags/tag475.xml"/><Relationship Id="rId65" Type="http://schemas.openxmlformats.org/officeDocument/2006/relationships/tags" Target="../tags/tag474.xml"/><Relationship Id="rId64" Type="http://schemas.openxmlformats.org/officeDocument/2006/relationships/tags" Target="../tags/tag473.xml"/><Relationship Id="rId63" Type="http://schemas.openxmlformats.org/officeDocument/2006/relationships/tags" Target="../tags/tag472.xml"/><Relationship Id="rId62" Type="http://schemas.openxmlformats.org/officeDocument/2006/relationships/tags" Target="../tags/tag471.xml"/><Relationship Id="rId61" Type="http://schemas.openxmlformats.org/officeDocument/2006/relationships/tags" Target="../tags/tag470.xml"/><Relationship Id="rId60" Type="http://schemas.openxmlformats.org/officeDocument/2006/relationships/tags" Target="../tags/tag469.xml"/><Relationship Id="rId6" Type="http://schemas.openxmlformats.org/officeDocument/2006/relationships/tags" Target="../tags/tag415.xml"/><Relationship Id="rId59" Type="http://schemas.openxmlformats.org/officeDocument/2006/relationships/tags" Target="../tags/tag468.xml"/><Relationship Id="rId58" Type="http://schemas.openxmlformats.org/officeDocument/2006/relationships/tags" Target="../tags/tag467.xml"/><Relationship Id="rId57" Type="http://schemas.openxmlformats.org/officeDocument/2006/relationships/tags" Target="../tags/tag466.xml"/><Relationship Id="rId56" Type="http://schemas.openxmlformats.org/officeDocument/2006/relationships/tags" Target="../tags/tag465.xml"/><Relationship Id="rId55" Type="http://schemas.openxmlformats.org/officeDocument/2006/relationships/tags" Target="../tags/tag464.xml"/><Relationship Id="rId54" Type="http://schemas.openxmlformats.org/officeDocument/2006/relationships/tags" Target="../tags/tag463.xml"/><Relationship Id="rId53" Type="http://schemas.openxmlformats.org/officeDocument/2006/relationships/tags" Target="../tags/tag462.xml"/><Relationship Id="rId52" Type="http://schemas.openxmlformats.org/officeDocument/2006/relationships/tags" Target="../tags/tag461.xml"/><Relationship Id="rId51" Type="http://schemas.openxmlformats.org/officeDocument/2006/relationships/tags" Target="../tags/tag460.xml"/><Relationship Id="rId50" Type="http://schemas.openxmlformats.org/officeDocument/2006/relationships/tags" Target="../tags/tag459.xml"/><Relationship Id="rId5" Type="http://schemas.openxmlformats.org/officeDocument/2006/relationships/tags" Target="../tags/tag414.xml"/><Relationship Id="rId49" Type="http://schemas.openxmlformats.org/officeDocument/2006/relationships/tags" Target="../tags/tag458.xml"/><Relationship Id="rId48" Type="http://schemas.openxmlformats.org/officeDocument/2006/relationships/tags" Target="../tags/tag457.xml"/><Relationship Id="rId47" Type="http://schemas.openxmlformats.org/officeDocument/2006/relationships/tags" Target="../tags/tag456.xml"/><Relationship Id="rId46" Type="http://schemas.openxmlformats.org/officeDocument/2006/relationships/tags" Target="../tags/tag455.xml"/><Relationship Id="rId45" Type="http://schemas.openxmlformats.org/officeDocument/2006/relationships/tags" Target="../tags/tag454.xml"/><Relationship Id="rId44" Type="http://schemas.openxmlformats.org/officeDocument/2006/relationships/tags" Target="../tags/tag453.xml"/><Relationship Id="rId43" Type="http://schemas.openxmlformats.org/officeDocument/2006/relationships/tags" Target="../tags/tag452.xml"/><Relationship Id="rId42" Type="http://schemas.openxmlformats.org/officeDocument/2006/relationships/tags" Target="../tags/tag451.xml"/><Relationship Id="rId41" Type="http://schemas.openxmlformats.org/officeDocument/2006/relationships/tags" Target="../tags/tag450.xml"/><Relationship Id="rId40" Type="http://schemas.openxmlformats.org/officeDocument/2006/relationships/tags" Target="../tags/tag449.xml"/><Relationship Id="rId4" Type="http://schemas.openxmlformats.org/officeDocument/2006/relationships/tags" Target="../tags/tag413.xml"/><Relationship Id="rId39" Type="http://schemas.openxmlformats.org/officeDocument/2006/relationships/tags" Target="../tags/tag448.xml"/><Relationship Id="rId38" Type="http://schemas.openxmlformats.org/officeDocument/2006/relationships/tags" Target="../tags/tag447.xml"/><Relationship Id="rId37" Type="http://schemas.openxmlformats.org/officeDocument/2006/relationships/tags" Target="../tags/tag446.xml"/><Relationship Id="rId36" Type="http://schemas.openxmlformats.org/officeDocument/2006/relationships/tags" Target="../tags/tag445.xml"/><Relationship Id="rId35" Type="http://schemas.openxmlformats.org/officeDocument/2006/relationships/tags" Target="../tags/tag444.xml"/><Relationship Id="rId34" Type="http://schemas.openxmlformats.org/officeDocument/2006/relationships/tags" Target="../tags/tag443.xml"/><Relationship Id="rId33" Type="http://schemas.openxmlformats.org/officeDocument/2006/relationships/tags" Target="../tags/tag442.xml"/><Relationship Id="rId32" Type="http://schemas.openxmlformats.org/officeDocument/2006/relationships/tags" Target="../tags/tag441.xml"/><Relationship Id="rId31" Type="http://schemas.openxmlformats.org/officeDocument/2006/relationships/tags" Target="../tags/tag440.xml"/><Relationship Id="rId30" Type="http://schemas.openxmlformats.org/officeDocument/2006/relationships/tags" Target="../tags/tag439.xml"/><Relationship Id="rId3" Type="http://schemas.openxmlformats.org/officeDocument/2006/relationships/tags" Target="../tags/tag412.xml"/><Relationship Id="rId29" Type="http://schemas.openxmlformats.org/officeDocument/2006/relationships/tags" Target="../tags/tag438.xml"/><Relationship Id="rId28" Type="http://schemas.openxmlformats.org/officeDocument/2006/relationships/tags" Target="../tags/tag437.xml"/><Relationship Id="rId27" Type="http://schemas.openxmlformats.org/officeDocument/2006/relationships/tags" Target="../tags/tag436.xml"/><Relationship Id="rId26" Type="http://schemas.openxmlformats.org/officeDocument/2006/relationships/tags" Target="../tags/tag435.xml"/><Relationship Id="rId25" Type="http://schemas.openxmlformats.org/officeDocument/2006/relationships/tags" Target="../tags/tag434.xml"/><Relationship Id="rId24" Type="http://schemas.openxmlformats.org/officeDocument/2006/relationships/tags" Target="../tags/tag433.xml"/><Relationship Id="rId23" Type="http://schemas.openxmlformats.org/officeDocument/2006/relationships/tags" Target="../tags/tag432.xml"/><Relationship Id="rId22" Type="http://schemas.openxmlformats.org/officeDocument/2006/relationships/tags" Target="../tags/tag431.xml"/><Relationship Id="rId21" Type="http://schemas.openxmlformats.org/officeDocument/2006/relationships/tags" Target="../tags/tag430.xml"/><Relationship Id="rId20" Type="http://schemas.openxmlformats.org/officeDocument/2006/relationships/tags" Target="../tags/tag429.xml"/><Relationship Id="rId2" Type="http://schemas.openxmlformats.org/officeDocument/2006/relationships/tags" Target="../tags/tag411.xml"/><Relationship Id="rId19" Type="http://schemas.openxmlformats.org/officeDocument/2006/relationships/tags" Target="../tags/tag428.xml"/><Relationship Id="rId18" Type="http://schemas.openxmlformats.org/officeDocument/2006/relationships/tags" Target="../tags/tag427.xml"/><Relationship Id="rId17" Type="http://schemas.openxmlformats.org/officeDocument/2006/relationships/tags" Target="../tags/tag426.xml"/><Relationship Id="rId16" Type="http://schemas.openxmlformats.org/officeDocument/2006/relationships/tags" Target="../tags/tag425.xml"/><Relationship Id="rId15" Type="http://schemas.openxmlformats.org/officeDocument/2006/relationships/tags" Target="../tags/tag424.xml"/><Relationship Id="rId14" Type="http://schemas.openxmlformats.org/officeDocument/2006/relationships/tags" Target="../tags/tag423.xml"/><Relationship Id="rId13" Type="http://schemas.openxmlformats.org/officeDocument/2006/relationships/tags" Target="../tags/tag422.xml"/><Relationship Id="rId12" Type="http://schemas.openxmlformats.org/officeDocument/2006/relationships/tags" Target="../tags/tag421.xml"/><Relationship Id="rId11" Type="http://schemas.openxmlformats.org/officeDocument/2006/relationships/tags" Target="../tags/tag420.xml"/><Relationship Id="rId10" Type="http://schemas.openxmlformats.org/officeDocument/2006/relationships/tags" Target="../tags/tag419.xml"/><Relationship Id="rId1" Type="http://schemas.openxmlformats.org/officeDocument/2006/relationships/tags" Target="../tags/tag410.xml"/></Relationships>
</file>

<file path=ppt/slides/_rels/slide21.xml.rels><?xml version="1.0" encoding="UTF-8" standalone="yes"?>
<Relationships xmlns="http://schemas.openxmlformats.org/package/2006/relationships"><Relationship Id="rId9" Type="http://schemas.openxmlformats.org/officeDocument/2006/relationships/tags" Target="../tags/tag496.xml"/><Relationship Id="rId8" Type="http://schemas.openxmlformats.org/officeDocument/2006/relationships/tags" Target="../tags/tag495.xml"/><Relationship Id="rId79" Type="http://schemas.openxmlformats.org/officeDocument/2006/relationships/slideLayout" Target="../slideLayouts/slideLayout4.xml"/><Relationship Id="rId78" Type="http://schemas.openxmlformats.org/officeDocument/2006/relationships/image" Target="../media/image19.png"/><Relationship Id="rId77" Type="http://schemas.openxmlformats.org/officeDocument/2006/relationships/tags" Target="../tags/tag563.xml"/><Relationship Id="rId76" Type="http://schemas.openxmlformats.org/officeDocument/2006/relationships/image" Target="../media/image5.jpeg"/><Relationship Id="rId75" Type="http://schemas.openxmlformats.org/officeDocument/2006/relationships/tags" Target="../tags/tag562.xml"/><Relationship Id="rId74" Type="http://schemas.openxmlformats.org/officeDocument/2006/relationships/tags" Target="../tags/tag561.xml"/><Relationship Id="rId73" Type="http://schemas.openxmlformats.org/officeDocument/2006/relationships/tags" Target="../tags/tag560.xml"/><Relationship Id="rId72" Type="http://schemas.openxmlformats.org/officeDocument/2006/relationships/tags" Target="../tags/tag559.xml"/><Relationship Id="rId71" Type="http://schemas.openxmlformats.org/officeDocument/2006/relationships/tags" Target="../tags/tag558.xml"/><Relationship Id="rId70" Type="http://schemas.openxmlformats.org/officeDocument/2006/relationships/tags" Target="../tags/tag557.xml"/><Relationship Id="rId7" Type="http://schemas.openxmlformats.org/officeDocument/2006/relationships/tags" Target="../tags/tag494.xml"/><Relationship Id="rId69" Type="http://schemas.openxmlformats.org/officeDocument/2006/relationships/tags" Target="../tags/tag556.xml"/><Relationship Id="rId68" Type="http://schemas.openxmlformats.org/officeDocument/2006/relationships/tags" Target="../tags/tag555.xml"/><Relationship Id="rId67" Type="http://schemas.openxmlformats.org/officeDocument/2006/relationships/tags" Target="../tags/tag554.xml"/><Relationship Id="rId66" Type="http://schemas.openxmlformats.org/officeDocument/2006/relationships/tags" Target="../tags/tag553.xml"/><Relationship Id="rId65" Type="http://schemas.openxmlformats.org/officeDocument/2006/relationships/tags" Target="../tags/tag552.xml"/><Relationship Id="rId64" Type="http://schemas.openxmlformats.org/officeDocument/2006/relationships/tags" Target="../tags/tag551.xml"/><Relationship Id="rId63" Type="http://schemas.openxmlformats.org/officeDocument/2006/relationships/tags" Target="../tags/tag550.xml"/><Relationship Id="rId62" Type="http://schemas.openxmlformats.org/officeDocument/2006/relationships/tags" Target="../tags/tag549.xml"/><Relationship Id="rId61" Type="http://schemas.openxmlformats.org/officeDocument/2006/relationships/tags" Target="../tags/tag548.xml"/><Relationship Id="rId60" Type="http://schemas.openxmlformats.org/officeDocument/2006/relationships/tags" Target="../tags/tag547.xml"/><Relationship Id="rId6" Type="http://schemas.openxmlformats.org/officeDocument/2006/relationships/tags" Target="../tags/tag493.xml"/><Relationship Id="rId59" Type="http://schemas.openxmlformats.org/officeDocument/2006/relationships/tags" Target="../tags/tag546.xml"/><Relationship Id="rId58" Type="http://schemas.openxmlformats.org/officeDocument/2006/relationships/tags" Target="../tags/tag545.xml"/><Relationship Id="rId57" Type="http://schemas.openxmlformats.org/officeDocument/2006/relationships/tags" Target="../tags/tag544.xml"/><Relationship Id="rId56" Type="http://schemas.openxmlformats.org/officeDocument/2006/relationships/tags" Target="../tags/tag543.xml"/><Relationship Id="rId55" Type="http://schemas.openxmlformats.org/officeDocument/2006/relationships/tags" Target="../tags/tag542.xml"/><Relationship Id="rId54" Type="http://schemas.openxmlformats.org/officeDocument/2006/relationships/tags" Target="../tags/tag541.xml"/><Relationship Id="rId53" Type="http://schemas.openxmlformats.org/officeDocument/2006/relationships/tags" Target="../tags/tag540.xml"/><Relationship Id="rId52" Type="http://schemas.openxmlformats.org/officeDocument/2006/relationships/tags" Target="../tags/tag539.xml"/><Relationship Id="rId51" Type="http://schemas.openxmlformats.org/officeDocument/2006/relationships/tags" Target="../tags/tag538.xml"/><Relationship Id="rId50" Type="http://schemas.openxmlformats.org/officeDocument/2006/relationships/tags" Target="../tags/tag537.xml"/><Relationship Id="rId5" Type="http://schemas.openxmlformats.org/officeDocument/2006/relationships/tags" Target="../tags/tag492.xml"/><Relationship Id="rId49" Type="http://schemas.openxmlformats.org/officeDocument/2006/relationships/tags" Target="../tags/tag536.xml"/><Relationship Id="rId48" Type="http://schemas.openxmlformats.org/officeDocument/2006/relationships/tags" Target="../tags/tag535.xml"/><Relationship Id="rId47" Type="http://schemas.openxmlformats.org/officeDocument/2006/relationships/tags" Target="../tags/tag534.xml"/><Relationship Id="rId46" Type="http://schemas.openxmlformats.org/officeDocument/2006/relationships/tags" Target="../tags/tag533.xml"/><Relationship Id="rId45" Type="http://schemas.openxmlformats.org/officeDocument/2006/relationships/tags" Target="../tags/tag532.xml"/><Relationship Id="rId44" Type="http://schemas.openxmlformats.org/officeDocument/2006/relationships/tags" Target="../tags/tag531.xml"/><Relationship Id="rId43" Type="http://schemas.openxmlformats.org/officeDocument/2006/relationships/tags" Target="../tags/tag530.xml"/><Relationship Id="rId42" Type="http://schemas.openxmlformats.org/officeDocument/2006/relationships/tags" Target="../tags/tag529.xml"/><Relationship Id="rId41" Type="http://schemas.openxmlformats.org/officeDocument/2006/relationships/tags" Target="../tags/tag528.xml"/><Relationship Id="rId40" Type="http://schemas.openxmlformats.org/officeDocument/2006/relationships/tags" Target="../tags/tag527.xml"/><Relationship Id="rId4" Type="http://schemas.openxmlformats.org/officeDocument/2006/relationships/tags" Target="../tags/tag491.xml"/><Relationship Id="rId39" Type="http://schemas.openxmlformats.org/officeDocument/2006/relationships/tags" Target="../tags/tag526.xml"/><Relationship Id="rId38" Type="http://schemas.openxmlformats.org/officeDocument/2006/relationships/tags" Target="../tags/tag525.xml"/><Relationship Id="rId37" Type="http://schemas.openxmlformats.org/officeDocument/2006/relationships/tags" Target="../tags/tag524.xml"/><Relationship Id="rId36" Type="http://schemas.openxmlformats.org/officeDocument/2006/relationships/tags" Target="../tags/tag523.xml"/><Relationship Id="rId35" Type="http://schemas.openxmlformats.org/officeDocument/2006/relationships/tags" Target="../tags/tag522.xml"/><Relationship Id="rId34" Type="http://schemas.openxmlformats.org/officeDocument/2006/relationships/tags" Target="../tags/tag521.xml"/><Relationship Id="rId33" Type="http://schemas.openxmlformats.org/officeDocument/2006/relationships/tags" Target="../tags/tag520.xml"/><Relationship Id="rId32" Type="http://schemas.openxmlformats.org/officeDocument/2006/relationships/tags" Target="../tags/tag519.xml"/><Relationship Id="rId31" Type="http://schemas.openxmlformats.org/officeDocument/2006/relationships/tags" Target="../tags/tag518.xml"/><Relationship Id="rId30" Type="http://schemas.openxmlformats.org/officeDocument/2006/relationships/tags" Target="../tags/tag517.xml"/><Relationship Id="rId3" Type="http://schemas.openxmlformats.org/officeDocument/2006/relationships/tags" Target="../tags/tag490.xml"/><Relationship Id="rId29" Type="http://schemas.openxmlformats.org/officeDocument/2006/relationships/tags" Target="../tags/tag516.xml"/><Relationship Id="rId28" Type="http://schemas.openxmlformats.org/officeDocument/2006/relationships/tags" Target="../tags/tag515.xml"/><Relationship Id="rId27" Type="http://schemas.openxmlformats.org/officeDocument/2006/relationships/tags" Target="../tags/tag514.xml"/><Relationship Id="rId26" Type="http://schemas.openxmlformats.org/officeDocument/2006/relationships/tags" Target="../tags/tag513.xml"/><Relationship Id="rId25" Type="http://schemas.openxmlformats.org/officeDocument/2006/relationships/tags" Target="../tags/tag512.xml"/><Relationship Id="rId24" Type="http://schemas.openxmlformats.org/officeDocument/2006/relationships/tags" Target="../tags/tag511.xml"/><Relationship Id="rId23" Type="http://schemas.openxmlformats.org/officeDocument/2006/relationships/tags" Target="../tags/tag510.xml"/><Relationship Id="rId22" Type="http://schemas.openxmlformats.org/officeDocument/2006/relationships/tags" Target="../tags/tag509.xml"/><Relationship Id="rId21" Type="http://schemas.openxmlformats.org/officeDocument/2006/relationships/tags" Target="../tags/tag508.xml"/><Relationship Id="rId20" Type="http://schemas.openxmlformats.org/officeDocument/2006/relationships/tags" Target="../tags/tag507.xml"/><Relationship Id="rId2" Type="http://schemas.openxmlformats.org/officeDocument/2006/relationships/tags" Target="../tags/tag489.xml"/><Relationship Id="rId19" Type="http://schemas.openxmlformats.org/officeDocument/2006/relationships/tags" Target="../tags/tag506.xml"/><Relationship Id="rId18" Type="http://schemas.openxmlformats.org/officeDocument/2006/relationships/tags" Target="../tags/tag505.xml"/><Relationship Id="rId17" Type="http://schemas.openxmlformats.org/officeDocument/2006/relationships/tags" Target="../tags/tag504.xml"/><Relationship Id="rId16" Type="http://schemas.openxmlformats.org/officeDocument/2006/relationships/tags" Target="../tags/tag503.xml"/><Relationship Id="rId15" Type="http://schemas.openxmlformats.org/officeDocument/2006/relationships/tags" Target="../tags/tag502.xml"/><Relationship Id="rId14" Type="http://schemas.openxmlformats.org/officeDocument/2006/relationships/tags" Target="../tags/tag501.xml"/><Relationship Id="rId13" Type="http://schemas.openxmlformats.org/officeDocument/2006/relationships/tags" Target="../tags/tag500.xml"/><Relationship Id="rId12" Type="http://schemas.openxmlformats.org/officeDocument/2006/relationships/tags" Target="../tags/tag499.xml"/><Relationship Id="rId11" Type="http://schemas.openxmlformats.org/officeDocument/2006/relationships/tags" Target="../tags/tag498.xml"/><Relationship Id="rId10" Type="http://schemas.openxmlformats.org/officeDocument/2006/relationships/tags" Target="../tags/tag497.xml"/><Relationship Id="rId1" Type="http://schemas.openxmlformats.org/officeDocument/2006/relationships/tags" Target="../tags/tag488.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image" Target="../media/image5.jpeg"/><Relationship Id="rId1" Type="http://schemas.openxmlformats.org/officeDocument/2006/relationships/tags" Target="../tags/tag564.xml"/></Relationships>
</file>

<file path=ppt/slides/_rels/slide23.xml.rels><?xml version="1.0" encoding="UTF-8" standalone="yes"?>
<Relationships xmlns="http://schemas.openxmlformats.org/package/2006/relationships"><Relationship Id="rId99" Type="http://schemas.openxmlformats.org/officeDocument/2006/relationships/tags" Target="../tags/tag663.xml"/><Relationship Id="rId98" Type="http://schemas.openxmlformats.org/officeDocument/2006/relationships/tags" Target="../tags/tag662.xml"/><Relationship Id="rId97" Type="http://schemas.openxmlformats.org/officeDocument/2006/relationships/tags" Target="../tags/tag661.xml"/><Relationship Id="rId96" Type="http://schemas.openxmlformats.org/officeDocument/2006/relationships/tags" Target="../tags/tag660.xml"/><Relationship Id="rId95" Type="http://schemas.openxmlformats.org/officeDocument/2006/relationships/tags" Target="../tags/tag659.xml"/><Relationship Id="rId94" Type="http://schemas.openxmlformats.org/officeDocument/2006/relationships/tags" Target="../tags/tag658.xml"/><Relationship Id="rId93" Type="http://schemas.openxmlformats.org/officeDocument/2006/relationships/tags" Target="../tags/tag657.xml"/><Relationship Id="rId92" Type="http://schemas.openxmlformats.org/officeDocument/2006/relationships/tags" Target="../tags/tag656.xml"/><Relationship Id="rId91" Type="http://schemas.openxmlformats.org/officeDocument/2006/relationships/tags" Target="../tags/tag655.xml"/><Relationship Id="rId90" Type="http://schemas.openxmlformats.org/officeDocument/2006/relationships/tags" Target="../tags/tag654.xml"/><Relationship Id="rId9" Type="http://schemas.openxmlformats.org/officeDocument/2006/relationships/tags" Target="../tags/tag573.xml"/><Relationship Id="rId89" Type="http://schemas.openxmlformats.org/officeDocument/2006/relationships/tags" Target="../tags/tag653.xml"/><Relationship Id="rId88" Type="http://schemas.openxmlformats.org/officeDocument/2006/relationships/tags" Target="../tags/tag652.xml"/><Relationship Id="rId87" Type="http://schemas.openxmlformats.org/officeDocument/2006/relationships/tags" Target="../tags/tag651.xml"/><Relationship Id="rId86" Type="http://schemas.openxmlformats.org/officeDocument/2006/relationships/tags" Target="../tags/tag650.xml"/><Relationship Id="rId85" Type="http://schemas.openxmlformats.org/officeDocument/2006/relationships/tags" Target="../tags/tag649.xml"/><Relationship Id="rId84" Type="http://schemas.openxmlformats.org/officeDocument/2006/relationships/tags" Target="../tags/tag648.xml"/><Relationship Id="rId83" Type="http://schemas.openxmlformats.org/officeDocument/2006/relationships/tags" Target="../tags/tag647.xml"/><Relationship Id="rId82" Type="http://schemas.openxmlformats.org/officeDocument/2006/relationships/tags" Target="../tags/tag646.xml"/><Relationship Id="rId81" Type="http://schemas.openxmlformats.org/officeDocument/2006/relationships/tags" Target="../tags/tag645.xml"/><Relationship Id="rId80" Type="http://schemas.openxmlformats.org/officeDocument/2006/relationships/tags" Target="../tags/tag644.xml"/><Relationship Id="rId8" Type="http://schemas.openxmlformats.org/officeDocument/2006/relationships/tags" Target="../tags/tag572.xml"/><Relationship Id="rId79" Type="http://schemas.openxmlformats.org/officeDocument/2006/relationships/tags" Target="../tags/tag643.xml"/><Relationship Id="rId78" Type="http://schemas.openxmlformats.org/officeDocument/2006/relationships/tags" Target="../tags/tag642.xml"/><Relationship Id="rId77" Type="http://schemas.openxmlformats.org/officeDocument/2006/relationships/tags" Target="../tags/tag641.xml"/><Relationship Id="rId76" Type="http://schemas.openxmlformats.org/officeDocument/2006/relationships/tags" Target="../tags/tag640.xml"/><Relationship Id="rId75" Type="http://schemas.openxmlformats.org/officeDocument/2006/relationships/tags" Target="../tags/tag639.xml"/><Relationship Id="rId74" Type="http://schemas.openxmlformats.org/officeDocument/2006/relationships/tags" Target="../tags/tag638.xml"/><Relationship Id="rId73" Type="http://schemas.openxmlformats.org/officeDocument/2006/relationships/tags" Target="../tags/tag637.xml"/><Relationship Id="rId72" Type="http://schemas.openxmlformats.org/officeDocument/2006/relationships/tags" Target="../tags/tag636.xml"/><Relationship Id="rId71" Type="http://schemas.openxmlformats.org/officeDocument/2006/relationships/tags" Target="../tags/tag635.xml"/><Relationship Id="rId70" Type="http://schemas.openxmlformats.org/officeDocument/2006/relationships/tags" Target="../tags/tag634.xml"/><Relationship Id="rId7" Type="http://schemas.openxmlformats.org/officeDocument/2006/relationships/tags" Target="../tags/tag571.xml"/><Relationship Id="rId69" Type="http://schemas.openxmlformats.org/officeDocument/2006/relationships/tags" Target="../tags/tag633.xml"/><Relationship Id="rId68" Type="http://schemas.openxmlformats.org/officeDocument/2006/relationships/tags" Target="../tags/tag632.xml"/><Relationship Id="rId67" Type="http://schemas.openxmlformats.org/officeDocument/2006/relationships/tags" Target="../tags/tag631.xml"/><Relationship Id="rId66" Type="http://schemas.openxmlformats.org/officeDocument/2006/relationships/tags" Target="../tags/tag630.xml"/><Relationship Id="rId65" Type="http://schemas.openxmlformats.org/officeDocument/2006/relationships/tags" Target="../tags/tag629.xml"/><Relationship Id="rId64" Type="http://schemas.openxmlformats.org/officeDocument/2006/relationships/tags" Target="../tags/tag628.xml"/><Relationship Id="rId63" Type="http://schemas.openxmlformats.org/officeDocument/2006/relationships/tags" Target="../tags/tag627.xml"/><Relationship Id="rId62" Type="http://schemas.openxmlformats.org/officeDocument/2006/relationships/tags" Target="../tags/tag626.xml"/><Relationship Id="rId61" Type="http://schemas.openxmlformats.org/officeDocument/2006/relationships/tags" Target="../tags/tag625.xml"/><Relationship Id="rId60" Type="http://schemas.openxmlformats.org/officeDocument/2006/relationships/tags" Target="../tags/tag624.xml"/><Relationship Id="rId6" Type="http://schemas.openxmlformats.org/officeDocument/2006/relationships/tags" Target="../tags/tag570.xml"/><Relationship Id="rId59" Type="http://schemas.openxmlformats.org/officeDocument/2006/relationships/tags" Target="../tags/tag623.xml"/><Relationship Id="rId58" Type="http://schemas.openxmlformats.org/officeDocument/2006/relationships/tags" Target="../tags/tag622.xml"/><Relationship Id="rId57" Type="http://schemas.openxmlformats.org/officeDocument/2006/relationships/tags" Target="../tags/tag621.xml"/><Relationship Id="rId56" Type="http://schemas.openxmlformats.org/officeDocument/2006/relationships/tags" Target="../tags/tag620.xml"/><Relationship Id="rId55" Type="http://schemas.openxmlformats.org/officeDocument/2006/relationships/tags" Target="../tags/tag619.xml"/><Relationship Id="rId54" Type="http://schemas.openxmlformats.org/officeDocument/2006/relationships/tags" Target="../tags/tag618.xml"/><Relationship Id="rId53" Type="http://schemas.openxmlformats.org/officeDocument/2006/relationships/tags" Target="../tags/tag617.xml"/><Relationship Id="rId52" Type="http://schemas.openxmlformats.org/officeDocument/2006/relationships/tags" Target="../tags/tag616.xml"/><Relationship Id="rId51" Type="http://schemas.openxmlformats.org/officeDocument/2006/relationships/tags" Target="../tags/tag615.xml"/><Relationship Id="rId50" Type="http://schemas.openxmlformats.org/officeDocument/2006/relationships/tags" Target="../tags/tag614.xml"/><Relationship Id="rId5" Type="http://schemas.openxmlformats.org/officeDocument/2006/relationships/tags" Target="../tags/tag569.xml"/><Relationship Id="rId49" Type="http://schemas.openxmlformats.org/officeDocument/2006/relationships/tags" Target="../tags/tag613.xml"/><Relationship Id="rId48" Type="http://schemas.openxmlformats.org/officeDocument/2006/relationships/tags" Target="../tags/tag612.xml"/><Relationship Id="rId47" Type="http://schemas.openxmlformats.org/officeDocument/2006/relationships/tags" Target="../tags/tag611.xml"/><Relationship Id="rId46" Type="http://schemas.openxmlformats.org/officeDocument/2006/relationships/tags" Target="../tags/tag610.xml"/><Relationship Id="rId45" Type="http://schemas.openxmlformats.org/officeDocument/2006/relationships/tags" Target="../tags/tag609.xml"/><Relationship Id="rId44" Type="http://schemas.openxmlformats.org/officeDocument/2006/relationships/tags" Target="../tags/tag608.xml"/><Relationship Id="rId43" Type="http://schemas.openxmlformats.org/officeDocument/2006/relationships/tags" Target="../tags/tag607.xml"/><Relationship Id="rId42" Type="http://schemas.openxmlformats.org/officeDocument/2006/relationships/tags" Target="../tags/tag606.xml"/><Relationship Id="rId41" Type="http://schemas.openxmlformats.org/officeDocument/2006/relationships/tags" Target="../tags/tag605.xml"/><Relationship Id="rId40" Type="http://schemas.openxmlformats.org/officeDocument/2006/relationships/tags" Target="../tags/tag604.xml"/><Relationship Id="rId4" Type="http://schemas.openxmlformats.org/officeDocument/2006/relationships/tags" Target="../tags/tag568.xml"/><Relationship Id="rId39" Type="http://schemas.openxmlformats.org/officeDocument/2006/relationships/tags" Target="../tags/tag603.xml"/><Relationship Id="rId38" Type="http://schemas.openxmlformats.org/officeDocument/2006/relationships/tags" Target="../tags/tag602.xml"/><Relationship Id="rId37" Type="http://schemas.openxmlformats.org/officeDocument/2006/relationships/tags" Target="../tags/tag601.xml"/><Relationship Id="rId36" Type="http://schemas.openxmlformats.org/officeDocument/2006/relationships/tags" Target="../tags/tag600.xml"/><Relationship Id="rId35" Type="http://schemas.openxmlformats.org/officeDocument/2006/relationships/tags" Target="../tags/tag599.xml"/><Relationship Id="rId34" Type="http://schemas.openxmlformats.org/officeDocument/2006/relationships/tags" Target="../tags/tag598.xml"/><Relationship Id="rId33" Type="http://schemas.openxmlformats.org/officeDocument/2006/relationships/tags" Target="../tags/tag597.xml"/><Relationship Id="rId32" Type="http://schemas.openxmlformats.org/officeDocument/2006/relationships/tags" Target="../tags/tag596.xml"/><Relationship Id="rId31" Type="http://schemas.openxmlformats.org/officeDocument/2006/relationships/tags" Target="../tags/tag595.xml"/><Relationship Id="rId30" Type="http://schemas.openxmlformats.org/officeDocument/2006/relationships/tags" Target="../tags/tag594.xml"/><Relationship Id="rId3" Type="http://schemas.openxmlformats.org/officeDocument/2006/relationships/tags" Target="../tags/tag567.xml"/><Relationship Id="rId29" Type="http://schemas.openxmlformats.org/officeDocument/2006/relationships/tags" Target="../tags/tag593.xml"/><Relationship Id="rId28" Type="http://schemas.openxmlformats.org/officeDocument/2006/relationships/tags" Target="../tags/tag592.xml"/><Relationship Id="rId27" Type="http://schemas.openxmlformats.org/officeDocument/2006/relationships/tags" Target="../tags/tag591.xml"/><Relationship Id="rId26" Type="http://schemas.openxmlformats.org/officeDocument/2006/relationships/tags" Target="../tags/tag590.xml"/><Relationship Id="rId25" Type="http://schemas.openxmlformats.org/officeDocument/2006/relationships/tags" Target="../tags/tag589.xml"/><Relationship Id="rId24" Type="http://schemas.openxmlformats.org/officeDocument/2006/relationships/tags" Target="../tags/tag588.xml"/><Relationship Id="rId23" Type="http://schemas.openxmlformats.org/officeDocument/2006/relationships/tags" Target="../tags/tag587.xml"/><Relationship Id="rId22" Type="http://schemas.openxmlformats.org/officeDocument/2006/relationships/tags" Target="../tags/tag586.xml"/><Relationship Id="rId21" Type="http://schemas.openxmlformats.org/officeDocument/2006/relationships/tags" Target="../tags/tag585.xml"/><Relationship Id="rId20" Type="http://schemas.openxmlformats.org/officeDocument/2006/relationships/tags" Target="../tags/tag584.xml"/><Relationship Id="rId2" Type="http://schemas.openxmlformats.org/officeDocument/2006/relationships/tags" Target="../tags/tag566.xml"/><Relationship Id="rId19" Type="http://schemas.openxmlformats.org/officeDocument/2006/relationships/tags" Target="../tags/tag583.xml"/><Relationship Id="rId18" Type="http://schemas.openxmlformats.org/officeDocument/2006/relationships/tags" Target="../tags/tag582.xml"/><Relationship Id="rId17" Type="http://schemas.openxmlformats.org/officeDocument/2006/relationships/tags" Target="../tags/tag581.xml"/><Relationship Id="rId16" Type="http://schemas.openxmlformats.org/officeDocument/2006/relationships/tags" Target="../tags/tag580.xml"/><Relationship Id="rId158" Type="http://schemas.openxmlformats.org/officeDocument/2006/relationships/notesSlide" Target="../notesSlides/notesSlide1.xml"/><Relationship Id="rId157" Type="http://schemas.openxmlformats.org/officeDocument/2006/relationships/slideLayout" Target="../slideLayouts/slideLayout7.xml"/><Relationship Id="rId156" Type="http://schemas.openxmlformats.org/officeDocument/2006/relationships/tags" Target="../tags/tag720.xml"/><Relationship Id="rId155" Type="http://schemas.openxmlformats.org/officeDocument/2006/relationships/tags" Target="../tags/tag719.xml"/><Relationship Id="rId154" Type="http://schemas.openxmlformats.org/officeDocument/2006/relationships/tags" Target="../tags/tag718.xml"/><Relationship Id="rId153" Type="http://schemas.openxmlformats.org/officeDocument/2006/relationships/tags" Target="../tags/tag717.xml"/><Relationship Id="rId152" Type="http://schemas.openxmlformats.org/officeDocument/2006/relationships/tags" Target="../tags/tag716.xml"/><Relationship Id="rId151" Type="http://schemas.openxmlformats.org/officeDocument/2006/relationships/tags" Target="../tags/tag715.xml"/><Relationship Id="rId150" Type="http://schemas.openxmlformats.org/officeDocument/2006/relationships/tags" Target="../tags/tag714.xml"/><Relationship Id="rId15" Type="http://schemas.openxmlformats.org/officeDocument/2006/relationships/tags" Target="../tags/tag579.xml"/><Relationship Id="rId149" Type="http://schemas.openxmlformats.org/officeDocument/2006/relationships/tags" Target="../tags/tag713.xml"/><Relationship Id="rId148" Type="http://schemas.openxmlformats.org/officeDocument/2006/relationships/tags" Target="../tags/tag712.xml"/><Relationship Id="rId147" Type="http://schemas.openxmlformats.org/officeDocument/2006/relationships/tags" Target="../tags/tag711.xml"/><Relationship Id="rId146" Type="http://schemas.openxmlformats.org/officeDocument/2006/relationships/tags" Target="../tags/tag710.xml"/><Relationship Id="rId145" Type="http://schemas.openxmlformats.org/officeDocument/2006/relationships/tags" Target="../tags/tag709.xml"/><Relationship Id="rId144" Type="http://schemas.openxmlformats.org/officeDocument/2006/relationships/tags" Target="../tags/tag708.xml"/><Relationship Id="rId143" Type="http://schemas.openxmlformats.org/officeDocument/2006/relationships/tags" Target="../tags/tag707.xml"/><Relationship Id="rId142" Type="http://schemas.openxmlformats.org/officeDocument/2006/relationships/tags" Target="../tags/tag706.xml"/><Relationship Id="rId141" Type="http://schemas.openxmlformats.org/officeDocument/2006/relationships/tags" Target="../tags/tag705.xml"/><Relationship Id="rId140" Type="http://schemas.openxmlformats.org/officeDocument/2006/relationships/tags" Target="../tags/tag704.xml"/><Relationship Id="rId14" Type="http://schemas.openxmlformats.org/officeDocument/2006/relationships/tags" Target="../tags/tag578.xml"/><Relationship Id="rId139" Type="http://schemas.openxmlformats.org/officeDocument/2006/relationships/tags" Target="../tags/tag703.xml"/><Relationship Id="rId138" Type="http://schemas.openxmlformats.org/officeDocument/2006/relationships/tags" Target="../tags/tag702.xml"/><Relationship Id="rId137" Type="http://schemas.openxmlformats.org/officeDocument/2006/relationships/tags" Target="../tags/tag701.xml"/><Relationship Id="rId136" Type="http://schemas.openxmlformats.org/officeDocument/2006/relationships/tags" Target="../tags/tag700.xml"/><Relationship Id="rId135" Type="http://schemas.openxmlformats.org/officeDocument/2006/relationships/tags" Target="../tags/tag699.xml"/><Relationship Id="rId134" Type="http://schemas.openxmlformats.org/officeDocument/2006/relationships/tags" Target="../tags/tag698.xml"/><Relationship Id="rId133" Type="http://schemas.openxmlformats.org/officeDocument/2006/relationships/tags" Target="../tags/tag697.xml"/><Relationship Id="rId132" Type="http://schemas.openxmlformats.org/officeDocument/2006/relationships/tags" Target="../tags/tag696.xml"/><Relationship Id="rId131" Type="http://schemas.openxmlformats.org/officeDocument/2006/relationships/tags" Target="../tags/tag695.xml"/><Relationship Id="rId130" Type="http://schemas.openxmlformats.org/officeDocument/2006/relationships/tags" Target="../tags/tag694.xml"/><Relationship Id="rId13" Type="http://schemas.openxmlformats.org/officeDocument/2006/relationships/tags" Target="../tags/tag577.xml"/><Relationship Id="rId129" Type="http://schemas.openxmlformats.org/officeDocument/2006/relationships/tags" Target="../tags/tag693.xml"/><Relationship Id="rId128" Type="http://schemas.openxmlformats.org/officeDocument/2006/relationships/tags" Target="../tags/tag692.xml"/><Relationship Id="rId127" Type="http://schemas.openxmlformats.org/officeDocument/2006/relationships/tags" Target="../tags/tag691.xml"/><Relationship Id="rId126" Type="http://schemas.openxmlformats.org/officeDocument/2006/relationships/tags" Target="../tags/tag690.xml"/><Relationship Id="rId125" Type="http://schemas.openxmlformats.org/officeDocument/2006/relationships/tags" Target="../tags/tag689.xml"/><Relationship Id="rId124" Type="http://schemas.openxmlformats.org/officeDocument/2006/relationships/tags" Target="../tags/tag688.xml"/><Relationship Id="rId123" Type="http://schemas.openxmlformats.org/officeDocument/2006/relationships/tags" Target="../tags/tag687.xml"/><Relationship Id="rId122" Type="http://schemas.openxmlformats.org/officeDocument/2006/relationships/tags" Target="../tags/tag686.xml"/><Relationship Id="rId121" Type="http://schemas.openxmlformats.org/officeDocument/2006/relationships/tags" Target="../tags/tag685.xml"/><Relationship Id="rId120" Type="http://schemas.openxmlformats.org/officeDocument/2006/relationships/tags" Target="../tags/tag684.xml"/><Relationship Id="rId12" Type="http://schemas.openxmlformats.org/officeDocument/2006/relationships/tags" Target="../tags/tag576.xml"/><Relationship Id="rId119" Type="http://schemas.openxmlformats.org/officeDocument/2006/relationships/tags" Target="../tags/tag683.xml"/><Relationship Id="rId118" Type="http://schemas.openxmlformats.org/officeDocument/2006/relationships/tags" Target="../tags/tag682.xml"/><Relationship Id="rId117" Type="http://schemas.openxmlformats.org/officeDocument/2006/relationships/tags" Target="../tags/tag681.xml"/><Relationship Id="rId116" Type="http://schemas.openxmlformats.org/officeDocument/2006/relationships/tags" Target="../tags/tag680.xml"/><Relationship Id="rId115" Type="http://schemas.openxmlformats.org/officeDocument/2006/relationships/tags" Target="../tags/tag679.xml"/><Relationship Id="rId114" Type="http://schemas.openxmlformats.org/officeDocument/2006/relationships/tags" Target="../tags/tag678.xml"/><Relationship Id="rId113" Type="http://schemas.openxmlformats.org/officeDocument/2006/relationships/tags" Target="../tags/tag677.xml"/><Relationship Id="rId112" Type="http://schemas.openxmlformats.org/officeDocument/2006/relationships/tags" Target="../tags/tag676.xml"/><Relationship Id="rId111" Type="http://schemas.openxmlformats.org/officeDocument/2006/relationships/tags" Target="../tags/tag675.xml"/><Relationship Id="rId110" Type="http://schemas.openxmlformats.org/officeDocument/2006/relationships/tags" Target="../tags/tag674.xml"/><Relationship Id="rId11" Type="http://schemas.openxmlformats.org/officeDocument/2006/relationships/tags" Target="../tags/tag575.xml"/><Relationship Id="rId109" Type="http://schemas.openxmlformats.org/officeDocument/2006/relationships/tags" Target="../tags/tag673.xml"/><Relationship Id="rId108" Type="http://schemas.openxmlformats.org/officeDocument/2006/relationships/tags" Target="../tags/tag672.xml"/><Relationship Id="rId107" Type="http://schemas.openxmlformats.org/officeDocument/2006/relationships/tags" Target="../tags/tag671.xml"/><Relationship Id="rId106" Type="http://schemas.openxmlformats.org/officeDocument/2006/relationships/tags" Target="../tags/tag670.xml"/><Relationship Id="rId105" Type="http://schemas.openxmlformats.org/officeDocument/2006/relationships/tags" Target="../tags/tag669.xml"/><Relationship Id="rId104" Type="http://schemas.openxmlformats.org/officeDocument/2006/relationships/tags" Target="../tags/tag668.xml"/><Relationship Id="rId103" Type="http://schemas.openxmlformats.org/officeDocument/2006/relationships/tags" Target="../tags/tag667.xml"/><Relationship Id="rId102" Type="http://schemas.openxmlformats.org/officeDocument/2006/relationships/tags" Target="../tags/tag666.xml"/><Relationship Id="rId101" Type="http://schemas.openxmlformats.org/officeDocument/2006/relationships/tags" Target="../tags/tag665.xml"/><Relationship Id="rId100" Type="http://schemas.openxmlformats.org/officeDocument/2006/relationships/tags" Target="../tags/tag664.xml"/><Relationship Id="rId10" Type="http://schemas.openxmlformats.org/officeDocument/2006/relationships/tags" Target="../tags/tag574.xml"/><Relationship Id="rId1" Type="http://schemas.openxmlformats.org/officeDocument/2006/relationships/tags" Target="../tags/tag565.xml"/></Relationships>
</file>

<file path=ppt/slides/_rels/slide24.xml.rels><?xml version="1.0" encoding="UTF-8" standalone="yes"?>
<Relationships xmlns="http://schemas.openxmlformats.org/package/2006/relationships"><Relationship Id="rId9" Type="http://schemas.openxmlformats.org/officeDocument/2006/relationships/tags" Target="../tags/tag731.xml"/><Relationship Id="rId8" Type="http://schemas.openxmlformats.org/officeDocument/2006/relationships/tags" Target="../tags/tag730.xml"/><Relationship Id="rId7" Type="http://schemas.openxmlformats.org/officeDocument/2006/relationships/tags" Target="../tags/tag729.xml"/><Relationship Id="rId6" Type="http://schemas.openxmlformats.org/officeDocument/2006/relationships/tags" Target="../tags/tag728.xml"/><Relationship Id="rId5" Type="http://schemas.openxmlformats.org/officeDocument/2006/relationships/tags" Target="../tags/tag727.xml"/><Relationship Id="rId4" Type="http://schemas.openxmlformats.org/officeDocument/2006/relationships/tags" Target="../tags/tag726.xml"/><Relationship Id="rId3" Type="http://schemas.openxmlformats.org/officeDocument/2006/relationships/tags" Target="../tags/tag725.xml"/><Relationship Id="rId2" Type="http://schemas.openxmlformats.org/officeDocument/2006/relationships/tags" Target="../tags/tag724.xml"/><Relationship Id="rId18" Type="http://schemas.openxmlformats.org/officeDocument/2006/relationships/slideLayout" Target="../slideLayouts/slideLayout7.xml"/><Relationship Id="rId17" Type="http://schemas.openxmlformats.org/officeDocument/2006/relationships/tags" Target="../tags/tag739.xml"/><Relationship Id="rId16" Type="http://schemas.openxmlformats.org/officeDocument/2006/relationships/tags" Target="../tags/tag738.xml"/><Relationship Id="rId15" Type="http://schemas.openxmlformats.org/officeDocument/2006/relationships/tags" Target="../tags/tag737.xml"/><Relationship Id="rId14" Type="http://schemas.openxmlformats.org/officeDocument/2006/relationships/tags" Target="../tags/tag736.xml"/><Relationship Id="rId13" Type="http://schemas.openxmlformats.org/officeDocument/2006/relationships/tags" Target="../tags/tag735.xml"/><Relationship Id="rId12" Type="http://schemas.openxmlformats.org/officeDocument/2006/relationships/tags" Target="../tags/tag734.xml"/><Relationship Id="rId11" Type="http://schemas.openxmlformats.org/officeDocument/2006/relationships/tags" Target="../tags/tag733.xml"/><Relationship Id="rId10" Type="http://schemas.openxmlformats.org/officeDocument/2006/relationships/tags" Target="../tags/tag732.xml"/><Relationship Id="rId1" Type="http://schemas.openxmlformats.org/officeDocument/2006/relationships/image" Target="../media/image20.png"/></Relationships>
</file>

<file path=ppt/slides/_rels/slide25.xml.rels><?xml version="1.0" encoding="UTF-8" standalone="yes"?>
<Relationships xmlns="http://schemas.openxmlformats.org/package/2006/relationships"><Relationship Id="rId6" Type="http://schemas.openxmlformats.org/officeDocument/2006/relationships/slideLayout" Target="../slideLayouts/slideLayout4.xml"/><Relationship Id="rId5" Type="http://schemas.openxmlformats.org/officeDocument/2006/relationships/tags" Target="../tags/tag744.xml"/><Relationship Id="rId4" Type="http://schemas.openxmlformats.org/officeDocument/2006/relationships/tags" Target="../tags/tag743.xml"/><Relationship Id="rId3" Type="http://schemas.openxmlformats.org/officeDocument/2006/relationships/tags" Target="../tags/tag742.xml"/><Relationship Id="rId2" Type="http://schemas.openxmlformats.org/officeDocument/2006/relationships/tags" Target="../tags/tag741.xml"/><Relationship Id="rId1" Type="http://schemas.openxmlformats.org/officeDocument/2006/relationships/tags" Target="../tags/tag740.xml"/></Relationships>
</file>

<file path=ppt/slides/_rels/slide26.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18.png"/><Relationship Id="rId3" Type="http://schemas.openxmlformats.org/officeDocument/2006/relationships/tags" Target="../tags/tag747.xml"/><Relationship Id="rId2" Type="http://schemas.openxmlformats.org/officeDocument/2006/relationships/tags" Target="../tags/tag746.xml"/><Relationship Id="rId1" Type="http://schemas.openxmlformats.org/officeDocument/2006/relationships/tags" Target="../tags/tag745.xml"/></Relationships>
</file>

<file path=ppt/slides/_rels/slide27.xml.rels><?xml version="1.0" encoding="UTF-8" standalone="yes"?>
<Relationships xmlns="http://schemas.openxmlformats.org/package/2006/relationships"><Relationship Id="rId99" Type="http://schemas.openxmlformats.org/officeDocument/2006/relationships/tags" Target="../tags/tag846.xml"/><Relationship Id="rId98" Type="http://schemas.openxmlformats.org/officeDocument/2006/relationships/tags" Target="../tags/tag845.xml"/><Relationship Id="rId97" Type="http://schemas.openxmlformats.org/officeDocument/2006/relationships/tags" Target="../tags/tag844.xml"/><Relationship Id="rId96" Type="http://schemas.openxmlformats.org/officeDocument/2006/relationships/tags" Target="../tags/tag843.xml"/><Relationship Id="rId95" Type="http://schemas.openxmlformats.org/officeDocument/2006/relationships/tags" Target="../tags/tag842.xml"/><Relationship Id="rId94" Type="http://schemas.openxmlformats.org/officeDocument/2006/relationships/tags" Target="../tags/tag841.xml"/><Relationship Id="rId93" Type="http://schemas.openxmlformats.org/officeDocument/2006/relationships/tags" Target="../tags/tag840.xml"/><Relationship Id="rId92" Type="http://schemas.openxmlformats.org/officeDocument/2006/relationships/tags" Target="../tags/tag839.xml"/><Relationship Id="rId91" Type="http://schemas.openxmlformats.org/officeDocument/2006/relationships/tags" Target="../tags/tag838.xml"/><Relationship Id="rId90" Type="http://schemas.openxmlformats.org/officeDocument/2006/relationships/tags" Target="../tags/tag837.xml"/><Relationship Id="rId9" Type="http://schemas.openxmlformats.org/officeDocument/2006/relationships/tags" Target="../tags/tag756.xml"/><Relationship Id="rId89" Type="http://schemas.openxmlformats.org/officeDocument/2006/relationships/tags" Target="../tags/tag836.xml"/><Relationship Id="rId88" Type="http://schemas.openxmlformats.org/officeDocument/2006/relationships/tags" Target="../tags/tag835.xml"/><Relationship Id="rId87" Type="http://schemas.openxmlformats.org/officeDocument/2006/relationships/tags" Target="../tags/tag834.xml"/><Relationship Id="rId86" Type="http://schemas.openxmlformats.org/officeDocument/2006/relationships/tags" Target="../tags/tag833.xml"/><Relationship Id="rId85" Type="http://schemas.openxmlformats.org/officeDocument/2006/relationships/tags" Target="../tags/tag832.xml"/><Relationship Id="rId84" Type="http://schemas.openxmlformats.org/officeDocument/2006/relationships/tags" Target="../tags/tag831.xml"/><Relationship Id="rId83" Type="http://schemas.openxmlformats.org/officeDocument/2006/relationships/tags" Target="../tags/tag830.xml"/><Relationship Id="rId82" Type="http://schemas.openxmlformats.org/officeDocument/2006/relationships/tags" Target="../tags/tag829.xml"/><Relationship Id="rId81" Type="http://schemas.openxmlformats.org/officeDocument/2006/relationships/tags" Target="../tags/tag828.xml"/><Relationship Id="rId80" Type="http://schemas.openxmlformats.org/officeDocument/2006/relationships/tags" Target="../tags/tag827.xml"/><Relationship Id="rId8" Type="http://schemas.openxmlformats.org/officeDocument/2006/relationships/tags" Target="../tags/tag755.xml"/><Relationship Id="rId79" Type="http://schemas.openxmlformats.org/officeDocument/2006/relationships/tags" Target="../tags/tag826.xml"/><Relationship Id="rId78" Type="http://schemas.openxmlformats.org/officeDocument/2006/relationships/tags" Target="../tags/tag825.xml"/><Relationship Id="rId77" Type="http://schemas.openxmlformats.org/officeDocument/2006/relationships/tags" Target="../tags/tag824.xml"/><Relationship Id="rId76" Type="http://schemas.openxmlformats.org/officeDocument/2006/relationships/tags" Target="../tags/tag823.xml"/><Relationship Id="rId75" Type="http://schemas.openxmlformats.org/officeDocument/2006/relationships/tags" Target="../tags/tag822.xml"/><Relationship Id="rId74" Type="http://schemas.openxmlformats.org/officeDocument/2006/relationships/tags" Target="../tags/tag821.xml"/><Relationship Id="rId73" Type="http://schemas.openxmlformats.org/officeDocument/2006/relationships/tags" Target="../tags/tag820.xml"/><Relationship Id="rId72" Type="http://schemas.openxmlformats.org/officeDocument/2006/relationships/tags" Target="../tags/tag819.xml"/><Relationship Id="rId71" Type="http://schemas.openxmlformats.org/officeDocument/2006/relationships/tags" Target="../tags/tag818.xml"/><Relationship Id="rId70" Type="http://schemas.openxmlformats.org/officeDocument/2006/relationships/tags" Target="../tags/tag817.xml"/><Relationship Id="rId7" Type="http://schemas.openxmlformats.org/officeDocument/2006/relationships/tags" Target="../tags/tag754.xml"/><Relationship Id="rId69" Type="http://schemas.openxmlformats.org/officeDocument/2006/relationships/tags" Target="../tags/tag816.xml"/><Relationship Id="rId68" Type="http://schemas.openxmlformats.org/officeDocument/2006/relationships/tags" Target="../tags/tag815.xml"/><Relationship Id="rId67" Type="http://schemas.openxmlformats.org/officeDocument/2006/relationships/tags" Target="../tags/tag814.xml"/><Relationship Id="rId66" Type="http://schemas.openxmlformats.org/officeDocument/2006/relationships/tags" Target="../tags/tag813.xml"/><Relationship Id="rId65" Type="http://schemas.openxmlformats.org/officeDocument/2006/relationships/tags" Target="../tags/tag812.xml"/><Relationship Id="rId64" Type="http://schemas.openxmlformats.org/officeDocument/2006/relationships/tags" Target="../tags/tag811.xml"/><Relationship Id="rId63" Type="http://schemas.openxmlformats.org/officeDocument/2006/relationships/tags" Target="../tags/tag810.xml"/><Relationship Id="rId62" Type="http://schemas.openxmlformats.org/officeDocument/2006/relationships/tags" Target="../tags/tag809.xml"/><Relationship Id="rId61" Type="http://schemas.openxmlformats.org/officeDocument/2006/relationships/tags" Target="../tags/tag808.xml"/><Relationship Id="rId60" Type="http://schemas.openxmlformats.org/officeDocument/2006/relationships/tags" Target="../tags/tag807.xml"/><Relationship Id="rId6" Type="http://schemas.openxmlformats.org/officeDocument/2006/relationships/tags" Target="../tags/tag753.xml"/><Relationship Id="rId59" Type="http://schemas.openxmlformats.org/officeDocument/2006/relationships/tags" Target="../tags/tag806.xml"/><Relationship Id="rId58" Type="http://schemas.openxmlformats.org/officeDocument/2006/relationships/tags" Target="../tags/tag805.xml"/><Relationship Id="rId57" Type="http://schemas.openxmlformats.org/officeDocument/2006/relationships/tags" Target="../tags/tag804.xml"/><Relationship Id="rId56" Type="http://schemas.openxmlformats.org/officeDocument/2006/relationships/tags" Target="../tags/tag803.xml"/><Relationship Id="rId55" Type="http://schemas.openxmlformats.org/officeDocument/2006/relationships/tags" Target="../tags/tag802.xml"/><Relationship Id="rId54" Type="http://schemas.openxmlformats.org/officeDocument/2006/relationships/tags" Target="../tags/tag801.xml"/><Relationship Id="rId53" Type="http://schemas.openxmlformats.org/officeDocument/2006/relationships/tags" Target="../tags/tag800.xml"/><Relationship Id="rId52" Type="http://schemas.openxmlformats.org/officeDocument/2006/relationships/tags" Target="../tags/tag799.xml"/><Relationship Id="rId51" Type="http://schemas.openxmlformats.org/officeDocument/2006/relationships/tags" Target="../tags/tag798.xml"/><Relationship Id="rId50" Type="http://schemas.openxmlformats.org/officeDocument/2006/relationships/tags" Target="../tags/tag797.xml"/><Relationship Id="rId5" Type="http://schemas.openxmlformats.org/officeDocument/2006/relationships/tags" Target="../tags/tag752.xml"/><Relationship Id="rId49" Type="http://schemas.openxmlformats.org/officeDocument/2006/relationships/tags" Target="../tags/tag796.xml"/><Relationship Id="rId48" Type="http://schemas.openxmlformats.org/officeDocument/2006/relationships/tags" Target="../tags/tag795.xml"/><Relationship Id="rId47" Type="http://schemas.openxmlformats.org/officeDocument/2006/relationships/tags" Target="../tags/tag794.xml"/><Relationship Id="rId46" Type="http://schemas.openxmlformats.org/officeDocument/2006/relationships/tags" Target="../tags/tag793.xml"/><Relationship Id="rId45" Type="http://schemas.openxmlformats.org/officeDocument/2006/relationships/tags" Target="../tags/tag792.xml"/><Relationship Id="rId44" Type="http://schemas.openxmlformats.org/officeDocument/2006/relationships/tags" Target="../tags/tag791.xml"/><Relationship Id="rId43" Type="http://schemas.openxmlformats.org/officeDocument/2006/relationships/tags" Target="../tags/tag790.xml"/><Relationship Id="rId42" Type="http://schemas.openxmlformats.org/officeDocument/2006/relationships/tags" Target="../tags/tag789.xml"/><Relationship Id="rId41" Type="http://schemas.openxmlformats.org/officeDocument/2006/relationships/tags" Target="../tags/tag788.xml"/><Relationship Id="rId40" Type="http://schemas.openxmlformats.org/officeDocument/2006/relationships/tags" Target="../tags/tag787.xml"/><Relationship Id="rId4" Type="http://schemas.openxmlformats.org/officeDocument/2006/relationships/tags" Target="../tags/tag751.xml"/><Relationship Id="rId39" Type="http://schemas.openxmlformats.org/officeDocument/2006/relationships/tags" Target="../tags/tag786.xml"/><Relationship Id="rId38" Type="http://schemas.openxmlformats.org/officeDocument/2006/relationships/tags" Target="../tags/tag785.xml"/><Relationship Id="rId37" Type="http://schemas.openxmlformats.org/officeDocument/2006/relationships/tags" Target="../tags/tag784.xml"/><Relationship Id="rId36" Type="http://schemas.openxmlformats.org/officeDocument/2006/relationships/tags" Target="../tags/tag783.xml"/><Relationship Id="rId35" Type="http://schemas.openxmlformats.org/officeDocument/2006/relationships/tags" Target="../tags/tag782.xml"/><Relationship Id="rId34" Type="http://schemas.openxmlformats.org/officeDocument/2006/relationships/tags" Target="../tags/tag781.xml"/><Relationship Id="rId33" Type="http://schemas.openxmlformats.org/officeDocument/2006/relationships/tags" Target="../tags/tag780.xml"/><Relationship Id="rId32" Type="http://schemas.openxmlformats.org/officeDocument/2006/relationships/tags" Target="../tags/tag779.xml"/><Relationship Id="rId31" Type="http://schemas.openxmlformats.org/officeDocument/2006/relationships/tags" Target="../tags/tag778.xml"/><Relationship Id="rId30" Type="http://schemas.openxmlformats.org/officeDocument/2006/relationships/tags" Target="../tags/tag777.xml"/><Relationship Id="rId3" Type="http://schemas.openxmlformats.org/officeDocument/2006/relationships/tags" Target="../tags/tag750.xml"/><Relationship Id="rId29" Type="http://schemas.openxmlformats.org/officeDocument/2006/relationships/tags" Target="../tags/tag776.xml"/><Relationship Id="rId28" Type="http://schemas.openxmlformats.org/officeDocument/2006/relationships/tags" Target="../tags/tag775.xml"/><Relationship Id="rId27" Type="http://schemas.openxmlformats.org/officeDocument/2006/relationships/tags" Target="../tags/tag774.xml"/><Relationship Id="rId26" Type="http://schemas.openxmlformats.org/officeDocument/2006/relationships/tags" Target="../tags/tag773.xml"/><Relationship Id="rId25" Type="http://schemas.openxmlformats.org/officeDocument/2006/relationships/tags" Target="../tags/tag772.xml"/><Relationship Id="rId24" Type="http://schemas.openxmlformats.org/officeDocument/2006/relationships/tags" Target="../tags/tag771.xml"/><Relationship Id="rId23" Type="http://schemas.openxmlformats.org/officeDocument/2006/relationships/tags" Target="../tags/tag770.xml"/><Relationship Id="rId22" Type="http://schemas.openxmlformats.org/officeDocument/2006/relationships/tags" Target="../tags/tag769.xml"/><Relationship Id="rId21" Type="http://schemas.openxmlformats.org/officeDocument/2006/relationships/tags" Target="../tags/tag768.xml"/><Relationship Id="rId20" Type="http://schemas.openxmlformats.org/officeDocument/2006/relationships/tags" Target="../tags/tag767.xml"/><Relationship Id="rId2" Type="http://schemas.openxmlformats.org/officeDocument/2006/relationships/tags" Target="../tags/tag749.xml"/><Relationship Id="rId19" Type="http://schemas.openxmlformats.org/officeDocument/2006/relationships/tags" Target="../tags/tag766.xml"/><Relationship Id="rId18" Type="http://schemas.openxmlformats.org/officeDocument/2006/relationships/tags" Target="../tags/tag765.xml"/><Relationship Id="rId17" Type="http://schemas.openxmlformats.org/officeDocument/2006/relationships/tags" Target="../tags/tag764.xml"/><Relationship Id="rId16" Type="http://schemas.openxmlformats.org/officeDocument/2006/relationships/tags" Target="../tags/tag763.xml"/><Relationship Id="rId15" Type="http://schemas.openxmlformats.org/officeDocument/2006/relationships/tags" Target="../tags/tag762.xml"/><Relationship Id="rId143" Type="http://schemas.openxmlformats.org/officeDocument/2006/relationships/slideLayout" Target="../slideLayouts/slideLayout7.xml"/><Relationship Id="rId142" Type="http://schemas.openxmlformats.org/officeDocument/2006/relationships/tags" Target="../tags/tag889.xml"/><Relationship Id="rId141" Type="http://schemas.openxmlformats.org/officeDocument/2006/relationships/tags" Target="../tags/tag888.xml"/><Relationship Id="rId140" Type="http://schemas.openxmlformats.org/officeDocument/2006/relationships/tags" Target="../tags/tag887.xml"/><Relationship Id="rId14" Type="http://schemas.openxmlformats.org/officeDocument/2006/relationships/tags" Target="../tags/tag761.xml"/><Relationship Id="rId139" Type="http://schemas.openxmlformats.org/officeDocument/2006/relationships/tags" Target="../tags/tag886.xml"/><Relationship Id="rId138" Type="http://schemas.openxmlformats.org/officeDocument/2006/relationships/tags" Target="../tags/tag885.xml"/><Relationship Id="rId137" Type="http://schemas.openxmlformats.org/officeDocument/2006/relationships/tags" Target="../tags/tag884.xml"/><Relationship Id="rId136" Type="http://schemas.openxmlformats.org/officeDocument/2006/relationships/tags" Target="../tags/tag883.xml"/><Relationship Id="rId135" Type="http://schemas.openxmlformats.org/officeDocument/2006/relationships/tags" Target="../tags/tag882.xml"/><Relationship Id="rId134" Type="http://schemas.openxmlformats.org/officeDocument/2006/relationships/tags" Target="../tags/tag881.xml"/><Relationship Id="rId133" Type="http://schemas.openxmlformats.org/officeDocument/2006/relationships/tags" Target="../tags/tag880.xml"/><Relationship Id="rId132" Type="http://schemas.openxmlformats.org/officeDocument/2006/relationships/tags" Target="../tags/tag879.xml"/><Relationship Id="rId131" Type="http://schemas.openxmlformats.org/officeDocument/2006/relationships/tags" Target="../tags/tag878.xml"/><Relationship Id="rId130" Type="http://schemas.openxmlformats.org/officeDocument/2006/relationships/tags" Target="../tags/tag877.xml"/><Relationship Id="rId13" Type="http://schemas.openxmlformats.org/officeDocument/2006/relationships/tags" Target="../tags/tag760.xml"/><Relationship Id="rId129" Type="http://schemas.openxmlformats.org/officeDocument/2006/relationships/tags" Target="../tags/tag876.xml"/><Relationship Id="rId128" Type="http://schemas.openxmlformats.org/officeDocument/2006/relationships/tags" Target="../tags/tag875.xml"/><Relationship Id="rId127" Type="http://schemas.openxmlformats.org/officeDocument/2006/relationships/tags" Target="../tags/tag874.xml"/><Relationship Id="rId126" Type="http://schemas.openxmlformats.org/officeDocument/2006/relationships/tags" Target="../tags/tag873.xml"/><Relationship Id="rId125" Type="http://schemas.openxmlformats.org/officeDocument/2006/relationships/tags" Target="../tags/tag872.xml"/><Relationship Id="rId124" Type="http://schemas.openxmlformats.org/officeDocument/2006/relationships/tags" Target="../tags/tag871.xml"/><Relationship Id="rId123" Type="http://schemas.openxmlformats.org/officeDocument/2006/relationships/tags" Target="../tags/tag870.xml"/><Relationship Id="rId122" Type="http://schemas.openxmlformats.org/officeDocument/2006/relationships/tags" Target="../tags/tag869.xml"/><Relationship Id="rId121" Type="http://schemas.openxmlformats.org/officeDocument/2006/relationships/tags" Target="../tags/tag868.xml"/><Relationship Id="rId120" Type="http://schemas.openxmlformats.org/officeDocument/2006/relationships/tags" Target="../tags/tag867.xml"/><Relationship Id="rId12" Type="http://schemas.openxmlformats.org/officeDocument/2006/relationships/tags" Target="../tags/tag759.xml"/><Relationship Id="rId119" Type="http://schemas.openxmlformats.org/officeDocument/2006/relationships/tags" Target="../tags/tag866.xml"/><Relationship Id="rId118" Type="http://schemas.openxmlformats.org/officeDocument/2006/relationships/tags" Target="../tags/tag865.xml"/><Relationship Id="rId117" Type="http://schemas.openxmlformats.org/officeDocument/2006/relationships/tags" Target="../tags/tag864.xml"/><Relationship Id="rId116" Type="http://schemas.openxmlformats.org/officeDocument/2006/relationships/tags" Target="../tags/tag863.xml"/><Relationship Id="rId115" Type="http://schemas.openxmlformats.org/officeDocument/2006/relationships/tags" Target="../tags/tag862.xml"/><Relationship Id="rId114" Type="http://schemas.openxmlformats.org/officeDocument/2006/relationships/tags" Target="../tags/tag861.xml"/><Relationship Id="rId113" Type="http://schemas.openxmlformats.org/officeDocument/2006/relationships/tags" Target="../tags/tag860.xml"/><Relationship Id="rId112" Type="http://schemas.openxmlformats.org/officeDocument/2006/relationships/tags" Target="../tags/tag859.xml"/><Relationship Id="rId111" Type="http://schemas.openxmlformats.org/officeDocument/2006/relationships/tags" Target="../tags/tag858.xml"/><Relationship Id="rId110" Type="http://schemas.openxmlformats.org/officeDocument/2006/relationships/tags" Target="../tags/tag857.xml"/><Relationship Id="rId11" Type="http://schemas.openxmlformats.org/officeDocument/2006/relationships/tags" Target="../tags/tag758.xml"/><Relationship Id="rId109" Type="http://schemas.openxmlformats.org/officeDocument/2006/relationships/tags" Target="../tags/tag856.xml"/><Relationship Id="rId108" Type="http://schemas.openxmlformats.org/officeDocument/2006/relationships/tags" Target="../tags/tag855.xml"/><Relationship Id="rId107" Type="http://schemas.openxmlformats.org/officeDocument/2006/relationships/tags" Target="../tags/tag854.xml"/><Relationship Id="rId106" Type="http://schemas.openxmlformats.org/officeDocument/2006/relationships/tags" Target="../tags/tag853.xml"/><Relationship Id="rId105" Type="http://schemas.openxmlformats.org/officeDocument/2006/relationships/tags" Target="../tags/tag852.xml"/><Relationship Id="rId104" Type="http://schemas.openxmlformats.org/officeDocument/2006/relationships/tags" Target="../tags/tag851.xml"/><Relationship Id="rId103" Type="http://schemas.openxmlformats.org/officeDocument/2006/relationships/tags" Target="../tags/tag850.xml"/><Relationship Id="rId102" Type="http://schemas.openxmlformats.org/officeDocument/2006/relationships/tags" Target="../tags/tag849.xml"/><Relationship Id="rId101" Type="http://schemas.openxmlformats.org/officeDocument/2006/relationships/tags" Target="../tags/tag848.xml"/><Relationship Id="rId100" Type="http://schemas.openxmlformats.org/officeDocument/2006/relationships/tags" Target="../tags/tag847.xml"/><Relationship Id="rId10" Type="http://schemas.openxmlformats.org/officeDocument/2006/relationships/tags" Target="../tags/tag757.xml"/><Relationship Id="rId1" Type="http://schemas.openxmlformats.org/officeDocument/2006/relationships/tags" Target="../tags/tag748.xml"/></Relationships>
</file>

<file path=ppt/slides/_rels/slide28.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openxmlformats.org/officeDocument/2006/relationships/tags" Target="../tags/tag897.xml"/><Relationship Id="rId7" Type="http://schemas.openxmlformats.org/officeDocument/2006/relationships/tags" Target="../tags/tag896.xml"/><Relationship Id="rId6" Type="http://schemas.openxmlformats.org/officeDocument/2006/relationships/tags" Target="../tags/tag895.xml"/><Relationship Id="rId5" Type="http://schemas.openxmlformats.org/officeDocument/2006/relationships/tags" Target="../tags/tag894.xml"/><Relationship Id="rId4" Type="http://schemas.openxmlformats.org/officeDocument/2006/relationships/tags" Target="../tags/tag893.xml"/><Relationship Id="rId3" Type="http://schemas.openxmlformats.org/officeDocument/2006/relationships/tags" Target="../tags/tag892.xml"/><Relationship Id="rId2" Type="http://schemas.openxmlformats.org/officeDocument/2006/relationships/tags" Target="../tags/tag891.xml"/><Relationship Id="rId1" Type="http://schemas.openxmlformats.org/officeDocument/2006/relationships/tags" Target="../tags/tag890.xml"/></Relationships>
</file>

<file path=ppt/slides/_rels/slide29.xml.rels><?xml version="1.0" encoding="UTF-8" standalone="yes"?>
<Relationships xmlns="http://schemas.openxmlformats.org/package/2006/relationships"><Relationship Id="rId9" Type="http://schemas.openxmlformats.org/officeDocument/2006/relationships/tags" Target="../tags/tag906.xml"/><Relationship Id="rId8" Type="http://schemas.openxmlformats.org/officeDocument/2006/relationships/tags" Target="../tags/tag905.xml"/><Relationship Id="rId7" Type="http://schemas.openxmlformats.org/officeDocument/2006/relationships/tags" Target="../tags/tag904.xml"/><Relationship Id="rId6" Type="http://schemas.openxmlformats.org/officeDocument/2006/relationships/tags" Target="../tags/tag903.xml"/><Relationship Id="rId5" Type="http://schemas.openxmlformats.org/officeDocument/2006/relationships/tags" Target="../tags/tag902.xml"/><Relationship Id="rId4" Type="http://schemas.openxmlformats.org/officeDocument/2006/relationships/tags" Target="../tags/tag901.xml"/><Relationship Id="rId3" Type="http://schemas.openxmlformats.org/officeDocument/2006/relationships/tags" Target="../tags/tag900.xml"/><Relationship Id="rId2" Type="http://schemas.openxmlformats.org/officeDocument/2006/relationships/tags" Target="../tags/tag899.xml"/><Relationship Id="rId16" Type="http://schemas.openxmlformats.org/officeDocument/2006/relationships/notesSlide" Target="../notesSlides/notesSlide2.xml"/><Relationship Id="rId15" Type="http://schemas.openxmlformats.org/officeDocument/2006/relationships/slideLayout" Target="../slideLayouts/slideLayout7.xml"/><Relationship Id="rId14" Type="http://schemas.openxmlformats.org/officeDocument/2006/relationships/tags" Target="../tags/tag911.xml"/><Relationship Id="rId13" Type="http://schemas.openxmlformats.org/officeDocument/2006/relationships/tags" Target="../tags/tag910.xml"/><Relationship Id="rId12" Type="http://schemas.openxmlformats.org/officeDocument/2006/relationships/tags" Target="../tags/tag909.xml"/><Relationship Id="rId11" Type="http://schemas.openxmlformats.org/officeDocument/2006/relationships/tags" Target="../tags/tag908.xml"/><Relationship Id="rId10" Type="http://schemas.openxmlformats.org/officeDocument/2006/relationships/tags" Target="../tags/tag907.xml"/><Relationship Id="rId1" Type="http://schemas.openxmlformats.org/officeDocument/2006/relationships/tags" Target="../tags/tag89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1.jpeg"/></Relationships>
</file>

<file path=ppt/slides/_rels/slide31.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tags" Target="../tags/tag918.xml"/><Relationship Id="rId3" Type="http://schemas.openxmlformats.org/officeDocument/2006/relationships/tags" Target="../tags/tag917.xml"/><Relationship Id="rId2" Type="http://schemas.openxmlformats.org/officeDocument/2006/relationships/tags" Target="../tags/tag916.xml"/><Relationship Id="rId1" Type="http://schemas.openxmlformats.org/officeDocument/2006/relationships/tags" Target="../tags/tag915.xml"/></Relationships>
</file>

<file path=ppt/slides/_rels/slide32.xml.rels><?xml version="1.0" encoding="UTF-8" standalone="yes"?>
<Relationships xmlns="http://schemas.openxmlformats.org/package/2006/relationships"><Relationship Id="rId9" Type="http://schemas.openxmlformats.org/officeDocument/2006/relationships/tags" Target="../tags/tag927.xml"/><Relationship Id="rId8" Type="http://schemas.openxmlformats.org/officeDocument/2006/relationships/tags" Target="../tags/tag926.xml"/><Relationship Id="rId7" Type="http://schemas.openxmlformats.org/officeDocument/2006/relationships/tags" Target="../tags/tag925.xml"/><Relationship Id="rId6" Type="http://schemas.openxmlformats.org/officeDocument/2006/relationships/tags" Target="../tags/tag924.xml"/><Relationship Id="rId5" Type="http://schemas.openxmlformats.org/officeDocument/2006/relationships/tags" Target="../tags/tag923.xml"/><Relationship Id="rId4" Type="http://schemas.openxmlformats.org/officeDocument/2006/relationships/tags" Target="../tags/tag922.xml"/><Relationship Id="rId30" Type="http://schemas.openxmlformats.org/officeDocument/2006/relationships/slideLayout" Target="../slideLayouts/slideLayout7.xml"/><Relationship Id="rId3" Type="http://schemas.openxmlformats.org/officeDocument/2006/relationships/tags" Target="../tags/tag921.xml"/><Relationship Id="rId29" Type="http://schemas.openxmlformats.org/officeDocument/2006/relationships/image" Target="../media/image22.png"/><Relationship Id="rId28" Type="http://schemas.openxmlformats.org/officeDocument/2006/relationships/tags" Target="../tags/tag946.xml"/><Relationship Id="rId27" Type="http://schemas.openxmlformats.org/officeDocument/2006/relationships/tags" Target="../tags/tag945.xml"/><Relationship Id="rId26" Type="http://schemas.openxmlformats.org/officeDocument/2006/relationships/tags" Target="../tags/tag944.xml"/><Relationship Id="rId25" Type="http://schemas.openxmlformats.org/officeDocument/2006/relationships/tags" Target="../tags/tag943.xml"/><Relationship Id="rId24" Type="http://schemas.openxmlformats.org/officeDocument/2006/relationships/tags" Target="../tags/tag942.xml"/><Relationship Id="rId23" Type="http://schemas.openxmlformats.org/officeDocument/2006/relationships/tags" Target="../tags/tag941.xml"/><Relationship Id="rId22" Type="http://schemas.openxmlformats.org/officeDocument/2006/relationships/tags" Target="../tags/tag940.xml"/><Relationship Id="rId21" Type="http://schemas.openxmlformats.org/officeDocument/2006/relationships/tags" Target="../tags/tag939.xml"/><Relationship Id="rId20" Type="http://schemas.openxmlformats.org/officeDocument/2006/relationships/tags" Target="../tags/tag938.xml"/><Relationship Id="rId2" Type="http://schemas.openxmlformats.org/officeDocument/2006/relationships/tags" Target="../tags/tag920.xml"/><Relationship Id="rId19" Type="http://schemas.openxmlformats.org/officeDocument/2006/relationships/tags" Target="../tags/tag937.xml"/><Relationship Id="rId18" Type="http://schemas.openxmlformats.org/officeDocument/2006/relationships/tags" Target="../tags/tag936.xml"/><Relationship Id="rId17" Type="http://schemas.openxmlformats.org/officeDocument/2006/relationships/tags" Target="../tags/tag935.xml"/><Relationship Id="rId16" Type="http://schemas.openxmlformats.org/officeDocument/2006/relationships/tags" Target="../tags/tag934.xml"/><Relationship Id="rId15" Type="http://schemas.openxmlformats.org/officeDocument/2006/relationships/tags" Target="../tags/tag933.xml"/><Relationship Id="rId14" Type="http://schemas.openxmlformats.org/officeDocument/2006/relationships/tags" Target="../tags/tag932.xml"/><Relationship Id="rId13" Type="http://schemas.openxmlformats.org/officeDocument/2006/relationships/tags" Target="../tags/tag931.xml"/><Relationship Id="rId12" Type="http://schemas.openxmlformats.org/officeDocument/2006/relationships/tags" Target="../tags/tag930.xml"/><Relationship Id="rId11" Type="http://schemas.openxmlformats.org/officeDocument/2006/relationships/tags" Target="../tags/tag929.xml"/><Relationship Id="rId10" Type="http://schemas.openxmlformats.org/officeDocument/2006/relationships/tags" Target="../tags/tag928.xml"/><Relationship Id="rId1" Type="http://schemas.openxmlformats.org/officeDocument/2006/relationships/tags" Target="../tags/tag919.xml"/></Relationships>
</file>

<file path=ppt/slides/_rels/slide4.xml.rels><?xml version="1.0" encoding="UTF-8" standalone="yes"?>
<Relationships xmlns="http://schemas.openxmlformats.org/package/2006/relationships"><Relationship Id="rId95" Type="http://schemas.openxmlformats.org/officeDocument/2006/relationships/slideLayout" Target="../slideLayouts/slideLayout4.xml"/><Relationship Id="rId94" Type="http://schemas.openxmlformats.org/officeDocument/2006/relationships/tags" Target="../tags/tag307.xml"/><Relationship Id="rId93" Type="http://schemas.openxmlformats.org/officeDocument/2006/relationships/tags" Target="../tags/tag306.xml"/><Relationship Id="rId92" Type="http://schemas.openxmlformats.org/officeDocument/2006/relationships/tags" Target="../tags/tag305.xml"/><Relationship Id="rId91" Type="http://schemas.openxmlformats.org/officeDocument/2006/relationships/tags" Target="../tags/tag304.xml"/><Relationship Id="rId90" Type="http://schemas.openxmlformats.org/officeDocument/2006/relationships/tags" Target="../tags/tag303.xml"/><Relationship Id="rId9" Type="http://schemas.openxmlformats.org/officeDocument/2006/relationships/tags" Target="../tags/tag223.xml"/><Relationship Id="rId89" Type="http://schemas.openxmlformats.org/officeDocument/2006/relationships/tags" Target="../tags/tag302.xml"/><Relationship Id="rId88" Type="http://schemas.openxmlformats.org/officeDocument/2006/relationships/tags" Target="../tags/tag301.xml"/><Relationship Id="rId87" Type="http://schemas.openxmlformats.org/officeDocument/2006/relationships/tags" Target="../tags/tag300.xml"/><Relationship Id="rId86" Type="http://schemas.openxmlformats.org/officeDocument/2006/relationships/tags" Target="../tags/tag299.xml"/><Relationship Id="rId85" Type="http://schemas.openxmlformats.org/officeDocument/2006/relationships/tags" Target="../tags/tag298.xml"/><Relationship Id="rId84" Type="http://schemas.openxmlformats.org/officeDocument/2006/relationships/tags" Target="../tags/tag297.xml"/><Relationship Id="rId83" Type="http://schemas.openxmlformats.org/officeDocument/2006/relationships/tags" Target="../tags/tag296.xml"/><Relationship Id="rId82" Type="http://schemas.openxmlformats.org/officeDocument/2006/relationships/tags" Target="../tags/tag295.xml"/><Relationship Id="rId81" Type="http://schemas.openxmlformats.org/officeDocument/2006/relationships/tags" Target="../tags/tag294.xml"/><Relationship Id="rId80" Type="http://schemas.openxmlformats.org/officeDocument/2006/relationships/tags" Target="../tags/tag293.xml"/><Relationship Id="rId8" Type="http://schemas.openxmlformats.org/officeDocument/2006/relationships/tags" Target="../tags/tag222.xml"/><Relationship Id="rId79" Type="http://schemas.openxmlformats.org/officeDocument/2006/relationships/tags" Target="../tags/tag292.xml"/><Relationship Id="rId78" Type="http://schemas.openxmlformats.org/officeDocument/2006/relationships/tags" Target="../tags/tag291.xml"/><Relationship Id="rId77" Type="http://schemas.openxmlformats.org/officeDocument/2006/relationships/tags" Target="../tags/tag290.xml"/><Relationship Id="rId76" Type="http://schemas.openxmlformats.org/officeDocument/2006/relationships/tags" Target="../tags/tag289.xml"/><Relationship Id="rId75" Type="http://schemas.openxmlformats.org/officeDocument/2006/relationships/tags" Target="../tags/tag288.xml"/><Relationship Id="rId74" Type="http://schemas.openxmlformats.org/officeDocument/2006/relationships/tags" Target="../tags/tag287.xml"/><Relationship Id="rId73" Type="http://schemas.openxmlformats.org/officeDocument/2006/relationships/tags" Target="../tags/tag286.xml"/><Relationship Id="rId72" Type="http://schemas.openxmlformats.org/officeDocument/2006/relationships/tags" Target="../tags/tag285.xml"/><Relationship Id="rId71" Type="http://schemas.openxmlformats.org/officeDocument/2006/relationships/tags" Target="../tags/tag284.xml"/><Relationship Id="rId70" Type="http://schemas.openxmlformats.org/officeDocument/2006/relationships/tags" Target="../tags/tag283.xml"/><Relationship Id="rId7" Type="http://schemas.openxmlformats.org/officeDocument/2006/relationships/tags" Target="../tags/tag221.xml"/><Relationship Id="rId69" Type="http://schemas.openxmlformats.org/officeDocument/2006/relationships/tags" Target="../tags/tag282.xml"/><Relationship Id="rId68" Type="http://schemas.openxmlformats.org/officeDocument/2006/relationships/tags" Target="../tags/tag281.xml"/><Relationship Id="rId67" Type="http://schemas.openxmlformats.org/officeDocument/2006/relationships/tags" Target="../tags/tag280.xml"/><Relationship Id="rId66" Type="http://schemas.openxmlformats.org/officeDocument/2006/relationships/tags" Target="../tags/tag279.xml"/><Relationship Id="rId65" Type="http://schemas.openxmlformats.org/officeDocument/2006/relationships/tags" Target="../tags/tag278.xml"/><Relationship Id="rId64" Type="http://schemas.openxmlformats.org/officeDocument/2006/relationships/tags" Target="../tags/tag277.xml"/><Relationship Id="rId63" Type="http://schemas.openxmlformats.org/officeDocument/2006/relationships/tags" Target="../tags/tag276.xml"/><Relationship Id="rId62" Type="http://schemas.openxmlformats.org/officeDocument/2006/relationships/tags" Target="../tags/tag275.xml"/><Relationship Id="rId61" Type="http://schemas.openxmlformats.org/officeDocument/2006/relationships/tags" Target="../tags/tag274.xml"/><Relationship Id="rId60" Type="http://schemas.openxmlformats.org/officeDocument/2006/relationships/tags" Target="../tags/tag273.xml"/><Relationship Id="rId6" Type="http://schemas.openxmlformats.org/officeDocument/2006/relationships/tags" Target="../tags/tag220.xml"/><Relationship Id="rId59" Type="http://schemas.openxmlformats.org/officeDocument/2006/relationships/tags" Target="../tags/tag272.xml"/><Relationship Id="rId58" Type="http://schemas.openxmlformats.org/officeDocument/2006/relationships/tags" Target="../tags/tag271.xml"/><Relationship Id="rId57" Type="http://schemas.openxmlformats.org/officeDocument/2006/relationships/tags" Target="../tags/tag270.xml"/><Relationship Id="rId56" Type="http://schemas.openxmlformats.org/officeDocument/2006/relationships/tags" Target="../tags/tag269.xml"/><Relationship Id="rId55" Type="http://schemas.openxmlformats.org/officeDocument/2006/relationships/tags" Target="../tags/tag268.xml"/><Relationship Id="rId54" Type="http://schemas.openxmlformats.org/officeDocument/2006/relationships/tags" Target="../tags/tag267.xml"/><Relationship Id="rId53" Type="http://schemas.openxmlformats.org/officeDocument/2006/relationships/tags" Target="../tags/tag266.xml"/><Relationship Id="rId52" Type="http://schemas.openxmlformats.org/officeDocument/2006/relationships/tags" Target="../tags/tag265.xml"/><Relationship Id="rId51" Type="http://schemas.openxmlformats.org/officeDocument/2006/relationships/tags" Target="../tags/tag264.xml"/><Relationship Id="rId50" Type="http://schemas.openxmlformats.org/officeDocument/2006/relationships/tags" Target="../tags/tag263.xml"/><Relationship Id="rId5" Type="http://schemas.openxmlformats.org/officeDocument/2006/relationships/tags" Target="../tags/tag219.xml"/><Relationship Id="rId49" Type="http://schemas.openxmlformats.org/officeDocument/2006/relationships/tags" Target="../tags/tag262.xml"/><Relationship Id="rId48" Type="http://schemas.openxmlformats.org/officeDocument/2006/relationships/tags" Target="../tags/tag261.xml"/><Relationship Id="rId47" Type="http://schemas.openxmlformats.org/officeDocument/2006/relationships/tags" Target="../tags/tag260.xml"/><Relationship Id="rId46" Type="http://schemas.openxmlformats.org/officeDocument/2006/relationships/tags" Target="../tags/tag259.xml"/><Relationship Id="rId45" Type="http://schemas.openxmlformats.org/officeDocument/2006/relationships/tags" Target="../tags/tag258.xml"/><Relationship Id="rId44" Type="http://schemas.openxmlformats.org/officeDocument/2006/relationships/tags" Target="../tags/tag257.xml"/><Relationship Id="rId43" Type="http://schemas.openxmlformats.org/officeDocument/2006/relationships/tags" Target="../tags/tag256.xml"/><Relationship Id="rId42" Type="http://schemas.openxmlformats.org/officeDocument/2006/relationships/tags" Target="../tags/tag255.xml"/><Relationship Id="rId41" Type="http://schemas.openxmlformats.org/officeDocument/2006/relationships/tags" Target="../tags/tag254.xml"/><Relationship Id="rId40" Type="http://schemas.openxmlformats.org/officeDocument/2006/relationships/tags" Target="../tags/tag253.xml"/><Relationship Id="rId4" Type="http://schemas.openxmlformats.org/officeDocument/2006/relationships/tags" Target="../tags/tag218.xml"/><Relationship Id="rId39" Type="http://schemas.openxmlformats.org/officeDocument/2006/relationships/tags" Target="../tags/tag252.xml"/><Relationship Id="rId38" Type="http://schemas.openxmlformats.org/officeDocument/2006/relationships/tags" Target="../tags/tag251.xml"/><Relationship Id="rId37" Type="http://schemas.openxmlformats.org/officeDocument/2006/relationships/tags" Target="../tags/tag250.xml"/><Relationship Id="rId36" Type="http://schemas.openxmlformats.org/officeDocument/2006/relationships/tags" Target="../tags/tag249.xml"/><Relationship Id="rId35" Type="http://schemas.openxmlformats.org/officeDocument/2006/relationships/tags" Target="../tags/tag248.xml"/><Relationship Id="rId34" Type="http://schemas.openxmlformats.org/officeDocument/2006/relationships/tags" Target="../tags/tag247.xml"/><Relationship Id="rId33" Type="http://schemas.openxmlformats.org/officeDocument/2006/relationships/tags" Target="../tags/tag246.xml"/><Relationship Id="rId32" Type="http://schemas.openxmlformats.org/officeDocument/2006/relationships/tags" Target="../tags/tag245.xml"/><Relationship Id="rId31" Type="http://schemas.openxmlformats.org/officeDocument/2006/relationships/tags" Target="../tags/tag244.xml"/><Relationship Id="rId30" Type="http://schemas.openxmlformats.org/officeDocument/2006/relationships/tags" Target="../tags/tag243.xml"/><Relationship Id="rId3" Type="http://schemas.openxmlformats.org/officeDocument/2006/relationships/tags" Target="../tags/tag217.xml"/><Relationship Id="rId29" Type="http://schemas.openxmlformats.org/officeDocument/2006/relationships/tags" Target="../tags/tag242.xml"/><Relationship Id="rId28" Type="http://schemas.openxmlformats.org/officeDocument/2006/relationships/tags" Target="../tags/tag241.xml"/><Relationship Id="rId27" Type="http://schemas.openxmlformats.org/officeDocument/2006/relationships/tags" Target="../tags/tag240.xml"/><Relationship Id="rId26" Type="http://schemas.openxmlformats.org/officeDocument/2006/relationships/tags" Target="../tags/tag239.xml"/><Relationship Id="rId25" Type="http://schemas.openxmlformats.org/officeDocument/2006/relationships/tags" Target="../tags/tag238.xml"/><Relationship Id="rId24" Type="http://schemas.openxmlformats.org/officeDocument/2006/relationships/tags" Target="../tags/tag237.xml"/><Relationship Id="rId23" Type="http://schemas.openxmlformats.org/officeDocument/2006/relationships/image" Target="../media/image5.jpeg"/><Relationship Id="rId22" Type="http://schemas.openxmlformats.org/officeDocument/2006/relationships/tags" Target="../tags/tag236.xml"/><Relationship Id="rId21" Type="http://schemas.openxmlformats.org/officeDocument/2006/relationships/tags" Target="../tags/tag235.xml"/><Relationship Id="rId20" Type="http://schemas.openxmlformats.org/officeDocument/2006/relationships/tags" Target="../tags/tag234.xml"/><Relationship Id="rId2" Type="http://schemas.openxmlformats.org/officeDocument/2006/relationships/tags" Target="../tags/tag216.xml"/><Relationship Id="rId19" Type="http://schemas.openxmlformats.org/officeDocument/2006/relationships/tags" Target="../tags/tag233.xml"/><Relationship Id="rId18" Type="http://schemas.openxmlformats.org/officeDocument/2006/relationships/tags" Target="../tags/tag232.xml"/><Relationship Id="rId17" Type="http://schemas.openxmlformats.org/officeDocument/2006/relationships/tags" Target="../tags/tag231.xml"/><Relationship Id="rId16" Type="http://schemas.openxmlformats.org/officeDocument/2006/relationships/tags" Target="../tags/tag230.xml"/><Relationship Id="rId15" Type="http://schemas.openxmlformats.org/officeDocument/2006/relationships/tags" Target="../tags/tag229.xml"/><Relationship Id="rId14" Type="http://schemas.openxmlformats.org/officeDocument/2006/relationships/tags" Target="../tags/tag228.xml"/><Relationship Id="rId13" Type="http://schemas.openxmlformats.org/officeDocument/2006/relationships/tags" Target="../tags/tag227.xml"/><Relationship Id="rId12" Type="http://schemas.openxmlformats.org/officeDocument/2006/relationships/tags" Target="../tags/tag226.xml"/><Relationship Id="rId11" Type="http://schemas.openxmlformats.org/officeDocument/2006/relationships/tags" Target="../tags/tag225.xml"/><Relationship Id="rId10" Type="http://schemas.openxmlformats.org/officeDocument/2006/relationships/tags" Target="../tags/tag224.xml"/><Relationship Id="rId1" Type="http://schemas.openxmlformats.org/officeDocument/2006/relationships/tags" Target="../tags/tag215.xml"/></Relationships>
</file>

<file path=ppt/slides/_rels/slide5.xml.rels><?xml version="1.0" encoding="UTF-8" standalone="yes"?>
<Relationships xmlns="http://schemas.openxmlformats.org/package/2006/relationships"><Relationship Id="rId9" Type="http://schemas.openxmlformats.org/officeDocument/2006/relationships/tags" Target="../tags/tag314.xml"/><Relationship Id="rId8" Type="http://schemas.openxmlformats.org/officeDocument/2006/relationships/image" Target="../media/image7.png"/><Relationship Id="rId7" Type="http://schemas.openxmlformats.org/officeDocument/2006/relationships/tags" Target="../tags/tag313.xml"/><Relationship Id="rId6" Type="http://schemas.openxmlformats.org/officeDocument/2006/relationships/tags" Target="../tags/tag312.xml"/><Relationship Id="rId5" Type="http://schemas.openxmlformats.org/officeDocument/2006/relationships/image" Target="../media/image6.png"/><Relationship Id="rId4" Type="http://schemas.openxmlformats.org/officeDocument/2006/relationships/tags" Target="../tags/tag311.xml"/><Relationship Id="rId3" Type="http://schemas.openxmlformats.org/officeDocument/2006/relationships/tags" Target="../tags/tag310.xml"/><Relationship Id="rId2" Type="http://schemas.openxmlformats.org/officeDocument/2006/relationships/tags" Target="../tags/tag309.xml"/><Relationship Id="rId12" Type="http://schemas.openxmlformats.org/officeDocument/2006/relationships/slideLayout" Target="../slideLayouts/slideLayout7.xml"/><Relationship Id="rId11" Type="http://schemas.openxmlformats.org/officeDocument/2006/relationships/tags" Target="../tags/tag316.xml"/><Relationship Id="rId10" Type="http://schemas.openxmlformats.org/officeDocument/2006/relationships/tags" Target="../tags/tag315.xml"/><Relationship Id="rId1" Type="http://schemas.openxmlformats.org/officeDocument/2006/relationships/tags" Target="../tags/tag308.xml"/></Relationships>
</file>

<file path=ppt/slides/_rels/slide6.xml.rels><?xml version="1.0" encoding="UTF-8" standalone="yes"?>
<Relationships xmlns="http://schemas.openxmlformats.org/package/2006/relationships"><Relationship Id="rId9" Type="http://schemas.openxmlformats.org/officeDocument/2006/relationships/image" Target="../media/image8.png"/><Relationship Id="rId8" Type="http://schemas.openxmlformats.org/officeDocument/2006/relationships/tags" Target="../tags/tag324.xml"/><Relationship Id="rId7" Type="http://schemas.openxmlformats.org/officeDocument/2006/relationships/tags" Target="../tags/tag323.xml"/><Relationship Id="rId6" Type="http://schemas.openxmlformats.org/officeDocument/2006/relationships/tags" Target="../tags/tag322.xml"/><Relationship Id="rId5" Type="http://schemas.openxmlformats.org/officeDocument/2006/relationships/tags" Target="../tags/tag321.xml"/><Relationship Id="rId4" Type="http://schemas.openxmlformats.org/officeDocument/2006/relationships/tags" Target="../tags/tag320.xml"/><Relationship Id="rId3" Type="http://schemas.openxmlformats.org/officeDocument/2006/relationships/tags" Target="../tags/tag319.xml"/><Relationship Id="rId2" Type="http://schemas.openxmlformats.org/officeDocument/2006/relationships/tags" Target="../tags/tag318.xml"/><Relationship Id="rId19" Type="http://schemas.openxmlformats.org/officeDocument/2006/relationships/slideLayout" Target="../slideLayouts/slideLayout7.xml"/><Relationship Id="rId18" Type="http://schemas.openxmlformats.org/officeDocument/2006/relationships/tags" Target="../tags/tag332.xml"/><Relationship Id="rId17" Type="http://schemas.openxmlformats.org/officeDocument/2006/relationships/tags" Target="../tags/tag331.xml"/><Relationship Id="rId16" Type="http://schemas.openxmlformats.org/officeDocument/2006/relationships/tags" Target="../tags/tag330.xml"/><Relationship Id="rId15" Type="http://schemas.openxmlformats.org/officeDocument/2006/relationships/tags" Target="../tags/tag329.xml"/><Relationship Id="rId14" Type="http://schemas.openxmlformats.org/officeDocument/2006/relationships/tags" Target="../tags/tag328.xml"/><Relationship Id="rId13" Type="http://schemas.openxmlformats.org/officeDocument/2006/relationships/tags" Target="../tags/tag327.xml"/><Relationship Id="rId12" Type="http://schemas.openxmlformats.org/officeDocument/2006/relationships/image" Target="../media/image9.png"/><Relationship Id="rId11" Type="http://schemas.openxmlformats.org/officeDocument/2006/relationships/tags" Target="../tags/tag326.xml"/><Relationship Id="rId10" Type="http://schemas.openxmlformats.org/officeDocument/2006/relationships/tags" Target="../tags/tag325.xml"/><Relationship Id="rId1" Type="http://schemas.openxmlformats.org/officeDocument/2006/relationships/tags" Target="../tags/tag31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334.xml"/><Relationship Id="rId1" Type="http://schemas.openxmlformats.org/officeDocument/2006/relationships/tags" Target="../tags/tag333.xml"/></Relationships>
</file>

<file path=ppt/slides/_rels/slide8.xml.rels><?xml version="1.0" encoding="UTF-8" standalone="yes"?>
<Relationships xmlns="http://schemas.openxmlformats.org/package/2006/relationships"><Relationship Id="rId9" Type="http://schemas.openxmlformats.org/officeDocument/2006/relationships/tags" Target="../tags/tag341.xml"/><Relationship Id="rId8" Type="http://schemas.openxmlformats.org/officeDocument/2006/relationships/image" Target="../media/image11.png"/><Relationship Id="rId7" Type="http://schemas.openxmlformats.org/officeDocument/2006/relationships/tags" Target="../tags/tag340.xml"/><Relationship Id="rId6" Type="http://schemas.openxmlformats.org/officeDocument/2006/relationships/tags" Target="../tags/tag339.xml"/><Relationship Id="rId5" Type="http://schemas.openxmlformats.org/officeDocument/2006/relationships/tags" Target="../tags/tag338.xml"/><Relationship Id="rId4" Type="http://schemas.openxmlformats.org/officeDocument/2006/relationships/image" Target="../media/image10.emf"/><Relationship Id="rId3" Type="http://schemas.openxmlformats.org/officeDocument/2006/relationships/tags" Target="../tags/tag337.xml"/><Relationship Id="rId2" Type="http://schemas.openxmlformats.org/officeDocument/2006/relationships/tags" Target="../tags/tag336.xml"/><Relationship Id="rId15" Type="http://schemas.openxmlformats.org/officeDocument/2006/relationships/slideLayout" Target="../slideLayouts/slideLayout7.xml"/><Relationship Id="rId14" Type="http://schemas.openxmlformats.org/officeDocument/2006/relationships/tags" Target="../tags/tag345.xml"/><Relationship Id="rId13" Type="http://schemas.openxmlformats.org/officeDocument/2006/relationships/tags" Target="../tags/tag344.xml"/><Relationship Id="rId12" Type="http://schemas.openxmlformats.org/officeDocument/2006/relationships/tags" Target="../tags/tag343.xml"/><Relationship Id="rId11" Type="http://schemas.openxmlformats.org/officeDocument/2006/relationships/image" Target="../media/image12.jpeg"/><Relationship Id="rId10" Type="http://schemas.openxmlformats.org/officeDocument/2006/relationships/tags" Target="../tags/tag342.xml"/><Relationship Id="rId1" Type="http://schemas.openxmlformats.org/officeDocument/2006/relationships/tags" Target="../tags/tag335.xml"/></Relationships>
</file>

<file path=ppt/slides/_rels/slide9.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openxmlformats.org/officeDocument/2006/relationships/tags" Target="../tags/tag352.xml"/><Relationship Id="rId7" Type="http://schemas.openxmlformats.org/officeDocument/2006/relationships/tags" Target="../tags/tag351.xml"/><Relationship Id="rId6" Type="http://schemas.openxmlformats.org/officeDocument/2006/relationships/tags" Target="../tags/tag350.xml"/><Relationship Id="rId5" Type="http://schemas.openxmlformats.org/officeDocument/2006/relationships/image" Target="../media/image13.jpeg"/><Relationship Id="rId4" Type="http://schemas.openxmlformats.org/officeDocument/2006/relationships/tags" Target="../tags/tag349.xml"/><Relationship Id="rId3" Type="http://schemas.openxmlformats.org/officeDocument/2006/relationships/tags" Target="../tags/tag348.xml"/><Relationship Id="rId2" Type="http://schemas.openxmlformats.org/officeDocument/2006/relationships/tags" Target="../tags/tag347.xml"/><Relationship Id="rId1" Type="http://schemas.openxmlformats.org/officeDocument/2006/relationships/tags" Target="../tags/tag346.xml"/></Relationships>
</file>

<file path=ppt/slides/slide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2" name="图片 1"/>
          <p:cNvPicPr>
            <a:picLocks noChangeAspect="1"/>
          </p:cNvPicPr>
          <p:nvPr>
            <p:custDataLst>
              <p:tags r:id="rId1"/>
            </p:custDataLst>
          </p:nvPr>
        </p:nvPicPr>
        <p:blipFill>
          <a:blip r:embed="rId2"/>
          <a:srcRect b="17584"/>
          <a:stretch>
            <a:fillRect/>
          </a:stretch>
        </p:blipFill>
        <p:spPr>
          <a:xfrm>
            <a:off x="0" y="0"/>
            <a:ext cx="12192000" cy="6858635"/>
          </a:xfrm>
          <a:prstGeom prst="rect">
            <a:avLst/>
          </a:prstGeom>
        </p:spPr>
      </p:pic>
      <p:sp>
        <p:nvSpPr>
          <p:cNvPr id="79" name="文本框 78"/>
          <p:cNvSpPr txBox="1"/>
          <p:nvPr>
            <p:custDataLst>
              <p:tags r:id="rId3"/>
            </p:custDataLst>
          </p:nvPr>
        </p:nvSpPr>
        <p:spPr>
          <a:xfrm>
            <a:off x="0" y="3044825"/>
            <a:ext cx="12192000" cy="829945"/>
          </a:xfrm>
          <a:prstGeom prst="rect">
            <a:avLst/>
          </a:prstGeom>
          <a:solidFill>
            <a:schemeClr val="bg1">
              <a:alpha val="45000"/>
            </a:schemeClr>
          </a:solidFill>
        </p:spPr>
        <p:txBody>
          <a:bodyPr wrap="square" rtlCol="0">
            <a:spAutoFit/>
          </a:bodyPr>
          <a:lstStyle/>
          <a:p>
            <a:pPr algn="ctr"/>
            <a:r>
              <a:rPr lang="en-US" altLang="zh-CN" sz="4800" b="1">
                <a:solidFill>
                  <a:srgbClr val="FF0000"/>
                </a:solidFill>
                <a:latin typeface="微软雅黑" panose="020B0503020204020204" pitchFamily="34" charset="-122"/>
                <a:ea typeface="微软雅黑" panose="020B0503020204020204" pitchFamily="34" charset="-122"/>
              </a:rPr>
              <a:t>3.2 </a:t>
            </a:r>
            <a:r>
              <a:rPr lang="en-US" sz="4800" b="1" spc="300">
                <a:solidFill>
                  <a:schemeClr val="tx1"/>
                </a:solidFill>
                <a:effectLst/>
                <a:uFillTx/>
                <a:latin typeface="微软雅黑" panose="020B0503020204020204" pitchFamily="34" charset="-122"/>
                <a:ea typeface="微软雅黑" panose="020B0503020204020204" pitchFamily="34" charset="-122"/>
                <a:cs typeface="+mj-cs"/>
                <a:sym typeface="+mn-ea"/>
              </a:rPr>
              <a:t>DNA</a:t>
            </a:r>
            <a:r>
              <a:rPr lang="zh-CN" altLang="en-US" sz="4800" b="1" spc="300">
                <a:solidFill>
                  <a:schemeClr val="tx1"/>
                </a:solidFill>
                <a:effectLst/>
                <a:uFillTx/>
                <a:latin typeface="微软雅黑" panose="020B0503020204020204" pitchFamily="34" charset="-122"/>
                <a:ea typeface="微软雅黑" panose="020B0503020204020204" pitchFamily="34" charset="-122"/>
                <a:cs typeface="+mj-cs"/>
                <a:sym typeface="+mn-ea"/>
              </a:rPr>
              <a:t>的结构</a:t>
            </a:r>
            <a:endParaRPr lang="zh-CN" altLang="en-US" sz="4800" b="1" spc="300">
              <a:solidFill>
                <a:schemeClr val="tx1"/>
              </a:solidFill>
              <a:effectLst/>
              <a:uFillTx/>
              <a:latin typeface="微软雅黑" panose="020B0503020204020204" pitchFamily="34" charset="-122"/>
              <a:ea typeface="微软雅黑" panose="020B0503020204020204" pitchFamily="34" charset="-122"/>
              <a:cs typeface="+mj-cs"/>
              <a:sym typeface="+mn-ea"/>
            </a:endParaRPr>
          </a:p>
        </p:txBody>
      </p:sp>
      <p:pic>
        <p:nvPicPr>
          <p:cNvPr id="7" name="图片 6"/>
          <p:cNvPicPr>
            <a:picLocks noChangeAspect="1"/>
          </p:cNvPicPr>
          <p:nvPr>
            <p:custDataLst>
              <p:tags r:id="rId4"/>
            </p:custDataLst>
          </p:nvPr>
        </p:nvPicPr>
        <p:blipFill>
          <a:blip r:embed="rId5"/>
          <a:stretch>
            <a:fillRect/>
          </a:stretch>
        </p:blipFill>
        <p:spPr>
          <a:xfrm>
            <a:off x="1439545" y="524510"/>
            <a:ext cx="1499235" cy="1520190"/>
          </a:xfrm>
          <a:prstGeom prst="ellipse">
            <a:avLst/>
          </a:prstGeom>
        </p:spPr>
      </p:pic>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62468" name="文本框 22"/>
          <p:cNvSpPr/>
          <p:nvPr>
            <p:custDataLst>
              <p:tags r:id="rId1"/>
            </p:custDataLst>
          </p:nvPr>
        </p:nvSpPr>
        <p:spPr>
          <a:xfrm>
            <a:off x="495300" y="174625"/>
            <a:ext cx="835025" cy="368300"/>
          </a:xfrm>
          <a:prstGeom prst="rect">
            <a:avLst/>
          </a:prstGeom>
          <a:noFill/>
          <a:ln w="9525">
            <a:noFill/>
          </a:ln>
        </p:spPr>
        <p:txBody>
          <a:bodyPr wrap="square" anchor="t" anchorCtr="0">
            <a:spAutoFit/>
          </a:bodyPr>
          <a:lstStyle/>
          <a:p>
            <a:pPr algn="dist"/>
            <a:r>
              <a:rPr lang="en-US" altLang="zh-CN" b="1">
                <a:solidFill>
                  <a:srgbClr val="FFFFFF"/>
                </a:solidFill>
              </a:rPr>
              <a:t>01</a:t>
            </a:r>
            <a:endParaRPr lang="zh-CN" altLang="en-US" b="1"/>
          </a:p>
        </p:txBody>
      </p:sp>
      <p:sp>
        <p:nvSpPr>
          <p:cNvPr id="62469" name="Text Box 2"/>
          <p:cNvSpPr/>
          <p:nvPr>
            <p:custDataLst>
              <p:tags r:id="rId2"/>
            </p:custDataLst>
          </p:nvPr>
        </p:nvSpPr>
        <p:spPr>
          <a:xfrm>
            <a:off x="355283" y="1347470"/>
            <a:ext cx="11480800" cy="521970"/>
          </a:xfrm>
          <a:prstGeom prst="rect">
            <a:avLst/>
          </a:prstGeom>
          <a:solidFill>
            <a:schemeClr val="bg1"/>
          </a:solidFill>
          <a:ln w="28575">
            <a:noFill/>
          </a:ln>
        </p:spPr>
        <p:txBody>
          <a:bodyPr wrap="square" anchor="t" anchorCtr="0">
            <a:spAutoFit/>
          </a:bodyPr>
          <a:lstStyle/>
          <a:p>
            <a:pPr fontAlgn="auto">
              <a:lnSpc>
                <a:spcPct val="100000"/>
              </a:lnSpc>
            </a:pPr>
            <a:r>
              <a:rPr lang="zh-CN" altLang="zh-CN" sz="2800" b="1">
                <a:latin typeface="微软雅黑" panose="020B0503020204020204" pitchFamily="34" charset="-122"/>
                <a:ea typeface="微软雅黑" panose="020B0503020204020204" pitchFamily="34" charset="-122"/>
              </a:rPr>
              <a:t>（</a:t>
            </a:r>
            <a:r>
              <a:rPr lang="en-US" altLang="zh-CN" sz="2800" b="1">
                <a:latin typeface="微软雅黑" panose="020B0503020204020204" pitchFamily="34" charset="-122"/>
                <a:ea typeface="微软雅黑" panose="020B0503020204020204" pitchFamily="34" charset="-122"/>
              </a:rPr>
              <a:t>4</a:t>
            </a:r>
            <a:r>
              <a:rPr lang="zh-CN" altLang="zh-CN" sz="2800" b="1">
                <a:latin typeface="微软雅黑" panose="020B0503020204020204" pitchFamily="34" charset="-122"/>
                <a:ea typeface="微软雅黑" panose="020B0503020204020204" pitchFamily="34" charset="-122"/>
              </a:rPr>
              <a:t>）据此，沃森和克里克构建出DNA</a:t>
            </a:r>
            <a:r>
              <a:rPr lang="zh-CN" altLang="zh-CN" sz="2800" b="1">
                <a:solidFill>
                  <a:srgbClr val="FF0000"/>
                </a:solidFill>
                <a:latin typeface="微软雅黑" panose="020B0503020204020204" pitchFamily="34" charset="-122"/>
                <a:ea typeface="微软雅黑" panose="020B0503020204020204" pitchFamily="34" charset="-122"/>
              </a:rPr>
              <a:t>双螺旋</a:t>
            </a:r>
            <a:r>
              <a:rPr lang="zh-CN" altLang="zh-CN" sz="2800" b="1">
                <a:latin typeface="微软雅黑" panose="020B0503020204020204" pitchFamily="34" charset="-122"/>
                <a:ea typeface="微软雅黑" panose="020B0503020204020204" pitchFamily="34" charset="-122"/>
              </a:rPr>
              <a:t>结构模型</a:t>
            </a:r>
            <a:r>
              <a:rPr lang="zh-CN" sz="2800" b="1">
                <a:latin typeface="微软雅黑" panose="020B0503020204020204" pitchFamily="34" charset="-122"/>
                <a:ea typeface="微软雅黑" panose="020B0503020204020204" pitchFamily="34" charset="-122"/>
              </a:rPr>
              <a:t>。</a:t>
            </a:r>
            <a:endParaRPr lang="zh-CN" sz="2800" b="1">
              <a:solidFill>
                <a:srgbClr val="FF0000"/>
              </a:solidFill>
              <a:latin typeface="微软雅黑" panose="020B0503020204020204" pitchFamily="34" charset="-122"/>
              <a:ea typeface="微软雅黑" panose="020B0503020204020204" pitchFamily="34" charset="-122"/>
            </a:endParaRPr>
          </a:p>
        </p:txBody>
      </p:sp>
      <p:sp>
        <p:nvSpPr>
          <p:cNvPr id="9" name="文本框 8"/>
          <p:cNvSpPr txBox="1"/>
          <p:nvPr>
            <p:custDataLst>
              <p:tags r:id="rId3"/>
            </p:custDataLst>
          </p:nvPr>
        </p:nvSpPr>
        <p:spPr>
          <a:xfrm>
            <a:off x="0" y="588010"/>
            <a:ext cx="2606675" cy="521970"/>
          </a:xfrm>
          <a:prstGeom prst="rect">
            <a:avLst/>
          </a:prstGeom>
          <a:solidFill>
            <a:srgbClr val="FFC000"/>
          </a:solidFill>
          <a:ln w="9525">
            <a:noFill/>
          </a:ln>
        </p:spPr>
        <p:txBody>
          <a:bodyPr wrap="square" anchor="t" anchorCtr="0">
            <a:spAutoFit/>
          </a:bodyPr>
          <a:lstStyle/>
          <a:p>
            <a:pPr fontAlgn="auto"/>
            <a:r>
              <a:rPr lang="en-US" altLang="zh-CN" sz="28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2.</a:t>
            </a:r>
            <a:r>
              <a:rPr lang="zh-CN" altLang="en-US" sz="28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建立过程：</a:t>
            </a:r>
            <a:endParaRPr lang="zh-CN" altLang="en-US" sz="28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4" name="文本框 3"/>
          <p:cNvSpPr txBox="1"/>
          <p:nvPr>
            <p:custDataLst>
              <p:tags r:id="rId4"/>
            </p:custDataLst>
          </p:nvPr>
        </p:nvSpPr>
        <p:spPr>
          <a:xfrm>
            <a:off x="0" y="0"/>
            <a:ext cx="6118860" cy="521970"/>
          </a:xfrm>
          <a:prstGeom prst="rect">
            <a:avLst/>
          </a:prstGeom>
          <a:solidFill>
            <a:srgbClr val="92D050"/>
          </a:solidFill>
        </p:spPr>
        <p:txBody>
          <a:bodyPr wrap="square" rtlCol="0" anchor="t">
            <a:spAutoFit/>
          </a:bodyPr>
          <a:lstStyle/>
          <a:p>
            <a:r>
              <a:rPr sz="2800" b="1" spc="150">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Arial" panose="020B0604020202020204" pitchFamily="34" charset="0"/>
              </a:rPr>
              <a:t>一</a:t>
            </a:r>
            <a:r>
              <a:rPr lang="en-US" altLang="zh-CN" sz="2800" b="1" spc="150">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Arial" panose="020B0604020202020204" pitchFamily="34" charset="0"/>
              </a:rPr>
              <a:t>.DNA</a:t>
            </a:r>
            <a:r>
              <a:rPr sz="2800" b="1" spc="150">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Arial" panose="020B0604020202020204" pitchFamily="34" charset="0"/>
              </a:rPr>
              <a:t>双螺旋结构模型的构建</a:t>
            </a:r>
            <a:endParaRPr lang="zh-CN" altLang="en-US" sz="2800" b="1"/>
          </a:p>
        </p:txBody>
      </p:sp>
      <p:grpSp>
        <p:nvGrpSpPr>
          <p:cNvPr id="34818" name="Group 4"/>
          <p:cNvGrpSpPr/>
          <p:nvPr/>
        </p:nvGrpSpPr>
        <p:grpSpPr>
          <a:xfrm>
            <a:off x="2767965" y="1958340"/>
            <a:ext cx="2009140" cy="4585335"/>
            <a:chOff x="0" y="0"/>
            <a:chExt cx="1476" cy="3360"/>
          </a:xfrm>
        </p:grpSpPr>
        <p:grpSp>
          <p:nvGrpSpPr>
            <p:cNvPr id="34819" name="Group 5"/>
            <p:cNvGrpSpPr/>
            <p:nvPr/>
          </p:nvGrpSpPr>
          <p:grpSpPr>
            <a:xfrm>
              <a:off x="0" y="0"/>
              <a:ext cx="1452" cy="855"/>
              <a:chOff x="0" y="0"/>
              <a:chExt cx="1452" cy="855"/>
            </a:xfrm>
          </p:grpSpPr>
          <p:sp>
            <p:nvSpPr>
              <p:cNvPr id="34820" name="AutoShape 6"/>
              <p:cNvSpPr/>
              <p:nvPr/>
            </p:nvSpPr>
            <p:spPr>
              <a:xfrm>
                <a:off x="331" y="225"/>
                <a:ext cx="406" cy="354"/>
              </a:xfrm>
              <a:prstGeom prst="pentagon">
                <a:avLst/>
              </a:prstGeom>
              <a:solidFill>
                <a:srgbClr val="FF0000"/>
              </a:solidFill>
              <a:ln w="12700" cap="flat" cmpd="sng">
                <a:solidFill>
                  <a:srgbClr val="FF0000"/>
                </a:solidFill>
                <a:prstDash val="solid"/>
                <a:miter/>
                <a:headEnd type="none" w="med" len="med"/>
                <a:tailEnd type="none" w="med" len="med"/>
              </a:ln>
            </p:spPr>
            <p:txBody>
              <a:bodyPr wrap="none" anchor="ctr" anchorCtr="0"/>
              <a:p>
                <a:pPr algn="ctr" eaLnBrk="0" hangingPunct="0"/>
                <a:endParaRPr lang="zh-CN" altLang="en-US" b="1" dirty="0">
                  <a:solidFill>
                    <a:srgbClr val="FFFF00"/>
                  </a:solidFill>
                  <a:latin typeface="Times New Roman" panose="02020603050405020304" pitchFamily="18" charset="0"/>
                  <a:ea typeface="宋体" panose="02010600030101010101" pitchFamily="2" charset="-122"/>
                </a:endParaRPr>
              </a:p>
            </p:txBody>
          </p:sp>
          <p:sp>
            <p:nvSpPr>
              <p:cNvPr id="34821" name="Rectangle 7"/>
              <p:cNvSpPr/>
              <p:nvPr/>
            </p:nvSpPr>
            <p:spPr>
              <a:xfrm>
                <a:off x="1085" y="295"/>
                <a:ext cx="367" cy="226"/>
              </a:xfrm>
              <a:prstGeom prst="rect">
                <a:avLst/>
              </a:prstGeom>
              <a:solidFill>
                <a:srgbClr val="0000FF"/>
              </a:solidFill>
              <a:ln w="12700" cap="flat" cmpd="sng">
                <a:solidFill>
                  <a:srgbClr val="0000FF"/>
                </a:solidFill>
                <a:prstDash val="solid"/>
                <a:miter/>
                <a:headEnd type="none" w="med" len="med"/>
                <a:tailEnd type="none" w="med" len="med"/>
              </a:ln>
            </p:spPr>
            <p:txBody>
              <a:bodyPr wrap="none" anchor="ctr" anchorCtr="0"/>
              <a:p>
                <a:pPr algn="ctr" eaLnBrk="0" hangingPunct="0"/>
                <a:endParaRPr lang="zh-CN" altLang="en-US" sz="2000" b="1" dirty="0">
                  <a:latin typeface="Times New Roman" panose="02020603050405020304" pitchFamily="18" charset="0"/>
                  <a:ea typeface="宋体" panose="02010600030101010101" pitchFamily="2" charset="-122"/>
                </a:endParaRPr>
              </a:p>
            </p:txBody>
          </p:sp>
          <p:sp>
            <p:nvSpPr>
              <p:cNvPr id="34822" name="Oval 8"/>
              <p:cNvSpPr/>
              <p:nvPr/>
            </p:nvSpPr>
            <p:spPr>
              <a:xfrm>
                <a:off x="0" y="0"/>
                <a:ext cx="156" cy="151"/>
              </a:xfrm>
              <a:prstGeom prst="ellipse">
                <a:avLst/>
              </a:prstGeom>
              <a:solidFill>
                <a:srgbClr val="00CC00"/>
              </a:solidFill>
              <a:ln w="12700" cap="flat" cmpd="sng">
                <a:solidFill>
                  <a:srgbClr val="00CC00"/>
                </a:solidFill>
                <a:prstDash val="solid"/>
                <a:round/>
                <a:headEnd type="none" w="med" len="med"/>
                <a:tailEnd type="none" w="med" len="med"/>
              </a:ln>
            </p:spPr>
            <p:txBody>
              <a:bodyPr wrap="none" anchor="ctr" anchorCtr="0"/>
              <a:p>
                <a:pPr algn="ctr" eaLnBrk="0" hangingPunct="0"/>
                <a:r>
                  <a:rPr lang="en-US" altLang="zh-CN" sz="2400" b="1" dirty="0">
                    <a:solidFill>
                      <a:srgbClr val="000000"/>
                    </a:solidFill>
                    <a:latin typeface="Times New Roman" panose="02020603050405020304" pitchFamily="18" charset="0"/>
                    <a:ea typeface="宋体" panose="02010600030101010101" pitchFamily="2" charset="-122"/>
                  </a:rPr>
                  <a:t>P</a:t>
                </a:r>
                <a:endParaRPr lang="en-US" altLang="zh-CN" sz="2400" b="1" dirty="0">
                  <a:solidFill>
                    <a:srgbClr val="000000"/>
                  </a:solidFill>
                  <a:latin typeface="Times New Roman" panose="02020603050405020304" pitchFamily="18" charset="0"/>
                  <a:ea typeface="宋体" panose="02010600030101010101" pitchFamily="2" charset="-122"/>
                </a:endParaRPr>
              </a:p>
            </p:txBody>
          </p:sp>
          <p:sp>
            <p:nvSpPr>
              <p:cNvPr id="34823" name="Line 9"/>
              <p:cNvSpPr/>
              <p:nvPr/>
            </p:nvSpPr>
            <p:spPr>
              <a:xfrm flipV="1">
                <a:off x="735" y="367"/>
                <a:ext cx="350" cy="0"/>
              </a:xfrm>
              <a:prstGeom prst="line">
                <a:avLst/>
              </a:prstGeom>
              <a:ln w="28575" cap="flat" cmpd="sng">
                <a:solidFill>
                  <a:schemeClr val="tx1"/>
                </a:solidFill>
                <a:prstDash val="solid"/>
                <a:round/>
                <a:headEnd type="none" w="med" len="med"/>
                <a:tailEnd type="none" w="med" len="med"/>
              </a:ln>
            </p:spPr>
          </p:sp>
          <p:sp>
            <p:nvSpPr>
              <p:cNvPr id="34824" name="Text Box 10"/>
              <p:cNvSpPr txBox="1"/>
              <p:nvPr/>
            </p:nvSpPr>
            <p:spPr>
              <a:xfrm>
                <a:off x="193" y="286"/>
                <a:ext cx="189" cy="270"/>
              </a:xfrm>
              <a:prstGeom prst="rect">
                <a:avLst/>
              </a:prstGeom>
              <a:noFill/>
              <a:ln w="9525">
                <a:noFill/>
              </a:ln>
            </p:spPr>
            <p:txBody>
              <a:bodyPr wrap="square" anchor="t" anchorCtr="0">
                <a:spAutoFit/>
              </a:bodyPr>
              <a:p>
                <a:r>
                  <a:rPr lang="en-US" altLang="zh-CN" b="1" dirty="0">
                    <a:solidFill>
                      <a:srgbClr val="000000"/>
                    </a:solidFill>
                    <a:latin typeface="黑体" panose="02010609060101010101" pitchFamily="49" charset="-122"/>
                    <a:ea typeface="黑体" panose="02010609060101010101" pitchFamily="49" charset="-122"/>
                  </a:rPr>
                  <a:t>4</a:t>
                </a:r>
                <a:endParaRPr lang="en-US" altLang="zh-CN" b="1" dirty="0">
                  <a:solidFill>
                    <a:srgbClr val="000000"/>
                  </a:solidFill>
                  <a:latin typeface="黑体" panose="02010609060101010101" pitchFamily="49" charset="-122"/>
                  <a:ea typeface="黑体" panose="02010609060101010101" pitchFamily="49" charset="-122"/>
                </a:endParaRPr>
              </a:p>
            </p:txBody>
          </p:sp>
          <p:sp>
            <p:nvSpPr>
              <p:cNvPr id="34825" name="Text Box 11"/>
              <p:cNvSpPr txBox="1"/>
              <p:nvPr/>
            </p:nvSpPr>
            <p:spPr>
              <a:xfrm>
                <a:off x="660" y="304"/>
                <a:ext cx="189" cy="270"/>
              </a:xfrm>
              <a:prstGeom prst="rect">
                <a:avLst/>
              </a:prstGeom>
              <a:noFill/>
              <a:ln w="9525">
                <a:noFill/>
              </a:ln>
            </p:spPr>
            <p:txBody>
              <a:bodyPr wrap="square" anchor="t" anchorCtr="0">
                <a:spAutoFit/>
              </a:bodyPr>
              <a:p>
                <a:r>
                  <a:rPr lang="en-US" altLang="zh-CN" b="1" dirty="0">
                    <a:solidFill>
                      <a:srgbClr val="000000"/>
                    </a:solidFill>
                    <a:latin typeface="黑体" panose="02010609060101010101" pitchFamily="49" charset="-122"/>
                    <a:ea typeface="黑体" panose="02010609060101010101" pitchFamily="49" charset="-122"/>
                  </a:rPr>
                  <a:t>1</a:t>
                </a:r>
                <a:endParaRPr lang="en-US" altLang="zh-CN" b="1" dirty="0">
                  <a:solidFill>
                    <a:srgbClr val="000000"/>
                  </a:solidFill>
                  <a:latin typeface="黑体" panose="02010609060101010101" pitchFamily="49" charset="-122"/>
                  <a:ea typeface="黑体" panose="02010609060101010101" pitchFamily="49" charset="-122"/>
                </a:endParaRPr>
              </a:p>
            </p:txBody>
          </p:sp>
          <p:sp>
            <p:nvSpPr>
              <p:cNvPr id="34826" name="Text Box 12"/>
              <p:cNvSpPr txBox="1"/>
              <p:nvPr/>
            </p:nvSpPr>
            <p:spPr>
              <a:xfrm>
                <a:off x="300" y="526"/>
                <a:ext cx="189" cy="270"/>
              </a:xfrm>
              <a:prstGeom prst="rect">
                <a:avLst/>
              </a:prstGeom>
              <a:noFill/>
              <a:ln w="9525">
                <a:noFill/>
              </a:ln>
            </p:spPr>
            <p:txBody>
              <a:bodyPr wrap="square" anchor="t" anchorCtr="0">
                <a:spAutoFit/>
              </a:bodyPr>
              <a:p>
                <a:r>
                  <a:rPr lang="en-US" altLang="zh-CN" b="1" dirty="0">
                    <a:solidFill>
                      <a:srgbClr val="000000"/>
                    </a:solidFill>
                    <a:latin typeface="黑体" panose="02010609060101010101" pitchFamily="49" charset="-122"/>
                    <a:ea typeface="黑体" panose="02010609060101010101" pitchFamily="49" charset="-122"/>
                  </a:rPr>
                  <a:t>3</a:t>
                </a:r>
                <a:endParaRPr lang="en-US" altLang="zh-CN" b="1" dirty="0">
                  <a:solidFill>
                    <a:srgbClr val="000000"/>
                  </a:solidFill>
                  <a:latin typeface="黑体" panose="02010609060101010101" pitchFamily="49" charset="-122"/>
                  <a:ea typeface="黑体" panose="02010609060101010101" pitchFamily="49" charset="-122"/>
                </a:endParaRPr>
              </a:p>
            </p:txBody>
          </p:sp>
          <p:sp>
            <p:nvSpPr>
              <p:cNvPr id="34827" name="Text Box 13"/>
              <p:cNvSpPr txBox="1"/>
              <p:nvPr/>
            </p:nvSpPr>
            <p:spPr>
              <a:xfrm>
                <a:off x="252" y="50"/>
                <a:ext cx="189" cy="270"/>
              </a:xfrm>
              <a:prstGeom prst="rect">
                <a:avLst/>
              </a:prstGeom>
              <a:noFill/>
              <a:ln w="9525">
                <a:noFill/>
              </a:ln>
            </p:spPr>
            <p:txBody>
              <a:bodyPr wrap="square" anchor="t" anchorCtr="0">
                <a:spAutoFit/>
              </a:bodyPr>
              <a:p>
                <a:r>
                  <a:rPr lang="en-US" altLang="zh-CN" b="1" dirty="0">
                    <a:solidFill>
                      <a:srgbClr val="000000"/>
                    </a:solidFill>
                    <a:latin typeface="黑体" panose="02010609060101010101" pitchFamily="49" charset="-122"/>
                    <a:ea typeface="黑体" panose="02010609060101010101" pitchFamily="49" charset="-122"/>
                  </a:rPr>
                  <a:t>5</a:t>
                </a:r>
                <a:endParaRPr lang="en-US" altLang="zh-CN" b="1" dirty="0">
                  <a:solidFill>
                    <a:srgbClr val="000000"/>
                  </a:solidFill>
                  <a:latin typeface="黑体" panose="02010609060101010101" pitchFamily="49" charset="-122"/>
                  <a:ea typeface="黑体" panose="02010609060101010101" pitchFamily="49" charset="-122"/>
                </a:endParaRPr>
              </a:p>
            </p:txBody>
          </p:sp>
          <p:sp>
            <p:nvSpPr>
              <p:cNvPr id="34828" name="Text Box 14"/>
              <p:cNvSpPr txBox="1"/>
              <p:nvPr/>
            </p:nvSpPr>
            <p:spPr>
              <a:xfrm>
                <a:off x="540" y="585"/>
                <a:ext cx="189" cy="270"/>
              </a:xfrm>
              <a:prstGeom prst="rect">
                <a:avLst/>
              </a:prstGeom>
              <a:noFill/>
              <a:ln w="9525">
                <a:noFill/>
              </a:ln>
            </p:spPr>
            <p:txBody>
              <a:bodyPr wrap="square" anchor="t" anchorCtr="0">
                <a:spAutoFit/>
              </a:bodyPr>
              <a:p>
                <a:r>
                  <a:rPr lang="en-US" altLang="zh-CN" b="1" dirty="0">
                    <a:solidFill>
                      <a:srgbClr val="000000"/>
                    </a:solidFill>
                    <a:latin typeface="黑体" panose="02010609060101010101" pitchFamily="49" charset="-122"/>
                    <a:ea typeface="黑体" panose="02010609060101010101" pitchFamily="49" charset="-122"/>
                  </a:rPr>
                  <a:t>2</a:t>
                </a:r>
                <a:endParaRPr lang="en-US" altLang="zh-CN" b="1" dirty="0">
                  <a:solidFill>
                    <a:srgbClr val="000000"/>
                  </a:solidFill>
                  <a:latin typeface="黑体" panose="02010609060101010101" pitchFamily="49" charset="-122"/>
                  <a:ea typeface="黑体" panose="02010609060101010101" pitchFamily="49" charset="-122"/>
                </a:endParaRPr>
              </a:p>
            </p:txBody>
          </p:sp>
          <p:sp>
            <p:nvSpPr>
              <p:cNvPr id="34829" name="Line 15"/>
              <p:cNvSpPr/>
              <p:nvPr/>
            </p:nvSpPr>
            <p:spPr>
              <a:xfrm flipV="1">
                <a:off x="331" y="225"/>
                <a:ext cx="0" cy="142"/>
              </a:xfrm>
              <a:prstGeom prst="line">
                <a:avLst/>
              </a:prstGeom>
              <a:ln w="28575" cap="flat" cmpd="sng">
                <a:solidFill>
                  <a:schemeClr val="tx1"/>
                </a:solidFill>
                <a:prstDash val="solid"/>
                <a:round/>
                <a:headEnd type="none" w="med" len="med"/>
                <a:tailEnd type="none" w="med" len="med"/>
              </a:ln>
            </p:spPr>
          </p:sp>
          <p:sp>
            <p:nvSpPr>
              <p:cNvPr id="34830" name="Line 16"/>
              <p:cNvSpPr/>
              <p:nvPr/>
            </p:nvSpPr>
            <p:spPr>
              <a:xfrm flipH="1" flipV="1">
                <a:off x="111" y="120"/>
                <a:ext cx="220" cy="105"/>
              </a:xfrm>
              <a:prstGeom prst="line">
                <a:avLst/>
              </a:prstGeom>
              <a:ln w="28575" cap="flat" cmpd="sng">
                <a:solidFill>
                  <a:schemeClr val="tx1"/>
                </a:solidFill>
                <a:prstDash val="solid"/>
                <a:round/>
                <a:headEnd type="none" w="med" len="med"/>
                <a:tailEnd type="none" w="med" len="med"/>
              </a:ln>
            </p:spPr>
          </p:sp>
        </p:grpSp>
        <p:grpSp>
          <p:nvGrpSpPr>
            <p:cNvPr id="34832" name="Group 18"/>
            <p:cNvGrpSpPr/>
            <p:nvPr/>
          </p:nvGrpSpPr>
          <p:grpSpPr>
            <a:xfrm>
              <a:off x="16" y="864"/>
              <a:ext cx="1452" cy="855"/>
              <a:chOff x="0" y="0"/>
              <a:chExt cx="1452" cy="855"/>
            </a:xfrm>
          </p:grpSpPr>
          <p:sp>
            <p:nvSpPr>
              <p:cNvPr id="34833" name="AutoShape 19"/>
              <p:cNvSpPr/>
              <p:nvPr/>
            </p:nvSpPr>
            <p:spPr>
              <a:xfrm>
                <a:off x="331" y="225"/>
                <a:ext cx="406" cy="354"/>
              </a:xfrm>
              <a:prstGeom prst="pentagon">
                <a:avLst/>
              </a:prstGeom>
              <a:solidFill>
                <a:srgbClr val="FF0000"/>
              </a:solidFill>
              <a:ln w="12700" cap="flat" cmpd="sng">
                <a:solidFill>
                  <a:srgbClr val="FF0000"/>
                </a:solidFill>
                <a:prstDash val="solid"/>
                <a:miter/>
                <a:headEnd type="none" w="med" len="med"/>
                <a:tailEnd type="none" w="med" len="med"/>
              </a:ln>
            </p:spPr>
            <p:txBody>
              <a:bodyPr wrap="none" anchor="ctr" anchorCtr="0"/>
              <a:p>
                <a:pPr algn="ctr" eaLnBrk="0" hangingPunct="0"/>
                <a:endParaRPr lang="zh-CN" altLang="en-US" b="1" dirty="0">
                  <a:solidFill>
                    <a:srgbClr val="FFFF00"/>
                  </a:solidFill>
                  <a:latin typeface="Times New Roman" panose="02020603050405020304" pitchFamily="18" charset="0"/>
                  <a:ea typeface="宋体" panose="02010600030101010101" pitchFamily="2" charset="-122"/>
                </a:endParaRPr>
              </a:p>
            </p:txBody>
          </p:sp>
          <p:sp>
            <p:nvSpPr>
              <p:cNvPr id="34834" name="Rectangle 20"/>
              <p:cNvSpPr/>
              <p:nvPr/>
            </p:nvSpPr>
            <p:spPr>
              <a:xfrm>
                <a:off x="1085" y="295"/>
                <a:ext cx="367" cy="226"/>
              </a:xfrm>
              <a:prstGeom prst="rect">
                <a:avLst/>
              </a:prstGeom>
              <a:solidFill>
                <a:srgbClr val="0000FF"/>
              </a:solidFill>
              <a:ln w="12700" cap="flat" cmpd="sng">
                <a:solidFill>
                  <a:srgbClr val="0000FF"/>
                </a:solidFill>
                <a:prstDash val="solid"/>
                <a:miter/>
                <a:headEnd type="none" w="med" len="med"/>
                <a:tailEnd type="none" w="med" len="med"/>
              </a:ln>
            </p:spPr>
            <p:txBody>
              <a:bodyPr wrap="none" anchor="ctr" anchorCtr="0"/>
              <a:p>
                <a:pPr algn="ctr" eaLnBrk="0" hangingPunct="0"/>
                <a:endParaRPr lang="zh-CN" altLang="en-US" sz="2000" b="1" dirty="0">
                  <a:latin typeface="Times New Roman" panose="02020603050405020304" pitchFamily="18" charset="0"/>
                  <a:ea typeface="宋体" panose="02010600030101010101" pitchFamily="2" charset="-122"/>
                </a:endParaRPr>
              </a:p>
            </p:txBody>
          </p:sp>
          <p:sp>
            <p:nvSpPr>
              <p:cNvPr id="34835" name="Oval 21"/>
              <p:cNvSpPr/>
              <p:nvPr/>
            </p:nvSpPr>
            <p:spPr>
              <a:xfrm>
                <a:off x="0" y="0"/>
                <a:ext cx="156" cy="151"/>
              </a:xfrm>
              <a:prstGeom prst="ellipse">
                <a:avLst/>
              </a:prstGeom>
              <a:solidFill>
                <a:srgbClr val="00CC00"/>
              </a:solidFill>
              <a:ln w="12700" cap="flat" cmpd="sng">
                <a:solidFill>
                  <a:srgbClr val="00CC00"/>
                </a:solidFill>
                <a:prstDash val="solid"/>
                <a:round/>
                <a:headEnd type="none" w="med" len="med"/>
                <a:tailEnd type="none" w="med" len="med"/>
              </a:ln>
            </p:spPr>
            <p:txBody>
              <a:bodyPr wrap="none" anchor="ctr" anchorCtr="0"/>
              <a:p>
                <a:pPr algn="ctr" eaLnBrk="0" hangingPunct="0"/>
                <a:r>
                  <a:rPr lang="en-US" altLang="zh-CN" sz="2400" b="1" dirty="0">
                    <a:solidFill>
                      <a:srgbClr val="000000"/>
                    </a:solidFill>
                    <a:latin typeface="Times New Roman" panose="02020603050405020304" pitchFamily="18" charset="0"/>
                    <a:ea typeface="宋体" panose="02010600030101010101" pitchFamily="2" charset="-122"/>
                  </a:rPr>
                  <a:t>P</a:t>
                </a:r>
                <a:endParaRPr lang="en-US" altLang="zh-CN" sz="2400" b="1" dirty="0">
                  <a:solidFill>
                    <a:srgbClr val="000000"/>
                  </a:solidFill>
                  <a:latin typeface="Times New Roman" panose="02020603050405020304" pitchFamily="18" charset="0"/>
                  <a:ea typeface="宋体" panose="02010600030101010101" pitchFamily="2" charset="-122"/>
                </a:endParaRPr>
              </a:p>
            </p:txBody>
          </p:sp>
          <p:sp>
            <p:nvSpPr>
              <p:cNvPr id="34836" name="Line 22"/>
              <p:cNvSpPr/>
              <p:nvPr/>
            </p:nvSpPr>
            <p:spPr>
              <a:xfrm flipV="1">
                <a:off x="735" y="367"/>
                <a:ext cx="350" cy="0"/>
              </a:xfrm>
              <a:prstGeom prst="line">
                <a:avLst/>
              </a:prstGeom>
              <a:ln w="28575" cap="flat" cmpd="sng">
                <a:solidFill>
                  <a:schemeClr val="tx1"/>
                </a:solidFill>
                <a:prstDash val="solid"/>
                <a:round/>
                <a:headEnd type="none" w="med" len="med"/>
                <a:tailEnd type="none" w="med" len="med"/>
              </a:ln>
            </p:spPr>
          </p:sp>
          <p:sp>
            <p:nvSpPr>
              <p:cNvPr id="34837" name="Text Box 23"/>
              <p:cNvSpPr txBox="1"/>
              <p:nvPr/>
            </p:nvSpPr>
            <p:spPr>
              <a:xfrm>
                <a:off x="193" y="286"/>
                <a:ext cx="189" cy="270"/>
              </a:xfrm>
              <a:prstGeom prst="rect">
                <a:avLst/>
              </a:prstGeom>
              <a:noFill/>
              <a:ln w="9525">
                <a:noFill/>
              </a:ln>
            </p:spPr>
            <p:txBody>
              <a:bodyPr wrap="square" anchor="t" anchorCtr="0">
                <a:spAutoFit/>
              </a:bodyPr>
              <a:p>
                <a:r>
                  <a:rPr lang="en-US" altLang="zh-CN" b="1" dirty="0">
                    <a:solidFill>
                      <a:srgbClr val="000000"/>
                    </a:solidFill>
                    <a:latin typeface="黑体" panose="02010609060101010101" pitchFamily="49" charset="-122"/>
                    <a:ea typeface="黑体" panose="02010609060101010101" pitchFamily="49" charset="-122"/>
                  </a:rPr>
                  <a:t>4</a:t>
                </a:r>
                <a:endParaRPr lang="en-US" altLang="zh-CN" b="1" dirty="0">
                  <a:solidFill>
                    <a:srgbClr val="000000"/>
                  </a:solidFill>
                  <a:latin typeface="黑体" panose="02010609060101010101" pitchFamily="49" charset="-122"/>
                  <a:ea typeface="黑体" panose="02010609060101010101" pitchFamily="49" charset="-122"/>
                </a:endParaRPr>
              </a:p>
            </p:txBody>
          </p:sp>
          <p:sp>
            <p:nvSpPr>
              <p:cNvPr id="34838" name="Text Box 24"/>
              <p:cNvSpPr txBox="1"/>
              <p:nvPr/>
            </p:nvSpPr>
            <p:spPr>
              <a:xfrm>
                <a:off x="660" y="304"/>
                <a:ext cx="189" cy="270"/>
              </a:xfrm>
              <a:prstGeom prst="rect">
                <a:avLst/>
              </a:prstGeom>
              <a:noFill/>
              <a:ln w="9525">
                <a:noFill/>
              </a:ln>
            </p:spPr>
            <p:txBody>
              <a:bodyPr wrap="square" anchor="t" anchorCtr="0">
                <a:spAutoFit/>
              </a:bodyPr>
              <a:p>
                <a:r>
                  <a:rPr lang="en-US" altLang="zh-CN" b="1" dirty="0">
                    <a:solidFill>
                      <a:srgbClr val="000000"/>
                    </a:solidFill>
                    <a:latin typeface="黑体" panose="02010609060101010101" pitchFamily="49" charset="-122"/>
                    <a:ea typeface="黑体" panose="02010609060101010101" pitchFamily="49" charset="-122"/>
                  </a:rPr>
                  <a:t>1</a:t>
                </a:r>
                <a:endParaRPr lang="en-US" altLang="zh-CN" b="1" dirty="0">
                  <a:solidFill>
                    <a:srgbClr val="000000"/>
                  </a:solidFill>
                  <a:latin typeface="黑体" panose="02010609060101010101" pitchFamily="49" charset="-122"/>
                  <a:ea typeface="黑体" panose="02010609060101010101" pitchFamily="49" charset="-122"/>
                </a:endParaRPr>
              </a:p>
            </p:txBody>
          </p:sp>
          <p:sp>
            <p:nvSpPr>
              <p:cNvPr id="34839" name="Text Box 25"/>
              <p:cNvSpPr txBox="1"/>
              <p:nvPr/>
            </p:nvSpPr>
            <p:spPr>
              <a:xfrm>
                <a:off x="300" y="526"/>
                <a:ext cx="189" cy="270"/>
              </a:xfrm>
              <a:prstGeom prst="rect">
                <a:avLst/>
              </a:prstGeom>
              <a:noFill/>
              <a:ln w="9525">
                <a:noFill/>
              </a:ln>
            </p:spPr>
            <p:txBody>
              <a:bodyPr wrap="square" anchor="t" anchorCtr="0">
                <a:spAutoFit/>
              </a:bodyPr>
              <a:p>
                <a:r>
                  <a:rPr lang="en-US" altLang="zh-CN" b="1" dirty="0">
                    <a:solidFill>
                      <a:srgbClr val="000000"/>
                    </a:solidFill>
                    <a:latin typeface="黑体" panose="02010609060101010101" pitchFamily="49" charset="-122"/>
                    <a:ea typeface="黑体" panose="02010609060101010101" pitchFamily="49" charset="-122"/>
                  </a:rPr>
                  <a:t>3</a:t>
                </a:r>
                <a:endParaRPr lang="en-US" altLang="zh-CN" b="1" dirty="0">
                  <a:solidFill>
                    <a:srgbClr val="000000"/>
                  </a:solidFill>
                  <a:latin typeface="黑体" panose="02010609060101010101" pitchFamily="49" charset="-122"/>
                  <a:ea typeface="黑体" panose="02010609060101010101" pitchFamily="49" charset="-122"/>
                </a:endParaRPr>
              </a:p>
            </p:txBody>
          </p:sp>
          <p:sp>
            <p:nvSpPr>
              <p:cNvPr id="34840" name="Text Box 26"/>
              <p:cNvSpPr txBox="1"/>
              <p:nvPr/>
            </p:nvSpPr>
            <p:spPr>
              <a:xfrm>
                <a:off x="252" y="50"/>
                <a:ext cx="189" cy="270"/>
              </a:xfrm>
              <a:prstGeom prst="rect">
                <a:avLst/>
              </a:prstGeom>
              <a:noFill/>
              <a:ln w="9525">
                <a:noFill/>
              </a:ln>
            </p:spPr>
            <p:txBody>
              <a:bodyPr wrap="square" anchor="t" anchorCtr="0">
                <a:spAutoFit/>
              </a:bodyPr>
              <a:p>
                <a:r>
                  <a:rPr lang="en-US" altLang="zh-CN" b="1" dirty="0">
                    <a:solidFill>
                      <a:srgbClr val="000000"/>
                    </a:solidFill>
                    <a:latin typeface="黑体" panose="02010609060101010101" pitchFamily="49" charset="-122"/>
                    <a:ea typeface="黑体" panose="02010609060101010101" pitchFamily="49" charset="-122"/>
                  </a:rPr>
                  <a:t>5</a:t>
                </a:r>
                <a:endParaRPr lang="en-US" altLang="zh-CN" b="1" dirty="0">
                  <a:solidFill>
                    <a:srgbClr val="000000"/>
                  </a:solidFill>
                  <a:latin typeface="黑体" panose="02010609060101010101" pitchFamily="49" charset="-122"/>
                  <a:ea typeface="黑体" panose="02010609060101010101" pitchFamily="49" charset="-122"/>
                </a:endParaRPr>
              </a:p>
            </p:txBody>
          </p:sp>
          <p:sp>
            <p:nvSpPr>
              <p:cNvPr id="34841" name="Text Box 27"/>
              <p:cNvSpPr txBox="1"/>
              <p:nvPr/>
            </p:nvSpPr>
            <p:spPr>
              <a:xfrm>
                <a:off x="540" y="585"/>
                <a:ext cx="189" cy="270"/>
              </a:xfrm>
              <a:prstGeom prst="rect">
                <a:avLst/>
              </a:prstGeom>
              <a:noFill/>
              <a:ln w="9525">
                <a:noFill/>
              </a:ln>
            </p:spPr>
            <p:txBody>
              <a:bodyPr wrap="square" anchor="t" anchorCtr="0">
                <a:spAutoFit/>
              </a:bodyPr>
              <a:p>
                <a:r>
                  <a:rPr lang="en-US" altLang="zh-CN" b="1" dirty="0">
                    <a:solidFill>
                      <a:srgbClr val="000000"/>
                    </a:solidFill>
                    <a:latin typeface="黑体" panose="02010609060101010101" pitchFamily="49" charset="-122"/>
                    <a:ea typeface="黑体" panose="02010609060101010101" pitchFamily="49" charset="-122"/>
                  </a:rPr>
                  <a:t>2</a:t>
                </a:r>
                <a:endParaRPr lang="en-US" altLang="zh-CN" b="1" dirty="0">
                  <a:solidFill>
                    <a:srgbClr val="000000"/>
                  </a:solidFill>
                  <a:latin typeface="黑体" panose="02010609060101010101" pitchFamily="49" charset="-122"/>
                  <a:ea typeface="黑体" panose="02010609060101010101" pitchFamily="49" charset="-122"/>
                </a:endParaRPr>
              </a:p>
            </p:txBody>
          </p:sp>
          <p:sp>
            <p:nvSpPr>
              <p:cNvPr id="34842" name="Line 28"/>
              <p:cNvSpPr/>
              <p:nvPr/>
            </p:nvSpPr>
            <p:spPr>
              <a:xfrm flipV="1">
                <a:off x="331" y="225"/>
                <a:ext cx="0" cy="142"/>
              </a:xfrm>
              <a:prstGeom prst="line">
                <a:avLst/>
              </a:prstGeom>
              <a:ln w="28575" cap="flat" cmpd="sng">
                <a:solidFill>
                  <a:schemeClr val="tx1"/>
                </a:solidFill>
                <a:prstDash val="solid"/>
                <a:round/>
                <a:headEnd type="none" w="med" len="med"/>
                <a:tailEnd type="none" w="med" len="med"/>
              </a:ln>
            </p:spPr>
          </p:sp>
          <p:sp>
            <p:nvSpPr>
              <p:cNvPr id="34843" name="Line 29"/>
              <p:cNvSpPr/>
              <p:nvPr/>
            </p:nvSpPr>
            <p:spPr>
              <a:xfrm flipH="1" flipV="1">
                <a:off x="111" y="120"/>
                <a:ext cx="220" cy="105"/>
              </a:xfrm>
              <a:prstGeom prst="line">
                <a:avLst/>
              </a:prstGeom>
              <a:ln w="28575" cap="flat" cmpd="sng">
                <a:solidFill>
                  <a:schemeClr val="tx1"/>
                </a:solidFill>
                <a:prstDash val="solid"/>
                <a:round/>
                <a:headEnd type="none" w="med" len="med"/>
                <a:tailEnd type="none" w="med" len="med"/>
              </a:ln>
            </p:spPr>
          </p:sp>
        </p:grpSp>
        <p:grpSp>
          <p:nvGrpSpPr>
            <p:cNvPr id="34845" name="Group 31"/>
            <p:cNvGrpSpPr/>
            <p:nvPr/>
          </p:nvGrpSpPr>
          <p:grpSpPr>
            <a:xfrm>
              <a:off x="24" y="1728"/>
              <a:ext cx="1452" cy="766"/>
              <a:chOff x="0" y="0"/>
              <a:chExt cx="1452" cy="766"/>
            </a:xfrm>
          </p:grpSpPr>
          <p:sp>
            <p:nvSpPr>
              <p:cNvPr id="34846" name="AutoShape 32"/>
              <p:cNvSpPr/>
              <p:nvPr/>
            </p:nvSpPr>
            <p:spPr>
              <a:xfrm>
                <a:off x="331" y="225"/>
                <a:ext cx="406" cy="354"/>
              </a:xfrm>
              <a:prstGeom prst="pentagon">
                <a:avLst/>
              </a:prstGeom>
              <a:solidFill>
                <a:srgbClr val="FF0000"/>
              </a:solidFill>
              <a:ln w="12700" cap="flat" cmpd="sng">
                <a:solidFill>
                  <a:srgbClr val="FF0000"/>
                </a:solidFill>
                <a:prstDash val="solid"/>
                <a:miter/>
                <a:headEnd type="none" w="med" len="med"/>
                <a:tailEnd type="none" w="med" len="med"/>
              </a:ln>
            </p:spPr>
            <p:txBody>
              <a:bodyPr wrap="none" anchor="ctr" anchorCtr="0"/>
              <a:p>
                <a:pPr algn="ctr" eaLnBrk="0" hangingPunct="0"/>
                <a:endParaRPr lang="zh-CN" altLang="en-US" b="1" dirty="0">
                  <a:solidFill>
                    <a:srgbClr val="FFFF00"/>
                  </a:solidFill>
                  <a:latin typeface="Times New Roman" panose="02020603050405020304" pitchFamily="18" charset="0"/>
                  <a:ea typeface="宋体" panose="02010600030101010101" pitchFamily="2" charset="-122"/>
                </a:endParaRPr>
              </a:p>
            </p:txBody>
          </p:sp>
          <p:sp>
            <p:nvSpPr>
              <p:cNvPr id="34847" name="Rectangle 33"/>
              <p:cNvSpPr/>
              <p:nvPr/>
            </p:nvSpPr>
            <p:spPr>
              <a:xfrm>
                <a:off x="1085" y="295"/>
                <a:ext cx="367" cy="226"/>
              </a:xfrm>
              <a:prstGeom prst="rect">
                <a:avLst/>
              </a:prstGeom>
              <a:solidFill>
                <a:srgbClr val="0000FF"/>
              </a:solidFill>
              <a:ln w="12700" cap="flat" cmpd="sng">
                <a:solidFill>
                  <a:srgbClr val="0000FF"/>
                </a:solidFill>
                <a:prstDash val="solid"/>
                <a:miter/>
                <a:headEnd type="none" w="med" len="med"/>
                <a:tailEnd type="none" w="med" len="med"/>
              </a:ln>
            </p:spPr>
            <p:txBody>
              <a:bodyPr wrap="none" anchor="ctr" anchorCtr="0"/>
              <a:p>
                <a:pPr algn="ctr" eaLnBrk="0" hangingPunct="0"/>
                <a:endParaRPr lang="zh-CN" altLang="en-US" sz="2000" b="1" dirty="0">
                  <a:latin typeface="Times New Roman" panose="02020603050405020304" pitchFamily="18" charset="0"/>
                  <a:ea typeface="宋体" panose="02010600030101010101" pitchFamily="2" charset="-122"/>
                </a:endParaRPr>
              </a:p>
            </p:txBody>
          </p:sp>
          <p:sp>
            <p:nvSpPr>
              <p:cNvPr id="34848" name="Oval 34"/>
              <p:cNvSpPr/>
              <p:nvPr/>
            </p:nvSpPr>
            <p:spPr>
              <a:xfrm>
                <a:off x="0" y="0"/>
                <a:ext cx="156" cy="151"/>
              </a:xfrm>
              <a:prstGeom prst="ellipse">
                <a:avLst/>
              </a:prstGeom>
              <a:solidFill>
                <a:srgbClr val="00CC00"/>
              </a:solidFill>
              <a:ln w="12700" cap="flat" cmpd="sng">
                <a:solidFill>
                  <a:srgbClr val="00CC00"/>
                </a:solidFill>
                <a:prstDash val="solid"/>
                <a:round/>
                <a:headEnd type="none" w="med" len="med"/>
                <a:tailEnd type="none" w="med" len="med"/>
              </a:ln>
            </p:spPr>
            <p:txBody>
              <a:bodyPr wrap="none" anchor="ctr" anchorCtr="0"/>
              <a:p>
                <a:pPr algn="ctr" eaLnBrk="0" hangingPunct="0"/>
                <a:r>
                  <a:rPr lang="en-US" altLang="zh-CN" sz="2400" b="1" dirty="0">
                    <a:solidFill>
                      <a:srgbClr val="000000"/>
                    </a:solidFill>
                    <a:latin typeface="Times New Roman" panose="02020603050405020304" pitchFamily="18" charset="0"/>
                    <a:ea typeface="宋体" panose="02010600030101010101" pitchFamily="2" charset="-122"/>
                  </a:rPr>
                  <a:t>P</a:t>
                </a:r>
                <a:endParaRPr lang="en-US" altLang="zh-CN" sz="2400" b="1" dirty="0">
                  <a:solidFill>
                    <a:srgbClr val="000000"/>
                  </a:solidFill>
                  <a:latin typeface="Times New Roman" panose="02020603050405020304" pitchFamily="18" charset="0"/>
                  <a:ea typeface="宋体" panose="02010600030101010101" pitchFamily="2" charset="-122"/>
                </a:endParaRPr>
              </a:p>
            </p:txBody>
          </p:sp>
          <p:sp>
            <p:nvSpPr>
              <p:cNvPr id="34849" name="Line 35"/>
              <p:cNvSpPr/>
              <p:nvPr/>
            </p:nvSpPr>
            <p:spPr>
              <a:xfrm flipV="1">
                <a:off x="735" y="367"/>
                <a:ext cx="350" cy="0"/>
              </a:xfrm>
              <a:prstGeom prst="line">
                <a:avLst/>
              </a:prstGeom>
              <a:ln w="28575" cap="flat" cmpd="sng">
                <a:solidFill>
                  <a:schemeClr val="tx1"/>
                </a:solidFill>
                <a:prstDash val="solid"/>
                <a:round/>
                <a:headEnd type="none" w="med" len="med"/>
                <a:tailEnd type="none" w="med" len="med"/>
              </a:ln>
            </p:spPr>
          </p:sp>
          <p:sp>
            <p:nvSpPr>
              <p:cNvPr id="34850" name="Text Box 36"/>
              <p:cNvSpPr txBox="1"/>
              <p:nvPr/>
            </p:nvSpPr>
            <p:spPr>
              <a:xfrm>
                <a:off x="193" y="286"/>
                <a:ext cx="116" cy="231"/>
              </a:xfrm>
              <a:prstGeom prst="rect">
                <a:avLst/>
              </a:prstGeom>
              <a:noFill/>
              <a:ln w="9525">
                <a:noFill/>
              </a:ln>
            </p:spPr>
            <p:txBody>
              <a:bodyPr wrap="square" anchor="t" anchorCtr="0">
                <a:spAutoFit/>
              </a:bodyPr>
              <a:p>
                <a:endParaRPr lang="zh-CN" altLang="en-US" b="1" dirty="0">
                  <a:solidFill>
                    <a:srgbClr val="000000"/>
                  </a:solidFill>
                  <a:latin typeface="黑体" panose="02010609060101010101" pitchFamily="49" charset="-122"/>
                  <a:ea typeface="黑体" panose="02010609060101010101" pitchFamily="49" charset="-122"/>
                </a:endParaRPr>
              </a:p>
            </p:txBody>
          </p:sp>
          <p:sp>
            <p:nvSpPr>
              <p:cNvPr id="34851" name="Text Box 37"/>
              <p:cNvSpPr txBox="1"/>
              <p:nvPr/>
            </p:nvSpPr>
            <p:spPr>
              <a:xfrm>
                <a:off x="660" y="355"/>
                <a:ext cx="116" cy="173"/>
              </a:xfrm>
              <a:prstGeom prst="rect">
                <a:avLst/>
              </a:prstGeom>
              <a:noFill/>
              <a:ln w="9525">
                <a:noFill/>
              </a:ln>
            </p:spPr>
            <p:txBody>
              <a:bodyPr wrap="square" anchor="t" anchorCtr="0">
                <a:spAutoFit/>
              </a:bodyPr>
              <a:p>
                <a:endParaRPr lang="zh-CN" altLang="en-US" b="1" baseline="30000" dirty="0">
                  <a:solidFill>
                    <a:srgbClr val="000000"/>
                  </a:solidFill>
                  <a:latin typeface="黑体" panose="02010609060101010101" pitchFamily="49" charset="-122"/>
                  <a:ea typeface="黑体" panose="02010609060101010101" pitchFamily="49" charset="-122"/>
                </a:endParaRPr>
              </a:p>
            </p:txBody>
          </p:sp>
          <p:sp>
            <p:nvSpPr>
              <p:cNvPr id="34852" name="Text Box 38"/>
              <p:cNvSpPr txBox="1"/>
              <p:nvPr/>
            </p:nvSpPr>
            <p:spPr>
              <a:xfrm>
                <a:off x="300" y="526"/>
                <a:ext cx="116" cy="231"/>
              </a:xfrm>
              <a:prstGeom prst="rect">
                <a:avLst/>
              </a:prstGeom>
              <a:noFill/>
              <a:ln w="9525">
                <a:noFill/>
              </a:ln>
            </p:spPr>
            <p:txBody>
              <a:bodyPr wrap="square" anchor="t" anchorCtr="0">
                <a:spAutoFit/>
              </a:bodyPr>
              <a:p>
                <a:endParaRPr lang="zh-CN" altLang="en-US" b="1" dirty="0">
                  <a:solidFill>
                    <a:srgbClr val="000000"/>
                  </a:solidFill>
                  <a:latin typeface="黑体" panose="02010609060101010101" pitchFamily="49" charset="-122"/>
                  <a:ea typeface="黑体" panose="02010609060101010101" pitchFamily="49" charset="-122"/>
                </a:endParaRPr>
              </a:p>
            </p:txBody>
          </p:sp>
          <p:sp>
            <p:nvSpPr>
              <p:cNvPr id="34853" name="Text Box 39"/>
              <p:cNvSpPr txBox="1"/>
              <p:nvPr/>
            </p:nvSpPr>
            <p:spPr>
              <a:xfrm>
                <a:off x="252" y="46"/>
                <a:ext cx="116" cy="231"/>
              </a:xfrm>
              <a:prstGeom prst="rect">
                <a:avLst/>
              </a:prstGeom>
              <a:noFill/>
              <a:ln w="9525">
                <a:noFill/>
              </a:ln>
            </p:spPr>
            <p:txBody>
              <a:bodyPr wrap="square" anchor="t" anchorCtr="0">
                <a:spAutoFit/>
              </a:bodyPr>
              <a:p>
                <a:endParaRPr lang="zh-CN" altLang="en-US" b="1" dirty="0">
                  <a:solidFill>
                    <a:srgbClr val="000000"/>
                  </a:solidFill>
                  <a:latin typeface="黑体" panose="02010609060101010101" pitchFamily="49" charset="-122"/>
                  <a:ea typeface="黑体" panose="02010609060101010101" pitchFamily="49" charset="-122"/>
                </a:endParaRPr>
              </a:p>
            </p:txBody>
          </p:sp>
          <p:sp>
            <p:nvSpPr>
              <p:cNvPr id="34854" name="Text Box 40"/>
              <p:cNvSpPr txBox="1"/>
              <p:nvPr/>
            </p:nvSpPr>
            <p:spPr>
              <a:xfrm>
                <a:off x="540" y="535"/>
                <a:ext cx="116" cy="231"/>
              </a:xfrm>
              <a:prstGeom prst="rect">
                <a:avLst/>
              </a:prstGeom>
              <a:noFill/>
              <a:ln w="9525">
                <a:noFill/>
              </a:ln>
            </p:spPr>
            <p:txBody>
              <a:bodyPr wrap="square" anchor="t" anchorCtr="0">
                <a:spAutoFit/>
              </a:bodyPr>
              <a:p>
                <a:endParaRPr lang="zh-CN" altLang="en-US" b="1" dirty="0">
                  <a:solidFill>
                    <a:srgbClr val="000000"/>
                  </a:solidFill>
                  <a:latin typeface="黑体" panose="02010609060101010101" pitchFamily="49" charset="-122"/>
                  <a:ea typeface="黑体" panose="02010609060101010101" pitchFamily="49" charset="-122"/>
                </a:endParaRPr>
              </a:p>
            </p:txBody>
          </p:sp>
          <p:sp>
            <p:nvSpPr>
              <p:cNvPr id="34855" name="Line 41"/>
              <p:cNvSpPr/>
              <p:nvPr/>
            </p:nvSpPr>
            <p:spPr>
              <a:xfrm flipV="1">
                <a:off x="331" y="225"/>
                <a:ext cx="0" cy="142"/>
              </a:xfrm>
              <a:prstGeom prst="line">
                <a:avLst/>
              </a:prstGeom>
              <a:ln w="28575" cap="flat" cmpd="sng">
                <a:solidFill>
                  <a:schemeClr val="tx1"/>
                </a:solidFill>
                <a:prstDash val="solid"/>
                <a:round/>
                <a:headEnd type="none" w="med" len="med"/>
                <a:tailEnd type="none" w="med" len="med"/>
              </a:ln>
            </p:spPr>
          </p:sp>
          <p:sp>
            <p:nvSpPr>
              <p:cNvPr id="34856" name="Line 42"/>
              <p:cNvSpPr/>
              <p:nvPr/>
            </p:nvSpPr>
            <p:spPr>
              <a:xfrm flipH="1" flipV="1">
                <a:off x="111" y="120"/>
                <a:ext cx="220" cy="105"/>
              </a:xfrm>
              <a:prstGeom prst="line">
                <a:avLst/>
              </a:prstGeom>
              <a:ln w="28575" cap="flat" cmpd="sng">
                <a:solidFill>
                  <a:schemeClr val="tx1"/>
                </a:solidFill>
                <a:prstDash val="solid"/>
                <a:round/>
                <a:headEnd type="none" w="med" len="med"/>
                <a:tailEnd type="none" w="med" len="med"/>
              </a:ln>
            </p:spPr>
          </p:sp>
          <p:sp>
            <p:nvSpPr>
              <p:cNvPr id="34857" name="Text Box 43"/>
              <p:cNvSpPr txBox="1"/>
              <p:nvPr/>
            </p:nvSpPr>
            <p:spPr>
              <a:xfrm>
                <a:off x="408" y="55"/>
                <a:ext cx="180" cy="231"/>
              </a:xfrm>
              <a:prstGeom prst="rect">
                <a:avLst/>
              </a:prstGeom>
              <a:noFill/>
              <a:ln w="9525">
                <a:noFill/>
              </a:ln>
            </p:spPr>
            <p:txBody>
              <a:bodyPr anchor="t" anchorCtr="0">
                <a:spAutoFit/>
              </a:bodyPr>
              <a:p>
                <a:endParaRPr lang="zh-CN" altLang="en-US" b="1" dirty="0">
                  <a:latin typeface="Arial" panose="020B0604020202020204" pitchFamily="34" charset="0"/>
                  <a:ea typeface="宋体" panose="02010600030101010101" pitchFamily="2" charset="-122"/>
                </a:endParaRPr>
              </a:p>
            </p:txBody>
          </p:sp>
        </p:grpSp>
        <p:grpSp>
          <p:nvGrpSpPr>
            <p:cNvPr id="34858" name="Group 44"/>
            <p:cNvGrpSpPr/>
            <p:nvPr/>
          </p:nvGrpSpPr>
          <p:grpSpPr>
            <a:xfrm>
              <a:off x="24" y="2594"/>
              <a:ext cx="1452" cy="766"/>
              <a:chOff x="0" y="0"/>
              <a:chExt cx="1452" cy="766"/>
            </a:xfrm>
          </p:grpSpPr>
          <p:sp>
            <p:nvSpPr>
              <p:cNvPr id="34859" name="AutoShape 45"/>
              <p:cNvSpPr/>
              <p:nvPr/>
            </p:nvSpPr>
            <p:spPr>
              <a:xfrm>
                <a:off x="331" y="225"/>
                <a:ext cx="406" cy="354"/>
              </a:xfrm>
              <a:prstGeom prst="pentagon">
                <a:avLst/>
              </a:prstGeom>
              <a:solidFill>
                <a:srgbClr val="FF0000"/>
              </a:solidFill>
              <a:ln w="12700" cap="flat" cmpd="sng">
                <a:solidFill>
                  <a:srgbClr val="FF0000"/>
                </a:solidFill>
                <a:prstDash val="solid"/>
                <a:miter/>
                <a:headEnd type="none" w="med" len="med"/>
                <a:tailEnd type="none" w="med" len="med"/>
              </a:ln>
            </p:spPr>
            <p:txBody>
              <a:bodyPr wrap="none" anchor="ctr" anchorCtr="0"/>
              <a:p>
                <a:pPr algn="ctr" eaLnBrk="0" hangingPunct="0"/>
                <a:endParaRPr lang="zh-CN" altLang="en-US" b="1" dirty="0">
                  <a:solidFill>
                    <a:srgbClr val="FFFF00"/>
                  </a:solidFill>
                  <a:latin typeface="Times New Roman" panose="02020603050405020304" pitchFamily="18" charset="0"/>
                  <a:ea typeface="宋体" panose="02010600030101010101" pitchFamily="2" charset="-122"/>
                </a:endParaRPr>
              </a:p>
            </p:txBody>
          </p:sp>
          <p:sp>
            <p:nvSpPr>
              <p:cNvPr id="34860" name="Rectangle 46"/>
              <p:cNvSpPr/>
              <p:nvPr/>
            </p:nvSpPr>
            <p:spPr>
              <a:xfrm>
                <a:off x="1085" y="295"/>
                <a:ext cx="367" cy="226"/>
              </a:xfrm>
              <a:prstGeom prst="rect">
                <a:avLst/>
              </a:prstGeom>
              <a:solidFill>
                <a:srgbClr val="0000FF"/>
              </a:solidFill>
              <a:ln w="12700" cap="flat" cmpd="sng">
                <a:solidFill>
                  <a:srgbClr val="0000FF"/>
                </a:solidFill>
                <a:prstDash val="solid"/>
                <a:miter/>
                <a:headEnd type="none" w="med" len="med"/>
                <a:tailEnd type="none" w="med" len="med"/>
              </a:ln>
            </p:spPr>
            <p:txBody>
              <a:bodyPr wrap="none" anchor="ctr" anchorCtr="0"/>
              <a:p>
                <a:pPr algn="ctr" eaLnBrk="0" hangingPunct="0"/>
                <a:endParaRPr lang="zh-CN" altLang="en-US" sz="2000" b="1" dirty="0">
                  <a:latin typeface="Times New Roman" panose="02020603050405020304" pitchFamily="18" charset="0"/>
                  <a:ea typeface="宋体" panose="02010600030101010101" pitchFamily="2" charset="-122"/>
                </a:endParaRPr>
              </a:p>
            </p:txBody>
          </p:sp>
          <p:sp>
            <p:nvSpPr>
              <p:cNvPr id="34861" name="Oval 47"/>
              <p:cNvSpPr/>
              <p:nvPr/>
            </p:nvSpPr>
            <p:spPr>
              <a:xfrm>
                <a:off x="0" y="0"/>
                <a:ext cx="156" cy="151"/>
              </a:xfrm>
              <a:prstGeom prst="ellipse">
                <a:avLst/>
              </a:prstGeom>
              <a:solidFill>
                <a:srgbClr val="00CC00"/>
              </a:solidFill>
              <a:ln w="12700" cap="flat" cmpd="sng">
                <a:solidFill>
                  <a:srgbClr val="00CC00"/>
                </a:solidFill>
                <a:prstDash val="solid"/>
                <a:round/>
                <a:headEnd type="none" w="med" len="med"/>
                <a:tailEnd type="none" w="med" len="med"/>
              </a:ln>
            </p:spPr>
            <p:txBody>
              <a:bodyPr wrap="none" anchor="ctr" anchorCtr="0"/>
              <a:p>
                <a:pPr algn="ctr" eaLnBrk="0" hangingPunct="0"/>
                <a:r>
                  <a:rPr lang="en-US" altLang="zh-CN" sz="2400" b="1" dirty="0">
                    <a:solidFill>
                      <a:srgbClr val="000000"/>
                    </a:solidFill>
                    <a:latin typeface="Times New Roman" panose="02020603050405020304" pitchFamily="18" charset="0"/>
                    <a:ea typeface="宋体" panose="02010600030101010101" pitchFamily="2" charset="-122"/>
                  </a:rPr>
                  <a:t>P</a:t>
                </a:r>
                <a:endParaRPr lang="en-US" altLang="zh-CN" sz="2400" b="1" dirty="0">
                  <a:solidFill>
                    <a:srgbClr val="000000"/>
                  </a:solidFill>
                  <a:latin typeface="Times New Roman" panose="02020603050405020304" pitchFamily="18" charset="0"/>
                  <a:ea typeface="宋体" panose="02010600030101010101" pitchFamily="2" charset="-122"/>
                </a:endParaRPr>
              </a:p>
            </p:txBody>
          </p:sp>
          <p:sp>
            <p:nvSpPr>
              <p:cNvPr id="34862" name="Line 48"/>
              <p:cNvSpPr/>
              <p:nvPr/>
            </p:nvSpPr>
            <p:spPr>
              <a:xfrm flipV="1">
                <a:off x="735" y="367"/>
                <a:ext cx="350" cy="0"/>
              </a:xfrm>
              <a:prstGeom prst="line">
                <a:avLst/>
              </a:prstGeom>
              <a:ln w="28575" cap="flat" cmpd="sng">
                <a:solidFill>
                  <a:schemeClr val="tx1"/>
                </a:solidFill>
                <a:prstDash val="solid"/>
                <a:round/>
                <a:headEnd type="none" w="med" len="med"/>
                <a:tailEnd type="none" w="med" len="med"/>
              </a:ln>
            </p:spPr>
          </p:sp>
          <p:sp>
            <p:nvSpPr>
              <p:cNvPr id="34863" name="Text Box 49"/>
              <p:cNvSpPr txBox="1"/>
              <p:nvPr/>
            </p:nvSpPr>
            <p:spPr>
              <a:xfrm>
                <a:off x="193" y="286"/>
                <a:ext cx="116" cy="231"/>
              </a:xfrm>
              <a:prstGeom prst="rect">
                <a:avLst/>
              </a:prstGeom>
              <a:noFill/>
              <a:ln w="9525">
                <a:noFill/>
              </a:ln>
            </p:spPr>
            <p:txBody>
              <a:bodyPr wrap="square" anchor="t" anchorCtr="0">
                <a:spAutoFit/>
              </a:bodyPr>
              <a:p>
                <a:endParaRPr lang="zh-CN" altLang="en-US" b="1" dirty="0">
                  <a:solidFill>
                    <a:srgbClr val="000000"/>
                  </a:solidFill>
                  <a:latin typeface="黑体" panose="02010609060101010101" pitchFamily="49" charset="-122"/>
                  <a:ea typeface="黑体" panose="02010609060101010101" pitchFamily="49" charset="-122"/>
                </a:endParaRPr>
              </a:p>
            </p:txBody>
          </p:sp>
          <p:sp>
            <p:nvSpPr>
              <p:cNvPr id="34864" name="Text Box 50"/>
              <p:cNvSpPr txBox="1"/>
              <p:nvPr/>
            </p:nvSpPr>
            <p:spPr>
              <a:xfrm>
                <a:off x="660" y="355"/>
                <a:ext cx="116" cy="173"/>
              </a:xfrm>
              <a:prstGeom prst="rect">
                <a:avLst/>
              </a:prstGeom>
              <a:noFill/>
              <a:ln w="9525">
                <a:noFill/>
              </a:ln>
            </p:spPr>
            <p:txBody>
              <a:bodyPr wrap="square" anchor="t" anchorCtr="0">
                <a:spAutoFit/>
              </a:bodyPr>
              <a:p>
                <a:endParaRPr lang="zh-CN" altLang="en-US" b="1" baseline="30000" dirty="0">
                  <a:solidFill>
                    <a:srgbClr val="000000"/>
                  </a:solidFill>
                  <a:latin typeface="黑体" panose="02010609060101010101" pitchFamily="49" charset="-122"/>
                  <a:ea typeface="黑体" panose="02010609060101010101" pitchFamily="49" charset="-122"/>
                </a:endParaRPr>
              </a:p>
            </p:txBody>
          </p:sp>
          <p:sp>
            <p:nvSpPr>
              <p:cNvPr id="34865" name="Text Box 51"/>
              <p:cNvSpPr txBox="1"/>
              <p:nvPr/>
            </p:nvSpPr>
            <p:spPr>
              <a:xfrm>
                <a:off x="300" y="526"/>
                <a:ext cx="116" cy="231"/>
              </a:xfrm>
              <a:prstGeom prst="rect">
                <a:avLst/>
              </a:prstGeom>
              <a:noFill/>
              <a:ln w="9525">
                <a:noFill/>
              </a:ln>
            </p:spPr>
            <p:txBody>
              <a:bodyPr wrap="square" anchor="t" anchorCtr="0">
                <a:spAutoFit/>
              </a:bodyPr>
              <a:p>
                <a:endParaRPr lang="zh-CN" altLang="en-US" b="1" dirty="0">
                  <a:solidFill>
                    <a:srgbClr val="000000"/>
                  </a:solidFill>
                  <a:latin typeface="黑体" panose="02010609060101010101" pitchFamily="49" charset="-122"/>
                  <a:ea typeface="黑体" panose="02010609060101010101" pitchFamily="49" charset="-122"/>
                </a:endParaRPr>
              </a:p>
            </p:txBody>
          </p:sp>
          <p:sp>
            <p:nvSpPr>
              <p:cNvPr id="34866" name="Text Box 52"/>
              <p:cNvSpPr txBox="1"/>
              <p:nvPr/>
            </p:nvSpPr>
            <p:spPr>
              <a:xfrm>
                <a:off x="252" y="46"/>
                <a:ext cx="116" cy="231"/>
              </a:xfrm>
              <a:prstGeom prst="rect">
                <a:avLst/>
              </a:prstGeom>
              <a:noFill/>
              <a:ln w="9525">
                <a:noFill/>
              </a:ln>
            </p:spPr>
            <p:txBody>
              <a:bodyPr wrap="square" anchor="t" anchorCtr="0">
                <a:spAutoFit/>
              </a:bodyPr>
              <a:p>
                <a:endParaRPr lang="zh-CN" altLang="en-US" b="1" dirty="0">
                  <a:solidFill>
                    <a:srgbClr val="000000"/>
                  </a:solidFill>
                  <a:latin typeface="黑体" panose="02010609060101010101" pitchFamily="49" charset="-122"/>
                  <a:ea typeface="黑体" panose="02010609060101010101" pitchFamily="49" charset="-122"/>
                </a:endParaRPr>
              </a:p>
            </p:txBody>
          </p:sp>
          <p:sp>
            <p:nvSpPr>
              <p:cNvPr id="34867" name="Text Box 53"/>
              <p:cNvSpPr txBox="1"/>
              <p:nvPr/>
            </p:nvSpPr>
            <p:spPr>
              <a:xfrm>
                <a:off x="540" y="535"/>
                <a:ext cx="116" cy="231"/>
              </a:xfrm>
              <a:prstGeom prst="rect">
                <a:avLst/>
              </a:prstGeom>
              <a:noFill/>
              <a:ln w="9525">
                <a:noFill/>
              </a:ln>
            </p:spPr>
            <p:txBody>
              <a:bodyPr wrap="square" anchor="t" anchorCtr="0">
                <a:spAutoFit/>
              </a:bodyPr>
              <a:p>
                <a:endParaRPr lang="zh-CN" altLang="en-US" b="1" dirty="0">
                  <a:solidFill>
                    <a:srgbClr val="000000"/>
                  </a:solidFill>
                  <a:latin typeface="黑体" panose="02010609060101010101" pitchFamily="49" charset="-122"/>
                  <a:ea typeface="黑体" panose="02010609060101010101" pitchFamily="49" charset="-122"/>
                </a:endParaRPr>
              </a:p>
            </p:txBody>
          </p:sp>
          <p:sp>
            <p:nvSpPr>
              <p:cNvPr id="34868" name="Line 54"/>
              <p:cNvSpPr/>
              <p:nvPr/>
            </p:nvSpPr>
            <p:spPr>
              <a:xfrm flipV="1">
                <a:off x="331" y="225"/>
                <a:ext cx="0" cy="142"/>
              </a:xfrm>
              <a:prstGeom prst="line">
                <a:avLst/>
              </a:prstGeom>
              <a:ln w="28575" cap="flat" cmpd="sng">
                <a:solidFill>
                  <a:schemeClr val="tx1"/>
                </a:solidFill>
                <a:prstDash val="solid"/>
                <a:round/>
                <a:headEnd type="none" w="med" len="med"/>
                <a:tailEnd type="none" w="med" len="med"/>
              </a:ln>
            </p:spPr>
          </p:sp>
          <p:sp>
            <p:nvSpPr>
              <p:cNvPr id="34869" name="Line 55"/>
              <p:cNvSpPr/>
              <p:nvPr/>
            </p:nvSpPr>
            <p:spPr>
              <a:xfrm flipH="1" flipV="1">
                <a:off x="111" y="120"/>
                <a:ext cx="220" cy="105"/>
              </a:xfrm>
              <a:prstGeom prst="line">
                <a:avLst/>
              </a:prstGeom>
              <a:ln w="28575" cap="flat" cmpd="sng">
                <a:solidFill>
                  <a:schemeClr val="tx1"/>
                </a:solidFill>
                <a:prstDash val="solid"/>
                <a:round/>
                <a:headEnd type="none" w="med" len="med"/>
                <a:tailEnd type="none" w="med" len="med"/>
              </a:ln>
            </p:spPr>
          </p:sp>
          <p:sp>
            <p:nvSpPr>
              <p:cNvPr id="34870" name="Text Box 56"/>
              <p:cNvSpPr txBox="1"/>
              <p:nvPr/>
            </p:nvSpPr>
            <p:spPr>
              <a:xfrm>
                <a:off x="408" y="55"/>
                <a:ext cx="180" cy="231"/>
              </a:xfrm>
              <a:prstGeom prst="rect">
                <a:avLst/>
              </a:prstGeom>
              <a:noFill/>
              <a:ln w="9525">
                <a:noFill/>
              </a:ln>
            </p:spPr>
            <p:txBody>
              <a:bodyPr anchor="t" anchorCtr="0">
                <a:spAutoFit/>
              </a:bodyPr>
              <a:p>
                <a:endParaRPr lang="zh-CN" altLang="en-US" b="1" dirty="0">
                  <a:latin typeface="Arial" panose="020B0604020202020204" pitchFamily="34" charset="0"/>
                  <a:ea typeface="宋体" panose="02010600030101010101" pitchFamily="2" charset="-122"/>
                </a:endParaRPr>
              </a:p>
            </p:txBody>
          </p:sp>
        </p:grpSp>
        <p:sp>
          <p:nvSpPr>
            <p:cNvPr id="34871" name="Line 57"/>
            <p:cNvSpPr/>
            <p:nvPr/>
          </p:nvSpPr>
          <p:spPr>
            <a:xfrm flipH="1">
              <a:off x="80" y="585"/>
              <a:ext cx="328" cy="281"/>
            </a:xfrm>
            <a:prstGeom prst="line">
              <a:avLst/>
            </a:prstGeom>
            <a:ln w="28575" cap="flat" cmpd="sng">
              <a:solidFill>
                <a:srgbClr val="FF00FF"/>
              </a:solidFill>
              <a:prstDash val="solid"/>
              <a:round/>
              <a:headEnd type="none" w="med" len="med"/>
              <a:tailEnd type="none" w="med" len="med"/>
            </a:ln>
          </p:spPr>
        </p:sp>
        <p:sp>
          <p:nvSpPr>
            <p:cNvPr id="34872" name="Line 58"/>
            <p:cNvSpPr/>
            <p:nvPr/>
          </p:nvSpPr>
          <p:spPr>
            <a:xfrm flipH="1">
              <a:off x="80" y="1438"/>
              <a:ext cx="344" cy="292"/>
            </a:xfrm>
            <a:prstGeom prst="line">
              <a:avLst/>
            </a:prstGeom>
            <a:ln w="28575" cap="flat" cmpd="sng">
              <a:solidFill>
                <a:srgbClr val="FF00FF"/>
              </a:solidFill>
              <a:prstDash val="solid"/>
              <a:round/>
              <a:headEnd type="none" w="med" len="med"/>
              <a:tailEnd type="none" w="med" len="med"/>
            </a:ln>
          </p:spPr>
        </p:sp>
        <p:sp>
          <p:nvSpPr>
            <p:cNvPr id="34873" name="Line 59"/>
            <p:cNvSpPr/>
            <p:nvPr/>
          </p:nvSpPr>
          <p:spPr>
            <a:xfrm flipH="1">
              <a:off x="120" y="2307"/>
              <a:ext cx="320" cy="287"/>
            </a:xfrm>
            <a:prstGeom prst="line">
              <a:avLst/>
            </a:prstGeom>
            <a:ln w="28575" cap="flat" cmpd="sng">
              <a:solidFill>
                <a:srgbClr val="FF00FF"/>
              </a:solidFill>
              <a:prstDash val="solid"/>
              <a:round/>
              <a:headEnd type="none" w="med" len="med"/>
              <a:tailEnd type="none" w="med" len="med"/>
            </a:ln>
          </p:spPr>
        </p:sp>
      </p:grpSp>
      <p:grpSp>
        <p:nvGrpSpPr>
          <p:cNvPr id="34874" name="Group 60"/>
          <p:cNvGrpSpPr/>
          <p:nvPr/>
        </p:nvGrpSpPr>
        <p:grpSpPr>
          <a:xfrm>
            <a:off x="5818505" y="1856740"/>
            <a:ext cx="2127250" cy="4603115"/>
            <a:chOff x="0" y="0"/>
            <a:chExt cx="1476" cy="3360"/>
          </a:xfrm>
        </p:grpSpPr>
        <p:grpSp>
          <p:nvGrpSpPr>
            <p:cNvPr id="34875" name="Group 61"/>
            <p:cNvGrpSpPr/>
            <p:nvPr/>
          </p:nvGrpSpPr>
          <p:grpSpPr>
            <a:xfrm>
              <a:off x="0" y="0"/>
              <a:ext cx="1452" cy="824"/>
              <a:chOff x="0" y="0"/>
              <a:chExt cx="1452" cy="824"/>
            </a:xfrm>
          </p:grpSpPr>
          <p:sp>
            <p:nvSpPr>
              <p:cNvPr id="34876" name="AutoShape 62"/>
              <p:cNvSpPr/>
              <p:nvPr/>
            </p:nvSpPr>
            <p:spPr>
              <a:xfrm>
                <a:off x="331" y="225"/>
                <a:ext cx="406" cy="354"/>
              </a:xfrm>
              <a:prstGeom prst="pentagon">
                <a:avLst/>
              </a:prstGeom>
              <a:solidFill>
                <a:srgbClr val="FF0000"/>
              </a:solidFill>
              <a:ln w="12700" cap="flat" cmpd="sng">
                <a:solidFill>
                  <a:srgbClr val="FF0000"/>
                </a:solidFill>
                <a:prstDash val="solid"/>
                <a:miter/>
                <a:headEnd type="none" w="med" len="med"/>
                <a:tailEnd type="none" w="med" len="med"/>
              </a:ln>
            </p:spPr>
            <p:txBody>
              <a:bodyPr wrap="none" anchor="ctr" anchorCtr="0"/>
              <a:p>
                <a:pPr algn="ctr" eaLnBrk="0" hangingPunct="0"/>
                <a:endParaRPr lang="zh-CN" altLang="en-US" b="1" dirty="0">
                  <a:solidFill>
                    <a:srgbClr val="FFFF00"/>
                  </a:solidFill>
                  <a:latin typeface="Times New Roman" panose="02020603050405020304" pitchFamily="18" charset="0"/>
                  <a:ea typeface="宋体" panose="02010600030101010101" pitchFamily="2" charset="-122"/>
                </a:endParaRPr>
              </a:p>
            </p:txBody>
          </p:sp>
          <p:sp>
            <p:nvSpPr>
              <p:cNvPr id="34877" name="Rectangle 63"/>
              <p:cNvSpPr/>
              <p:nvPr/>
            </p:nvSpPr>
            <p:spPr>
              <a:xfrm>
                <a:off x="1085" y="295"/>
                <a:ext cx="367" cy="226"/>
              </a:xfrm>
              <a:prstGeom prst="rect">
                <a:avLst/>
              </a:prstGeom>
              <a:solidFill>
                <a:srgbClr val="0000FF"/>
              </a:solidFill>
              <a:ln w="12700" cap="flat" cmpd="sng">
                <a:solidFill>
                  <a:srgbClr val="0000FF"/>
                </a:solidFill>
                <a:prstDash val="solid"/>
                <a:miter/>
                <a:headEnd type="none" w="med" len="med"/>
                <a:tailEnd type="none" w="med" len="med"/>
              </a:ln>
            </p:spPr>
            <p:txBody>
              <a:bodyPr wrap="none" anchor="ctr" anchorCtr="0"/>
              <a:p>
                <a:pPr algn="ctr" eaLnBrk="0" hangingPunct="0"/>
                <a:endParaRPr lang="zh-CN" altLang="en-US" sz="2000" b="1" dirty="0">
                  <a:latin typeface="Times New Roman" panose="02020603050405020304" pitchFamily="18" charset="0"/>
                  <a:ea typeface="宋体" panose="02010600030101010101" pitchFamily="2" charset="-122"/>
                </a:endParaRPr>
              </a:p>
            </p:txBody>
          </p:sp>
          <p:sp>
            <p:nvSpPr>
              <p:cNvPr id="34878" name="Oval 64"/>
              <p:cNvSpPr/>
              <p:nvPr/>
            </p:nvSpPr>
            <p:spPr>
              <a:xfrm>
                <a:off x="0" y="0"/>
                <a:ext cx="156" cy="151"/>
              </a:xfrm>
              <a:prstGeom prst="ellipse">
                <a:avLst/>
              </a:prstGeom>
              <a:solidFill>
                <a:srgbClr val="00CC00"/>
              </a:solidFill>
              <a:ln w="12700" cap="flat" cmpd="sng">
                <a:solidFill>
                  <a:srgbClr val="00CC00"/>
                </a:solidFill>
                <a:prstDash val="solid"/>
                <a:round/>
                <a:headEnd type="none" w="med" len="med"/>
                <a:tailEnd type="none" w="med" len="med"/>
              </a:ln>
            </p:spPr>
            <p:txBody>
              <a:bodyPr wrap="none" anchor="ctr" anchorCtr="0"/>
              <a:p>
                <a:pPr algn="ctr" eaLnBrk="0" hangingPunct="0"/>
                <a:r>
                  <a:rPr lang="en-US" altLang="zh-CN" sz="2400" b="1" dirty="0">
                    <a:solidFill>
                      <a:srgbClr val="000000"/>
                    </a:solidFill>
                    <a:latin typeface="Times New Roman" panose="02020603050405020304" pitchFamily="18" charset="0"/>
                    <a:ea typeface="宋体" panose="02010600030101010101" pitchFamily="2" charset="-122"/>
                  </a:rPr>
                  <a:t>P</a:t>
                </a:r>
                <a:endParaRPr lang="en-US" altLang="zh-CN" sz="2400" b="1" dirty="0">
                  <a:solidFill>
                    <a:srgbClr val="000000"/>
                  </a:solidFill>
                  <a:latin typeface="Times New Roman" panose="02020603050405020304" pitchFamily="18" charset="0"/>
                  <a:ea typeface="宋体" panose="02010600030101010101" pitchFamily="2" charset="-122"/>
                </a:endParaRPr>
              </a:p>
            </p:txBody>
          </p:sp>
          <p:sp>
            <p:nvSpPr>
              <p:cNvPr id="34879" name="Line 65"/>
              <p:cNvSpPr/>
              <p:nvPr/>
            </p:nvSpPr>
            <p:spPr>
              <a:xfrm flipV="1">
                <a:off x="735" y="367"/>
                <a:ext cx="350" cy="0"/>
              </a:xfrm>
              <a:prstGeom prst="line">
                <a:avLst/>
              </a:prstGeom>
              <a:ln w="28575" cap="flat" cmpd="sng">
                <a:solidFill>
                  <a:schemeClr val="tx1"/>
                </a:solidFill>
                <a:prstDash val="solid"/>
                <a:round/>
                <a:headEnd type="none" w="med" len="med"/>
                <a:tailEnd type="none" w="med" len="med"/>
              </a:ln>
            </p:spPr>
          </p:sp>
          <p:sp>
            <p:nvSpPr>
              <p:cNvPr id="34880" name="Text Box 66"/>
              <p:cNvSpPr txBox="1"/>
              <p:nvPr/>
            </p:nvSpPr>
            <p:spPr>
              <a:xfrm>
                <a:off x="193" y="286"/>
                <a:ext cx="189" cy="269"/>
              </a:xfrm>
              <a:prstGeom prst="rect">
                <a:avLst/>
              </a:prstGeom>
              <a:noFill/>
              <a:ln w="9525">
                <a:noFill/>
              </a:ln>
            </p:spPr>
            <p:txBody>
              <a:bodyPr wrap="square" anchor="t" anchorCtr="0">
                <a:spAutoFit/>
              </a:bodyPr>
              <a:p>
                <a:r>
                  <a:rPr lang="en-US" altLang="zh-CN" b="1" dirty="0">
                    <a:solidFill>
                      <a:srgbClr val="000000"/>
                    </a:solidFill>
                    <a:latin typeface="黑体" panose="02010609060101010101" pitchFamily="49" charset="-122"/>
                    <a:ea typeface="黑体" panose="02010609060101010101" pitchFamily="49" charset="-122"/>
                  </a:rPr>
                  <a:t>4</a:t>
                </a:r>
                <a:endParaRPr lang="en-US" altLang="zh-CN" b="1" dirty="0">
                  <a:solidFill>
                    <a:srgbClr val="000000"/>
                  </a:solidFill>
                  <a:latin typeface="黑体" panose="02010609060101010101" pitchFamily="49" charset="-122"/>
                  <a:ea typeface="黑体" panose="02010609060101010101" pitchFamily="49" charset="-122"/>
                </a:endParaRPr>
              </a:p>
            </p:txBody>
          </p:sp>
          <p:sp>
            <p:nvSpPr>
              <p:cNvPr id="34881" name="Text Box 67"/>
              <p:cNvSpPr txBox="1"/>
              <p:nvPr/>
            </p:nvSpPr>
            <p:spPr>
              <a:xfrm>
                <a:off x="660" y="304"/>
                <a:ext cx="189" cy="269"/>
              </a:xfrm>
              <a:prstGeom prst="rect">
                <a:avLst/>
              </a:prstGeom>
              <a:noFill/>
              <a:ln w="9525">
                <a:noFill/>
              </a:ln>
            </p:spPr>
            <p:txBody>
              <a:bodyPr wrap="square" anchor="t" anchorCtr="0">
                <a:spAutoFit/>
              </a:bodyPr>
              <a:p>
                <a:r>
                  <a:rPr lang="en-US" altLang="zh-CN" b="1" dirty="0">
                    <a:solidFill>
                      <a:srgbClr val="000000"/>
                    </a:solidFill>
                    <a:latin typeface="黑体" panose="02010609060101010101" pitchFamily="49" charset="-122"/>
                    <a:ea typeface="黑体" panose="02010609060101010101" pitchFamily="49" charset="-122"/>
                  </a:rPr>
                  <a:t>1</a:t>
                </a:r>
                <a:endParaRPr lang="en-US" altLang="zh-CN" b="1" dirty="0">
                  <a:solidFill>
                    <a:srgbClr val="000000"/>
                  </a:solidFill>
                  <a:latin typeface="黑体" panose="02010609060101010101" pitchFamily="49" charset="-122"/>
                  <a:ea typeface="黑体" panose="02010609060101010101" pitchFamily="49" charset="-122"/>
                </a:endParaRPr>
              </a:p>
            </p:txBody>
          </p:sp>
          <p:sp>
            <p:nvSpPr>
              <p:cNvPr id="34882" name="Text Box 68"/>
              <p:cNvSpPr txBox="1"/>
              <p:nvPr/>
            </p:nvSpPr>
            <p:spPr>
              <a:xfrm>
                <a:off x="300" y="526"/>
                <a:ext cx="189" cy="269"/>
              </a:xfrm>
              <a:prstGeom prst="rect">
                <a:avLst/>
              </a:prstGeom>
              <a:noFill/>
              <a:ln w="9525">
                <a:noFill/>
              </a:ln>
            </p:spPr>
            <p:txBody>
              <a:bodyPr wrap="square" anchor="t" anchorCtr="0">
                <a:spAutoFit/>
              </a:bodyPr>
              <a:p>
                <a:r>
                  <a:rPr lang="en-US" altLang="zh-CN" b="1" dirty="0">
                    <a:solidFill>
                      <a:srgbClr val="000000"/>
                    </a:solidFill>
                    <a:latin typeface="黑体" panose="02010609060101010101" pitchFamily="49" charset="-122"/>
                    <a:ea typeface="黑体" panose="02010609060101010101" pitchFamily="49" charset="-122"/>
                  </a:rPr>
                  <a:t>3</a:t>
                </a:r>
                <a:endParaRPr lang="en-US" altLang="zh-CN" b="1" dirty="0">
                  <a:solidFill>
                    <a:srgbClr val="000000"/>
                  </a:solidFill>
                  <a:latin typeface="黑体" panose="02010609060101010101" pitchFamily="49" charset="-122"/>
                  <a:ea typeface="黑体" panose="02010609060101010101" pitchFamily="49" charset="-122"/>
                </a:endParaRPr>
              </a:p>
            </p:txBody>
          </p:sp>
          <p:sp>
            <p:nvSpPr>
              <p:cNvPr id="34883" name="Text Box 69"/>
              <p:cNvSpPr txBox="1"/>
              <p:nvPr/>
            </p:nvSpPr>
            <p:spPr>
              <a:xfrm>
                <a:off x="252" y="48"/>
                <a:ext cx="189" cy="269"/>
              </a:xfrm>
              <a:prstGeom prst="rect">
                <a:avLst/>
              </a:prstGeom>
              <a:noFill/>
              <a:ln w="9525">
                <a:noFill/>
              </a:ln>
            </p:spPr>
            <p:txBody>
              <a:bodyPr wrap="square" anchor="t" anchorCtr="0">
                <a:spAutoFit/>
              </a:bodyPr>
              <a:p>
                <a:r>
                  <a:rPr lang="en-US" altLang="zh-CN" b="1" dirty="0">
                    <a:solidFill>
                      <a:srgbClr val="000000"/>
                    </a:solidFill>
                    <a:latin typeface="黑体" panose="02010609060101010101" pitchFamily="49" charset="-122"/>
                    <a:ea typeface="黑体" panose="02010609060101010101" pitchFamily="49" charset="-122"/>
                  </a:rPr>
                  <a:t>5</a:t>
                </a:r>
                <a:endParaRPr lang="en-US" altLang="zh-CN" b="1" dirty="0">
                  <a:solidFill>
                    <a:srgbClr val="000000"/>
                  </a:solidFill>
                  <a:latin typeface="黑体" panose="02010609060101010101" pitchFamily="49" charset="-122"/>
                  <a:ea typeface="黑体" panose="02010609060101010101" pitchFamily="49" charset="-122"/>
                </a:endParaRPr>
              </a:p>
            </p:txBody>
          </p:sp>
          <p:sp>
            <p:nvSpPr>
              <p:cNvPr id="34884" name="Text Box 70"/>
              <p:cNvSpPr txBox="1"/>
              <p:nvPr/>
            </p:nvSpPr>
            <p:spPr>
              <a:xfrm>
                <a:off x="540" y="555"/>
                <a:ext cx="189" cy="269"/>
              </a:xfrm>
              <a:prstGeom prst="rect">
                <a:avLst/>
              </a:prstGeom>
              <a:noFill/>
              <a:ln w="9525">
                <a:noFill/>
              </a:ln>
            </p:spPr>
            <p:txBody>
              <a:bodyPr wrap="square" anchor="t" anchorCtr="0">
                <a:spAutoFit/>
              </a:bodyPr>
              <a:p>
                <a:r>
                  <a:rPr lang="en-US" altLang="zh-CN" b="1" dirty="0">
                    <a:solidFill>
                      <a:srgbClr val="000000"/>
                    </a:solidFill>
                    <a:latin typeface="黑体" panose="02010609060101010101" pitchFamily="49" charset="-122"/>
                    <a:ea typeface="黑体" panose="02010609060101010101" pitchFamily="49" charset="-122"/>
                  </a:rPr>
                  <a:t>2</a:t>
                </a:r>
                <a:endParaRPr lang="en-US" altLang="zh-CN" b="1" dirty="0">
                  <a:solidFill>
                    <a:srgbClr val="000000"/>
                  </a:solidFill>
                  <a:latin typeface="黑体" panose="02010609060101010101" pitchFamily="49" charset="-122"/>
                  <a:ea typeface="黑体" panose="02010609060101010101" pitchFamily="49" charset="-122"/>
                </a:endParaRPr>
              </a:p>
            </p:txBody>
          </p:sp>
          <p:sp>
            <p:nvSpPr>
              <p:cNvPr id="34885" name="Line 71"/>
              <p:cNvSpPr/>
              <p:nvPr/>
            </p:nvSpPr>
            <p:spPr>
              <a:xfrm flipV="1">
                <a:off x="331" y="225"/>
                <a:ext cx="0" cy="142"/>
              </a:xfrm>
              <a:prstGeom prst="line">
                <a:avLst/>
              </a:prstGeom>
              <a:ln w="28575" cap="flat" cmpd="sng">
                <a:solidFill>
                  <a:schemeClr val="tx1"/>
                </a:solidFill>
                <a:prstDash val="solid"/>
                <a:round/>
                <a:headEnd type="none" w="med" len="med"/>
                <a:tailEnd type="none" w="med" len="med"/>
              </a:ln>
            </p:spPr>
          </p:sp>
          <p:sp>
            <p:nvSpPr>
              <p:cNvPr id="34886" name="Line 72"/>
              <p:cNvSpPr/>
              <p:nvPr/>
            </p:nvSpPr>
            <p:spPr>
              <a:xfrm flipH="1" flipV="1">
                <a:off x="111" y="120"/>
                <a:ext cx="220" cy="105"/>
              </a:xfrm>
              <a:prstGeom prst="line">
                <a:avLst/>
              </a:prstGeom>
              <a:ln w="28575" cap="flat" cmpd="sng">
                <a:solidFill>
                  <a:schemeClr val="tx1"/>
                </a:solidFill>
                <a:prstDash val="solid"/>
                <a:round/>
                <a:headEnd type="none" w="med" len="med"/>
                <a:tailEnd type="none" w="med" len="med"/>
              </a:ln>
            </p:spPr>
          </p:sp>
        </p:grpSp>
        <p:grpSp>
          <p:nvGrpSpPr>
            <p:cNvPr id="34888" name="Group 74"/>
            <p:cNvGrpSpPr/>
            <p:nvPr/>
          </p:nvGrpSpPr>
          <p:grpSpPr>
            <a:xfrm>
              <a:off x="16" y="864"/>
              <a:ext cx="1452" cy="824"/>
              <a:chOff x="0" y="0"/>
              <a:chExt cx="1452" cy="824"/>
            </a:xfrm>
          </p:grpSpPr>
          <p:sp>
            <p:nvSpPr>
              <p:cNvPr id="34889" name="AutoShape 75"/>
              <p:cNvSpPr/>
              <p:nvPr/>
            </p:nvSpPr>
            <p:spPr>
              <a:xfrm>
                <a:off x="331" y="225"/>
                <a:ext cx="406" cy="354"/>
              </a:xfrm>
              <a:prstGeom prst="pentagon">
                <a:avLst/>
              </a:prstGeom>
              <a:solidFill>
                <a:srgbClr val="FF0000"/>
              </a:solidFill>
              <a:ln w="12700" cap="flat" cmpd="sng">
                <a:solidFill>
                  <a:srgbClr val="FF0000"/>
                </a:solidFill>
                <a:prstDash val="solid"/>
                <a:miter/>
                <a:headEnd type="none" w="med" len="med"/>
                <a:tailEnd type="none" w="med" len="med"/>
              </a:ln>
            </p:spPr>
            <p:txBody>
              <a:bodyPr wrap="none" anchor="ctr" anchorCtr="0"/>
              <a:p>
                <a:pPr algn="ctr" eaLnBrk="0" hangingPunct="0"/>
                <a:endParaRPr lang="zh-CN" altLang="en-US" b="1" dirty="0">
                  <a:solidFill>
                    <a:srgbClr val="FFFF00"/>
                  </a:solidFill>
                  <a:latin typeface="Times New Roman" panose="02020603050405020304" pitchFamily="18" charset="0"/>
                  <a:ea typeface="宋体" panose="02010600030101010101" pitchFamily="2" charset="-122"/>
                </a:endParaRPr>
              </a:p>
            </p:txBody>
          </p:sp>
          <p:sp>
            <p:nvSpPr>
              <p:cNvPr id="34890" name="Rectangle 76"/>
              <p:cNvSpPr/>
              <p:nvPr/>
            </p:nvSpPr>
            <p:spPr>
              <a:xfrm>
                <a:off x="1085" y="295"/>
                <a:ext cx="367" cy="226"/>
              </a:xfrm>
              <a:prstGeom prst="rect">
                <a:avLst/>
              </a:prstGeom>
              <a:solidFill>
                <a:srgbClr val="0000FF"/>
              </a:solidFill>
              <a:ln w="12700" cap="flat" cmpd="sng">
                <a:solidFill>
                  <a:srgbClr val="0000FF"/>
                </a:solidFill>
                <a:prstDash val="solid"/>
                <a:miter/>
                <a:headEnd type="none" w="med" len="med"/>
                <a:tailEnd type="none" w="med" len="med"/>
              </a:ln>
            </p:spPr>
            <p:txBody>
              <a:bodyPr wrap="none" anchor="ctr" anchorCtr="0"/>
              <a:p>
                <a:pPr algn="ctr" eaLnBrk="0" hangingPunct="0"/>
                <a:endParaRPr lang="zh-CN" altLang="en-US" sz="2000" b="1" dirty="0">
                  <a:latin typeface="Times New Roman" panose="02020603050405020304" pitchFamily="18" charset="0"/>
                  <a:ea typeface="宋体" panose="02010600030101010101" pitchFamily="2" charset="-122"/>
                </a:endParaRPr>
              </a:p>
            </p:txBody>
          </p:sp>
          <p:sp>
            <p:nvSpPr>
              <p:cNvPr id="34891" name="Oval 77"/>
              <p:cNvSpPr/>
              <p:nvPr/>
            </p:nvSpPr>
            <p:spPr>
              <a:xfrm>
                <a:off x="0" y="0"/>
                <a:ext cx="156" cy="151"/>
              </a:xfrm>
              <a:prstGeom prst="ellipse">
                <a:avLst/>
              </a:prstGeom>
              <a:solidFill>
                <a:srgbClr val="00CC00"/>
              </a:solidFill>
              <a:ln w="12700" cap="flat" cmpd="sng">
                <a:solidFill>
                  <a:srgbClr val="00CC00"/>
                </a:solidFill>
                <a:prstDash val="solid"/>
                <a:round/>
                <a:headEnd type="none" w="med" len="med"/>
                <a:tailEnd type="none" w="med" len="med"/>
              </a:ln>
            </p:spPr>
            <p:txBody>
              <a:bodyPr wrap="none" anchor="ctr" anchorCtr="0"/>
              <a:p>
                <a:pPr algn="ctr" eaLnBrk="0" hangingPunct="0"/>
                <a:r>
                  <a:rPr lang="en-US" altLang="zh-CN" sz="2400" b="1" dirty="0">
                    <a:solidFill>
                      <a:srgbClr val="000000"/>
                    </a:solidFill>
                    <a:latin typeface="Times New Roman" panose="02020603050405020304" pitchFamily="18" charset="0"/>
                    <a:ea typeface="宋体" panose="02010600030101010101" pitchFamily="2" charset="-122"/>
                  </a:rPr>
                  <a:t>P</a:t>
                </a:r>
                <a:endParaRPr lang="en-US" altLang="zh-CN" sz="2400" b="1" dirty="0">
                  <a:solidFill>
                    <a:srgbClr val="000000"/>
                  </a:solidFill>
                  <a:latin typeface="Times New Roman" panose="02020603050405020304" pitchFamily="18" charset="0"/>
                  <a:ea typeface="宋体" panose="02010600030101010101" pitchFamily="2" charset="-122"/>
                </a:endParaRPr>
              </a:p>
            </p:txBody>
          </p:sp>
          <p:sp>
            <p:nvSpPr>
              <p:cNvPr id="34892" name="Line 78"/>
              <p:cNvSpPr/>
              <p:nvPr/>
            </p:nvSpPr>
            <p:spPr>
              <a:xfrm flipV="1">
                <a:off x="735" y="367"/>
                <a:ext cx="350" cy="0"/>
              </a:xfrm>
              <a:prstGeom prst="line">
                <a:avLst/>
              </a:prstGeom>
              <a:ln w="28575" cap="flat" cmpd="sng">
                <a:solidFill>
                  <a:schemeClr val="tx1"/>
                </a:solidFill>
                <a:prstDash val="solid"/>
                <a:round/>
                <a:headEnd type="none" w="med" len="med"/>
                <a:tailEnd type="none" w="med" len="med"/>
              </a:ln>
            </p:spPr>
          </p:sp>
          <p:sp>
            <p:nvSpPr>
              <p:cNvPr id="34893" name="Text Box 79"/>
              <p:cNvSpPr txBox="1"/>
              <p:nvPr/>
            </p:nvSpPr>
            <p:spPr>
              <a:xfrm>
                <a:off x="193" y="286"/>
                <a:ext cx="189" cy="269"/>
              </a:xfrm>
              <a:prstGeom prst="rect">
                <a:avLst/>
              </a:prstGeom>
              <a:noFill/>
              <a:ln w="9525">
                <a:noFill/>
              </a:ln>
            </p:spPr>
            <p:txBody>
              <a:bodyPr wrap="square" anchor="t" anchorCtr="0">
                <a:spAutoFit/>
              </a:bodyPr>
              <a:p>
                <a:r>
                  <a:rPr lang="en-US" altLang="zh-CN" b="1" dirty="0">
                    <a:solidFill>
                      <a:srgbClr val="000000"/>
                    </a:solidFill>
                    <a:latin typeface="黑体" panose="02010609060101010101" pitchFamily="49" charset="-122"/>
                    <a:ea typeface="黑体" panose="02010609060101010101" pitchFamily="49" charset="-122"/>
                  </a:rPr>
                  <a:t>4</a:t>
                </a:r>
                <a:endParaRPr lang="en-US" altLang="zh-CN" b="1" dirty="0">
                  <a:solidFill>
                    <a:srgbClr val="000000"/>
                  </a:solidFill>
                  <a:latin typeface="黑体" panose="02010609060101010101" pitchFamily="49" charset="-122"/>
                  <a:ea typeface="黑体" panose="02010609060101010101" pitchFamily="49" charset="-122"/>
                </a:endParaRPr>
              </a:p>
            </p:txBody>
          </p:sp>
          <p:sp>
            <p:nvSpPr>
              <p:cNvPr id="34894" name="Text Box 80"/>
              <p:cNvSpPr txBox="1"/>
              <p:nvPr/>
            </p:nvSpPr>
            <p:spPr>
              <a:xfrm>
                <a:off x="660" y="304"/>
                <a:ext cx="189" cy="269"/>
              </a:xfrm>
              <a:prstGeom prst="rect">
                <a:avLst/>
              </a:prstGeom>
              <a:noFill/>
              <a:ln w="9525">
                <a:noFill/>
              </a:ln>
            </p:spPr>
            <p:txBody>
              <a:bodyPr wrap="square" anchor="t" anchorCtr="0">
                <a:spAutoFit/>
              </a:bodyPr>
              <a:p>
                <a:r>
                  <a:rPr lang="en-US" altLang="zh-CN" b="1" dirty="0">
                    <a:solidFill>
                      <a:srgbClr val="000000"/>
                    </a:solidFill>
                    <a:latin typeface="黑体" panose="02010609060101010101" pitchFamily="49" charset="-122"/>
                    <a:ea typeface="黑体" panose="02010609060101010101" pitchFamily="49" charset="-122"/>
                  </a:rPr>
                  <a:t>1</a:t>
                </a:r>
                <a:endParaRPr lang="en-US" altLang="zh-CN" b="1" dirty="0">
                  <a:solidFill>
                    <a:srgbClr val="000000"/>
                  </a:solidFill>
                  <a:latin typeface="黑体" panose="02010609060101010101" pitchFamily="49" charset="-122"/>
                  <a:ea typeface="黑体" panose="02010609060101010101" pitchFamily="49" charset="-122"/>
                </a:endParaRPr>
              </a:p>
            </p:txBody>
          </p:sp>
          <p:sp>
            <p:nvSpPr>
              <p:cNvPr id="34895" name="Text Box 81"/>
              <p:cNvSpPr txBox="1"/>
              <p:nvPr/>
            </p:nvSpPr>
            <p:spPr>
              <a:xfrm>
                <a:off x="300" y="526"/>
                <a:ext cx="189" cy="269"/>
              </a:xfrm>
              <a:prstGeom prst="rect">
                <a:avLst/>
              </a:prstGeom>
              <a:noFill/>
              <a:ln w="9525">
                <a:noFill/>
              </a:ln>
            </p:spPr>
            <p:txBody>
              <a:bodyPr wrap="square" anchor="t" anchorCtr="0">
                <a:spAutoFit/>
              </a:bodyPr>
              <a:p>
                <a:r>
                  <a:rPr lang="en-US" altLang="zh-CN" b="1" dirty="0">
                    <a:solidFill>
                      <a:srgbClr val="000000"/>
                    </a:solidFill>
                    <a:latin typeface="黑体" panose="02010609060101010101" pitchFamily="49" charset="-122"/>
                    <a:ea typeface="黑体" panose="02010609060101010101" pitchFamily="49" charset="-122"/>
                  </a:rPr>
                  <a:t>3</a:t>
                </a:r>
                <a:endParaRPr lang="en-US" altLang="zh-CN" b="1" dirty="0">
                  <a:solidFill>
                    <a:srgbClr val="000000"/>
                  </a:solidFill>
                  <a:latin typeface="黑体" panose="02010609060101010101" pitchFamily="49" charset="-122"/>
                  <a:ea typeface="黑体" panose="02010609060101010101" pitchFamily="49" charset="-122"/>
                </a:endParaRPr>
              </a:p>
            </p:txBody>
          </p:sp>
          <p:sp>
            <p:nvSpPr>
              <p:cNvPr id="34896" name="Text Box 82"/>
              <p:cNvSpPr txBox="1"/>
              <p:nvPr/>
            </p:nvSpPr>
            <p:spPr>
              <a:xfrm>
                <a:off x="252" y="48"/>
                <a:ext cx="189" cy="269"/>
              </a:xfrm>
              <a:prstGeom prst="rect">
                <a:avLst/>
              </a:prstGeom>
              <a:noFill/>
              <a:ln w="9525">
                <a:noFill/>
              </a:ln>
            </p:spPr>
            <p:txBody>
              <a:bodyPr wrap="square" anchor="t" anchorCtr="0">
                <a:spAutoFit/>
              </a:bodyPr>
              <a:p>
                <a:r>
                  <a:rPr lang="en-US" altLang="zh-CN" b="1" dirty="0">
                    <a:solidFill>
                      <a:srgbClr val="000000"/>
                    </a:solidFill>
                    <a:latin typeface="黑体" panose="02010609060101010101" pitchFamily="49" charset="-122"/>
                    <a:ea typeface="黑体" panose="02010609060101010101" pitchFamily="49" charset="-122"/>
                  </a:rPr>
                  <a:t>5</a:t>
                </a:r>
                <a:endParaRPr lang="en-US" altLang="zh-CN" b="1" dirty="0">
                  <a:solidFill>
                    <a:srgbClr val="000000"/>
                  </a:solidFill>
                  <a:latin typeface="黑体" panose="02010609060101010101" pitchFamily="49" charset="-122"/>
                  <a:ea typeface="黑体" panose="02010609060101010101" pitchFamily="49" charset="-122"/>
                </a:endParaRPr>
              </a:p>
            </p:txBody>
          </p:sp>
          <p:sp>
            <p:nvSpPr>
              <p:cNvPr id="34897" name="Text Box 83"/>
              <p:cNvSpPr txBox="1"/>
              <p:nvPr/>
            </p:nvSpPr>
            <p:spPr>
              <a:xfrm>
                <a:off x="540" y="555"/>
                <a:ext cx="189" cy="269"/>
              </a:xfrm>
              <a:prstGeom prst="rect">
                <a:avLst/>
              </a:prstGeom>
              <a:noFill/>
              <a:ln w="9525">
                <a:noFill/>
              </a:ln>
            </p:spPr>
            <p:txBody>
              <a:bodyPr wrap="square" anchor="t" anchorCtr="0">
                <a:spAutoFit/>
              </a:bodyPr>
              <a:p>
                <a:r>
                  <a:rPr lang="en-US" altLang="zh-CN" b="1" dirty="0">
                    <a:solidFill>
                      <a:srgbClr val="000000"/>
                    </a:solidFill>
                    <a:latin typeface="黑体" panose="02010609060101010101" pitchFamily="49" charset="-122"/>
                    <a:ea typeface="黑体" panose="02010609060101010101" pitchFamily="49" charset="-122"/>
                  </a:rPr>
                  <a:t>2</a:t>
                </a:r>
                <a:endParaRPr lang="en-US" altLang="zh-CN" b="1" dirty="0">
                  <a:solidFill>
                    <a:srgbClr val="000000"/>
                  </a:solidFill>
                  <a:latin typeface="黑体" panose="02010609060101010101" pitchFamily="49" charset="-122"/>
                  <a:ea typeface="黑体" panose="02010609060101010101" pitchFamily="49" charset="-122"/>
                </a:endParaRPr>
              </a:p>
            </p:txBody>
          </p:sp>
          <p:sp>
            <p:nvSpPr>
              <p:cNvPr id="34898" name="Line 84"/>
              <p:cNvSpPr/>
              <p:nvPr/>
            </p:nvSpPr>
            <p:spPr>
              <a:xfrm flipV="1">
                <a:off x="331" y="225"/>
                <a:ext cx="0" cy="142"/>
              </a:xfrm>
              <a:prstGeom prst="line">
                <a:avLst/>
              </a:prstGeom>
              <a:ln w="28575" cap="flat" cmpd="sng">
                <a:solidFill>
                  <a:schemeClr val="tx1"/>
                </a:solidFill>
                <a:prstDash val="solid"/>
                <a:round/>
                <a:headEnd type="none" w="med" len="med"/>
                <a:tailEnd type="none" w="med" len="med"/>
              </a:ln>
            </p:spPr>
          </p:sp>
          <p:sp>
            <p:nvSpPr>
              <p:cNvPr id="34899" name="Line 85"/>
              <p:cNvSpPr/>
              <p:nvPr/>
            </p:nvSpPr>
            <p:spPr>
              <a:xfrm flipH="1" flipV="1">
                <a:off x="111" y="120"/>
                <a:ext cx="220" cy="105"/>
              </a:xfrm>
              <a:prstGeom prst="line">
                <a:avLst/>
              </a:prstGeom>
              <a:ln w="28575" cap="flat" cmpd="sng">
                <a:solidFill>
                  <a:schemeClr val="tx1"/>
                </a:solidFill>
                <a:prstDash val="solid"/>
                <a:round/>
                <a:headEnd type="none" w="med" len="med"/>
                <a:tailEnd type="none" w="med" len="med"/>
              </a:ln>
            </p:spPr>
          </p:sp>
        </p:grpSp>
        <p:grpSp>
          <p:nvGrpSpPr>
            <p:cNvPr id="34901" name="Group 87"/>
            <p:cNvGrpSpPr/>
            <p:nvPr/>
          </p:nvGrpSpPr>
          <p:grpSpPr>
            <a:xfrm>
              <a:off x="24" y="1728"/>
              <a:ext cx="1452" cy="766"/>
              <a:chOff x="0" y="0"/>
              <a:chExt cx="1452" cy="766"/>
            </a:xfrm>
          </p:grpSpPr>
          <p:sp>
            <p:nvSpPr>
              <p:cNvPr id="34902" name="AutoShape 88"/>
              <p:cNvSpPr/>
              <p:nvPr/>
            </p:nvSpPr>
            <p:spPr>
              <a:xfrm>
                <a:off x="331" y="225"/>
                <a:ext cx="406" cy="354"/>
              </a:xfrm>
              <a:prstGeom prst="pentagon">
                <a:avLst/>
              </a:prstGeom>
              <a:solidFill>
                <a:srgbClr val="FF0000"/>
              </a:solidFill>
              <a:ln w="12700" cap="flat" cmpd="sng">
                <a:solidFill>
                  <a:srgbClr val="FF0000"/>
                </a:solidFill>
                <a:prstDash val="solid"/>
                <a:miter/>
                <a:headEnd type="none" w="med" len="med"/>
                <a:tailEnd type="none" w="med" len="med"/>
              </a:ln>
            </p:spPr>
            <p:txBody>
              <a:bodyPr wrap="none" anchor="ctr" anchorCtr="0"/>
              <a:p>
                <a:pPr algn="ctr" eaLnBrk="0" hangingPunct="0"/>
                <a:endParaRPr lang="zh-CN" altLang="en-US" b="1" dirty="0">
                  <a:solidFill>
                    <a:srgbClr val="FFFF00"/>
                  </a:solidFill>
                  <a:latin typeface="Times New Roman" panose="02020603050405020304" pitchFamily="18" charset="0"/>
                  <a:ea typeface="宋体" panose="02010600030101010101" pitchFamily="2" charset="-122"/>
                </a:endParaRPr>
              </a:p>
            </p:txBody>
          </p:sp>
          <p:sp>
            <p:nvSpPr>
              <p:cNvPr id="34903" name="Rectangle 89"/>
              <p:cNvSpPr/>
              <p:nvPr/>
            </p:nvSpPr>
            <p:spPr>
              <a:xfrm>
                <a:off x="1085" y="295"/>
                <a:ext cx="367" cy="226"/>
              </a:xfrm>
              <a:prstGeom prst="rect">
                <a:avLst/>
              </a:prstGeom>
              <a:solidFill>
                <a:srgbClr val="0000FF"/>
              </a:solidFill>
              <a:ln w="12700" cap="flat" cmpd="sng">
                <a:solidFill>
                  <a:srgbClr val="0000FF"/>
                </a:solidFill>
                <a:prstDash val="solid"/>
                <a:miter/>
                <a:headEnd type="none" w="med" len="med"/>
                <a:tailEnd type="none" w="med" len="med"/>
              </a:ln>
            </p:spPr>
            <p:txBody>
              <a:bodyPr wrap="none" anchor="ctr" anchorCtr="0"/>
              <a:p>
                <a:pPr algn="ctr" eaLnBrk="0" hangingPunct="0"/>
                <a:endParaRPr lang="zh-CN" altLang="en-US" sz="2000" b="1" dirty="0">
                  <a:latin typeface="Times New Roman" panose="02020603050405020304" pitchFamily="18" charset="0"/>
                  <a:ea typeface="宋体" panose="02010600030101010101" pitchFamily="2" charset="-122"/>
                </a:endParaRPr>
              </a:p>
            </p:txBody>
          </p:sp>
          <p:sp>
            <p:nvSpPr>
              <p:cNvPr id="34904" name="Oval 90"/>
              <p:cNvSpPr/>
              <p:nvPr/>
            </p:nvSpPr>
            <p:spPr>
              <a:xfrm>
                <a:off x="0" y="0"/>
                <a:ext cx="156" cy="151"/>
              </a:xfrm>
              <a:prstGeom prst="ellipse">
                <a:avLst/>
              </a:prstGeom>
              <a:solidFill>
                <a:srgbClr val="00CC00"/>
              </a:solidFill>
              <a:ln w="12700" cap="flat" cmpd="sng">
                <a:solidFill>
                  <a:srgbClr val="00CC00"/>
                </a:solidFill>
                <a:prstDash val="solid"/>
                <a:round/>
                <a:headEnd type="none" w="med" len="med"/>
                <a:tailEnd type="none" w="med" len="med"/>
              </a:ln>
            </p:spPr>
            <p:txBody>
              <a:bodyPr wrap="none" anchor="ctr" anchorCtr="0"/>
              <a:p>
                <a:pPr algn="ctr" eaLnBrk="0" hangingPunct="0"/>
                <a:r>
                  <a:rPr lang="en-US" altLang="zh-CN" sz="2400" b="1" dirty="0">
                    <a:solidFill>
                      <a:srgbClr val="000000"/>
                    </a:solidFill>
                    <a:latin typeface="Times New Roman" panose="02020603050405020304" pitchFamily="18" charset="0"/>
                    <a:ea typeface="宋体" panose="02010600030101010101" pitchFamily="2" charset="-122"/>
                  </a:rPr>
                  <a:t>P</a:t>
                </a:r>
                <a:endParaRPr lang="en-US" altLang="zh-CN" sz="2400" b="1" dirty="0">
                  <a:solidFill>
                    <a:srgbClr val="000000"/>
                  </a:solidFill>
                  <a:latin typeface="Times New Roman" panose="02020603050405020304" pitchFamily="18" charset="0"/>
                  <a:ea typeface="宋体" panose="02010600030101010101" pitchFamily="2" charset="-122"/>
                </a:endParaRPr>
              </a:p>
            </p:txBody>
          </p:sp>
          <p:sp>
            <p:nvSpPr>
              <p:cNvPr id="34905" name="Line 91"/>
              <p:cNvSpPr/>
              <p:nvPr/>
            </p:nvSpPr>
            <p:spPr>
              <a:xfrm flipV="1">
                <a:off x="735" y="367"/>
                <a:ext cx="350" cy="0"/>
              </a:xfrm>
              <a:prstGeom prst="line">
                <a:avLst/>
              </a:prstGeom>
              <a:ln w="28575" cap="flat" cmpd="sng">
                <a:solidFill>
                  <a:schemeClr val="tx1"/>
                </a:solidFill>
                <a:prstDash val="solid"/>
                <a:round/>
                <a:headEnd type="none" w="med" len="med"/>
                <a:tailEnd type="none" w="med" len="med"/>
              </a:ln>
            </p:spPr>
          </p:sp>
          <p:sp>
            <p:nvSpPr>
              <p:cNvPr id="34906" name="Text Box 92"/>
              <p:cNvSpPr txBox="1"/>
              <p:nvPr/>
            </p:nvSpPr>
            <p:spPr>
              <a:xfrm>
                <a:off x="193" y="286"/>
                <a:ext cx="116" cy="231"/>
              </a:xfrm>
              <a:prstGeom prst="rect">
                <a:avLst/>
              </a:prstGeom>
              <a:noFill/>
              <a:ln w="9525">
                <a:noFill/>
              </a:ln>
            </p:spPr>
            <p:txBody>
              <a:bodyPr wrap="square" anchor="t" anchorCtr="0">
                <a:spAutoFit/>
              </a:bodyPr>
              <a:p>
                <a:endParaRPr lang="zh-CN" altLang="en-US" b="1" dirty="0">
                  <a:solidFill>
                    <a:srgbClr val="000000"/>
                  </a:solidFill>
                  <a:latin typeface="黑体" panose="02010609060101010101" pitchFamily="49" charset="-122"/>
                  <a:ea typeface="黑体" panose="02010609060101010101" pitchFamily="49" charset="-122"/>
                </a:endParaRPr>
              </a:p>
            </p:txBody>
          </p:sp>
          <p:sp>
            <p:nvSpPr>
              <p:cNvPr id="34907" name="Text Box 93"/>
              <p:cNvSpPr txBox="1"/>
              <p:nvPr/>
            </p:nvSpPr>
            <p:spPr>
              <a:xfrm>
                <a:off x="660" y="355"/>
                <a:ext cx="116" cy="173"/>
              </a:xfrm>
              <a:prstGeom prst="rect">
                <a:avLst/>
              </a:prstGeom>
              <a:noFill/>
              <a:ln w="9525">
                <a:noFill/>
              </a:ln>
            </p:spPr>
            <p:txBody>
              <a:bodyPr wrap="square" anchor="t" anchorCtr="0">
                <a:spAutoFit/>
              </a:bodyPr>
              <a:p>
                <a:endParaRPr lang="zh-CN" altLang="en-US" b="1" baseline="30000" dirty="0">
                  <a:solidFill>
                    <a:srgbClr val="000000"/>
                  </a:solidFill>
                  <a:latin typeface="黑体" panose="02010609060101010101" pitchFamily="49" charset="-122"/>
                  <a:ea typeface="黑体" panose="02010609060101010101" pitchFamily="49" charset="-122"/>
                </a:endParaRPr>
              </a:p>
            </p:txBody>
          </p:sp>
          <p:sp>
            <p:nvSpPr>
              <p:cNvPr id="34908" name="Text Box 94"/>
              <p:cNvSpPr txBox="1"/>
              <p:nvPr/>
            </p:nvSpPr>
            <p:spPr>
              <a:xfrm>
                <a:off x="300" y="526"/>
                <a:ext cx="116" cy="231"/>
              </a:xfrm>
              <a:prstGeom prst="rect">
                <a:avLst/>
              </a:prstGeom>
              <a:noFill/>
              <a:ln w="9525">
                <a:noFill/>
              </a:ln>
            </p:spPr>
            <p:txBody>
              <a:bodyPr wrap="square" anchor="t" anchorCtr="0">
                <a:spAutoFit/>
              </a:bodyPr>
              <a:p>
                <a:endParaRPr lang="zh-CN" altLang="en-US" b="1" dirty="0">
                  <a:solidFill>
                    <a:srgbClr val="000000"/>
                  </a:solidFill>
                  <a:latin typeface="黑体" panose="02010609060101010101" pitchFamily="49" charset="-122"/>
                  <a:ea typeface="黑体" panose="02010609060101010101" pitchFamily="49" charset="-122"/>
                </a:endParaRPr>
              </a:p>
            </p:txBody>
          </p:sp>
          <p:sp>
            <p:nvSpPr>
              <p:cNvPr id="34909" name="Text Box 95"/>
              <p:cNvSpPr txBox="1"/>
              <p:nvPr/>
            </p:nvSpPr>
            <p:spPr>
              <a:xfrm>
                <a:off x="252" y="46"/>
                <a:ext cx="116" cy="231"/>
              </a:xfrm>
              <a:prstGeom prst="rect">
                <a:avLst/>
              </a:prstGeom>
              <a:noFill/>
              <a:ln w="9525">
                <a:noFill/>
              </a:ln>
            </p:spPr>
            <p:txBody>
              <a:bodyPr wrap="square" anchor="t" anchorCtr="0">
                <a:spAutoFit/>
              </a:bodyPr>
              <a:p>
                <a:endParaRPr lang="zh-CN" altLang="en-US" b="1" dirty="0">
                  <a:solidFill>
                    <a:srgbClr val="000000"/>
                  </a:solidFill>
                  <a:latin typeface="黑体" panose="02010609060101010101" pitchFamily="49" charset="-122"/>
                  <a:ea typeface="黑体" panose="02010609060101010101" pitchFamily="49" charset="-122"/>
                </a:endParaRPr>
              </a:p>
            </p:txBody>
          </p:sp>
          <p:sp>
            <p:nvSpPr>
              <p:cNvPr id="34910" name="Text Box 96"/>
              <p:cNvSpPr txBox="1"/>
              <p:nvPr/>
            </p:nvSpPr>
            <p:spPr>
              <a:xfrm>
                <a:off x="540" y="535"/>
                <a:ext cx="116" cy="231"/>
              </a:xfrm>
              <a:prstGeom prst="rect">
                <a:avLst/>
              </a:prstGeom>
              <a:noFill/>
              <a:ln w="9525">
                <a:noFill/>
              </a:ln>
            </p:spPr>
            <p:txBody>
              <a:bodyPr wrap="square" anchor="t" anchorCtr="0">
                <a:spAutoFit/>
              </a:bodyPr>
              <a:p>
                <a:endParaRPr lang="zh-CN" altLang="en-US" b="1" dirty="0">
                  <a:solidFill>
                    <a:srgbClr val="000000"/>
                  </a:solidFill>
                  <a:latin typeface="黑体" panose="02010609060101010101" pitchFamily="49" charset="-122"/>
                  <a:ea typeface="黑体" panose="02010609060101010101" pitchFamily="49" charset="-122"/>
                </a:endParaRPr>
              </a:p>
            </p:txBody>
          </p:sp>
          <p:sp>
            <p:nvSpPr>
              <p:cNvPr id="34911" name="Line 97"/>
              <p:cNvSpPr/>
              <p:nvPr/>
            </p:nvSpPr>
            <p:spPr>
              <a:xfrm flipV="1">
                <a:off x="331" y="225"/>
                <a:ext cx="0" cy="142"/>
              </a:xfrm>
              <a:prstGeom prst="line">
                <a:avLst/>
              </a:prstGeom>
              <a:ln w="28575" cap="flat" cmpd="sng">
                <a:solidFill>
                  <a:schemeClr val="tx1"/>
                </a:solidFill>
                <a:prstDash val="solid"/>
                <a:round/>
                <a:headEnd type="none" w="med" len="med"/>
                <a:tailEnd type="none" w="med" len="med"/>
              </a:ln>
            </p:spPr>
          </p:sp>
          <p:sp>
            <p:nvSpPr>
              <p:cNvPr id="34912" name="Line 98"/>
              <p:cNvSpPr/>
              <p:nvPr/>
            </p:nvSpPr>
            <p:spPr>
              <a:xfrm flipH="1" flipV="1">
                <a:off x="111" y="120"/>
                <a:ext cx="220" cy="105"/>
              </a:xfrm>
              <a:prstGeom prst="line">
                <a:avLst/>
              </a:prstGeom>
              <a:ln w="28575" cap="flat" cmpd="sng">
                <a:solidFill>
                  <a:schemeClr val="tx1"/>
                </a:solidFill>
                <a:prstDash val="solid"/>
                <a:round/>
                <a:headEnd type="none" w="med" len="med"/>
                <a:tailEnd type="none" w="med" len="med"/>
              </a:ln>
            </p:spPr>
          </p:sp>
          <p:sp>
            <p:nvSpPr>
              <p:cNvPr id="34913" name="Text Box 99"/>
              <p:cNvSpPr txBox="1"/>
              <p:nvPr/>
            </p:nvSpPr>
            <p:spPr>
              <a:xfrm>
                <a:off x="408" y="55"/>
                <a:ext cx="180" cy="231"/>
              </a:xfrm>
              <a:prstGeom prst="rect">
                <a:avLst/>
              </a:prstGeom>
              <a:noFill/>
              <a:ln w="9525">
                <a:noFill/>
              </a:ln>
            </p:spPr>
            <p:txBody>
              <a:bodyPr anchor="t" anchorCtr="0">
                <a:spAutoFit/>
              </a:bodyPr>
              <a:p>
                <a:endParaRPr lang="zh-CN" altLang="en-US" b="1" dirty="0">
                  <a:latin typeface="Arial" panose="020B0604020202020204" pitchFamily="34" charset="0"/>
                  <a:ea typeface="宋体" panose="02010600030101010101" pitchFamily="2" charset="-122"/>
                </a:endParaRPr>
              </a:p>
            </p:txBody>
          </p:sp>
        </p:grpSp>
        <p:grpSp>
          <p:nvGrpSpPr>
            <p:cNvPr id="34914" name="Group 100"/>
            <p:cNvGrpSpPr/>
            <p:nvPr/>
          </p:nvGrpSpPr>
          <p:grpSpPr>
            <a:xfrm>
              <a:off x="24" y="2594"/>
              <a:ext cx="1452" cy="766"/>
              <a:chOff x="0" y="0"/>
              <a:chExt cx="1452" cy="766"/>
            </a:xfrm>
          </p:grpSpPr>
          <p:sp>
            <p:nvSpPr>
              <p:cNvPr id="34915" name="AutoShape 101"/>
              <p:cNvSpPr/>
              <p:nvPr/>
            </p:nvSpPr>
            <p:spPr>
              <a:xfrm>
                <a:off x="331" y="225"/>
                <a:ext cx="406" cy="354"/>
              </a:xfrm>
              <a:prstGeom prst="pentagon">
                <a:avLst/>
              </a:prstGeom>
              <a:solidFill>
                <a:srgbClr val="FF0000"/>
              </a:solidFill>
              <a:ln w="12700" cap="flat" cmpd="sng">
                <a:solidFill>
                  <a:srgbClr val="FF0000"/>
                </a:solidFill>
                <a:prstDash val="solid"/>
                <a:miter/>
                <a:headEnd type="none" w="med" len="med"/>
                <a:tailEnd type="none" w="med" len="med"/>
              </a:ln>
            </p:spPr>
            <p:txBody>
              <a:bodyPr wrap="none" anchor="ctr" anchorCtr="0"/>
              <a:p>
                <a:pPr algn="ctr" eaLnBrk="0" hangingPunct="0"/>
                <a:endParaRPr lang="zh-CN" altLang="en-US" b="1" dirty="0">
                  <a:solidFill>
                    <a:srgbClr val="FFFF00"/>
                  </a:solidFill>
                  <a:latin typeface="Times New Roman" panose="02020603050405020304" pitchFamily="18" charset="0"/>
                  <a:ea typeface="宋体" panose="02010600030101010101" pitchFamily="2" charset="-122"/>
                </a:endParaRPr>
              </a:p>
            </p:txBody>
          </p:sp>
          <p:sp>
            <p:nvSpPr>
              <p:cNvPr id="34916" name="Rectangle 102"/>
              <p:cNvSpPr/>
              <p:nvPr/>
            </p:nvSpPr>
            <p:spPr>
              <a:xfrm>
                <a:off x="1085" y="295"/>
                <a:ext cx="367" cy="226"/>
              </a:xfrm>
              <a:prstGeom prst="rect">
                <a:avLst/>
              </a:prstGeom>
              <a:solidFill>
                <a:srgbClr val="0000FF"/>
              </a:solidFill>
              <a:ln w="12700" cap="flat" cmpd="sng">
                <a:solidFill>
                  <a:srgbClr val="0000FF"/>
                </a:solidFill>
                <a:prstDash val="solid"/>
                <a:miter/>
                <a:headEnd type="none" w="med" len="med"/>
                <a:tailEnd type="none" w="med" len="med"/>
              </a:ln>
            </p:spPr>
            <p:txBody>
              <a:bodyPr wrap="none" anchor="ctr" anchorCtr="0"/>
              <a:p>
                <a:pPr algn="ctr" eaLnBrk="0" hangingPunct="0"/>
                <a:endParaRPr lang="zh-CN" altLang="en-US" sz="2000" b="1" dirty="0">
                  <a:latin typeface="Times New Roman" panose="02020603050405020304" pitchFamily="18" charset="0"/>
                  <a:ea typeface="宋体" panose="02010600030101010101" pitchFamily="2" charset="-122"/>
                </a:endParaRPr>
              </a:p>
            </p:txBody>
          </p:sp>
          <p:sp>
            <p:nvSpPr>
              <p:cNvPr id="34917" name="Oval 103"/>
              <p:cNvSpPr/>
              <p:nvPr/>
            </p:nvSpPr>
            <p:spPr>
              <a:xfrm>
                <a:off x="0" y="0"/>
                <a:ext cx="156" cy="151"/>
              </a:xfrm>
              <a:prstGeom prst="ellipse">
                <a:avLst/>
              </a:prstGeom>
              <a:solidFill>
                <a:srgbClr val="00CC00"/>
              </a:solidFill>
              <a:ln w="12700" cap="flat" cmpd="sng">
                <a:solidFill>
                  <a:srgbClr val="00CC00"/>
                </a:solidFill>
                <a:prstDash val="solid"/>
                <a:round/>
                <a:headEnd type="none" w="med" len="med"/>
                <a:tailEnd type="none" w="med" len="med"/>
              </a:ln>
            </p:spPr>
            <p:txBody>
              <a:bodyPr wrap="none" anchor="ctr" anchorCtr="0"/>
              <a:p>
                <a:pPr algn="ctr" eaLnBrk="0" hangingPunct="0"/>
                <a:r>
                  <a:rPr lang="en-US" altLang="zh-CN" sz="2400" b="1" dirty="0">
                    <a:solidFill>
                      <a:srgbClr val="000000"/>
                    </a:solidFill>
                    <a:latin typeface="Times New Roman" panose="02020603050405020304" pitchFamily="18" charset="0"/>
                    <a:ea typeface="宋体" panose="02010600030101010101" pitchFamily="2" charset="-122"/>
                  </a:rPr>
                  <a:t>P</a:t>
                </a:r>
                <a:endParaRPr lang="en-US" altLang="zh-CN" sz="2400" b="1" dirty="0">
                  <a:solidFill>
                    <a:srgbClr val="000000"/>
                  </a:solidFill>
                  <a:latin typeface="Times New Roman" panose="02020603050405020304" pitchFamily="18" charset="0"/>
                  <a:ea typeface="宋体" panose="02010600030101010101" pitchFamily="2" charset="-122"/>
                </a:endParaRPr>
              </a:p>
            </p:txBody>
          </p:sp>
          <p:sp>
            <p:nvSpPr>
              <p:cNvPr id="34918" name="Line 104"/>
              <p:cNvSpPr/>
              <p:nvPr/>
            </p:nvSpPr>
            <p:spPr>
              <a:xfrm flipV="1">
                <a:off x="735" y="367"/>
                <a:ext cx="350" cy="0"/>
              </a:xfrm>
              <a:prstGeom prst="line">
                <a:avLst/>
              </a:prstGeom>
              <a:ln w="28575" cap="flat" cmpd="sng">
                <a:solidFill>
                  <a:schemeClr val="tx1"/>
                </a:solidFill>
                <a:prstDash val="solid"/>
                <a:round/>
                <a:headEnd type="none" w="med" len="med"/>
                <a:tailEnd type="none" w="med" len="med"/>
              </a:ln>
            </p:spPr>
          </p:sp>
          <p:sp>
            <p:nvSpPr>
              <p:cNvPr id="34919" name="Text Box 105"/>
              <p:cNvSpPr txBox="1"/>
              <p:nvPr/>
            </p:nvSpPr>
            <p:spPr>
              <a:xfrm>
                <a:off x="193" y="286"/>
                <a:ext cx="116" cy="231"/>
              </a:xfrm>
              <a:prstGeom prst="rect">
                <a:avLst/>
              </a:prstGeom>
              <a:noFill/>
              <a:ln w="9525">
                <a:noFill/>
              </a:ln>
            </p:spPr>
            <p:txBody>
              <a:bodyPr wrap="square" anchor="t" anchorCtr="0">
                <a:spAutoFit/>
              </a:bodyPr>
              <a:p>
                <a:endParaRPr lang="zh-CN" altLang="en-US" b="1" dirty="0">
                  <a:solidFill>
                    <a:srgbClr val="000000"/>
                  </a:solidFill>
                  <a:latin typeface="黑体" panose="02010609060101010101" pitchFamily="49" charset="-122"/>
                  <a:ea typeface="黑体" panose="02010609060101010101" pitchFamily="49" charset="-122"/>
                </a:endParaRPr>
              </a:p>
            </p:txBody>
          </p:sp>
          <p:sp>
            <p:nvSpPr>
              <p:cNvPr id="34920" name="Text Box 106"/>
              <p:cNvSpPr txBox="1"/>
              <p:nvPr/>
            </p:nvSpPr>
            <p:spPr>
              <a:xfrm>
                <a:off x="660" y="355"/>
                <a:ext cx="116" cy="173"/>
              </a:xfrm>
              <a:prstGeom prst="rect">
                <a:avLst/>
              </a:prstGeom>
              <a:noFill/>
              <a:ln w="9525">
                <a:noFill/>
              </a:ln>
            </p:spPr>
            <p:txBody>
              <a:bodyPr wrap="square" anchor="t" anchorCtr="0">
                <a:spAutoFit/>
              </a:bodyPr>
              <a:p>
                <a:endParaRPr lang="zh-CN" altLang="en-US" b="1" baseline="30000" dirty="0">
                  <a:solidFill>
                    <a:srgbClr val="000000"/>
                  </a:solidFill>
                  <a:latin typeface="黑体" panose="02010609060101010101" pitchFamily="49" charset="-122"/>
                  <a:ea typeface="黑体" panose="02010609060101010101" pitchFamily="49" charset="-122"/>
                </a:endParaRPr>
              </a:p>
            </p:txBody>
          </p:sp>
          <p:sp>
            <p:nvSpPr>
              <p:cNvPr id="34921" name="Text Box 107"/>
              <p:cNvSpPr txBox="1"/>
              <p:nvPr/>
            </p:nvSpPr>
            <p:spPr>
              <a:xfrm>
                <a:off x="300" y="526"/>
                <a:ext cx="116" cy="231"/>
              </a:xfrm>
              <a:prstGeom prst="rect">
                <a:avLst/>
              </a:prstGeom>
              <a:noFill/>
              <a:ln w="9525">
                <a:noFill/>
              </a:ln>
            </p:spPr>
            <p:txBody>
              <a:bodyPr wrap="square" anchor="t" anchorCtr="0">
                <a:spAutoFit/>
              </a:bodyPr>
              <a:p>
                <a:endParaRPr lang="zh-CN" altLang="en-US" b="1" dirty="0">
                  <a:solidFill>
                    <a:srgbClr val="000000"/>
                  </a:solidFill>
                  <a:latin typeface="黑体" panose="02010609060101010101" pitchFamily="49" charset="-122"/>
                  <a:ea typeface="黑体" panose="02010609060101010101" pitchFamily="49" charset="-122"/>
                </a:endParaRPr>
              </a:p>
            </p:txBody>
          </p:sp>
          <p:sp>
            <p:nvSpPr>
              <p:cNvPr id="34922" name="Text Box 108"/>
              <p:cNvSpPr txBox="1"/>
              <p:nvPr/>
            </p:nvSpPr>
            <p:spPr>
              <a:xfrm>
                <a:off x="252" y="46"/>
                <a:ext cx="116" cy="231"/>
              </a:xfrm>
              <a:prstGeom prst="rect">
                <a:avLst/>
              </a:prstGeom>
              <a:noFill/>
              <a:ln w="9525">
                <a:noFill/>
              </a:ln>
            </p:spPr>
            <p:txBody>
              <a:bodyPr wrap="square" anchor="t" anchorCtr="0">
                <a:spAutoFit/>
              </a:bodyPr>
              <a:p>
                <a:endParaRPr lang="zh-CN" altLang="en-US" b="1" dirty="0">
                  <a:solidFill>
                    <a:srgbClr val="000000"/>
                  </a:solidFill>
                  <a:latin typeface="黑体" panose="02010609060101010101" pitchFamily="49" charset="-122"/>
                  <a:ea typeface="黑体" panose="02010609060101010101" pitchFamily="49" charset="-122"/>
                </a:endParaRPr>
              </a:p>
            </p:txBody>
          </p:sp>
          <p:sp>
            <p:nvSpPr>
              <p:cNvPr id="34923" name="Text Box 109"/>
              <p:cNvSpPr txBox="1"/>
              <p:nvPr/>
            </p:nvSpPr>
            <p:spPr>
              <a:xfrm>
                <a:off x="540" y="535"/>
                <a:ext cx="116" cy="231"/>
              </a:xfrm>
              <a:prstGeom prst="rect">
                <a:avLst/>
              </a:prstGeom>
              <a:noFill/>
              <a:ln w="9525">
                <a:noFill/>
              </a:ln>
            </p:spPr>
            <p:txBody>
              <a:bodyPr wrap="square" anchor="t" anchorCtr="0">
                <a:spAutoFit/>
              </a:bodyPr>
              <a:p>
                <a:endParaRPr lang="zh-CN" altLang="en-US" b="1" dirty="0">
                  <a:solidFill>
                    <a:srgbClr val="000000"/>
                  </a:solidFill>
                  <a:latin typeface="黑体" panose="02010609060101010101" pitchFamily="49" charset="-122"/>
                  <a:ea typeface="黑体" panose="02010609060101010101" pitchFamily="49" charset="-122"/>
                </a:endParaRPr>
              </a:p>
            </p:txBody>
          </p:sp>
          <p:sp>
            <p:nvSpPr>
              <p:cNvPr id="34924" name="Line 110"/>
              <p:cNvSpPr/>
              <p:nvPr/>
            </p:nvSpPr>
            <p:spPr>
              <a:xfrm flipV="1">
                <a:off x="331" y="225"/>
                <a:ext cx="0" cy="142"/>
              </a:xfrm>
              <a:prstGeom prst="line">
                <a:avLst/>
              </a:prstGeom>
              <a:ln w="28575" cap="flat" cmpd="sng">
                <a:solidFill>
                  <a:schemeClr val="tx1"/>
                </a:solidFill>
                <a:prstDash val="solid"/>
                <a:round/>
                <a:headEnd type="none" w="med" len="med"/>
                <a:tailEnd type="none" w="med" len="med"/>
              </a:ln>
            </p:spPr>
          </p:sp>
          <p:sp>
            <p:nvSpPr>
              <p:cNvPr id="34925" name="Line 111"/>
              <p:cNvSpPr/>
              <p:nvPr/>
            </p:nvSpPr>
            <p:spPr>
              <a:xfrm flipH="1" flipV="1">
                <a:off x="111" y="120"/>
                <a:ext cx="220" cy="105"/>
              </a:xfrm>
              <a:prstGeom prst="line">
                <a:avLst/>
              </a:prstGeom>
              <a:ln w="28575" cap="flat" cmpd="sng">
                <a:solidFill>
                  <a:schemeClr val="tx1"/>
                </a:solidFill>
                <a:prstDash val="solid"/>
                <a:round/>
                <a:headEnd type="none" w="med" len="med"/>
                <a:tailEnd type="none" w="med" len="med"/>
              </a:ln>
            </p:spPr>
          </p:sp>
          <p:sp>
            <p:nvSpPr>
              <p:cNvPr id="34926" name="Text Box 112"/>
              <p:cNvSpPr txBox="1"/>
              <p:nvPr/>
            </p:nvSpPr>
            <p:spPr>
              <a:xfrm>
                <a:off x="408" y="55"/>
                <a:ext cx="180" cy="231"/>
              </a:xfrm>
              <a:prstGeom prst="rect">
                <a:avLst/>
              </a:prstGeom>
              <a:noFill/>
              <a:ln w="9525">
                <a:noFill/>
              </a:ln>
            </p:spPr>
            <p:txBody>
              <a:bodyPr anchor="t" anchorCtr="0">
                <a:spAutoFit/>
              </a:bodyPr>
              <a:p>
                <a:endParaRPr lang="zh-CN" altLang="en-US" b="1" dirty="0">
                  <a:latin typeface="Arial" panose="020B0604020202020204" pitchFamily="34" charset="0"/>
                  <a:ea typeface="宋体" panose="02010600030101010101" pitchFamily="2" charset="-122"/>
                </a:endParaRPr>
              </a:p>
            </p:txBody>
          </p:sp>
        </p:grpSp>
        <p:sp>
          <p:nvSpPr>
            <p:cNvPr id="34927" name="Line 113"/>
            <p:cNvSpPr/>
            <p:nvPr/>
          </p:nvSpPr>
          <p:spPr>
            <a:xfrm flipH="1">
              <a:off x="80" y="593"/>
              <a:ext cx="328" cy="273"/>
            </a:xfrm>
            <a:prstGeom prst="line">
              <a:avLst/>
            </a:prstGeom>
            <a:ln w="28575" cap="flat" cmpd="sng">
              <a:solidFill>
                <a:srgbClr val="FF00FF"/>
              </a:solidFill>
              <a:prstDash val="solid"/>
              <a:round/>
              <a:headEnd type="none" w="med" len="med"/>
              <a:tailEnd type="none" w="med" len="med"/>
            </a:ln>
          </p:spPr>
        </p:sp>
        <p:sp>
          <p:nvSpPr>
            <p:cNvPr id="34928" name="Line 114"/>
            <p:cNvSpPr/>
            <p:nvPr/>
          </p:nvSpPr>
          <p:spPr>
            <a:xfrm flipH="1">
              <a:off x="80" y="1443"/>
              <a:ext cx="344" cy="287"/>
            </a:xfrm>
            <a:prstGeom prst="line">
              <a:avLst/>
            </a:prstGeom>
            <a:ln w="28575" cap="flat" cmpd="sng">
              <a:solidFill>
                <a:srgbClr val="FF00FF"/>
              </a:solidFill>
              <a:prstDash val="solid"/>
              <a:round/>
              <a:headEnd type="none" w="med" len="med"/>
              <a:tailEnd type="none" w="med" len="med"/>
            </a:ln>
          </p:spPr>
        </p:sp>
        <p:sp>
          <p:nvSpPr>
            <p:cNvPr id="34929" name="Line 115"/>
            <p:cNvSpPr/>
            <p:nvPr/>
          </p:nvSpPr>
          <p:spPr>
            <a:xfrm flipH="1">
              <a:off x="120" y="2306"/>
              <a:ext cx="321" cy="287"/>
            </a:xfrm>
            <a:prstGeom prst="line">
              <a:avLst/>
            </a:prstGeom>
            <a:ln w="28575" cap="flat" cmpd="sng">
              <a:solidFill>
                <a:srgbClr val="FF00FF"/>
              </a:solidFill>
              <a:prstDash val="solid"/>
              <a:round/>
              <a:headEnd type="none" w="med" len="med"/>
              <a:tailEnd type="none" w="med" len="med"/>
            </a:ln>
          </p:spPr>
        </p:sp>
      </p:grpSp>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62468" name="文本框 22"/>
          <p:cNvSpPr/>
          <p:nvPr>
            <p:custDataLst>
              <p:tags r:id="rId1"/>
            </p:custDataLst>
          </p:nvPr>
        </p:nvSpPr>
        <p:spPr>
          <a:xfrm>
            <a:off x="495300" y="174625"/>
            <a:ext cx="835025" cy="368300"/>
          </a:xfrm>
          <a:prstGeom prst="rect">
            <a:avLst/>
          </a:prstGeom>
          <a:noFill/>
          <a:ln w="9525">
            <a:noFill/>
          </a:ln>
        </p:spPr>
        <p:txBody>
          <a:bodyPr wrap="square" anchor="t" anchorCtr="0">
            <a:spAutoFit/>
          </a:bodyPr>
          <a:lstStyle/>
          <a:p>
            <a:pPr algn="dist"/>
            <a:r>
              <a:rPr lang="en-US" altLang="zh-CN" b="1">
                <a:solidFill>
                  <a:srgbClr val="FFFFFF"/>
                </a:solidFill>
              </a:rPr>
              <a:t>01</a:t>
            </a:r>
            <a:endParaRPr lang="zh-CN" altLang="en-US" b="1"/>
          </a:p>
        </p:txBody>
      </p:sp>
      <p:sp>
        <p:nvSpPr>
          <p:cNvPr id="62469" name="Text Box 2"/>
          <p:cNvSpPr/>
          <p:nvPr>
            <p:custDataLst>
              <p:tags r:id="rId2"/>
            </p:custDataLst>
          </p:nvPr>
        </p:nvSpPr>
        <p:spPr>
          <a:xfrm>
            <a:off x="355283" y="1347470"/>
            <a:ext cx="11480800" cy="521970"/>
          </a:xfrm>
          <a:prstGeom prst="rect">
            <a:avLst/>
          </a:prstGeom>
          <a:solidFill>
            <a:schemeClr val="bg1"/>
          </a:solidFill>
          <a:ln w="28575">
            <a:noFill/>
          </a:ln>
        </p:spPr>
        <p:txBody>
          <a:bodyPr wrap="square" anchor="t" anchorCtr="0">
            <a:spAutoFit/>
          </a:bodyPr>
          <a:lstStyle/>
          <a:p>
            <a:pPr fontAlgn="auto">
              <a:lnSpc>
                <a:spcPct val="100000"/>
              </a:lnSpc>
            </a:pPr>
            <a:r>
              <a:rPr lang="zh-CN" altLang="zh-CN" sz="2800" b="1">
                <a:latin typeface="微软雅黑" panose="020B0503020204020204" pitchFamily="34" charset="-122"/>
                <a:ea typeface="微软雅黑" panose="020B0503020204020204" pitchFamily="34" charset="-122"/>
              </a:rPr>
              <a:t>（</a:t>
            </a:r>
            <a:r>
              <a:rPr lang="en-US" altLang="zh-CN" sz="2800" b="1">
                <a:latin typeface="微软雅黑" panose="020B0503020204020204" pitchFamily="34" charset="-122"/>
                <a:ea typeface="微软雅黑" panose="020B0503020204020204" pitchFamily="34" charset="-122"/>
              </a:rPr>
              <a:t>4</a:t>
            </a:r>
            <a:r>
              <a:rPr lang="zh-CN" altLang="zh-CN" sz="2800" b="1">
                <a:latin typeface="微软雅黑" panose="020B0503020204020204" pitchFamily="34" charset="-122"/>
                <a:ea typeface="微软雅黑" panose="020B0503020204020204" pitchFamily="34" charset="-122"/>
              </a:rPr>
              <a:t>）据此，沃森和克里克构建出DNA</a:t>
            </a:r>
            <a:r>
              <a:rPr lang="zh-CN" altLang="zh-CN" sz="2800" b="1">
                <a:solidFill>
                  <a:srgbClr val="FF0000"/>
                </a:solidFill>
                <a:latin typeface="微软雅黑" panose="020B0503020204020204" pitchFamily="34" charset="-122"/>
                <a:ea typeface="微软雅黑" panose="020B0503020204020204" pitchFamily="34" charset="-122"/>
              </a:rPr>
              <a:t>双螺旋</a:t>
            </a:r>
            <a:r>
              <a:rPr lang="zh-CN" altLang="zh-CN" sz="2800" b="1">
                <a:latin typeface="微软雅黑" panose="020B0503020204020204" pitchFamily="34" charset="-122"/>
                <a:ea typeface="微软雅黑" panose="020B0503020204020204" pitchFamily="34" charset="-122"/>
              </a:rPr>
              <a:t>结构模型</a:t>
            </a:r>
            <a:r>
              <a:rPr lang="zh-CN" sz="2800" b="1">
                <a:latin typeface="微软雅黑" panose="020B0503020204020204" pitchFamily="34" charset="-122"/>
                <a:ea typeface="微软雅黑" panose="020B0503020204020204" pitchFamily="34" charset="-122"/>
              </a:rPr>
              <a:t>。</a:t>
            </a:r>
            <a:endParaRPr lang="zh-CN" sz="2800" b="1">
              <a:solidFill>
                <a:srgbClr val="FF0000"/>
              </a:solidFill>
              <a:latin typeface="微软雅黑" panose="020B0503020204020204" pitchFamily="34" charset="-122"/>
              <a:ea typeface="微软雅黑" panose="020B0503020204020204" pitchFamily="34" charset="-122"/>
            </a:endParaRPr>
          </a:p>
        </p:txBody>
      </p:sp>
      <p:sp>
        <p:nvSpPr>
          <p:cNvPr id="9" name="文本框 8"/>
          <p:cNvSpPr txBox="1"/>
          <p:nvPr>
            <p:custDataLst>
              <p:tags r:id="rId3"/>
            </p:custDataLst>
          </p:nvPr>
        </p:nvSpPr>
        <p:spPr>
          <a:xfrm>
            <a:off x="0" y="588010"/>
            <a:ext cx="2606675" cy="521970"/>
          </a:xfrm>
          <a:prstGeom prst="rect">
            <a:avLst/>
          </a:prstGeom>
          <a:solidFill>
            <a:srgbClr val="FFC000"/>
          </a:solidFill>
          <a:ln w="9525">
            <a:noFill/>
          </a:ln>
        </p:spPr>
        <p:txBody>
          <a:bodyPr wrap="square" anchor="t" anchorCtr="0">
            <a:spAutoFit/>
          </a:bodyPr>
          <a:lstStyle/>
          <a:p>
            <a:pPr fontAlgn="auto"/>
            <a:r>
              <a:rPr lang="en-US" altLang="zh-CN" sz="28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2.</a:t>
            </a:r>
            <a:r>
              <a:rPr lang="zh-CN" altLang="en-US" sz="28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建立过程：</a:t>
            </a:r>
            <a:endParaRPr lang="zh-CN" altLang="en-US" sz="28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4" name="文本框 3"/>
          <p:cNvSpPr txBox="1"/>
          <p:nvPr>
            <p:custDataLst>
              <p:tags r:id="rId4"/>
            </p:custDataLst>
          </p:nvPr>
        </p:nvSpPr>
        <p:spPr>
          <a:xfrm>
            <a:off x="0" y="0"/>
            <a:ext cx="6118860" cy="521970"/>
          </a:xfrm>
          <a:prstGeom prst="rect">
            <a:avLst/>
          </a:prstGeom>
          <a:solidFill>
            <a:srgbClr val="92D050"/>
          </a:solidFill>
        </p:spPr>
        <p:txBody>
          <a:bodyPr wrap="square" rtlCol="0" anchor="t">
            <a:spAutoFit/>
          </a:bodyPr>
          <a:lstStyle/>
          <a:p>
            <a:r>
              <a:rPr sz="2800" b="1" spc="150">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Arial" panose="020B0604020202020204" pitchFamily="34" charset="0"/>
              </a:rPr>
              <a:t>一</a:t>
            </a:r>
            <a:r>
              <a:rPr lang="en-US" altLang="zh-CN" sz="2800" b="1" spc="150">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Arial" panose="020B0604020202020204" pitchFamily="34" charset="0"/>
              </a:rPr>
              <a:t>.DNA</a:t>
            </a:r>
            <a:r>
              <a:rPr sz="2800" b="1" spc="150">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Arial" panose="020B0604020202020204" pitchFamily="34" charset="0"/>
              </a:rPr>
              <a:t>双螺旋结构模型的构建</a:t>
            </a:r>
            <a:endParaRPr lang="zh-CN" altLang="en-US" sz="2800" b="1"/>
          </a:p>
        </p:txBody>
      </p:sp>
      <p:grpSp>
        <p:nvGrpSpPr>
          <p:cNvPr id="35897" name="Group 59"/>
          <p:cNvGrpSpPr/>
          <p:nvPr/>
        </p:nvGrpSpPr>
        <p:grpSpPr>
          <a:xfrm>
            <a:off x="3086100" y="1792605"/>
            <a:ext cx="2020570" cy="4612005"/>
            <a:chOff x="0" y="0"/>
            <a:chExt cx="1476" cy="3360"/>
          </a:xfrm>
        </p:grpSpPr>
        <p:grpSp>
          <p:nvGrpSpPr>
            <p:cNvPr id="35898" name="Group 60"/>
            <p:cNvGrpSpPr/>
            <p:nvPr/>
          </p:nvGrpSpPr>
          <p:grpSpPr>
            <a:xfrm>
              <a:off x="0" y="0"/>
              <a:ext cx="1452" cy="835"/>
              <a:chOff x="0" y="0"/>
              <a:chExt cx="1452" cy="835"/>
            </a:xfrm>
          </p:grpSpPr>
          <p:sp>
            <p:nvSpPr>
              <p:cNvPr id="35899" name="AutoShape 62"/>
              <p:cNvSpPr/>
              <p:nvPr/>
            </p:nvSpPr>
            <p:spPr>
              <a:xfrm>
                <a:off x="331" y="225"/>
                <a:ext cx="406" cy="354"/>
              </a:xfrm>
              <a:prstGeom prst="pentagon">
                <a:avLst/>
              </a:prstGeom>
              <a:solidFill>
                <a:srgbClr val="FF0000"/>
              </a:solidFill>
              <a:ln w="12700" cap="flat" cmpd="sng">
                <a:solidFill>
                  <a:srgbClr val="FF0000"/>
                </a:solidFill>
                <a:prstDash val="solid"/>
                <a:miter/>
                <a:headEnd type="none" w="med" len="med"/>
                <a:tailEnd type="none" w="med" len="med"/>
              </a:ln>
            </p:spPr>
            <p:txBody>
              <a:bodyPr wrap="none" anchor="ctr" anchorCtr="0"/>
              <a:p>
                <a:pPr algn="ctr" eaLnBrk="0" hangingPunct="0"/>
                <a:endParaRPr lang="zh-CN" altLang="en-US" b="1" dirty="0">
                  <a:solidFill>
                    <a:srgbClr val="FFFF00"/>
                  </a:solidFill>
                  <a:latin typeface="Times New Roman" panose="02020603050405020304" pitchFamily="18" charset="0"/>
                  <a:ea typeface="宋体" panose="02010600030101010101" pitchFamily="2" charset="-122"/>
                </a:endParaRPr>
              </a:p>
            </p:txBody>
          </p:sp>
          <p:sp>
            <p:nvSpPr>
              <p:cNvPr id="35900" name="Rectangle 63"/>
              <p:cNvSpPr/>
              <p:nvPr/>
            </p:nvSpPr>
            <p:spPr>
              <a:xfrm>
                <a:off x="1085" y="295"/>
                <a:ext cx="367" cy="226"/>
              </a:xfrm>
              <a:prstGeom prst="rect">
                <a:avLst/>
              </a:prstGeom>
              <a:solidFill>
                <a:srgbClr val="0000FF"/>
              </a:solidFill>
              <a:ln w="12700" cap="flat" cmpd="sng">
                <a:solidFill>
                  <a:srgbClr val="0000FF"/>
                </a:solidFill>
                <a:prstDash val="solid"/>
                <a:miter/>
                <a:headEnd type="none" w="med" len="med"/>
                <a:tailEnd type="none" w="med" len="med"/>
              </a:ln>
            </p:spPr>
            <p:txBody>
              <a:bodyPr wrap="none" anchor="ctr" anchorCtr="0"/>
              <a:p>
                <a:pPr algn="ctr" eaLnBrk="0" hangingPunct="0"/>
                <a:endParaRPr lang="zh-CN" altLang="en-US" sz="2000" b="1" dirty="0">
                  <a:latin typeface="Times New Roman" panose="02020603050405020304" pitchFamily="18" charset="0"/>
                  <a:ea typeface="宋体" panose="02010600030101010101" pitchFamily="2" charset="-122"/>
                </a:endParaRPr>
              </a:p>
            </p:txBody>
          </p:sp>
          <p:sp>
            <p:nvSpPr>
              <p:cNvPr id="35901" name="Oval 64"/>
              <p:cNvSpPr/>
              <p:nvPr/>
            </p:nvSpPr>
            <p:spPr>
              <a:xfrm>
                <a:off x="0" y="0"/>
                <a:ext cx="156" cy="151"/>
              </a:xfrm>
              <a:prstGeom prst="ellipse">
                <a:avLst/>
              </a:prstGeom>
              <a:solidFill>
                <a:srgbClr val="00CC00"/>
              </a:solidFill>
              <a:ln w="12700" cap="flat" cmpd="sng">
                <a:solidFill>
                  <a:srgbClr val="00CC00"/>
                </a:solidFill>
                <a:prstDash val="solid"/>
                <a:round/>
                <a:headEnd type="none" w="med" len="med"/>
                <a:tailEnd type="none" w="med" len="med"/>
              </a:ln>
            </p:spPr>
            <p:txBody>
              <a:bodyPr wrap="none" anchor="ctr" anchorCtr="0"/>
              <a:p>
                <a:pPr algn="ctr" eaLnBrk="0" hangingPunct="0"/>
                <a:r>
                  <a:rPr lang="en-US" altLang="zh-CN" sz="2400" b="1" dirty="0">
                    <a:solidFill>
                      <a:srgbClr val="000000"/>
                    </a:solidFill>
                    <a:latin typeface="Times New Roman" panose="02020603050405020304" pitchFamily="18" charset="0"/>
                    <a:ea typeface="宋体" panose="02010600030101010101" pitchFamily="2" charset="-122"/>
                  </a:rPr>
                  <a:t>P</a:t>
                </a:r>
                <a:endParaRPr lang="en-US" altLang="zh-CN" sz="2400" b="1" dirty="0">
                  <a:solidFill>
                    <a:srgbClr val="000000"/>
                  </a:solidFill>
                  <a:latin typeface="Times New Roman" panose="02020603050405020304" pitchFamily="18" charset="0"/>
                  <a:ea typeface="宋体" panose="02010600030101010101" pitchFamily="2" charset="-122"/>
                </a:endParaRPr>
              </a:p>
            </p:txBody>
          </p:sp>
          <p:sp>
            <p:nvSpPr>
              <p:cNvPr id="35902" name="Line 65"/>
              <p:cNvSpPr/>
              <p:nvPr/>
            </p:nvSpPr>
            <p:spPr>
              <a:xfrm flipV="1">
                <a:off x="735" y="367"/>
                <a:ext cx="350" cy="0"/>
              </a:xfrm>
              <a:prstGeom prst="line">
                <a:avLst/>
              </a:prstGeom>
              <a:ln w="28575" cap="flat" cmpd="sng">
                <a:solidFill>
                  <a:schemeClr val="tx1"/>
                </a:solidFill>
                <a:prstDash val="solid"/>
                <a:round/>
                <a:headEnd type="none" w="med" len="med"/>
                <a:tailEnd type="none" w="med" len="med"/>
              </a:ln>
            </p:spPr>
          </p:sp>
          <p:sp>
            <p:nvSpPr>
              <p:cNvPr id="35903" name="Text Box 66"/>
              <p:cNvSpPr txBox="1"/>
              <p:nvPr/>
            </p:nvSpPr>
            <p:spPr>
              <a:xfrm>
                <a:off x="193" y="286"/>
                <a:ext cx="189" cy="268"/>
              </a:xfrm>
              <a:prstGeom prst="rect">
                <a:avLst/>
              </a:prstGeom>
              <a:noFill/>
              <a:ln w="9525">
                <a:noFill/>
              </a:ln>
            </p:spPr>
            <p:txBody>
              <a:bodyPr wrap="square" anchor="t" anchorCtr="0">
                <a:spAutoFit/>
              </a:bodyPr>
              <a:p>
                <a:r>
                  <a:rPr lang="en-US" altLang="zh-CN" b="1" dirty="0">
                    <a:solidFill>
                      <a:srgbClr val="000000"/>
                    </a:solidFill>
                    <a:latin typeface="黑体" panose="02010609060101010101" pitchFamily="49" charset="-122"/>
                    <a:ea typeface="黑体" panose="02010609060101010101" pitchFamily="49" charset="-122"/>
                  </a:rPr>
                  <a:t>4</a:t>
                </a:r>
                <a:endParaRPr lang="en-US" altLang="zh-CN" b="1" dirty="0">
                  <a:solidFill>
                    <a:srgbClr val="000000"/>
                  </a:solidFill>
                  <a:latin typeface="黑体" panose="02010609060101010101" pitchFamily="49" charset="-122"/>
                  <a:ea typeface="黑体" panose="02010609060101010101" pitchFamily="49" charset="-122"/>
                </a:endParaRPr>
              </a:p>
            </p:txBody>
          </p:sp>
          <p:sp>
            <p:nvSpPr>
              <p:cNvPr id="35904" name="Text Box 67"/>
              <p:cNvSpPr txBox="1"/>
              <p:nvPr/>
            </p:nvSpPr>
            <p:spPr>
              <a:xfrm>
                <a:off x="660" y="304"/>
                <a:ext cx="189" cy="268"/>
              </a:xfrm>
              <a:prstGeom prst="rect">
                <a:avLst/>
              </a:prstGeom>
              <a:noFill/>
              <a:ln w="9525">
                <a:noFill/>
              </a:ln>
            </p:spPr>
            <p:txBody>
              <a:bodyPr wrap="square" anchor="t" anchorCtr="0">
                <a:spAutoFit/>
              </a:bodyPr>
              <a:p>
                <a:r>
                  <a:rPr lang="en-US" altLang="zh-CN" b="1" dirty="0">
                    <a:solidFill>
                      <a:srgbClr val="000000"/>
                    </a:solidFill>
                    <a:latin typeface="黑体" panose="02010609060101010101" pitchFamily="49" charset="-122"/>
                    <a:ea typeface="黑体" panose="02010609060101010101" pitchFamily="49" charset="-122"/>
                  </a:rPr>
                  <a:t>1</a:t>
                </a:r>
                <a:endParaRPr lang="en-US" altLang="zh-CN" b="1" dirty="0">
                  <a:solidFill>
                    <a:srgbClr val="000000"/>
                  </a:solidFill>
                  <a:latin typeface="黑体" panose="02010609060101010101" pitchFamily="49" charset="-122"/>
                  <a:ea typeface="黑体" panose="02010609060101010101" pitchFamily="49" charset="-122"/>
                </a:endParaRPr>
              </a:p>
            </p:txBody>
          </p:sp>
          <p:sp>
            <p:nvSpPr>
              <p:cNvPr id="35905" name="Text Box 68"/>
              <p:cNvSpPr txBox="1"/>
              <p:nvPr/>
            </p:nvSpPr>
            <p:spPr>
              <a:xfrm>
                <a:off x="300" y="526"/>
                <a:ext cx="189" cy="268"/>
              </a:xfrm>
              <a:prstGeom prst="rect">
                <a:avLst/>
              </a:prstGeom>
              <a:noFill/>
              <a:ln w="9525">
                <a:noFill/>
              </a:ln>
            </p:spPr>
            <p:txBody>
              <a:bodyPr wrap="square" anchor="t" anchorCtr="0">
                <a:spAutoFit/>
              </a:bodyPr>
              <a:p>
                <a:r>
                  <a:rPr lang="en-US" altLang="zh-CN" b="1" dirty="0">
                    <a:solidFill>
                      <a:srgbClr val="000000"/>
                    </a:solidFill>
                    <a:latin typeface="黑体" panose="02010609060101010101" pitchFamily="49" charset="-122"/>
                    <a:ea typeface="黑体" panose="02010609060101010101" pitchFamily="49" charset="-122"/>
                  </a:rPr>
                  <a:t>3</a:t>
                </a:r>
                <a:endParaRPr lang="en-US" altLang="zh-CN" b="1" dirty="0">
                  <a:solidFill>
                    <a:srgbClr val="000000"/>
                  </a:solidFill>
                  <a:latin typeface="黑体" panose="02010609060101010101" pitchFamily="49" charset="-122"/>
                  <a:ea typeface="黑体" panose="02010609060101010101" pitchFamily="49" charset="-122"/>
                </a:endParaRPr>
              </a:p>
            </p:txBody>
          </p:sp>
          <p:sp>
            <p:nvSpPr>
              <p:cNvPr id="35906" name="Text Box 69"/>
              <p:cNvSpPr txBox="1"/>
              <p:nvPr/>
            </p:nvSpPr>
            <p:spPr>
              <a:xfrm>
                <a:off x="252" y="49"/>
                <a:ext cx="189" cy="268"/>
              </a:xfrm>
              <a:prstGeom prst="rect">
                <a:avLst/>
              </a:prstGeom>
              <a:noFill/>
              <a:ln w="9525">
                <a:noFill/>
              </a:ln>
            </p:spPr>
            <p:txBody>
              <a:bodyPr wrap="square" anchor="t" anchorCtr="0">
                <a:spAutoFit/>
              </a:bodyPr>
              <a:p>
                <a:r>
                  <a:rPr lang="en-US" altLang="zh-CN" b="1" dirty="0">
                    <a:solidFill>
                      <a:srgbClr val="000000"/>
                    </a:solidFill>
                    <a:latin typeface="黑体" panose="02010609060101010101" pitchFamily="49" charset="-122"/>
                    <a:ea typeface="黑体" panose="02010609060101010101" pitchFamily="49" charset="-122"/>
                  </a:rPr>
                  <a:t>5</a:t>
                </a:r>
                <a:endParaRPr lang="en-US" altLang="zh-CN" b="1" dirty="0">
                  <a:solidFill>
                    <a:srgbClr val="000000"/>
                  </a:solidFill>
                  <a:latin typeface="黑体" panose="02010609060101010101" pitchFamily="49" charset="-122"/>
                  <a:ea typeface="黑体" panose="02010609060101010101" pitchFamily="49" charset="-122"/>
                </a:endParaRPr>
              </a:p>
            </p:txBody>
          </p:sp>
          <p:sp>
            <p:nvSpPr>
              <p:cNvPr id="35907" name="Text Box 70"/>
              <p:cNvSpPr txBox="1"/>
              <p:nvPr/>
            </p:nvSpPr>
            <p:spPr>
              <a:xfrm>
                <a:off x="540" y="567"/>
                <a:ext cx="189" cy="268"/>
              </a:xfrm>
              <a:prstGeom prst="rect">
                <a:avLst/>
              </a:prstGeom>
              <a:noFill/>
              <a:ln w="9525">
                <a:noFill/>
              </a:ln>
            </p:spPr>
            <p:txBody>
              <a:bodyPr wrap="square" anchor="t" anchorCtr="0">
                <a:spAutoFit/>
              </a:bodyPr>
              <a:p>
                <a:r>
                  <a:rPr lang="en-US" altLang="zh-CN" b="1" dirty="0">
                    <a:solidFill>
                      <a:srgbClr val="000000"/>
                    </a:solidFill>
                    <a:latin typeface="黑体" panose="02010609060101010101" pitchFamily="49" charset="-122"/>
                    <a:ea typeface="黑体" panose="02010609060101010101" pitchFamily="49" charset="-122"/>
                  </a:rPr>
                  <a:t>2</a:t>
                </a:r>
                <a:endParaRPr lang="en-US" altLang="zh-CN" b="1" dirty="0">
                  <a:solidFill>
                    <a:srgbClr val="000000"/>
                  </a:solidFill>
                  <a:latin typeface="黑体" panose="02010609060101010101" pitchFamily="49" charset="-122"/>
                  <a:ea typeface="黑体" panose="02010609060101010101" pitchFamily="49" charset="-122"/>
                </a:endParaRPr>
              </a:p>
            </p:txBody>
          </p:sp>
          <p:sp>
            <p:nvSpPr>
              <p:cNvPr id="35908" name="Line 71"/>
              <p:cNvSpPr/>
              <p:nvPr/>
            </p:nvSpPr>
            <p:spPr>
              <a:xfrm flipV="1">
                <a:off x="331" y="225"/>
                <a:ext cx="0" cy="142"/>
              </a:xfrm>
              <a:prstGeom prst="line">
                <a:avLst/>
              </a:prstGeom>
              <a:ln w="28575" cap="flat" cmpd="sng">
                <a:solidFill>
                  <a:schemeClr val="tx1"/>
                </a:solidFill>
                <a:prstDash val="solid"/>
                <a:round/>
                <a:headEnd type="none" w="med" len="med"/>
                <a:tailEnd type="none" w="med" len="med"/>
              </a:ln>
            </p:spPr>
          </p:sp>
          <p:sp>
            <p:nvSpPr>
              <p:cNvPr id="35909" name="Line 72"/>
              <p:cNvSpPr/>
              <p:nvPr/>
            </p:nvSpPr>
            <p:spPr>
              <a:xfrm flipH="1" flipV="1">
                <a:off x="111" y="120"/>
                <a:ext cx="220" cy="105"/>
              </a:xfrm>
              <a:prstGeom prst="line">
                <a:avLst/>
              </a:prstGeom>
              <a:ln w="28575" cap="flat" cmpd="sng">
                <a:solidFill>
                  <a:schemeClr val="tx1"/>
                </a:solidFill>
                <a:prstDash val="solid"/>
                <a:round/>
                <a:headEnd type="none" w="med" len="med"/>
                <a:tailEnd type="none" w="med" len="med"/>
              </a:ln>
            </p:spPr>
          </p:sp>
        </p:grpSp>
        <p:grpSp>
          <p:nvGrpSpPr>
            <p:cNvPr id="35911" name="Group 73"/>
            <p:cNvGrpSpPr/>
            <p:nvPr/>
          </p:nvGrpSpPr>
          <p:grpSpPr>
            <a:xfrm>
              <a:off x="16" y="864"/>
              <a:ext cx="1452" cy="835"/>
              <a:chOff x="0" y="0"/>
              <a:chExt cx="1452" cy="835"/>
            </a:xfrm>
          </p:grpSpPr>
          <p:sp>
            <p:nvSpPr>
              <p:cNvPr id="35912" name="AutoShape 75"/>
              <p:cNvSpPr/>
              <p:nvPr/>
            </p:nvSpPr>
            <p:spPr>
              <a:xfrm>
                <a:off x="331" y="225"/>
                <a:ext cx="406" cy="354"/>
              </a:xfrm>
              <a:prstGeom prst="pentagon">
                <a:avLst/>
              </a:prstGeom>
              <a:solidFill>
                <a:srgbClr val="FF0000"/>
              </a:solidFill>
              <a:ln w="12700" cap="flat" cmpd="sng">
                <a:solidFill>
                  <a:srgbClr val="FF0000"/>
                </a:solidFill>
                <a:prstDash val="solid"/>
                <a:miter/>
                <a:headEnd type="none" w="med" len="med"/>
                <a:tailEnd type="none" w="med" len="med"/>
              </a:ln>
            </p:spPr>
            <p:txBody>
              <a:bodyPr wrap="none" anchor="ctr" anchorCtr="0"/>
              <a:p>
                <a:pPr algn="ctr" eaLnBrk="0" hangingPunct="0"/>
                <a:endParaRPr lang="zh-CN" altLang="en-US" b="1" dirty="0">
                  <a:solidFill>
                    <a:srgbClr val="FFFF00"/>
                  </a:solidFill>
                  <a:latin typeface="Times New Roman" panose="02020603050405020304" pitchFamily="18" charset="0"/>
                  <a:ea typeface="宋体" panose="02010600030101010101" pitchFamily="2" charset="-122"/>
                </a:endParaRPr>
              </a:p>
            </p:txBody>
          </p:sp>
          <p:sp>
            <p:nvSpPr>
              <p:cNvPr id="35913" name="Rectangle 76"/>
              <p:cNvSpPr/>
              <p:nvPr/>
            </p:nvSpPr>
            <p:spPr>
              <a:xfrm>
                <a:off x="1085" y="295"/>
                <a:ext cx="367" cy="226"/>
              </a:xfrm>
              <a:prstGeom prst="rect">
                <a:avLst/>
              </a:prstGeom>
              <a:solidFill>
                <a:srgbClr val="0000FF"/>
              </a:solidFill>
              <a:ln w="12700" cap="flat" cmpd="sng">
                <a:solidFill>
                  <a:srgbClr val="0000FF"/>
                </a:solidFill>
                <a:prstDash val="solid"/>
                <a:miter/>
                <a:headEnd type="none" w="med" len="med"/>
                <a:tailEnd type="none" w="med" len="med"/>
              </a:ln>
            </p:spPr>
            <p:txBody>
              <a:bodyPr wrap="none" anchor="ctr" anchorCtr="0"/>
              <a:p>
                <a:pPr algn="ctr" eaLnBrk="0" hangingPunct="0"/>
                <a:endParaRPr lang="zh-CN" altLang="en-US" sz="2000" b="1" dirty="0">
                  <a:latin typeface="Times New Roman" panose="02020603050405020304" pitchFamily="18" charset="0"/>
                  <a:ea typeface="宋体" panose="02010600030101010101" pitchFamily="2" charset="-122"/>
                </a:endParaRPr>
              </a:p>
            </p:txBody>
          </p:sp>
          <p:sp>
            <p:nvSpPr>
              <p:cNvPr id="35914" name="Oval 77"/>
              <p:cNvSpPr/>
              <p:nvPr/>
            </p:nvSpPr>
            <p:spPr>
              <a:xfrm>
                <a:off x="0" y="0"/>
                <a:ext cx="156" cy="151"/>
              </a:xfrm>
              <a:prstGeom prst="ellipse">
                <a:avLst/>
              </a:prstGeom>
              <a:solidFill>
                <a:srgbClr val="00CC00"/>
              </a:solidFill>
              <a:ln w="12700" cap="flat" cmpd="sng">
                <a:solidFill>
                  <a:srgbClr val="00CC00"/>
                </a:solidFill>
                <a:prstDash val="solid"/>
                <a:round/>
                <a:headEnd type="none" w="med" len="med"/>
                <a:tailEnd type="none" w="med" len="med"/>
              </a:ln>
            </p:spPr>
            <p:txBody>
              <a:bodyPr wrap="none" anchor="ctr" anchorCtr="0"/>
              <a:p>
                <a:pPr algn="ctr" eaLnBrk="0" hangingPunct="0"/>
                <a:r>
                  <a:rPr lang="en-US" altLang="zh-CN" sz="2400" b="1" dirty="0">
                    <a:solidFill>
                      <a:srgbClr val="000000"/>
                    </a:solidFill>
                    <a:latin typeface="Times New Roman" panose="02020603050405020304" pitchFamily="18" charset="0"/>
                    <a:ea typeface="宋体" panose="02010600030101010101" pitchFamily="2" charset="-122"/>
                  </a:rPr>
                  <a:t>P</a:t>
                </a:r>
                <a:endParaRPr lang="en-US" altLang="zh-CN" sz="2400" b="1" dirty="0">
                  <a:solidFill>
                    <a:srgbClr val="000000"/>
                  </a:solidFill>
                  <a:latin typeface="Times New Roman" panose="02020603050405020304" pitchFamily="18" charset="0"/>
                  <a:ea typeface="宋体" panose="02010600030101010101" pitchFamily="2" charset="-122"/>
                </a:endParaRPr>
              </a:p>
            </p:txBody>
          </p:sp>
          <p:sp>
            <p:nvSpPr>
              <p:cNvPr id="35915" name="Line 78"/>
              <p:cNvSpPr/>
              <p:nvPr/>
            </p:nvSpPr>
            <p:spPr>
              <a:xfrm flipV="1">
                <a:off x="735" y="367"/>
                <a:ext cx="350" cy="0"/>
              </a:xfrm>
              <a:prstGeom prst="line">
                <a:avLst/>
              </a:prstGeom>
              <a:ln w="28575" cap="flat" cmpd="sng">
                <a:solidFill>
                  <a:schemeClr val="tx1"/>
                </a:solidFill>
                <a:prstDash val="solid"/>
                <a:round/>
                <a:headEnd type="none" w="med" len="med"/>
                <a:tailEnd type="none" w="med" len="med"/>
              </a:ln>
            </p:spPr>
          </p:sp>
          <p:sp>
            <p:nvSpPr>
              <p:cNvPr id="35916" name="Text Box 79"/>
              <p:cNvSpPr txBox="1"/>
              <p:nvPr/>
            </p:nvSpPr>
            <p:spPr>
              <a:xfrm>
                <a:off x="193" y="286"/>
                <a:ext cx="189" cy="268"/>
              </a:xfrm>
              <a:prstGeom prst="rect">
                <a:avLst/>
              </a:prstGeom>
              <a:noFill/>
              <a:ln w="9525">
                <a:noFill/>
              </a:ln>
            </p:spPr>
            <p:txBody>
              <a:bodyPr wrap="square" anchor="t" anchorCtr="0">
                <a:spAutoFit/>
              </a:bodyPr>
              <a:p>
                <a:r>
                  <a:rPr lang="en-US" altLang="zh-CN" b="1" dirty="0">
                    <a:solidFill>
                      <a:srgbClr val="000000"/>
                    </a:solidFill>
                    <a:latin typeface="黑体" panose="02010609060101010101" pitchFamily="49" charset="-122"/>
                    <a:ea typeface="黑体" panose="02010609060101010101" pitchFamily="49" charset="-122"/>
                  </a:rPr>
                  <a:t>4</a:t>
                </a:r>
                <a:endParaRPr lang="en-US" altLang="zh-CN" b="1" dirty="0">
                  <a:solidFill>
                    <a:srgbClr val="000000"/>
                  </a:solidFill>
                  <a:latin typeface="黑体" panose="02010609060101010101" pitchFamily="49" charset="-122"/>
                  <a:ea typeface="黑体" panose="02010609060101010101" pitchFamily="49" charset="-122"/>
                </a:endParaRPr>
              </a:p>
            </p:txBody>
          </p:sp>
          <p:sp>
            <p:nvSpPr>
              <p:cNvPr id="35917" name="Text Box 80"/>
              <p:cNvSpPr txBox="1"/>
              <p:nvPr/>
            </p:nvSpPr>
            <p:spPr>
              <a:xfrm>
                <a:off x="660" y="304"/>
                <a:ext cx="189" cy="268"/>
              </a:xfrm>
              <a:prstGeom prst="rect">
                <a:avLst/>
              </a:prstGeom>
              <a:noFill/>
              <a:ln w="9525">
                <a:noFill/>
              </a:ln>
            </p:spPr>
            <p:txBody>
              <a:bodyPr wrap="square" anchor="t" anchorCtr="0">
                <a:spAutoFit/>
              </a:bodyPr>
              <a:p>
                <a:r>
                  <a:rPr lang="en-US" altLang="zh-CN" b="1" dirty="0">
                    <a:solidFill>
                      <a:srgbClr val="000000"/>
                    </a:solidFill>
                    <a:latin typeface="黑体" panose="02010609060101010101" pitchFamily="49" charset="-122"/>
                    <a:ea typeface="黑体" panose="02010609060101010101" pitchFamily="49" charset="-122"/>
                  </a:rPr>
                  <a:t>1</a:t>
                </a:r>
                <a:endParaRPr lang="en-US" altLang="zh-CN" b="1" dirty="0">
                  <a:solidFill>
                    <a:srgbClr val="000000"/>
                  </a:solidFill>
                  <a:latin typeface="黑体" panose="02010609060101010101" pitchFamily="49" charset="-122"/>
                  <a:ea typeface="黑体" panose="02010609060101010101" pitchFamily="49" charset="-122"/>
                </a:endParaRPr>
              </a:p>
            </p:txBody>
          </p:sp>
          <p:sp>
            <p:nvSpPr>
              <p:cNvPr id="35918" name="Text Box 81"/>
              <p:cNvSpPr txBox="1"/>
              <p:nvPr/>
            </p:nvSpPr>
            <p:spPr>
              <a:xfrm>
                <a:off x="300" y="526"/>
                <a:ext cx="189" cy="268"/>
              </a:xfrm>
              <a:prstGeom prst="rect">
                <a:avLst/>
              </a:prstGeom>
              <a:noFill/>
              <a:ln w="9525">
                <a:noFill/>
              </a:ln>
            </p:spPr>
            <p:txBody>
              <a:bodyPr wrap="square" anchor="t" anchorCtr="0">
                <a:spAutoFit/>
              </a:bodyPr>
              <a:p>
                <a:r>
                  <a:rPr lang="en-US" altLang="zh-CN" b="1" dirty="0">
                    <a:solidFill>
                      <a:srgbClr val="000000"/>
                    </a:solidFill>
                    <a:latin typeface="黑体" panose="02010609060101010101" pitchFamily="49" charset="-122"/>
                    <a:ea typeface="黑体" panose="02010609060101010101" pitchFamily="49" charset="-122"/>
                  </a:rPr>
                  <a:t>3</a:t>
                </a:r>
                <a:endParaRPr lang="en-US" altLang="zh-CN" b="1" dirty="0">
                  <a:solidFill>
                    <a:srgbClr val="000000"/>
                  </a:solidFill>
                  <a:latin typeface="黑体" panose="02010609060101010101" pitchFamily="49" charset="-122"/>
                  <a:ea typeface="黑体" panose="02010609060101010101" pitchFamily="49" charset="-122"/>
                </a:endParaRPr>
              </a:p>
            </p:txBody>
          </p:sp>
          <p:sp>
            <p:nvSpPr>
              <p:cNvPr id="35919" name="Text Box 82"/>
              <p:cNvSpPr txBox="1"/>
              <p:nvPr/>
            </p:nvSpPr>
            <p:spPr>
              <a:xfrm>
                <a:off x="252" y="49"/>
                <a:ext cx="189" cy="268"/>
              </a:xfrm>
              <a:prstGeom prst="rect">
                <a:avLst/>
              </a:prstGeom>
              <a:noFill/>
              <a:ln w="9525">
                <a:noFill/>
              </a:ln>
            </p:spPr>
            <p:txBody>
              <a:bodyPr wrap="square" anchor="t" anchorCtr="0">
                <a:spAutoFit/>
              </a:bodyPr>
              <a:p>
                <a:r>
                  <a:rPr lang="en-US" altLang="zh-CN" b="1" dirty="0">
                    <a:solidFill>
                      <a:srgbClr val="000000"/>
                    </a:solidFill>
                    <a:latin typeface="黑体" panose="02010609060101010101" pitchFamily="49" charset="-122"/>
                    <a:ea typeface="黑体" panose="02010609060101010101" pitchFamily="49" charset="-122"/>
                  </a:rPr>
                  <a:t>5</a:t>
                </a:r>
                <a:endParaRPr lang="en-US" altLang="zh-CN" b="1" dirty="0">
                  <a:solidFill>
                    <a:srgbClr val="000000"/>
                  </a:solidFill>
                  <a:latin typeface="黑体" panose="02010609060101010101" pitchFamily="49" charset="-122"/>
                  <a:ea typeface="黑体" panose="02010609060101010101" pitchFamily="49" charset="-122"/>
                </a:endParaRPr>
              </a:p>
            </p:txBody>
          </p:sp>
          <p:sp>
            <p:nvSpPr>
              <p:cNvPr id="35920" name="Text Box 83"/>
              <p:cNvSpPr txBox="1"/>
              <p:nvPr/>
            </p:nvSpPr>
            <p:spPr>
              <a:xfrm>
                <a:off x="540" y="567"/>
                <a:ext cx="189" cy="268"/>
              </a:xfrm>
              <a:prstGeom prst="rect">
                <a:avLst/>
              </a:prstGeom>
              <a:noFill/>
              <a:ln w="9525">
                <a:noFill/>
              </a:ln>
            </p:spPr>
            <p:txBody>
              <a:bodyPr wrap="square" anchor="t" anchorCtr="0">
                <a:spAutoFit/>
              </a:bodyPr>
              <a:p>
                <a:r>
                  <a:rPr lang="en-US" altLang="zh-CN" b="1" dirty="0">
                    <a:solidFill>
                      <a:srgbClr val="000000"/>
                    </a:solidFill>
                    <a:latin typeface="黑体" panose="02010609060101010101" pitchFamily="49" charset="-122"/>
                    <a:ea typeface="黑体" panose="02010609060101010101" pitchFamily="49" charset="-122"/>
                  </a:rPr>
                  <a:t>2</a:t>
                </a:r>
                <a:endParaRPr lang="en-US" altLang="zh-CN" b="1" dirty="0">
                  <a:solidFill>
                    <a:srgbClr val="000000"/>
                  </a:solidFill>
                  <a:latin typeface="黑体" panose="02010609060101010101" pitchFamily="49" charset="-122"/>
                  <a:ea typeface="黑体" panose="02010609060101010101" pitchFamily="49" charset="-122"/>
                </a:endParaRPr>
              </a:p>
            </p:txBody>
          </p:sp>
          <p:sp>
            <p:nvSpPr>
              <p:cNvPr id="35921" name="Line 84"/>
              <p:cNvSpPr/>
              <p:nvPr/>
            </p:nvSpPr>
            <p:spPr>
              <a:xfrm flipV="1">
                <a:off x="331" y="225"/>
                <a:ext cx="0" cy="142"/>
              </a:xfrm>
              <a:prstGeom prst="line">
                <a:avLst/>
              </a:prstGeom>
              <a:ln w="28575" cap="flat" cmpd="sng">
                <a:solidFill>
                  <a:schemeClr val="tx1"/>
                </a:solidFill>
                <a:prstDash val="solid"/>
                <a:round/>
                <a:headEnd type="none" w="med" len="med"/>
                <a:tailEnd type="none" w="med" len="med"/>
              </a:ln>
            </p:spPr>
          </p:sp>
          <p:sp>
            <p:nvSpPr>
              <p:cNvPr id="35922" name="Line 85"/>
              <p:cNvSpPr/>
              <p:nvPr/>
            </p:nvSpPr>
            <p:spPr>
              <a:xfrm flipH="1" flipV="1">
                <a:off x="111" y="120"/>
                <a:ext cx="220" cy="105"/>
              </a:xfrm>
              <a:prstGeom prst="line">
                <a:avLst/>
              </a:prstGeom>
              <a:ln w="28575" cap="flat" cmpd="sng">
                <a:solidFill>
                  <a:schemeClr val="tx1"/>
                </a:solidFill>
                <a:prstDash val="solid"/>
                <a:round/>
                <a:headEnd type="none" w="med" len="med"/>
                <a:tailEnd type="none" w="med" len="med"/>
              </a:ln>
            </p:spPr>
          </p:sp>
        </p:grpSp>
        <p:grpSp>
          <p:nvGrpSpPr>
            <p:cNvPr id="35924" name="Group 86"/>
            <p:cNvGrpSpPr/>
            <p:nvPr/>
          </p:nvGrpSpPr>
          <p:grpSpPr>
            <a:xfrm>
              <a:off x="24" y="1728"/>
              <a:ext cx="1452" cy="766"/>
              <a:chOff x="0" y="0"/>
              <a:chExt cx="1452" cy="766"/>
            </a:xfrm>
          </p:grpSpPr>
          <p:sp>
            <p:nvSpPr>
              <p:cNvPr id="35925" name="AutoShape 88"/>
              <p:cNvSpPr/>
              <p:nvPr/>
            </p:nvSpPr>
            <p:spPr>
              <a:xfrm>
                <a:off x="331" y="225"/>
                <a:ext cx="406" cy="354"/>
              </a:xfrm>
              <a:prstGeom prst="pentagon">
                <a:avLst/>
              </a:prstGeom>
              <a:solidFill>
                <a:srgbClr val="FF0000"/>
              </a:solidFill>
              <a:ln w="12700" cap="flat" cmpd="sng">
                <a:solidFill>
                  <a:srgbClr val="FF0000"/>
                </a:solidFill>
                <a:prstDash val="solid"/>
                <a:miter/>
                <a:headEnd type="none" w="med" len="med"/>
                <a:tailEnd type="none" w="med" len="med"/>
              </a:ln>
            </p:spPr>
            <p:txBody>
              <a:bodyPr wrap="none" anchor="ctr" anchorCtr="0"/>
              <a:p>
                <a:pPr algn="ctr" eaLnBrk="0" hangingPunct="0"/>
                <a:endParaRPr lang="zh-CN" altLang="en-US" b="1" dirty="0">
                  <a:solidFill>
                    <a:srgbClr val="FFFF00"/>
                  </a:solidFill>
                  <a:latin typeface="Times New Roman" panose="02020603050405020304" pitchFamily="18" charset="0"/>
                  <a:ea typeface="宋体" panose="02010600030101010101" pitchFamily="2" charset="-122"/>
                </a:endParaRPr>
              </a:p>
            </p:txBody>
          </p:sp>
          <p:sp>
            <p:nvSpPr>
              <p:cNvPr id="35926" name="Rectangle 89"/>
              <p:cNvSpPr/>
              <p:nvPr/>
            </p:nvSpPr>
            <p:spPr>
              <a:xfrm>
                <a:off x="1085" y="295"/>
                <a:ext cx="367" cy="226"/>
              </a:xfrm>
              <a:prstGeom prst="rect">
                <a:avLst/>
              </a:prstGeom>
              <a:solidFill>
                <a:srgbClr val="0000FF"/>
              </a:solidFill>
              <a:ln w="12700" cap="flat" cmpd="sng">
                <a:solidFill>
                  <a:srgbClr val="0000FF"/>
                </a:solidFill>
                <a:prstDash val="solid"/>
                <a:miter/>
                <a:headEnd type="none" w="med" len="med"/>
                <a:tailEnd type="none" w="med" len="med"/>
              </a:ln>
            </p:spPr>
            <p:txBody>
              <a:bodyPr wrap="none" anchor="ctr" anchorCtr="0"/>
              <a:p>
                <a:pPr algn="ctr" eaLnBrk="0" hangingPunct="0"/>
                <a:endParaRPr lang="zh-CN" altLang="en-US" sz="2000" b="1" dirty="0">
                  <a:latin typeface="Times New Roman" panose="02020603050405020304" pitchFamily="18" charset="0"/>
                  <a:ea typeface="宋体" panose="02010600030101010101" pitchFamily="2" charset="-122"/>
                </a:endParaRPr>
              </a:p>
            </p:txBody>
          </p:sp>
          <p:sp>
            <p:nvSpPr>
              <p:cNvPr id="35927" name="Oval 90"/>
              <p:cNvSpPr/>
              <p:nvPr/>
            </p:nvSpPr>
            <p:spPr>
              <a:xfrm>
                <a:off x="0" y="0"/>
                <a:ext cx="156" cy="151"/>
              </a:xfrm>
              <a:prstGeom prst="ellipse">
                <a:avLst/>
              </a:prstGeom>
              <a:solidFill>
                <a:srgbClr val="00CC00"/>
              </a:solidFill>
              <a:ln w="12700" cap="flat" cmpd="sng">
                <a:solidFill>
                  <a:srgbClr val="00CC00"/>
                </a:solidFill>
                <a:prstDash val="solid"/>
                <a:round/>
                <a:headEnd type="none" w="med" len="med"/>
                <a:tailEnd type="none" w="med" len="med"/>
              </a:ln>
            </p:spPr>
            <p:txBody>
              <a:bodyPr wrap="none" anchor="ctr" anchorCtr="0"/>
              <a:p>
                <a:pPr algn="ctr" eaLnBrk="0" hangingPunct="0"/>
                <a:r>
                  <a:rPr lang="en-US" altLang="zh-CN" sz="2400" b="1" dirty="0">
                    <a:solidFill>
                      <a:srgbClr val="000000"/>
                    </a:solidFill>
                    <a:latin typeface="Times New Roman" panose="02020603050405020304" pitchFamily="18" charset="0"/>
                    <a:ea typeface="宋体" panose="02010600030101010101" pitchFamily="2" charset="-122"/>
                  </a:rPr>
                  <a:t>P</a:t>
                </a:r>
                <a:endParaRPr lang="en-US" altLang="zh-CN" sz="2400" b="1" dirty="0">
                  <a:solidFill>
                    <a:srgbClr val="000000"/>
                  </a:solidFill>
                  <a:latin typeface="Times New Roman" panose="02020603050405020304" pitchFamily="18" charset="0"/>
                  <a:ea typeface="宋体" panose="02010600030101010101" pitchFamily="2" charset="-122"/>
                </a:endParaRPr>
              </a:p>
            </p:txBody>
          </p:sp>
          <p:sp>
            <p:nvSpPr>
              <p:cNvPr id="35928" name="Line 91"/>
              <p:cNvSpPr/>
              <p:nvPr/>
            </p:nvSpPr>
            <p:spPr>
              <a:xfrm flipV="1">
                <a:off x="735" y="367"/>
                <a:ext cx="350" cy="0"/>
              </a:xfrm>
              <a:prstGeom prst="line">
                <a:avLst/>
              </a:prstGeom>
              <a:ln w="28575" cap="flat" cmpd="sng">
                <a:solidFill>
                  <a:schemeClr val="tx1"/>
                </a:solidFill>
                <a:prstDash val="solid"/>
                <a:round/>
                <a:headEnd type="none" w="med" len="med"/>
                <a:tailEnd type="none" w="med" len="med"/>
              </a:ln>
            </p:spPr>
          </p:sp>
          <p:sp>
            <p:nvSpPr>
              <p:cNvPr id="35929" name="Text Box 92"/>
              <p:cNvSpPr txBox="1"/>
              <p:nvPr/>
            </p:nvSpPr>
            <p:spPr>
              <a:xfrm>
                <a:off x="193" y="286"/>
                <a:ext cx="116" cy="231"/>
              </a:xfrm>
              <a:prstGeom prst="rect">
                <a:avLst/>
              </a:prstGeom>
              <a:noFill/>
              <a:ln w="9525">
                <a:noFill/>
              </a:ln>
            </p:spPr>
            <p:txBody>
              <a:bodyPr wrap="square" anchor="t" anchorCtr="0">
                <a:spAutoFit/>
              </a:bodyPr>
              <a:p>
                <a:endParaRPr lang="zh-CN" altLang="en-US" b="1" dirty="0">
                  <a:solidFill>
                    <a:srgbClr val="000000"/>
                  </a:solidFill>
                  <a:latin typeface="黑体" panose="02010609060101010101" pitchFamily="49" charset="-122"/>
                  <a:ea typeface="黑体" panose="02010609060101010101" pitchFamily="49" charset="-122"/>
                </a:endParaRPr>
              </a:p>
            </p:txBody>
          </p:sp>
          <p:sp>
            <p:nvSpPr>
              <p:cNvPr id="35930" name="Text Box 93"/>
              <p:cNvSpPr txBox="1"/>
              <p:nvPr/>
            </p:nvSpPr>
            <p:spPr>
              <a:xfrm>
                <a:off x="660" y="355"/>
                <a:ext cx="116" cy="173"/>
              </a:xfrm>
              <a:prstGeom prst="rect">
                <a:avLst/>
              </a:prstGeom>
              <a:noFill/>
              <a:ln w="9525">
                <a:noFill/>
              </a:ln>
            </p:spPr>
            <p:txBody>
              <a:bodyPr wrap="square" anchor="t" anchorCtr="0">
                <a:spAutoFit/>
              </a:bodyPr>
              <a:p>
                <a:endParaRPr lang="zh-CN" altLang="en-US" b="1" baseline="30000" dirty="0">
                  <a:solidFill>
                    <a:srgbClr val="000000"/>
                  </a:solidFill>
                  <a:latin typeface="黑体" panose="02010609060101010101" pitchFamily="49" charset="-122"/>
                  <a:ea typeface="黑体" panose="02010609060101010101" pitchFamily="49" charset="-122"/>
                </a:endParaRPr>
              </a:p>
            </p:txBody>
          </p:sp>
          <p:sp>
            <p:nvSpPr>
              <p:cNvPr id="35931" name="Text Box 94"/>
              <p:cNvSpPr txBox="1"/>
              <p:nvPr/>
            </p:nvSpPr>
            <p:spPr>
              <a:xfrm>
                <a:off x="300" y="526"/>
                <a:ext cx="116" cy="231"/>
              </a:xfrm>
              <a:prstGeom prst="rect">
                <a:avLst/>
              </a:prstGeom>
              <a:noFill/>
              <a:ln w="9525">
                <a:noFill/>
              </a:ln>
            </p:spPr>
            <p:txBody>
              <a:bodyPr wrap="square" anchor="t" anchorCtr="0">
                <a:spAutoFit/>
              </a:bodyPr>
              <a:p>
                <a:endParaRPr lang="zh-CN" altLang="en-US" b="1" dirty="0">
                  <a:solidFill>
                    <a:srgbClr val="000000"/>
                  </a:solidFill>
                  <a:latin typeface="黑体" panose="02010609060101010101" pitchFamily="49" charset="-122"/>
                  <a:ea typeface="黑体" panose="02010609060101010101" pitchFamily="49" charset="-122"/>
                </a:endParaRPr>
              </a:p>
            </p:txBody>
          </p:sp>
          <p:sp>
            <p:nvSpPr>
              <p:cNvPr id="35932" name="Text Box 95"/>
              <p:cNvSpPr txBox="1"/>
              <p:nvPr/>
            </p:nvSpPr>
            <p:spPr>
              <a:xfrm>
                <a:off x="252" y="46"/>
                <a:ext cx="116" cy="231"/>
              </a:xfrm>
              <a:prstGeom prst="rect">
                <a:avLst/>
              </a:prstGeom>
              <a:noFill/>
              <a:ln w="9525">
                <a:noFill/>
              </a:ln>
            </p:spPr>
            <p:txBody>
              <a:bodyPr wrap="square" anchor="t" anchorCtr="0">
                <a:spAutoFit/>
              </a:bodyPr>
              <a:p>
                <a:endParaRPr lang="zh-CN" altLang="en-US" b="1" dirty="0">
                  <a:solidFill>
                    <a:srgbClr val="000000"/>
                  </a:solidFill>
                  <a:latin typeface="黑体" panose="02010609060101010101" pitchFamily="49" charset="-122"/>
                  <a:ea typeface="黑体" panose="02010609060101010101" pitchFamily="49" charset="-122"/>
                </a:endParaRPr>
              </a:p>
            </p:txBody>
          </p:sp>
          <p:sp>
            <p:nvSpPr>
              <p:cNvPr id="35933" name="Text Box 96"/>
              <p:cNvSpPr txBox="1"/>
              <p:nvPr/>
            </p:nvSpPr>
            <p:spPr>
              <a:xfrm>
                <a:off x="540" y="535"/>
                <a:ext cx="116" cy="231"/>
              </a:xfrm>
              <a:prstGeom prst="rect">
                <a:avLst/>
              </a:prstGeom>
              <a:noFill/>
              <a:ln w="9525">
                <a:noFill/>
              </a:ln>
            </p:spPr>
            <p:txBody>
              <a:bodyPr wrap="square" anchor="t" anchorCtr="0">
                <a:spAutoFit/>
              </a:bodyPr>
              <a:p>
                <a:endParaRPr lang="zh-CN" altLang="en-US" b="1" dirty="0">
                  <a:solidFill>
                    <a:srgbClr val="000000"/>
                  </a:solidFill>
                  <a:latin typeface="黑体" panose="02010609060101010101" pitchFamily="49" charset="-122"/>
                  <a:ea typeface="黑体" panose="02010609060101010101" pitchFamily="49" charset="-122"/>
                </a:endParaRPr>
              </a:p>
            </p:txBody>
          </p:sp>
          <p:sp>
            <p:nvSpPr>
              <p:cNvPr id="35934" name="Line 97"/>
              <p:cNvSpPr/>
              <p:nvPr/>
            </p:nvSpPr>
            <p:spPr>
              <a:xfrm flipV="1">
                <a:off x="331" y="225"/>
                <a:ext cx="0" cy="142"/>
              </a:xfrm>
              <a:prstGeom prst="line">
                <a:avLst/>
              </a:prstGeom>
              <a:ln w="28575" cap="flat" cmpd="sng">
                <a:solidFill>
                  <a:schemeClr val="tx1"/>
                </a:solidFill>
                <a:prstDash val="solid"/>
                <a:round/>
                <a:headEnd type="none" w="med" len="med"/>
                <a:tailEnd type="none" w="med" len="med"/>
              </a:ln>
            </p:spPr>
          </p:sp>
          <p:sp>
            <p:nvSpPr>
              <p:cNvPr id="35935" name="Line 98"/>
              <p:cNvSpPr/>
              <p:nvPr/>
            </p:nvSpPr>
            <p:spPr>
              <a:xfrm flipH="1" flipV="1">
                <a:off x="111" y="120"/>
                <a:ext cx="220" cy="105"/>
              </a:xfrm>
              <a:prstGeom prst="line">
                <a:avLst/>
              </a:prstGeom>
              <a:ln w="28575" cap="flat" cmpd="sng">
                <a:solidFill>
                  <a:schemeClr val="tx1"/>
                </a:solidFill>
                <a:prstDash val="solid"/>
                <a:round/>
                <a:headEnd type="none" w="med" len="med"/>
                <a:tailEnd type="none" w="med" len="med"/>
              </a:ln>
            </p:spPr>
          </p:sp>
          <p:sp>
            <p:nvSpPr>
              <p:cNvPr id="35936" name="Text Box 99"/>
              <p:cNvSpPr txBox="1"/>
              <p:nvPr/>
            </p:nvSpPr>
            <p:spPr>
              <a:xfrm>
                <a:off x="408" y="55"/>
                <a:ext cx="180" cy="231"/>
              </a:xfrm>
              <a:prstGeom prst="rect">
                <a:avLst/>
              </a:prstGeom>
              <a:noFill/>
              <a:ln w="9525">
                <a:noFill/>
              </a:ln>
            </p:spPr>
            <p:txBody>
              <a:bodyPr anchor="t" anchorCtr="0">
                <a:spAutoFit/>
              </a:bodyPr>
              <a:p>
                <a:endParaRPr lang="zh-CN" altLang="en-US" b="1" dirty="0">
                  <a:latin typeface="Arial" panose="020B0604020202020204" pitchFamily="34" charset="0"/>
                  <a:ea typeface="宋体" panose="02010600030101010101" pitchFamily="2" charset="-122"/>
                </a:endParaRPr>
              </a:p>
            </p:txBody>
          </p:sp>
        </p:grpSp>
        <p:grpSp>
          <p:nvGrpSpPr>
            <p:cNvPr id="35937" name="Group 99"/>
            <p:cNvGrpSpPr/>
            <p:nvPr/>
          </p:nvGrpSpPr>
          <p:grpSpPr>
            <a:xfrm>
              <a:off x="24" y="2594"/>
              <a:ext cx="1452" cy="766"/>
              <a:chOff x="0" y="0"/>
              <a:chExt cx="1452" cy="766"/>
            </a:xfrm>
          </p:grpSpPr>
          <p:sp>
            <p:nvSpPr>
              <p:cNvPr id="35938" name="AutoShape 101"/>
              <p:cNvSpPr/>
              <p:nvPr/>
            </p:nvSpPr>
            <p:spPr>
              <a:xfrm>
                <a:off x="331" y="225"/>
                <a:ext cx="406" cy="354"/>
              </a:xfrm>
              <a:prstGeom prst="pentagon">
                <a:avLst/>
              </a:prstGeom>
              <a:solidFill>
                <a:srgbClr val="FF0000"/>
              </a:solidFill>
              <a:ln w="12700" cap="flat" cmpd="sng">
                <a:solidFill>
                  <a:srgbClr val="FF0000"/>
                </a:solidFill>
                <a:prstDash val="solid"/>
                <a:miter/>
                <a:headEnd type="none" w="med" len="med"/>
                <a:tailEnd type="none" w="med" len="med"/>
              </a:ln>
            </p:spPr>
            <p:txBody>
              <a:bodyPr wrap="none" anchor="ctr" anchorCtr="0"/>
              <a:p>
                <a:pPr algn="ctr" eaLnBrk="0" hangingPunct="0"/>
                <a:endParaRPr lang="zh-CN" altLang="en-US" b="1" dirty="0">
                  <a:solidFill>
                    <a:srgbClr val="FFFF00"/>
                  </a:solidFill>
                  <a:latin typeface="Times New Roman" panose="02020603050405020304" pitchFamily="18" charset="0"/>
                  <a:ea typeface="宋体" panose="02010600030101010101" pitchFamily="2" charset="-122"/>
                </a:endParaRPr>
              </a:p>
            </p:txBody>
          </p:sp>
          <p:sp>
            <p:nvSpPr>
              <p:cNvPr id="35939" name="Rectangle 102"/>
              <p:cNvSpPr/>
              <p:nvPr/>
            </p:nvSpPr>
            <p:spPr>
              <a:xfrm>
                <a:off x="1085" y="295"/>
                <a:ext cx="367" cy="226"/>
              </a:xfrm>
              <a:prstGeom prst="rect">
                <a:avLst/>
              </a:prstGeom>
              <a:solidFill>
                <a:srgbClr val="0000FF"/>
              </a:solidFill>
              <a:ln w="12700" cap="flat" cmpd="sng">
                <a:solidFill>
                  <a:srgbClr val="0000FF"/>
                </a:solidFill>
                <a:prstDash val="solid"/>
                <a:miter/>
                <a:headEnd type="none" w="med" len="med"/>
                <a:tailEnd type="none" w="med" len="med"/>
              </a:ln>
            </p:spPr>
            <p:txBody>
              <a:bodyPr wrap="none" anchor="ctr" anchorCtr="0"/>
              <a:p>
                <a:pPr algn="ctr" eaLnBrk="0" hangingPunct="0"/>
                <a:endParaRPr lang="zh-CN" altLang="en-US" sz="2000" b="1" dirty="0">
                  <a:latin typeface="Times New Roman" panose="02020603050405020304" pitchFamily="18" charset="0"/>
                  <a:ea typeface="宋体" panose="02010600030101010101" pitchFamily="2" charset="-122"/>
                </a:endParaRPr>
              </a:p>
            </p:txBody>
          </p:sp>
          <p:sp>
            <p:nvSpPr>
              <p:cNvPr id="35940" name="Oval 103"/>
              <p:cNvSpPr/>
              <p:nvPr/>
            </p:nvSpPr>
            <p:spPr>
              <a:xfrm>
                <a:off x="0" y="0"/>
                <a:ext cx="156" cy="151"/>
              </a:xfrm>
              <a:prstGeom prst="ellipse">
                <a:avLst/>
              </a:prstGeom>
              <a:solidFill>
                <a:srgbClr val="00CC00"/>
              </a:solidFill>
              <a:ln w="12700" cap="flat" cmpd="sng">
                <a:solidFill>
                  <a:srgbClr val="00CC00"/>
                </a:solidFill>
                <a:prstDash val="solid"/>
                <a:round/>
                <a:headEnd type="none" w="med" len="med"/>
                <a:tailEnd type="none" w="med" len="med"/>
              </a:ln>
            </p:spPr>
            <p:txBody>
              <a:bodyPr wrap="none" anchor="ctr" anchorCtr="0"/>
              <a:p>
                <a:pPr algn="ctr" eaLnBrk="0" hangingPunct="0"/>
                <a:r>
                  <a:rPr lang="en-US" altLang="zh-CN" sz="2400" b="1" dirty="0">
                    <a:solidFill>
                      <a:srgbClr val="000000"/>
                    </a:solidFill>
                    <a:latin typeface="Times New Roman" panose="02020603050405020304" pitchFamily="18" charset="0"/>
                    <a:ea typeface="宋体" panose="02010600030101010101" pitchFamily="2" charset="-122"/>
                  </a:rPr>
                  <a:t>P</a:t>
                </a:r>
                <a:endParaRPr lang="en-US" altLang="zh-CN" sz="2400" b="1" dirty="0">
                  <a:solidFill>
                    <a:srgbClr val="000000"/>
                  </a:solidFill>
                  <a:latin typeface="Times New Roman" panose="02020603050405020304" pitchFamily="18" charset="0"/>
                  <a:ea typeface="宋体" panose="02010600030101010101" pitchFamily="2" charset="-122"/>
                </a:endParaRPr>
              </a:p>
            </p:txBody>
          </p:sp>
          <p:sp>
            <p:nvSpPr>
              <p:cNvPr id="35941" name="Line 104"/>
              <p:cNvSpPr/>
              <p:nvPr/>
            </p:nvSpPr>
            <p:spPr>
              <a:xfrm flipV="1">
                <a:off x="735" y="367"/>
                <a:ext cx="350" cy="0"/>
              </a:xfrm>
              <a:prstGeom prst="line">
                <a:avLst/>
              </a:prstGeom>
              <a:ln w="28575" cap="flat" cmpd="sng">
                <a:solidFill>
                  <a:schemeClr val="tx1"/>
                </a:solidFill>
                <a:prstDash val="solid"/>
                <a:round/>
                <a:headEnd type="none" w="med" len="med"/>
                <a:tailEnd type="none" w="med" len="med"/>
              </a:ln>
            </p:spPr>
          </p:sp>
          <p:sp>
            <p:nvSpPr>
              <p:cNvPr id="35942" name="Text Box 105"/>
              <p:cNvSpPr txBox="1"/>
              <p:nvPr/>
            </p:nvSpPr>
            <p:spPr>
              <a:xfrm>
                <a:off x="193" y="286"/>
                <a:ext cx="116" cy="231"/>
              </a:xfrm>
              <a:prstGeom prst="rect">
                <a:avLst/>
              </a:prstGeom>
              <a:noFill/>
              <a:ln w="9525">
                <a:noFill/>
              </a:ln>
            </p:spPr>
            <p:txBody>
              <a:bodyPr wrap="square" anchor="t" anchorCtr="0">
                <a:spAutoFit/>
              </a:bodyPr>
              <a:p>
                <a:endParaRPr lang="zh-CN" altLang="en-US" b="1" dirty="0">
                  <a:solidFill>
                    <a:srgbClr val="000000"/>
                  </a:solidFill>
                  <a:latin typeface="黑体" panose="02010609060101010101" pitchFamily="49" charset="-122"/>
                  <a:ea typeface="黑体" panose="02010609060101010101" pitchFamily="49" charset="-122"/>
                </a:endParaRPr>
              </a:p>
            </p:txBody>
          </p:sp>
          <p:sp>
            <p:nvSpPr>
              <p:cNvPr id="35943" name="Text Box 106"/>
              <p:cNvSpPr txBox="1"/>
              <p:nvPr/>
            </p:nvSpPr>
            <p:spPr>
              <a:xfrm>
                <a:off x="660" y="355"/>
                <a:ext cx="116" cy="173"/>
              </a:xfrm>
              <a:prstGeom prst="rect">
                <a:avLst/>
              </a:prstGeom>
              <a:noFill/>
              <a:ln w="9525">
                <a:noFill/>
              </a:ln>
            </p:spPr>
            <p:txBody>
              <a:bodyPr wrap="square" anchor="t" anchorCtr="0">
                <a:spAutoFit/>
              </a:bodyPr>
              <a:p>
                <a:endParaRPr lang="zh-CN" altLang="en-US" b="1" baseline="30000" dirty="0">
                  <a:solidFill>
                    <a:srgbClr val="000000"/>
                  </a:solidFill>
                  <a:latin typeface="黑体" panose="02010609060101010101" pitchFamily="49" charset="-122"/>
                  <a:ea typeface="黑体" panose="02010609060101010101" pitchFamily="49" charset="-122"/>
                </a:endParaRPr>
              </a:p>
            </p:txBody>
          </p:sp>
          <p:sp>
            <p:nvSpPr>
              <p:cNvPr id="35944" name="Text Box 107"/>
              <p:cNvSpPr txBox="1"/>
              <p:nvPr/>
            </p:nvSpPr>
            <p:spPr>
              <a:xfrm>
                <a:off x="300" y="526"/>
                <a:ext cx="116" cy="231"/>
              </a:xfrm>
              <a:prstGeom prst="rect">
                <a:avLst/>
              </a:prstGeom>
              <a:noFill/>
              <a:ln w="9525">
                <a:noFill/>
              </a:ln>
            </p:spPr>
            <p:txBody>
              <a:bodyPr wrap="square" anchor="t" anchorCtr="0">
                <a:spAutoFit/>
              </a:bodyPr>
              <a:p>
                <a:endParaRPr lang="zh-CN" altLang="en-US" b="1" dirty="0">
                  <a:solidFill>
                    <a:srgbClr val="000000"/>
                  </a:solidFill>
                  <a:latin typeface="黑体" panose="02010609060101010101" pitchFamily="49" charset="-122"/>
                  <a:ea typeface="黑体" panose="02010609060101010101" pitchFamily="49" charset="-122"/>
                </a:endParaRPr>
              </a:p>
            </p:txBody>
          </p:sp>
          <p:sp>
            <p:nvSpPr>
              <p:cNvPr id="35945" name="Text Box 108"/>
              <p:cNvSpPr txBox="1"/>
              <p:nvPr/>
            </p:nvSpPr>
            <p:spPr>
              <a:xfrm>
                <a:off x="252" y="46"/>
                <a:ext cx="116" cy="231"/>
              </a:xfrm>
              <a:prstGeom prst="rect">
                <a:avLst/>
              </a:prstGeom>
              <a:noFill/>
              <a:ln w="9525">
                <a:noFill/>
              </a:ln>
            </p:spPr>
            <p:txBody>
              <a:bodyPr wrap="square" anchor="t" anchorCtr="0">
                <a:spAutoFit/>
              </a:bodyPr>
              <a:p>
                <a:endParaRPr lang="zh-CN" altLang="en-US" b="1" dirty="0">
                  <a:solidFill>
                    <a:srgbClr val="000000"/>
                  </a:solidFill>
                  <a:latin typeface="黑体" panose="02010609060101010101" pitchFamily="49" charset="-122"/>
                  <a:ea typeface="黑体" panose="02010609060101010101" pitchFamily="49" charset="-122"/>
                </a:endParaRPr>
              </a:p>
            </p:txBody>
          </p:sp>
          <p:sp>
            <p:nvSpPr>
              <p:cNvPr id="35946" name="Text Box 109"/>
              <p:cNvSpPr txBox="1"/>
              <p:nvPr/>
            </p:nvSpPr>
            <p:spPr>
              <a:xfrm>
                <a:off x="540" y="535"/>
                <a:ext cx="116" cy="231"/>
              </a:xfrm>
              <a:prstGeom prst="rect">
                <a:avLst/>
              </a:prstGeom>
              <a:noFill/>
              <a:ln w="9525">
                <a:noFill/>
              </a:ln>
            </p:spPr>
            <p:txBody>
              <a:bodyPr wrap="square" anchor="t" anchorCtr="0">
                <a:spAutoFit/>
              </a:bodyPr>
              <a:p>
                <a:endParaRPr lang="zh-CN" altLang="en-US" b="1" dirty="0">
                  <a:solidFill>
                    <a:srgbClr val="000000"/>
                  </a:solidFill>
                  <a:latin typeface="黑体" panose="02010609060101010101" pitchFamily="49" charset="-122"/>
                  <a:ea typeface="黑体" panose="02010609060101010101" pitchFamily="49" charset="-122"/>
                </a:endParaRPr>
              </a:p>
            </p:txBody>
          </p:sp>
          <p:sp>
            <p:nvSpPr>
              <p:cNvPr id="35947" name="Line 110"/>
              <p:cNvSpPr/>
              <p:nvPr/>
            </p:nvSpPr>
            <p:spPr>
              <a:xfrm flipV="1">
                <a:off x="331" y="225"/>
                <a:ext cx="0" cy="142"/>
              </a:xfrm>
              <a:prstGeom prst="line">
                <a:avLst/>
              </a:prstGeom>
              <a:ln w="28575" cap="flat" cmpd="sng">
                <a:solidFill>
                  <a:schemeClr val="tx1"/>
                </a:solidFill>
                <a:prstDash val="solid"/>
                <a:round/>
                <a:headEnd type="none" w="med" len="med"/>
                <a:tailEnd type="none" w="med" len="med"/>
              </a:ln>
            </p:spPr>
          </p:sp>
          <p:sp>
            <p:nvSpPr>
              <p:cNvPr id="35948" name="Line 111"/>
              <p:cNvSpPr/>
              <p:nvPr/>
            </p:nvSpPr>
            <p:spPr>
              <a:xfrm flipH="1" flipV="1">
                <a:off x="111" y="120"/>
                <a:ext cx="220" cy="105"/>
              </a:xfrm>
              <a:prstGeom prst="line">
                <a:avLst/>
              </a:prstGeom>
              <a:ln w="28575" cap="flat" cmpd="sng">
                <a:solidFill>
                  <a:schemeClr val="tx1"/>
                </a:solidFill>
                <a:prstDash val="solid"/>
                <a:round/>
                <a:headEnd type="none" w="med" len="med"/>
                <a:tailEnd type="none" w="med" len="med"/>
              </a:ln>
            </p:spPr>
          </p:sp>
          <p:sp>
            <p:nvSpPr>
              <p:cNvPr id="35949" name="Text Box 112"/>
              <p:cNvSpPr txBox="1"/>
              <p:nvPr/>
            </p:nvSpPr>
            <p:spPr>
              <a:xfrm>
                <a:off x="408" y="55"/>
                <a:ext cx="180" cy="231"/>
              </a:xfrm>
              <a:prstGeom prst="rect">
                <a:avLst/>
              </a:prstGeom>
              <a:noFill/>
              <a:ln w="9525">
                <a:noFill/>
              </a:ln>
            </p:spPr>
            <p:txBody>
              <a:bodyPr anchor="t" anchorCtr="0">
                <a:spAutoFit/>
              </a:bodyPr>
              <a:p>
                <a:endParaRPr lang="zh-CN" altLang="en-US" b="1" dirty="0">
                  <a:latin typeface="Arial" panose="020B0604020202020204" pitchFamily="34" charset="0"/>
                  <a:ea typeface="宋体" panose="02010600030101010101" pitchFamily="2" charset="-122"/>
                </a:endParaRPr>
              </a:p>
            </p:txBody>
          </p:sp>
        </p:grpSp>
        <p:sp>
          <p:nvSpPr>
            <p:cNvPr id="35950" name="Line 113"/>
            <p:cNvSpPr/>
            <p:nvPr/>
          </p:nvSpPr>
          <p:spPr>
            <a:xfrm flipH="1">
              <a:off x="80" y="583"/>
              <a:ext cx="344" cy="283"/>
            </a:xfrm>
            <a:prstGeom prst="line">
              <a:avLst/>
            </a:prstGeom>
            <a:ln w="28575" cap="flat" cmpd="sng">
              <a:solidFill>
                <a:srgbClr val="FF00FF"/>
              </a:solidFill>
              <a:prstDash val="solid"/>
              <a:round/>
              <a:headEnd type="none" w="med" len="med"/>
              <a:tailEnd type="none" w="med" len="med"/>
            </a:ln>
          </p:spPr>
        </p:sp>
        <p:sp>
          <p:nvSpPr>
            <p:cNvPr id="35951" name="Line 114"/>
            <p:cNvSpPr/>
            <p:nvPr/>
          </p:nvSpPr>
          <p:spPr>
            <a:xfrm flipH="1">
              <a:off x="80" y="1443"/>
              <a:ext cx="328" cy="287"/>
            </a:xfrm>
            <a:prstGeom prst="line">
              <a:avLst/>
            </a:prstGeom>
            <a:ln w="28575" cap="flat" cmpd="sng">
              <a:solidFill>
                <a:srgbClr val="FF00FF"/>
              </a:solidFill>
              <a:prstDash val="solid"/>
              <a:round/>
              <a:headEnd type="none" w="med" len="med"/>
              <a:tailEnd type="none" w="med" len="med"/>
            </a:ln>
          </p:spPr>
        </p:sp>
        <p:sp>
          <p:nvSpPr>
            <p:cNvPr id="35952" name="Line 115"/>
            <p:cNvSpPr/>
            <p:nvPr/>
          </p:nvSpPr>
          <p:spPr>
            <a:xfrm flipH="1">
              <a:off x="120" y="2307"/>
              <a:ext cx="321" cy="288"/>
            </a:xfrm>
            <a:prstGeom prst="line">
              <a:avLst/>
            </a:prstGeom>
            <a:ln w="28575" cap="flat" cmpd="sng">
              <a:solidFill>
                <a:srgbClr val="FF00FF"/>
              </a:solidFill>
              <a:prstDash val="solid"/>
              <a:round/>
              <a:headEnd type="none" w="med" len="med"/>
              <a:tailEnd type="none" w="med" len="med"/>
            </a:ln>
          </p:spPr>
        </p:sp>
      </p:grpSp>
      <p:grpSp>
        <p:nvGrpSpPr>
          <p:cNvPr id="35841" name="Group 3"/>
          <p:cNvGrpSpPr/>
          <p:nvPr/>
        </p:nvGrpSpPr>
        <p:grpSpPr>
          <a:xfrm rot="1627395">
            <a:off x="6527165" y="1983105"/>
            <a:ext cx="1960245" cy="4514850"/>
            <a:chOff x="0" y="0"/>
            <a:chExt cx="1476" cy="3360"/>
          </a:xfrm>
        </p:grpSpPr>
        <p:grpSp>
          <p:nvGrpSpPr>
            <p:cNvPr id="35842" name="Group 4"/>
            <p:cNvGrpSpPr/>
            <p:nvPr/>
          </p:nvGrpSpPr>
          <p:grpSpPr>
            <a:xfrm>
              <a:off x="0" y="0"/>
              <a:ext cx="1452" cy="821"/>
              <a:chOff x="0" y="0"/>
              <a:chExt cx="1452" cy="821"/>
            </a:xfrm>
          </p:grpSpPr>
          <p:sp>
            <p:nvSpPr>
              <p:cNvPr id="35843" name="AutoShape 6"/>
              <p:cNvSpPr/>
              <p:nvPr/>
            </p:nvSpPr>
            <p:spPr>
              <a:xfrm>
                <a:off x="331" y="225"/>
                <a:ext cx="406" cy="354"/>
              </a:xfrm>
              <a:prstGeom prst="pentagon">
                <a:avLst/>
              </a:prstGeom>
              <a:solidFill>
                <a:srgbClr val="FF0000"/>
              </a:solidFill>
              <a:ln w="12700" cap="flat" cmpd="sng">
                <a:solidFill>
                  <a:srgbClr val="FF0000"/>
                </a:solidFill>
                <a:prstDash val="solid"/>
                <a:miter/>
                <a:headEnd type="none" w="med" len="med"/>
                <a:tailEnd type="none" w="med" len="med"/>
              </a:ln>
            </p:spPr>
            <p:txBody>
              <a:bodyPr wrap="none" anchor="ctr" anchorCtr="0"/>
              <a:p>
                <a:pPr algn="ctr" eaLnBrk="0" hangingPunct="0"/>
                <a:endParaRPr lang="zh-CN" altLang="en-US" b="1" dirty="0">
                  <a:solidFill>
                    <a:srgbClr val="FFFF00"/>
                  </a:solidFill>
                  <a:latin typeface="Times New Roman" panose="02020603050405020304" pitchFamily="18" charset="0"/>
                  <a:ea typeface="宋体" panose="02010600030101010101" pitchFamily="2" charset="-122"/>
                </a:endParaRPr>
              </a:p>
            </p:txBody>
          </p:sp>
          <p:sp>
            <p:nvSpPr>
              <p:cNvPr id="35844" name="Rectangle 7"/>
              <p:cNvSpPr/>
              <p:nvPr/>
            </p:nvSpPr>
            <p:spPr>
              <a:xfrm>
                <a:off x="1085" y="295"/>
                <a:ext cx="367" cy="226"/>
              </a:xfrm>
              <a:prstGeom prst="rect">
                <a:avLst/>
              </a:prstGeom>
              <a:solidFill>
                <a:srgbClr val="0000FF"/>
              </a:solidFill>
              <a:ln w="12700" cap="flat" cmpd="sng">
                <a:solidFill>
                  <a:srgbClr val="0000FF"/>
                </a:solidFill>
                <a:prstDash val="solid"/>
                <a:miter/>
                <a:headEnd type="none" w="med" len="med"/>
                <a:tailEnd type="none" w="med" len="med"/>
              </a:ln>
            </p:spPr>
            <p:txBody>
              <a:bodyPr wrap="none" anchor="ctr" anchorCtr="0"/>
              <a:p>
                <a:pPr algn="ctr" eaLnBrk="0" hangingPunct="0"/>
                <a:endParaRPr lang="zh-CN" altLang="en-US" sz="2000" b="1" dirty="0">
                  <a:latin typeface="Times New Roman" panose="02020603050405020304" pitchFamily="18" charset="0"/>
                  <a:ea typeface="宋体" panose="02010600030101010101" pitchFamily="2" charset="-122"/>
                </a:endParaRPr>
              </a:p>
            </p:txBody>
          </p:sp>
          <p:sp>
            <p:nvSpPr>
              <p:cNvPr id="35845" name="Oval 8"/>
              <p:cNvSpPr/>
              <p:nvPr/>
            </p:nvSpPr>
            <p:spPr>
              <a:xfrm>
                <a:off x="0" y="0"/>
                <a:ext cx="156" cy="151"/>
              </a:xfrm>
              <a:prstGeom prst="ellipse">
                <a:avLst/>
              </a:prstGeom>
              <a:solidFill>
                <a:srgbClr val="00CC00"/>
              </a:solidFill>
              <a:ln w="12700" cap="flat" cmpd="sng">
                <a:solidFill>
                  <a:srgbClr val="00CC00"/>
                </a:solidFill>
                <a:prstDash val="solid"/>
                <a:round/>
                <a:headEnd type="none" w="med" len="med"/>
                <a:tailEnd type="none" w="med" len="med"/>
              </a:ln>
            </p:spPr>
            <p:txBody>
              <a:bodyPr wrap="none" anchor="ctr" anchorCtr="0"/>
              <a:p>
                <a:pPr algn="ctr" eaLnBrk="0" hangingPunct="0"/>
                <a:r>
                  <a:rPr lang="en-US" altLang="zh-CN" sz="2400" b="1" dirty="0">
                    <a:solidFill>
                      <a:srgbClr val="000000"/>
                    </a:solidFill>
                    <a:latin typeface="Times New Roman" panose="02020603050405020304" pitchFamily="18" charset="0"/>
                    <a:ea typeface="宋体" panose="02010600030101010101" pitchFamily="2" charset="-122"/>
                  </a:rPr>
                  <a:t>P</a:t>
                </a:r>
                <a:endParaRPr lang="en-US" altLang="zh-CN" sz="2400" b="1" dirty="0">
                  <a:solidFill>
                    <a:srgbClr val="000000"/>
                  </a:solidFill>
                  <a:latin typeface="Times New Roman" panose="02020603050405020304" pitchFamily="18" charset="0"/>
                  <a:ea typeface="宋体" panose="02010600030101010101" pitchFamily="2" charset="-122"/>
                </a:endParaRPr>
              </a:p>
            </p:txBody>
          </p:sp>
          <p:sp>
            <p:nvSpPr>
              <p:cNvPr id="35846" name="Line 9"/>
              <p:cNvSpPr/>
              <p:nvPr/>
            </p:nvSpPr>
            <p:spPr>
              <a:xfrm flipV="1">
                <a:off x="735" y="367"/>
                <a:ext cx="350" cy="0"/>
              </a:xfrm>
              <a:prstGeom prst="line">
                <a:avLst/>
              </a:prstGeom>
              <a:ln w="28575" cap="flat" cmpd="sng">
                <a:solidFill>
                  <a:schemeClr val="tx1"/>
                </a:solidFill>
                <a:prstDash val="solid"/>
                <a:round/>
                <a:headEnd type="none" w="med" len="med"/>
                <a:tailEnd type="none" w="med" len="med"/>
              </a:ln>
            </p:spPr>
          </p:sp>
          <p:sp>
            <p:nvSpPr>
              <p:cNvPr id="35847" name="Text Box 10"/>
              <p:cNvSpPr txBox="1"/>
              <p:nvPr/>
            </p:nvSpPr>
            <p:spPr>
              <a:xfrm>
                <a:off x="194" y="284"/>
                <a:ext cx="188" cy="274"/>
              </a:xfrm>
              <a:prstGeom prst="rect">
                <a:avLst/>
              </a:prstGeom>
              <a:noFill/>
              <a:ln w="9525">
                <a:noFill/>
              </a:ln>
            </p:spPr>
            <p:txBody>
              <a:bodyPr wrap="square" anchor="t" anchorCtr="0">
                <a:spAutoFit/>
              </a:bodyPr>
              <a:p>
                <a:r>
                  <a:rPr lang="en-US" altLang="zh-CN" b="1" dirty="0">
                    <a:solidFill>
                      <a:srgbClr val="000000"/>
                    </a:solidFill>
                    <a:latin typeface="黑体" panose="02010609060101010101" pitchFamily="49" charset="-122"/>
                    <a:ea typeface="黑体" panose="02010609060101010101" pitchFamily="49" charset="-122"/>
                  </a:rPr>
                  <a:t>4</a:t>
                </a:r>
                <a:endParaRPr lang="en-US" altLang="zh-CN" b="1" dirty="0">
                  <a:solidFill>
                    <a:srgbClr val="000000"/>
                  </a:solidFill>
                  <a:latin typeface="黑体" panose="02010609060101010101" pitchFamily="49" charset="-122"/>
                  <a:ea typeface="黑体" panose="02010609060101010101" pitchFamily="49" charset="-122"/>
                </a:endParaRPr>
              </a:p>
            </p:txBody>
          </p:sp>
          <p:sp>
            <p:nvSpPr>
              <p:cNvPr id="35848" name="Text Box 11"/>
              <p:cNvSpPr txBox="1"/>
              <p:nvPr/>
            </p:nvSpPr>
            <p:spPr>
              <a:xfrm>
                <a:off x="661" y="302"/>
                <a:ext cx="188" cy="274"/>
              </a:xfrm>
              <a:prstGeom prst="rect">
                <a:avLst/>
              </a:prstGeom>
              <a:noFill/>
              <a:ln w="9525">
                <a:noFill/>
              </a:ln>
            </p:spPr>
            <p:txBody>
              <a:bodyPr wrap="square" anchor="t" anchorCtr="0">
                <a:spAutoFit/>
              </a:bodyPr>
              <a:p>
                <a:r>
                  <a:rPr lang="en-US" altLang="zh-CN" b="1" dirty="0">
                    <a:solidFill>
                      <a:srgbClr val="000000"/>
                    </a:solidFill>
                    <a:latin typeface="黑体" panose="02010609060101010101" pitchFamily="49" charset="-122"/>
                    <a:ea typeface="黑体" panose="02010609060101010101" pitchFamily="49" charset="-122"/>
                  </a:rPr>
                  <a:t>1</a:t>
                </a:r>
                <a:endParaRPr lang="en-US" altLang="zh-CN" b="1" dirty="0">
                  <a:solidFill>
                    <a:srgbClr val="000000"/>
                  </a:solidFill>
                  <a:latin typeface="黑体" panose="02010609060101010101" pitchFamily="49" charset="-122"/>
                  <a:ea typeface="黑体" panose="02010609060101010101" pitchFamily="49" charset="-122"/>
                </a:endParaRPr>
              </a:p>
            </p:txBody>
          </p:sp>
          <p:sp>
            <p:nvSpPr>
              <p:cNvPr id="35849" name="Text Box 12"/>
              <p:cNvSpPr txBox="1"/>
              <p:nvPr/>
            </p:nvSpPr>
            <p:spPr>
              <a:xfrm>
                <a:off x="301" y="524"/>
                <a:ext cx="188" cy="274"/>
              </a:xfrm>
              <a:prstGeom prst="rect">
                <a:avLst/>
              </a:prstGeom>
              <a:noFill/>
              <a:ln w="9525">
                <a:noFill/>
              </a:ln>
            </p:spPr>
            <p:txBody>
              <a:bodyPr wrap="square" anchor="t" anchorCtr="0">
                <a:spAutoFit/>
              </a:bodyPr>
              <a:p>
                <a:r>
                  <a:rPr lang="en-US" altLang="zh-CN" b="1" dirty="0">
                    <a:solidFill>
                      <a:srgbClr val="000000"/>
                    </a:solidFill>
                    <a:latin typeface="黑体" panose="02010609060101010101" pitchFamily="49" charset="-122"/>
                    <a:ea typeface="黑体" panose="02010609060101010101" pitchFamily="49" charset="-122"/>
                  </a:rPr>
                  <a:t>3</a:t>
                </a:r>
                <a:endParaRPr lang="en-US" altLang="zh-CN" b="1" dirty="0">
                  <a:solidFill>
                    <a:srgbClr val="000000"/>
                  </a:solidFill>
                  <a:latin typeface="黑体" panose="02010609060101010101" pitchFamily="49" charset="-122"/>
                  <a:ea typeface="黑体" panose="02010609060101010101" pitchFamily="49" charset="-122"/>
                </a:endParaRPr>
              </a:p>
            </p:txBody>
          </p:sp>
          <p:sp>
            <p:nvSpPr>
              <p:cNvPr id="35850" name="Text Box 13"/>
              <p:cNvSpPr txBox="1"/>
              <p:nvPr/>
            </p:nvSpPr>
            <p:spPr>
              <a:xfrm>
                <a:off x="253" y="45"/>
                <a:ext cx="188" cy="274"/>
              </a:xfrm>
              <a:prstGeom prst="rect">
                <a:avLst/>
              </a:prstGeom>
              <a:noFill/>
              <a:ln w="9525">
                <a:noFill/>
              </a:ln>
            </p:spPr>
            <p:txBody>
              <a:bodyPr wrap="square" anchor="t" anchorCtr="0">
                <a:spAutoFit/>
              </a:bodyPr>
              <a:p>
                <a:r>
                  <a:rPr lang="en-US" altLang="zh-CN" b="1" dirty="0">
                    <a:solidFill>
                      <a:srgbClr val="000000"/>
                    </a:solidFill>
                    <a:latin typeface="黑体" panose="02010609060101010101" pitchFamily="49" charset="-122"/>
                    <a:ea typeface="黑体" panose="02010609060101010101" pitchFamily="49" charset="-122"/>
                  </a:rPr>
                  <a:t>5</a:t>
                </a:r>
                <a:endParaRPr lang="en-US" altLang="zh-CN" b="1" dirty="0">
                  <a:solidFill>
                    <a:srgbClr val="000000"/>
                  </a:solidFill>
                  <a:latin typeface="黑体" panose="02010609060101010101" pitchFamily="49" charset="-122"/>
                  <a:ea typeface="黑体" panose="02010609060101010101" pitchFamily="49" charset="-122"/>
                </a:endParaRPr>
              </a:p>
            </p:txBody>
          </p:sp>
          <p:sp>
            <p:nvSpPr>
              <p:cNvPr id="35851" name="Text Box 14"/>
              <p:cNvSpPr txBox="1"/>
              <p:nvPr/>
            </p:nvSpPr>
            <p:spPr>
              <a:xfrm>
                <a:off x="541" y="547"/>
                <a:ext cx="188" cy="274"/>
              </a:xfrm>
              <a:prstGeom prst="rect">
                <a:avLst/>
              </a:prstGeom>
              <a:noFill/>
              <a:ln w="9525">
                <a:noFill/>
              </a:ln>
            </p:spPr>
            <p:txBody>
              <a:bodyPr wrap="square" anchor="t" anchorCtr="0">
                <a:spAutoFit/>
              </a:bodyPr>
              <a:p>
                <a:r>
                  <a:rPr lang="en-US" altLang="zh-CN" b="1" dirty="0">
                    <a:solidFill>
                      <a:srgbClr val="000000"/>
                    </a:solidFill>
                    <a:latin typeface="黑体" panose="02010609060101010101" pitchFamily="49" charset="-122"/>
                    <a:ea typeface="黑体" panose="02010609060101010101" pitchFamily="49" charset="-122"/>
                  </a:rPr>
                  <a:t>2</a:t>
                </a:r>
                <a:endParaRPr lang="en-US" altLang="zh-CN" b="1" dirty="0">
                  <a:solidFill>
                    <a:srgbClr val="000000"/>
                  </a:solidFill>
                  <a:latin typeface="黑体" panose="02010609060101010101" pitchFamily="49" charset="-122"/>
                  <a:ea typeface="黑体" panose="02010609060101010101" pitchFamily="49" charset="-122"/>
                </a:endParaRPr>
              </a:p>
            </p:txBody>
          </p:sp>
          <p:sp>
            <p:nvSpPr>
              <p:cNvPr id="35852" name="Line 15"/>
              <p:cNvSpPr/>
              <p:nvPr/>
            </p:nvSpPr>
            <p:spPr>
              <a:xfrm flipV="1">
                <a:off x="331" y="225"/>
                <a:ext cx="0" cy="142"/>
              </a:xfrm>
              <a:prstGeom prst="line">
                <a:avLst/>
              </a:prstGeom>
              <a:ln w="28575" cap="flat" cmpd="sng">
                <a:solidFill>
                  <a:schemeClr val="tx1"/>
                </a:solidFill>
                <a:prstDash val="solid"/>
                <a:round/>
                <a:headEnd type="none" w="med" len="med"/>
                <a:tailEnd type="none" w="med" len="med"/>
              </a:ln>
            </p:spPr>
          </p:sp>
          <p:sp>
            <p:nvSpPr>
              <p:cNvPr id="35853" name="Line 16"/>
              <p:cNvSpPr/>
              <p:nvPr/>
            </p:nvSpPr>
            <p:spPr>
              <a:xfrm flipH="1" flipV="1">
                <a:off x="111" y="120"/>
                <a:ext cx="220" cy="105"/>
              </a:xfrm>
              <a:prstGeom prst="line">
                <a:avLst/>
              </a:prstGeom>
              <a:ln w="28575" cap="flat" cmpd="sng">
                <a:solidFill>
                  <a:schemeClr val="tx1"/>
                </a:solidFill>
                <a:prstDash val="solid"/>
                <a:round/>
                <a:headEnd type="none" w="med" len="med"/>
                <a:tailEnd type="none" w="med" len="med"/>
              </a:ln>
            </p:spPr>
          </p:sp>
          <p:sp>
            <p:nvSpPr>
              <p:cNvPr id="35854" name="Text Box 17"/>
              <p:cNvSpPr txBox="1"/>
              <p:nvPr/>
            </p:nvSpPr>
            <p:spPr>
              <a:xfrm>
                <a:off x="408" y="60"/>
                <a:ext cx="180" cy="274"/>
              </a:xfrm>
              <a:prstGeom prst="rect">
                <a:avLst/>
              </a:prstGeom>
              <a:noFill/>
              <a:ln w="9525">
                <a:noFill/>
              </a:ln>
            </p:spPr>
            <p:txBody>
              <a:bodyPr anchor="t" anchorCtr="0">
                <a:spAutoFit/>
              </a:bodyPr>
              <a:p>
                <a:endParaRPr lang="en-US" altLang="zh-CN" b="1" dirty="0">
                  <a:latin typeface="Arial" panose="020B0604020202020204" pitchFamily="34" charset="0"/>
                  <a:ea typeface="宋体" panose="02010600030101010101" pitchFamily="2" charset="-122"/>
                </a:endParaRPr>
              </a:p>
            </p:txBody>
          </p:sp>
        </p:grpSp>
        <p:grpSp>
          <p:nvGrpSpPr>
            <p:cNvPr id="35855" name="Group 17"/>
            <p:cNvGrpSpPr/>
            <p:nvPr/>
          </p:nvGrpSpPr>
          <p:grpSpPr>
            <a:xfrm>
              <a:off x="16" y="864"/>
              <a:ext cx="1452" cy="821"/>
              <a:chOff x="0" y="0"/>
              <a:chExt cx="1452" cy="821"/>
            </a:xfrm>
          </p:grpSpPr>
          <p:sp>
            <p:nvSpPr>
              <p:cNvPr id="35856" name="AutoShape 19"/>
              <p:cNvSpPr/>
              <p:nvPr/>
            </p:nvSpPr>
            <p:spPr>
              <a:xfrm>
                <a:off x="331" y="225"/>
                <a:ext cx="406" cy="354"/>
              </a:xfrm>
              <a:prstGeom prst="pentagon">
                <a:avLst/>
              </a:prstGeom>
              <a:solidFill>
                <a:srgbClr val="FF0000"/>
              </a:solidFill>
              <a:ln w="12700" cap="flat" cmpd="sng">
                <a:solidFill>
                  <a:srgbClr val="FF0000"/>
                </a:solidFill>
                <a:prstDash val="solid"/>
                <a:miter/>
                <a:headEnd type="none" w="med" len="med"/>
                <a:tailEnd type="none" w="med" len="med"/>
              </a:ln>
            </p:spPr>
            <p:txBody>
              <a:bodyPr wrap="none" anchor="ctr" anchorCtr="0"/>
              <a:p>
                <a:pPr algn="ctr" eaLnBrk="0" hangingPunct="0"/>
                <a:endParaRPr lang="zh-CN" altLang="en-US" b="1" dirty="0">
                  <a:solidFill>
                    <a:srgbClr val="FFFF00"/>
                  </a:solidFill>
                  <a:latin typeface="Times New Roman" panose="02020603050405020304" pitchFamily="18" charset="0"/>
                  <a:ea typeface="宋体" panose="02010600030101010101" pitchFamily="2" charset="-122"/>
                </a:endParaRPr>
              </a:p>
            </p:txBody>
          </p:sp>
          <p:sp>
            <p:nvSpPr>
              <p:cNvPr id="35857" name="Rectangle 20"/>
              <p:cNvSpPr/>
              <p:nvPr/>
            </p:nvSpPr>
            <p:spPr>
              <a:xfrm>
                <a:off x="1085" y="295"/>
                <a:ext cx="367" cy="226"/>
              </a:xfrm>
              <a:prstGeom prst="rect">
                <a:avLst/>
              </a:prstGeom>
              <a:solidFill>
                <a:srgbClr val="0000FF"/>
              </a:solidFill>
              <a:ln w="12700" cap="flat" cmpd="sng">
                <a:solidFill>
                  <a:srgbClr val="0000FF"/>
                </a:solidFill>
                <a:prstDash val="solid"/>
                <a:miter/>
                <a:headEnd type="none" w="med" len="med"/>
                <a:tailEnd type="none" w="med" len="med"/>
              </a:ln>
            </p:spPr>
            <p:txBody>
              <a:bodyPr wrap="none" anchor="ctr" anchorCtr="0"/>
              <a:p>
                <a:pPr algn="ctr" eaLnBrk="0" hangingPunct="0"/>
                <a:endParaRPr lang="zh-CN" altLang="en-US" sz="2000" b="1" dirty="0">
                  <a:latin typeface="Times New Roman" panose="02020603050405020304" pitchFamily="18" charset="0"/>
                  <a:ea typeface="宋体" panose="02010600030101010101" pitchFamily="2" charset="-122"/>
                </a:endParaRPr>
              </a:p>
            </p:txBody>
          </p:sp>
          <p:sp>
            <p:nvSpPr>
              <p:cNvPr id="35858" name="Oval 21"/>
              <p:cNvSpPr/>
              <p:nvPr/>
            </p:nvSpPr>
            <p:spPr>
              <a:xfrm>
                <a:off x="0" y="0"/>
                <a:ext cx="156" cy="151"/>
              </a:xfrm>
              <a:prstGeom prst="ellipse">
                <a:avLst/>
              </a:prstGeom>
              <a:solidFill>
                <a:srgbClr val="00CC00"/>
              </a:solidFill>
              <a:ln w="12700" cap="flat" cmpd="sng">
                <a:solidFill>
                  <a:srgbClr val="00CC00"/>
                </a:solidFill>
                <a:prstDash val="solid"/>
                <a:round/>
                <a:headEnd type="none" w="med" len="med"/>
                <a:tailEnd type="none" w="med" len="med"/>
              </a:ln>
            </p:spPr>
            <p:txBody>
              <a:bodyPr wrap="none" anchor="ctr" anchorCtr="0"/>
              <a:p>
                <a:pPr algn="ctr" eaLnBrk="0" hangingPunct="0"/>
                <a:r>
                  <a:rPr lang="en-US" altLang="zh-CN" sz="2400" b="1" dirty="0">
                    <a:solidFill>
                      <a:srgbClr val="000000"/>
                    </a:solidFill>
                    <a:latin typeface="Times New Roman" panose="02020603050405020304" pitchFamily="18" charset="0"/>
                    <a:ea typeface="宋体" panose="02010600030101010101" pitchFamily="2" charset="-122"/>
                  </a:rPr>
                  <a:t>P</a:t>
                </a:r>
                <a:endParaRPr lang="en-US" altLang="zh-CN" sz="2400" b="1" dirty="0">
                  <a:solidFill>
                    <a:srgbClr val="000000"/>
                  </a:solidFill>
                  <a:latin typeface="Times New Roman" panose="02020603050405020304" pitchFamily="18" charset="0"/>
                  <a:ea typeface="宋体" panose="02010600030101010101" pitchFamily="2" charset="-122"/>
                </a:endParaRPr>
              </a:p>
            </p:txBody>
          </p:sp>
          <p:sp>
            <p:nvSpPr>
              <p:cNvPr id="35859" name="Line 22"/>
              <p:cNvSpPr/>
              <p:nvPr/>
            </p:nvSpPr>
            <p:spPr>
              <a:xfrm flipV="1">
                <a:off x="735" y="367"/>
                <a:ext cx="350" cy="0"/>
              </a:xfrm>
              <a:prstGeom prst="line">
                <a:avLst/>
              </a:prstGeom>
              <a:ln w="28575" cap="flat" cmpd="sng">
                <a:solidFill>
                  <a:schemeClr val="tx1"/>
                </a:solidFill>
                <a:prstDash val="solid"/>
                <a:round/>
                <a:headEnd type="none" w="med" len="med"/>
                <a:tailEnd type="none" w="med" len="med"/>
              </a:ln>
            </p:spPr>
          </p:sp>
          <p:sp>
            <p:nvSpPr>
              <p:cNvPr id="35860" name="Text Box 23"/>
              <p:cNvSpPr txBox="1"/>
              <p:nvPr/>
            </p:nvSpPr>
            <p:spPr>
              <a:xfrm>
                <a:off x="194" y="284"/>
                <a:ext cx="188" cy="274"/>
              </a:xfrm>
              <a:prstGeom prst="rect">
                <a:avLst/>
              </a:prstGeom>
              <a:noFill/>
              <a:ln w="9525">
                <a:noFill/>
              </a:ln>
            </p:spPr>
            <p:txBody>
              <a:bodyPr wrap="square" anchor="t" anchorCtr="0">
                <a:spAutoFit/>
              </a:bodyPr>
              <a:p>
                <a:r>
                  <a:rPr lang="en-US" altLang="zh-CN" b="1" dirty="0">
                    <a:solidFill>
                      <a:srgbClr val="000000"/>
                    </a:solidFill>
                    <a:latin typeface="黑体" panose="02010609060101010101" pitchFamily="49" charset="-122"/>
                    <a:ea typeface="黑体" panose="02010609060101010101" pitchFamily="49" charset="-122"/>
                  </a:rPr>
                  <a:t>4</a:t>
                </a:r>
                <a:endParaRPr lang="en-US" altLang="zh-CN" b="1" dirty="0">
                  <a:solidFill>
                    <a:srgbClr val="000000"/>
                  </a:solidFill>
                  <a:latin typeface="黑体" panose="02010609060101010101" pitchFamily="49" charset="-122"/>
                  <a:ea typeface="黑体" panose="02010609060101010101" pitchFamily="49" charset="-122"/>
                </a:endParaRPr>
              </a:p>
            </p:txBody>
          </p:sp>
          <p:sp>
            <p:nvSpPr>
              <p:cNvPr id="35861" name="Text Box 24"/>
              <p:cNvSpPr txBox="1"/>
              <p:nvPr/>
            </p:nvSpPr>
            <p:spPr>
              <a:xfrm>
                <a:off x="661" y="302"/>
                <a:ext cx="188" cy="274"/>
              </a:xfrm>
              <a:prstGeom prst="rect">
                <a:avLst/>
              </a:prstGeom>
              <a:noFill/>
              <a:ln w="9525">
                <a:noFill/>
              </a:ln>
            </p:spPr>
            <p:txBody>
              <a:bodyPr wrap="square" anchor="t" anchorCtr="0">
                <a:spAutoFit/>
              </a:bodyPr>
              <a:p>
                <a:r>
                  <a:rPr lang="en-US" altLang="zh-CN" b="1" dirty="0">
                    <a:solidFill>
                      <a:srgbClr val="000000"/>
                    </a:solidFill>
                    <a:latin typeface="黑体" panose="02010609060101010101" pitchFamily="49" charset="-122"/>
                    <a:ea typeface="黑体" panose="02010609060101010101" pitchFamily="49" charset="-122"/>
                  </a:rPr>
                  <a:t>1</a:t>
                </a:r>
                <a:endParaRPr lang="en-US" altLang="zh-CN" b="1" dirty="0">
                  <a:solidFill>
                    <a:srgbClr val="000000"/>
                  </a:solidFill>
                  <a:latin typeface="黑体" panose="02010609060101010101" pitchFamily="49" charset="-122"/>
                  <a:ea typeface="黑体" panose="02010609060101010101" pitchFamily="49" charset="-122"/>
                </a:endParaRPr>
              </a:p>
            </p:txBody>
          </p:sp>
          <p:sp>
            <p:nvSpPr>
              <p:cNvPr id="35862" name="Text Box 25"/>
              <p:cNvSpPr txBox="1"/>
              <p:nvPr/>
            </p:nvSpPr>
            <p:spPr>
              <a:xfrm>
                <a:off x="300" y="524"/>
                <a:ext cx="188" cy="274"/>
              </a:xfrm>
              <a:prstGeom prst="rect">
                <a:avLst/>
              </a:prstGeom>
              <a:noFill/>
              <a:ln w="9525">
                <a:noFill/>
              </a:ln>
            </p:spPr>
            <p:txBody>
              <a:bodyPr wrap="square" anchor="t" anchorCtr="0">
                <a:spAutoFit/>
              </a:bodyPr>
              <a:p>
                <a:r>
                  <a:rPr lang="en-US" altLang="zh-CN" b="1" dirty="0">
                    <a:solidFill>
                      <a:srgbClr val="000000"/>
                    </a:solidFill>
                    <a:latin typeface="黑体" panose="02010609060101010101" pitchFamily="49" charset="-122"/>
                    <a:ea typeface="黑体" panose="02010609060101010101" pitchFamily="49" charset="-122"/>
                  </a:rPr>
                  <a:t>3</a:t>
                </a:r>
                <a:endParaRPr lang="en-US" altLang="zh-CN" b="1" dirty="0">
                  <a:solidFill>
                    <a:srgbClr val="000000"/>
                  </a:solidFill>
                  <a:latin typeface="黑体" panose="02010609060101010101" pitchFamily="49" charset="-122"/>
                  <a:ea typeface="黑体" panose="02010609060101010101" pitchFamily="49" charset="-122"/>
                </a:endParaRPr>
              </a:p>
            </p:txBody>
          </p:sp>
          <p:sp>
            <p:nvSpPr>
              <p:cNvPr id="35863" name="Text Box 26"/>
              <p:cNvSpPr txBox="1"/>
              <p:nvPr/>
            </p:nvSpPr>
            <p:spPr>
              <a:xfrm>
                <a:off x="252" y="45"/>
                <a:ext cx="188" cy="274"/>
              </a:xfrm>
              <a:prstGeom prst="rect">
                <a:avLst/>
              </a:prstGeom>
              <a:noFill/>
              <a:ln w="9525">
                <a:noFill/>
              </a:ln>
            </p:spPr>
            <p:txBody>
              <a:bodyPr wrap="square" anchor="t" anchorCtr="0">
                <a:spAutoFit/>
              </a:bodyPr>
              <a:p>
                <a:r>
                  <a:rPr lang="en-US" altLang="zh-CN" b="1" dirty="0">
                    <a:solidFill>
                      <a:srgbClr val="000000"/>
                    </a:solidFill>
                    <a:latin typeface="黑体" panose="02010609060101010101" pitchFamily="49" charset="-122"/>
                    <a:ea typeface="黑体" panose="02010609060101010101" pitchFamily="49" charset="-122"/>
                  </a:rPr>
                  <a:t>5</a:t>
                </a:r>
                <a:endParaRPr lang="en-US" altLang="zh-CN" b="1" dirty="0">
                  <a:solidFill>
                    <a:srgbClr val="000000"/>
                  </a:solidFill>
                  <a:latin typeface="黑体" panose="02010609060101010101" pitchFamily="49" charset="-122"/>
                  <a:ea typeface="黑体" panose="02010609060101010101" pitchFamily="49" charset="-122"/>
                </a:endParaRPr>
              </a:p>
            </p:txBody>
          </p:sp>
          <p:sp>
            <p:nvSpPr>
              <p:cNvPr id="35864" name="Text Box 27"/>
              <p:cNvSpPr txBox="1"/>
              <p:nvPr/>
            </p:nvSpPr>
            <p:spPr>
              <a:xfrm>
                <a:off x="540" y="547"/>
                <a:ext cx="188" cy="274"/>
              </a:xfrm>
              <a:prstGeom prst="rect">
                <a:avLst/>
              </a:prstGeom>
              <a:noFill/>
              <a:ln w="9525">
                <a:noFill/>
              </a:ln>
            </p:spPr>
            <p:txBody>
              <a:bodyPr wrap="square" anchor="t" anchorCtr="0">
                <a:spAutoFit/>
              </a:bodyPr>
              <a:p>
                <a:r>
                  <a:rPr lang="en-US" altLang="zh-CN" b="1" dirty="0">
                    <a:solidFill>
                      <a:srgbClr val="000000"/>
                    </a:solidFill>
                    <a:latin typeface="黑体" panose="02010609060101010101" pitchFamily="49" charset="-122"/>
                    <a:ea typeface="黑体" panose="02010609060101010101" pitchFamily="49" charset="-122"/>
                  </a:rPr>
                  <a:t>2</a:t>
                </a:r>
                <a:endParaRPr lang="en-US" altLang="zh-CN" b="1" dirty="0">
                  <a:solidFill>
                    <a:srgbClr val="000000"/>
                  </a:solidFill>
                  <a:latin typeface="黑体" panose="02010609060101010101" pitchFamily="49" charset="-122"/>
                  <a:ea typeface="黑体" panose="02010609060101010101" pitchFamily="49" charset="-122"/>
                </a:endParaRPr>
              </a:p>
            </p:txBody>
          </p:sp>
          <p:sp>
            <p:nvSpPr>
              <p:cNvPr id="35865" name="Line 28"/>
              <p:cNvSpPr/>
              <p:nvPr/>
            </p:nvSpPr>
            <p:spPr>
              <a:xfrm flipV="1">
                <a:off x="331" y="225"/>
                <a:ext cx="0" cy="142"/>
              </a:xfrm>
              <a:prstGeom prst="line">
                <a:avLst/>
              </a:prstGeom>
              <a:ln w="28575" cap="flat" cmpd="sng">
                <a:solidFill>
                  <a:schemeClr val="tx1"/>
                </a:solidFill>
                <a:prstDash val="solid"/>
                <a:round/>
                <a:headEnd type="none" w="med" len="med"/>
                <a:tailEnd type="none" w="med" len="med"/>
              </a:ln>
            </p:spPr>
          </p:sp>
          <p:sp>
            <p:nvSpPr>
              <p:cNvPr id="35866" name="Line 29"/>
              <p:cNvSpPr/>
              <p:nvPr/>
            </p:nvSpPr>
            <p:spPr>
              <a:xfrm flipH="1" flipV="1">
                <a:off x="111" y="120"/>
                <a:ext cx="220" cy="105"/>
              </a:xfrm>
              <a:prstGeom prst="line">
                <a:avLst/>
              </a:prstGeom>
              <a:ln w="28575" cap="flat" cmpd="sng">
                <a:solidFill>
                  <a:schemeClr val="tx1"/>
                </a:solidFill>
                <a:prstDash val="solid"/>
                <a:round/>
                <a:headEnd type="none" w="med" len="med"/>
                <a:tailEnd type="none" w="med" len="med"/>
              </a:ln>
            </p:spPr>
          </p:sp>
          <p:sp>
            <p:nvSpPr>
              <p:cNvPr id="35867" name="Text Box 30"/>
              <p:cNvSpPr txBox="1"/>
              <p:nvPr/>
            </p:nvSpPr>
            <p:spPr>
              <a:xfrm>
                <a:off x="408" y="60"/>
                <a:ext cx="180" cy="274"/>
              </a:xfrm>
              <a:prstGeom prst="rect">
                <a:avLst/>
              </a:prstGeom>
              <a:noFill/>
              <a:ln w="9525">
                <a:noFill/>
              </a:ln>
            </p:spPr>
            <p:txBody>
              <a:bodyPr anchor="t" anchorCtr="0">
                <a:spAutoFit/>
              </a:bodyPr>
              <a:p>
                <a:endParaRPr lang="en-US" altLang="zh-CN" b="1" dirty="0">
                  <a:latin typeface="Arial" panose="020B0604020202020204" pitchFamily="34" charset="0"/>
                  <a:ea typeface="宋体" panose="02010600030101010101" pitchFamily="2" charset="-122"/>
                </a:endParaRPr>
              </a:p>
            </p:txBody>
          </p:sp>
        </p:grpSp>
        <p:grpSp>
          <p:nvGrpSpPr>
            <p:cNvPr id="35868" name="Group 30"/>
            <p:cNvGrpSpPr/>
            <p:nvPr/>
          </p:nvGrpSpPr>
          <p:grpSpPr>
            <a:xfrm>
              <a:off x="24" y="1728"/>
              <a:ext cx="1452" cy="766"/>
              <a:chOff x="0" y="0"/>
              <a:chExt cx="1452" cy="766"/>
            </a:xfrm>
          </p:grpSpPr>
          <p:sp>
            <p:nvSpPr>
              <p:cNvPr id="35869" name="AutoShape 32"/>
              <p:cNvSpPr/>
              <p:nvPr/>
            </p:nvSpPr>
            <p:spPr>
              <a:xfrm>
                <a:off x="331" y="225"/>
                <a:ext cx="406" cy="354"/>
              </a:xfrm>
              <a:prstGeom prst="pentagon">
                <a:avLst/>
              </a:prstGeom>
              <a:solidFill>
                <a:srgbClr val="FF0000"/>
              </a:solidFill>
              <a:ln w="12700" cap="flat" cmpd="sng">
                <a:solidFill>
                  <a:srgbClr val="FF0000"/>
                </a:solidFill>
                <a:prstDash val="solid"/>
                <a:miter/>
                <a:headEnd type="none" w="med" len="med"/>
                <a:tailEnd type="none" w="med" len="med"/>
              </a:ln>
            </p:spPr>
            <p:txBody>
              <a:bodyPr wrap="none" anchor="ctr" anchorCtr="0"/>
              <a:p>
                <a:pPr algn="ctr" eaLnBrk="0" hangingPunct="0"/>
                <a:endParaRPr lang="zh-CN" altLang="en-US" b="1" dirty="0">
                  <a:solidFill>
                    <a:srgbClr val="FFFF00"/>
                  </a:solidFill>
                  <a:latin typeface="Times New Roman" panose="02020603050405020304" pitchFamily="18" charset="0"/>
                  <a:ea typeface="宋体" panose="02010600030101010101" pitchFamily="2" charset="-122"/>
                </a:endParaRPr>
              </a:p>
            </p:txBody>
          </p:sp>
          <p:sp>
            <p:nvSpPr>
              <p:cNvPr id="35870" name="Rectangle 33"/>
              <p:cNvSpPr/>
              <p:nvPr/>
            </p:nvSpPr>
            <p:spPr>
              <a:xfrm>
                <a:off x="1085" y="295"/>
                <a:ext cx="367" cy="226"/>
              </a:xfrm>
              <a:prstGeom prst="rect">
                <a:avLst/>
              </a:prstGeom>
              <a:solidFill>
                <a:srgbClr val="0000FF"/>
              </a:solidFill>
              <a:ln w="12700" cap="flat" cmpd="sng">
                <a:solidFill>
                  <a:srgbClr val="0000FF"/>
                </a:solidFill>
                <a:prstDash val="solid"/>
                <a:miter/>
                <a:headEnd type="none" w="med" len="med"/>
                <a:tailEnd type="none" w="med" len="med"/>
              </a:ln>
            </p:spPr>
            <p:txBody>
              <a:bodyPr wrap="none" anchor="ctr" anchorCtr="0"/>
              <a:p>
                <a:pPr algn="ctr" eaLnBrk="0" hangingPunct="0"/>
                <a:endParaRPr lang="zh-CN" altLang="en-US" sz="2000" b="1" dirty="0">
                  <a:latin typeface="Times New Roman" panose="02020603050405020304" pitchFamily="18" charset="0"/>
                  <a:ea typeface="宋体" panose="02010600030101010101" pitchFamily="2" charset="-122"/>
                </a:endParaRPr>
              </a:p>
            </p:txBody>
          </p:sp>
          <p:sp>
            <p:nvSpPr>
              <p:cNvPr id="35871" name="Oval 34"/>
              <p:cNvSpPr/>
              <p:nvPr/>
            </p:nvSpPr>
            <p:spPr>
              <a:xfrm>
                <a:off x="0" y="0"/>
                <a:ext cx="156" cy="151"/>
              </a:xfrm>
              <a:prstGeom prst="ellipse">
                <a:avLst/>
              </a:prstGeom>
              <a:solidFill>
                <a:srgbClr val="00CC00"/>
              </a:solidFill>
              <a:ln w="12700" cap="flat" cmpd="sng">
                <a:solidFill>
                  <a:srgbClr val="00CC00"/>
                </a:solidFill>
                <a:prstDash val="solid"/>
                <a:round/>
                <a:headEnd type="none" w="med" len="med"/>
                <a:tailEnd type="none" w="med" len="med"/>
              </a:ln>
            </p:spPr>
            <p:txBody>
              <a:bodyPr wrap="none" anchor="ctr" anchorCtr="0"/>
              <a:p>
                <a:pPr algn="ctr" eaLnBrk="0" hangingPunct="0"/>
                <a:r>
                  <a:rPr lang="en-US" altLang="zh-CN" sz="2400" b="1" dirty="0">
                    <a:solidFill>
                      <a:srgbClr val="000000"/>
                    </a:solidFill>
                    <a:latin typeface="Times New Roman" panose="02020603050405020304" pitchFamily="18" charset="0"/>
                    <a:ea typeface="宋体" panose="02010600030101010101" pitchFamily="2" charset="-122"/>
                  </a:rPr>
                  <a:t>P</a:t>
                </a:r>
                <a:endParaRPr lang="en-US" altLang="zh-CN" sz="2400" b="1" dirty="0">
                  <a:solidFill>
                    <a:srgbClr val="000000"/>
                  </a:solidFill>
                  <a:latin typeface="Times New Roman" panose="02020603050405020304" pitchFamily="18" charset="0"/>
                  <a:ea typeface="宋体" panose="02010600030101010101" pitchFamily="2" charset="-122"/>
                </a:endParaRPr>
              </a:p>
            </p:txBody>
          </p:sp>
          <p:sp>
            <p:nvSpPr>
              <p:cNvPr id="35872" name="Line 35"/>
              <p:cNvSpPr/>
              <p:nvPr/>
            </p:nvSpPr>
            <p:spPr>
              <a:xfrm flipV="1">
                <a:off x="735" y="367"/>
                <a:ext cx="350" cy="0"/>
              </a:xfrm>
              <a:prstGeom prst="line">
                <a:avLst/>
              </a:prstGeom>
              <a:ln w="28575" cap="flat" cmpd="sng">
                <a:solidFill>
                  <a:schemeClr val="tx1"/>
                </a:solidFill>
                <a:prstDash val="solid"/>
                <a:round/>
                <a:headEnd type="none" w="med" len="med"/>
                <a:tailEnd type="none" w="med" len="med"/>
              </a:ln>
            </p:spPr>
          </p:sp>
          <p:sp>
            <p:nvSpPr>
              <p:cNvPr id="35873" name="Text Box 36"/>
              <p:cNvSpPr txBox="1"/>
              <p:nvPr/>
            </p:nvSpPr>
            <p:spPr>
              <a:xfrm>
                <a:off x="193" y="286"/>
                <a:ext cx="116" cy="231"/>
              </a:xfrm>
              <a:prstGeom prst="rect">
                <a:avLst/>
              </a:prstGeom>
              <a:noFill/>
              <a:ln w="9525">
                <a:noFill/>
              </a:ln>
            </p:spPr>
            <p:txBody>
              <a:bodyPr wrap="square" anchor="t" anchorCtr="0">
                <a:spAutoFit/>
              </a:bodyPr>
              <a:p>
                <a:endParaRPr lang="zh-CN" altLang="en-US" b="1" dirty="0">
                  <a:solidFill>
                    <a:srgbClr val="000000"/>
                  </a:solidFill>
                  <a:latin typeface="黑体" panose="02010609060101010101" pitchFamily="49" charset="-122"/>
                  <a:ea typeface="黑体" panose="02010609060101010101" pitchFamily="49" charset="-122"/>
                </a:endParaRPr>
              </a:p>
            </p:txBody>
          </p:sp>
          <p:sp>
            <p:nvSpPr>
              <p:cNvPr id="35874" name="Text Box 37"/>
              <p:cNvSpPr txBox="1"/>
              <p:nvPr/>
            </p:nvSpPr>
            <p:spPr>
              <a:xfrm>
                <a:off x="660" y="355"/>
                <a:ext cx="116" cy="173"/>
              </a:xfrm>
              <a:prstGeom prst="rect">
                <a:avLst/>
              </a:prstGeom>
              <a:noFill/>
              <a:ln w="9525">
                <a:noFill/>
              </a:ln>
            </p:spPr>
            <p:txBody>
              <a:bodyPr wrap="square" anchor="t" anchorCtr="0">
                <a:spAutoFit/>
              </a:bodyPr>
              <a:p>
                <a:endParaRPr lang="zh-CN" altLang="en-US" b="1" baseline="30000" dirty="0">
                  <a:solidFill>
                    <a:srgbClr val="000000"/>
                  </a:solidFill>
                  <a:latin typeface="黑体" panose="02010609060101010101" pitchFamily="49" charset="-122"/>
                  <a:ea typeface="黑体" panose="02010609060101010101" pitchFamily="49" charset="-122"/>
                </a:endParaRPr>
              </a:p>
            </p:txBody>
          </p:sp>
          <p:sp>
            <p:nvSpPr>
              <p:cNvPr id="35875" name="Text Box 38"/>
              <p:cNvSpPr txBox="1"/>
              <p:nvPr/>
            </p:nvSpPr>
            <p:spPr>
              <a:xfrm>
                <a:off x="300" y="526"/>
                <a:ext cx="116" cy="231"/>
              </a:xfrm>
              <a:prstGeom prst="rect">
                <a:avLst/>
              </a:prstGeom>
              <a:noFill/>
              <a:ln w="9525">
                <a:noFill/>
              </a:ln>
            </p:spPr>
            <p:txBody>
              <a:bodyPr wrap="square" anchor="t" anchorCtr="0">
                <a:spAutoFit/>
              </a:bodyPr>
              <a:p>
                <a:endParaRPr lang="zh-CN" altLang="en-US" b="1" dirty="0">
                  <a:solidFill>
                    <a:srgbClr val="000000"/>
                  </a:solidFill>
                  <a:latin typeface="黑体" panose="02010609060101010101" pitchFamily="49" charset="-122"/>
                  <a:ea typeface="黑体" panose="02010609060101010101" pitchFamily="49" charset="-122"/>
                </a:endParaRPr>
              </a:p>
            </p:txBody>
          </p:sp>
          <p:sp>
            <p:nvSpPr>
              <p:cNvPr id="35876" name="Text Box 39"/>
              <p:cNvSpPr txBox="1"/>
              <p:nvPr/>
            </p:nvSpPr>
            <p:spPr>
              <a:xfrm>
                <a:off x="252" y="46"/>
                <a:ext cx="116" cy="231"/>
              </a:xfrm>
              <a:prstGeom prst="rect">
                <a:avLst/>
              </a:prstGeom>
              <a:noFill/>
              <a:ln w="9525">
                <a:noFill/>
              </a:ln>
            </p:spPr>
            <p:txBody>
              <a:bodyPr wrap="square" anchor="t" anchorCtr="0">
                <a:spAutoFit/>
              </a:bodyPr>
              <a:p>
                <a:endParaRPr lang="zh-CN" altLang="en-US" b="1" dirty="0">
                  <a:solidFill>
                    <a:srgbClr val="000000"/>
                  </a:solidFill>
                  <a:latin typeface="黑体" panose="02010609060101010101" pitchFamily="49" charset="-122"/>
                  <a:ea typeface="黑体" panose="02010609060101010101" pitchFamily="49" charset="-122"/>
                </a:endParaRPr>
              </a:p>
            </p:txBody>
          </p:sp>
          <p:sp>
            <p:nvSpPr>
              <p:cNvPr id="35877" name="Text Box 40"/>
              <p:cNvSpPr txBox="1"/>
              <p:nvPr/>
            </p:nvSpPr>
            <p:spPr>
              <a:xfrm>
                <a:off x="540" y="535"/>
                <a:ext cx="116" cy="231"/>
              </a:xfrm>
              <a:prstGeom prst="rect">
                <a:avLst/>
              </a:prstGeom>
              <a:noFill/>
              <a:ln w="9525">
                <a:noFill/>
              </a:ln>
            </p:spPr>
            <p:txBody>
              <a:bodyPr wrap="square" anchor="t" anchorCtr="0">
                <a:spAutoFit/>
              </a:bodyPr>
              <a:p>
                <a:endParaRPr lang="zh-CN" altLang="en-US" b="1" dirty="0">
                  <a:solidFill>
                    <a:srgbClr val="000000"/>
                  </a:solidFill>
                  <a:latin typeface="黑体" panose="02010609060101010101" pitchFamily="49" charset="-122"/>
                  <a:ea typeface="黑体" panose="02010609060101010101" pitchFamily="49" charset="-122"/>
                </a:endParaRPr>
              </a:p>
            </p:txBody>
          </p:sp>
          <p:sp>
            <p:nvSpPr>
              <p:cNvPr id="35878" name="Line 41"/>
              <p:cNvSpPr/>
              <p:nvPr/>
            </p:nvSpPr>
            <p:spPr>
              <a:xfrm flipV="1">
                <a:off x="331" y="225"/>
                <a:ext cx="0" cy="142"/>
              </a:xfrm>
              <a:prstGeom prst="line">
                <a:avLst/>
              </a:prstGeom>
              <a:ln w="28575" cap="flat" cmpd="sng">
                <a:solidFill>
                  <a:schemeClr val="tx1"/>
                </a:solidFill>
                <a:prstDash val="solid"/>
                <a:round/>
                <a:headEnd type="none" w="med" len="med"/>
                <a:tailEnd type="none" w="med" len="med"/>
              </a:ln>
            </p:spPr>
          </p:sp>
          <p:sp>
            <p:nvSpPr>
              <p:cNvPr id="35879" name="Line 42"/>
              <p:cNvSpPr/>
              <p:nvPr/>
            </p:nvSpPr>
            <p:spPr>
              <a:xfrm flipH="1" flipV="1">
                <a:off x="111" y="120"/>
                <a:ext cx="220" cy="105"/>
              </a:xfrm>
              <a:prstGeom prst="line">
                <a:avLst/>
              </a:prstGeom>
              <a:ln w="28575" cap="flat" cmpd="sng">
                <a:solidFill>
                  <a:schemeClr val="tx1"/>
                </a:solidFill>
                <a:prstDash val="solid"/>
                <a:round/>
                <a:headEnd type="none" w="med" len="med"/>
                <a:tailEnd type="none" w="med" len="med"/>
              </a:ln>
            </p:spPr>
          </p:sp>
          <p:sp>
            <p:nvSpPr>
              <p:cNvPr id="35880" name="Text Box 43"/>
              <p:cNvSpPr txBox="1"/>
              <p:nvPr/>
            </p:nvSpPr>
            <p:spPr>
              <a:xfrm>
                <a:off x="408" y="55"/>
                <a:ext cx="180" cy="231"/>
              </a:xfrm>
              <a:prstGeom prst="rect">
                <a:avLst/>
              </a:prstGeom>
              <a:noFill/>
              <a:ln w="9525">
                <a:noFill/>
              </a:ln>
            </p:spPr>
            <p:txBody>
              <a:bodyPr anchor="t" anchorCtr="0">
                <a:spAutoFit/>
              </a:bodyPr>
              <a:p>
                <a:endParaRPr lang="zh-CN" altLang="en-US" b="1" dirty="0">
                  <a:latin typeface="Arial" panose="020B0604020202020204" pitchFamily="34" charset="0"/>
                  <a:ea typeface="宋体" panose="02010600030101010101" pitchFamily="2" charset="-122"/>
                </a:endParaRPr>
              </a:p>
            </p:txBody>
          </p:sp>
        </p:grpSp>
        <p:grpSp>
          <p:nvGrpSpPr>
            <p:cNvPr id="35881" name="Group 43"/>
            <p:cNvGrpSpPr/>
            <p:nvPr/>
          </p:nvGrpSpPr>
          <p:grpSpPr>
            <a:xfrm>
              <a:off x="24" y="2594"/>
              <a:ext cx="1452" cy="766"/>
              <a:chOff x="0" y="0"/>
              <a:chExt cx="1452" cy="766"/>
            </a:xfrm>
          </p:grpSpPr>
          <p:sp>
            <p:nvSpPr>
              <p:cNvPr id="35882" name="AutoShape 45"/>
              <p:cNvSpPr/>
              <p:nvPr/>
            </p:nvSpPr>
            <p:spPr>
              <a:xfrm>
                <a:off x="331" y="225"/>
                <a:ext cx="406" cy="354"/>
              </a:xfrm>
              <a:prstGeom prst="pentagon">
                <a:avLst/>
              </a:prstGeom>
              <a:solidFill>
                <a:srgbClr val="FF0000"/>
              </a:solidFill>
              <a:ln w="12700" cap="flat" cmpd="sng">
                <a:solidFill>
                  <a:srgbClr val="FF0000"/>
                </a:solidFill>
                <a:prstDash val="solid"/>
                <a:miter/>
                <a:headEnd type="none" w="med" len="med"/>
                <a:tailEnd type="none" w="med" len="med"/>
              </a:ln>
            </p:spPr>
            <p:txBody>
              <a:bodyPr wrap="none" anchor="ctr" anchorCtr="0"/>
              <a:p>
                <a:pPr algn="ctr" eaLnBrk="0" hangingPunct="0"/>
                <a:endParaRPr lang="zh-CN" altLang="en-US" b="1" dirty="0">
                  <a:solidFill>
                    <a:srgbClr val="FFFF00"/>
                  </a:solidFill>
                  <a:latin typeface="Times New Roman" panose="02020603050405020304" pitchFamily="18" charset="0"/>
                  <a:ea typeface="宋体" panose="02010600030101010101" pitchFamily="2" charset="-122"/>
                </a:endParaRPr>
              </a:p>
            </p:txBody>
          </p:sp>
          <p:sp>
            <p:nvSpPr>
              <p:cNvPr id="35883" name="Rectangle 46"/>
              <p:cNvSpPr/>
              <p:nvPr/>
            </p:nvSpPr>
            <p:spPr>
              <a:xfrm>
                <a:off x="1085" y="295"/>
                <a:ext cx="367" cy="226"/>
              </a:xfrm>
              <a:prstGeom prst="rect">
                <a:avLst/>
              </a:prstGeom>
              <a:solidFill>
                <a:srgbClr val="0000FF"/>
              </a:solidFill>
              <a:ln w="12700" cap="flat" cmpd="sng">
                <a:solidFill>
                  <a:srgbClr val="0000FF"/>
                </a:solidFill>
                <a:prstDash val="solid"/>
                <a:miter/>
                <a:headEnd type="none" w="med" len="med"/>
                <a:tailEnd type="none" w="med" len="med"/>
              </a:ln>
            </p:spPr>
            <p:txBody>
              <a:bodyPr wrap="none" anchor="ctr" anchorCtr="0"/>
              <a:p>
                <a:pPr algn="ctr" eaLnBrk="0" hangingPunct="0"/>
                <a:endParaRPr lang="zh-CN" altLang="en-US" sz="2000" b="1" dirty="0">
                  <a:latin typeface="Times New Roman" panose="02020603050405020304" pitchFamily="18" charset="0"/>
                  <a:ea typeface="宋体" panose="02010600030101010101" pitchFamily="2" charset="-122"/>
                </a:endParaRPr>
              </a:p>
            </p:txBody>
          </p:sp>
          <p:sp>
            <p:nvSpPr>
              <p:cNvPr id="35884" name="Oval 47"/>
              <p:cNvSpPr/>
              <p:nvPr/>
            </p:nvSpPr>
            <p:spPr>
              <a:xfrm>
                <a:off x="0" y="0"/>
                <a:ext cx="156" cy="151"/>
              </a:xfrm>
              <a:prstGeom prst="ellipse">
                <a:avLst/>
              </a:prstGeom>
              <a:solidFill>
                <a:srgbClr val="00CC00"/>
              </a:solidFill>
              <a:ln w="12700" cap="flat" cmpd="sng">
                <a:solidFill>
                  <a:srgbClr val="00CC00"/>
                </a:solidFill>
                <a:prstDash val="solid"/>
                <a:round/>
                <a:headEnd type="none" w="med" len="med"/>
                <a:tailEnd type="none" w="med" len="med"/>
              </a:ln>
            </p:spPr>
            <p:txBody>
              <a:bodyPr wrap="none" anchor="ctr" anchorCtr="0"/>
              <a:p>
                <a:pPr algn="ctr" eaLnBrk="0" hangingPunct="0"/>
                <a:r>
                  <a:rPr lang="en-US" altLang="zh-CN" sz="2400" b="1" dirty="0">
                    <a:solidFill>
                      <a:srgbClr val="000000"/>
                    </a:solidFill>
                    <a:latin typeface="Times New Roman" panose="02020603050405020304" pitchFamily="18" charset="0"/>
                    <a:ea typeface="宋体" panose="02010600030101010101" pitchFamily="2" charset="-122"/>
                  </a:rPr>
                  <a:t>P</a:t>
                </a:r>
                <a:endParaRPr lang="en-US" altLang="zh-CN" sz="2400" b="1" dirty="0">
                  <a:solidFill>
                    <a:srgbClr val="000000"/>
                  </a:solidFill>
                  <a:latin typeface="Times New Roman" panose="02020603050405020304" pitchFamily="18" charset="0"/>
                  <a:ea typeface="宋体" panose="02010600030101010101" pitchFamily="2" charset="-122"/>
                </a:endParaRPr>
              </a:p>
            </p:txBody>
          </p:sp>
          <p:sp>
            <p:nvSpPr>
              <p:cNvPr id="35885" name="Line 48"/>
              <p:cNvSpPr/>
              <p:nvPr/>
            </p:nvSpPr>
            <p:spPr>
              <a:xfrm flipV="1">
                <a:off x="735" y="367"/>
                <a:ext cx="350" cy="0"/>
              </a:xfrm>
              <a:prstGeom prst="line">
                <a:avLst/>
              </a:prstGeom>
              <a:ln w="28575" cap="flat" cmpd="sng">
                <a:solidFill>
                  <a:schemeClr val="tx1"/>
                </a:solidFill>
                <a:prstDash val="solid"/>
                <a:round/>
                <a:headEnd type="none" w="med" len="med"/>
                <a:tailEnd type="none" w="med" len="med"/>
              </a:ln>
            </p:spPr>
          </p:sp>
          <p:sp>
            <p:nvSpPr>
              <p:cNvPr id="35886" name="Text Box 49"/>
              <p:cNvSpPr txBox="1"/>
              <p:nvPr/>
            </p:nvSpPr>
            <p:spPr>
              <a:xfrm>
                <a:off x="193" y="286"/>
                <a:ext cx="116" cy="231"/>
              </a:xfrm>
              <a:prstGeom prst="rect">
                <a:avLst/>
              </a:prstGeom>
              <a:noFill/>
              <a:ln w="9525">
                <a:noFill/>
              </a:ln>
            </p:spPr>
            <p:txBody>
              <a:bodyPr wrap="square" anchor="t" anchorCtr="0">
                <a:spAutoFit/>
              </a:bodyPr>
              <a:p>
                <a:endParaRPr lang="zh-CN" altLang="en-US" b="1" dirty="0">
                  <a:solidFill>
                    <a:srgbClr val="000000"/>
                  </a:solidFill>
                  <a:latin typeface="黑体" panose="02010609060101010101" pitchFamily="49" charset="-122"/>
                  <a:ea typeface="黑体" panose="02010609060101010101" pitchFamily="49" charset="-122"/>
                </a:endParaRPr>
              </a:p>
            </p:txBody>
          </p:sp>
          <p:sp>
            <p:nvSpPr>
              <p:cNvPr id="35887" name="Text Box 50"/>
              <p:cNvSpPr txBox="1"/>
              <p:nvPr/>
            </p:nvSpPr>
            <p:spPr>
              <a:xfrm>
                <a:off x="660" y="355"/>
                <a:ext cx="116" cy="173"/>
              </a:xfrm>
              <a:prstGeom prst="rect">
                <a:avLst/>
              </a:prstGeom>
              <a:noFill/>
              <a:ln w="9525">
                <a:noFill/>
              </a:ln>
            </p:spPr>
            <p:txBody>
              <a:bodyPr wrap="square" anchor="t" anchorCtr="0">
                <a:spAutoFit/>
              </a:bodyPr>
              <a:p>
                <a:endParaRPr lang="zh-CN" altLang="en-US" b="1" baseline="30000" dirty="0">
                  <a:solidFill>
                    <a:srgbClr val="000000"/>
                  </a:solidFill>
                  <a:latin typeface="黑体" panose="02010609060101010101" pitchFamily="49" charset="-122"/>
                  <a:ea typeface="黑体" panose="02010609060101010101" pitchFamily="49" charset="-122"/>
                </a:endParaRPr>
              </a:p>
            </p:txBody>
          </p:sp>
          <p:sp>
            <p:nvSpPr>
              <p:cNvPr id="35888" name="Text Box 51"/>
              <p:cNvSpPr txBox="1"/>
              <p:nvPr/>
            </p:nvSpPr>
            <p:spPr>
              <a:xfrm>
                <a:off x="300" y="526"/>
                <a:ext cx="116" cy="231"/>
              </a:xfrm>
              <a:prstGeom prst="rect">
                <a:avLst/>
              </a:prstGeom>
              <a:noFill/>
              <a:ln w="9525">
                <a:noFill/>
              </a:ln>
            </p:spPr>
            <p:txBody>
              <a:bodyPr wrap="square" anchor="t" anchorCtr="0">
                <a:spAutoFit/>
              </a:bodyPr>
              <a:p>
                <a:endParaRPr lang="zh-CN" altLang="en-US" b="1" dirty="0">
                  <a:solidFill>
                    <a:srgbClr val="000000"/>
                  </a:solidFill>
                  <a:latin typeface="黑体" panose="02010609060101010101" pitchFamily="49" charset="-122"/>
                  <a:ea typeface="黑体" panose="02010609060101010101" pitchFamily="49" charset="-122"/>
                </a:endParaRPr>
              </a:p>
            </p:txBody>
          </p:sp>
          <p:sp>
            <p:nvSpPr>
              <p:cNvPr id="35889" name="Text Box 52"/>
              <p:cNvSpPr txBox="1"/>
              <p:nvPr/>
            </p:nvSpPr>
            <p:spPr>
              <a:xfrm>
                <a:off x="252" y="46"/>
                <a:ext cx="116" cy="231"/>
              </a:xfrm>
              <a:prstGeom prst="rect">
                <a:avLst/>
              </a:prstGeom>
              <a:noFill/>
              <a:ln w="9525">
                <a:noFill/>
              </a:ln>
            </p:spPr>
            <p:txBody>
              <a:bodyPr wrap="square" anchor="t" anchorCtr="0">
                <a:spAutoFit/>
              </a:bodyPr>
              <a:p>
                <a:endParaRPr lang="zh-CN" altLang="en-US" b="1" dirty="0">
                  <a:solidFill>
                    <a:srgbClr val="000000"/>
                  </a:solidFill>
                  <a:latin typeface="黑体" panose="02010609060101010101" pitchFamily="49" charset="-122"/>
                  <a:ea typeface="黑体" panose="02010609060101010101" pitchFamily="49" charset="-122"/>
                </a:endParaRPr>
              </a:p>
            </p:txBody>
          </p:sp>
          <p:sp>
            <p:nvSpPr>
              <p:cNvPr id="35890" name="Text Box 53"/>
              <p:cNvSpPr txBox="1"/>
              <p:nvPr/>
            </p:nvSpPr>
            <p:spPr>
              <a:xfrm>
                <a:off x="540" y="535"/>
                <a:ext cx="116" cy="231"/>
              </a:xfrm>
              <a:prstGeom prst="rect">
                <a:avLst/>
              </a:prstGeom>
              <a:noFill/>
              <a:ln w="9525">
                <a:noFill/>
              </a:ln>
            </p:spPr>
            <p:txBody>
              <a:bodyPr wrap="square" anchor="t" anchorCtr="0">
                <a:spAutoFit/>
              </a:bodyPr>
              <a:p>
                <a:endParaRPr lang="zh-CN" altLang="en-US" b="1" dirty="0">
                  <a:solidFill>
                    <a:srgbClr val="000000"/>
                  </a:solidFill>
                  <a:latin typeface="黑体" panose="02010609060101010101" pitchFamily="49" charset="-122"/>
                  <a:ea typeface="黑体" panose="02010609060101010101" pitchFamily="49" charset="-122"/>
                </a:endParaRPr>
              </a:p>
            </p:txBody>
          </p:sp>
          <p:sp>
            <p:nvSpPr>
              <p:cNvPr id="35891" name="Line 54"/>
              <p:cNvSpPr/>
              <p:nvPr/>
            </p:nvSpPr>
            <p:spPr>
              <a:xfrm flipV="1">
                <a:off x="331" y="225"/>
                <a:ext cx="0" cy="142"/>
              </a:xfrm>
              <a:prstGeom prst="line">
                <a:avLst/>
              </a:prstGeom>
              <a:ln w="28575" cap="flat" cmpd="sng">
                <a:solidFill>
                  <a:schemeClr val="tx1"/>
                </a:solidFill>
                <a:prstDash val="solid"/>
                <a:round/>
                <a:headEnd type="none" w="med" len="med"/>
                <a:tailEnd type="none" w="med" len="med"/>
              </a:ln>
            </p:spPr>
          </p:sp>
          <p:sp>
            <p:nvSpPr>
              <p:cNvPr id="35892" name="Line 55"/>
              <p:cNvSpPr/>
              <p:nvPr/>
            </p:nvSpPr>
            <p:spPr>
              <a:xfrm flipH="1" flipV="1">
                <a:off x="111" y="120"/>
                <a:ext cx="220" cy="105"/>
              </a:xfrm>
              <a:prstGeom prst="line">
                <a:avLst/>
              </a:prstGeom>
              <a:ln w="28575" cap="flat" cmpd="sng">
                <a:solidFill>
                  <a:schemeClr val="tx1"/>
                </a:solidFill>
                <a:prstDash val="solid"/>
                <a:round/>
                <a:headEnd type="none" w="med" len="med"/>
                <a:tailEnd type="none" w="med" len="med"/>
              </a:ln>
            </p:spPr>
          </p:sp>
          <p:sp>
            <p:nvSpPr>
              <p:cNvPr id="35893" name="Text Box 56"/>
              <p:cNvSpPr txBox="1"/>
              <p:nvPr/>
            </p:nvSpPr>
            <p:spPr>
              <a:xfrm>
                <a:off x="408" y="55"/>
                <a:ext cx="180" cy="231"/>
              </a:xfrm>
              <a:prstGeom prst="rect">
                <a:avLst/>
              </a:prstGeom>
              <a:noFill/>
              <a:ln w="9525">
                <a:noFill/>
              </a:ln>
            </p:spPr>
            <p:txBody>
              <a:bodyPr anchor="t" anchorCtr="0">
                <a:spAutoFit/>
              </a:bodyPr>
              <a:p>
                <a:endParaRPr lang="zh-CN" altLang="en-US" b="1" dirty="0">
                  <a:latin typeface="Arial" panose="020B0604020202020204" pitchFamily="34" charset="0"/>
                  <a:ea typeface="宋体" panose="02010600030101010101" pitchFamily="2" charset="-122"/>
                </a:endParaRPr>
              </a:p>
            </p:txBody>
          </p:sp>
        </p:grpSp>
        <p:sp>
          <p:nvSpPr>
            <p:cNvPr id="35894" name="Line 57"/>
            <p:cNvSpPr/>
            <p:nvPr/>
          </p:nvSpPr>
          <p:spPr>
            <a:xfrm flipH="1">
              <a:off x="80" y="553"/>
              <a:ext cx="348" cy="312"/>
            </a:xfrm>
            <a:prstGeom prst="line">
              <a:avLst/>
            </a:prstGeom>
            <a:ln w="28575" cap="flat" cmpd="sng">
              <a:solidFill>
                <a:srgbClr val="FF00FF"/>
              </a:solidFill>
              <a:prstDash val="solid"/>
              <a:round/>
              <a:headEnd type="none" w="med" len="med"/>
              <a:tailEnd type="none" w="med" len="med"/>
            </a:ln>
          </p:spPr>
        </p:sp>
        <p:sp>
          <p:nvSpPr>
            <p:cNvPr id="35895" name="Line 58"/>
            <p:cNvSpPr/>
            <p:nvPr/>
          </p:nvSpPr>
          <p:spPr>
            <a:xfrm flipH="1">
              <a:off x="80" y="1441"/>
              <a:ext cx="355" cy="288"/>
            </a:xfrm>
            <a:prstGeom prst="line">
              <a:avLst/>
            </a:prstGeom>
            <a:ln w="28575" cap="flat" cmpd="sng">
              <a:solidFill>
                <a:srgbClr val="FF00FF"/>
              </a:solidFill>
              <a:prstDash val="solid"/>
              <a:round/>
              <a:headEnd type="none" w="med" len="med"/>
              <a:tailEnd type="none" w="med" len="med"/>
            </a:ln>
          </p:spPr>
        </p:sp>
        <p:sp>
          <p:nvSpPr>
            <p:cNvPr id="35896" name="Line 59"/>
            <p:cNvSpPr/>
            <p:nvPr/>
          </p:nvSpPr>
          <p:spPr>
            <a:xfrm flipH="1">
              <a:off x="120" y="2323"/>
              <a:ext cx="324" cy="271"/>
            </a:xfrm>
            <a:prstGeom prst="line">
              <a:avLst/>
            </a:prstGeom>
            <a:ln w="28575" cap="flat" cmpd="sng">
              <a:solidFill>
                <a:srgbClr val="FF00FF"/>
              </a:solidFill>
              <a:prstDash val="solid"/>
              <a:round/>
              <a:headEnd type="none" w="med" len="med"/>
              <a:tailEnd type="none" w="med" len="med"/>
            </a:ln>
          </p:spPr>
        </p:sp>
      </p:grpSp>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62468" name="文本框 22"/>
          <p:cNvSpPr/>
          <p:nvPr>
            <p:custDataLst>
              <p:tags r:id="rId1"/>
            </p:custDataLst>
          </p:nvPr>
        </p:nvSpPr>
        <p:spPr>
          <a:xfrm>
            <a:off x="495300" y="174625"/>
            <a:ext cx="835025" cy="368300"/>
          </a:xfrm>
          <a:prstGeom prst="rect">
            <a:avLst/>
          </a:prstGeom>
          <a:noFill/>
          <a:ln w="9525">
            <a:noFill/>
          </a:ln>
        </p:spPr>
        <p:txBody>
          <a:bodyPr wrap="square" anchor="t" anchorCtr="0">
            <a:spAutoFit/>
          </a:bodyPr>
          <a:lstStyle/>
          <a:p>
            <a:pPr algn="dist"/>
            <a:r>
              <a:rPr lang="en-US" altLang="zh-CN" b="1">
                <a:solidFill>
                  <a:srgbClr val="FFFFFF"/>
                </a:solidFill>
              </a:rPr>
              <a:t>01</a:t>
            </a:r>
            <a:endParaRPr lang="zh-CN" altLang="en-US" b="1"/>
          </a:p>
        </p:txBody>
      </p:sp>
      <p:sp>
        <p:nvSpPr>
          <p:cNvPr id="62469" name="Text Box 2"/>
          <p:cNvSpPr/>
          <p:nvPr>
            <p:custDataLst>
              <p:tags r:id="rId2"/>
            </p:custDataLst>
          </p:nvPr>
        </p:nvSpPr>
        <p:spPr>
          <a:xfrm>
            <a:off x="355283" y="1347470"/>
            <a:ext cx="11480800" cy="521970"/>
          </a:xfrm>
          <a:prstGeom prst="rect">
            <a:avLst/>
          </a:prstGeom>
          <a:solidFill>
            <a:schemeClr val="bg1"/>
          </a:solidFill>
          <a:ln w="28575">
            <a:noFill/>
          </a:ln>
        </p:spPr>
        <p:txBody>
          <a:bodyPr wrap="square" anchor="t" anchorCtr="0">
            <a:spAutoFit/>
          </a:bodyPr>
          <a:lstStyle/>
          <a:p>
            <a:pPr fontAlgn="auto">
              <a:lnSpc>
                <a:spcPct val="100000"/>
              </a:lnSpc>
            </a:pPr>
            <a:r>
              <a:rPr lang="zh-CN" altLang="zh-CN" sz="2800" b="1">
                <a:latin typeface="微软雅黑" panose="020B0503020204020204" pitchFamily="34" charset="-122"/>
                <a:ea typeface="微软雅黑" panose="020B0503020204020204" pitchFamily="34" charset="-122"/>
              </a:rPr>
              <a:t>（</a:t>
            </a:r>
            <a:r>
              <a:rPr lang="en-US" altLang="zh-CN" sz="2800" b="1">
                <a:latin typeface="微软雅黑" panose="020B0503020204020204" pitchFamily="34" charset="-122"/>
                <a:ea typeface="微软雅黑" panose="020B0503020204020204" pitchFamily="34" charset="-122"/>
              </a:rPr>
              <a:t>4</a:t>
            </a:r>
            <a:r>
              <a:rPr lang="zh-CN" altLang="zh-CN" sz="2800" b="1">
                <a:latin typeface="微软雅黑" panose="020B0503020204020204" pitchFamily="34" charset="-122"/>
                <a:ea typeface="微软雅黑" panose="020B0503020204020204" pitchFamily="34" charset="-122"/>
              </a:rPr>
              <a:t>）据此，沃森和克里克构建出DNA</a:t>
            </a:r>
            <a:r>
              <a:rPr lang="zh-CN" altLang="zh-CN" sz="2800" b="1">
                <a:solidFill>
                  <a:srgbClr val="FF0000"/>
                </a:solidFill>
                <a:latin typeface="微软雅黑" panose="020B0503020204020204" pitchFamily="34" charset="-122"/>
                <a:ea typeface="微软雅黑" panose="020B0503020204020204" pitchFamily="34" charset="-122"/>
              </a:rPr>
              <a:t>双螺旋</a:t>
            </a:r>
            <a:r>
              <a:rPr lang="zh-CN" altLang="zh-CN" sz="2800" b="1">
                <a:latin typeface="微软雅黑" panose="020B0503020204020204" pitchFamily="34" charset="-122"/>
                <a:ea typeface="微软雅黑" panose="020B0503020204020204" pitchFamily="34" charset="-122"/>
              </a:rPr>
              <a:t>结构模型</a:t>
            </a:r>
            <a:r>
              <a:rPr lang="zh-CN" sz="2800" b="1">
                <a:latin typeface="微软雅黑" panose="020B0503020204020204" pitchFamily="34" charset="-122"/>
                <a:ea typeface="微软雅黑" panose="020B0503020204020204" pitchFamily="34" charset="-122"/>
              </a:rPr>
              <a:t>。</a:t>
            </a:r>
            <a:endParaRPr lang="zh-CN" sz="2800" b="1">
              <a:solidFill>
                <a:srgbClr val="FF0000"/>
              </a:solidFill>
              <a:latin typeface="微软雅黑" panose="020B0503020204020204" pitchFamily="34" charset="-122"/>
              <a:ea typeface="微软雅黑" panose="020B0503020204020204" pitchFamily="34" charset="-122"/>
            </a:endParaRPr>
          </a:p>
        </p:txBody>
      </p:sp>
      <p:sp>
        <p:nvSpPr>
          <p:cNvPr id="9" name="文本框 8"/>
          <p:cNvSpPr txBox="1"/>
          <p:nvPr>
            <p:custDataLst>
              <p:tags r:id="rId3"/>
            </p:custDataLst>
          </p:nvPr>
        </p:nvSpPr>
        <p:spPr>
          <a:xfrm>
            <a:off x="0" y="588010"/>
            <a:ext cx="2606675" cy="521970"/>
          </a:xfrm>
          <a:prstGeom prst="rect">
            <a:avLst/>
          </a:prstGeom>
          <a:solidFill>
            <a:srgbClr val="FFC000"/>
          </a:solidFill>
          <a:ln w="9525">
            <a:noFill/>
          </a:ln>
        </p:spPr>
        <p:txBody>
          <a:bodyPr wrap="square" anchor="t" anchorCtr="0">
            <a:spAutoFit/>
          </a:bodyPr>
          <a:lstStyle/>
          <a:p>
            <a:pPr fontAlgn="auto"/>
            <a:r>
              <a:rPr lang="en-US" altLang="zh-CN" sz="28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2.</a:t>
            </a:r>
            <a:r>
              <a:rPr lang="zh-CN" altLang="en-US" sz="28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建立过程：</a:t>
            </a:r>
            <a:endParaRPr lang="zh-CN" altLang="en-US" sz="28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4" name="文本框 3"/>
          <p:cNvSpPr txBox="1"/>
          <p:nvPr>
            <p:custDataLst>
              <p:tags r:id="rId4"/>
            </p:custDataLst>
          </p:nvPr>
        </p:nvSpPr>
        <p:spPr>
          <a:xfrm>
            <a:off x="0" y="0"/>
            <a:ext cx="6118860" cy="521970"/>
          </a:xfrm>
          <a:prstGeom prst="rect">
            <a:avLst/>
          </a:prstGeom>
          <a:solidFill>
            <a:srgbClr val="92D050"/>
          </a:solidFill>
        </p:spPr>
        <p:txBody>
          <a:bodyPr wrap="square" rtlCol="0" anchor="t">
            <a:spAutoFit/>
          </a:bodyPr>
          <a:lstStyle/>
          <a:p>
            <a:r>
              <a:rPr sz="2800" b="1" spc="150">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Arial" panose="020B0604020202020204" pitchFamily="34" charset="0"/>
              </a:rPr>
              <a:t>一</a:t>
            </a:r>
            <a:r>
              <a:rPr lang="en-US" altLang="zh-CN" sz="2800" b="1" spc="150">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Arial" panose="020B0604020202020204" pitchFamily="34" charset="0"/>
              </a:rPr>
              <a:t>.DNA</a:t>
            </a:r>
            <a:r>
              <a:rPr sz="2800" b="1" spc="150">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Arial" panose="020B0604020202020204" pitchFamily="34" charset="0"/>
              </a:rPr>
              <a:t>双螺旋结构模型的构建</a:t>
            </a:r>
            <a:endParaRPr lang="zh-CN" altLang="en-US" sz="2800" b="1"/>
          </a:p>
        </p:txBody>
      </p:sp>
      <p:grpSp>
        <p:nvGrpSpPr>
          <p:cNvPr id="36921" name="Group 59"/>
          <p:cNvGrpSpPr/>
          <p:nvPr/>
        </p:nvGrpSpPr>
        <p:grpSpPr>
          <a:xfrm>
            <a:off x="2545715" y="1782445"/>
            <a:ext cx="2116455" cy="4665345"/>
            <a:chOff x="0" y="0"/>
            <a:chExt cx="1476" cy="3360"/>
          </a:xfrm>
        </p:grpSpPr>
        <p:grpSp>
          <p:nvGrpSpPr>
            <p:cNvPr id="36922" name="Group 60"/>
            <p:cNvGrpSpPr/>
            <p:nvPr/>
          </p:nvGrpSpPr>
          <p:grpSpPr>
            <a:xfrm>
              <a:off x="0" y="0"/>
              <a:ext cx="1452" cy="818"/>
              <a:chOff x="0" y="0"/>
              <a:chExt cx="1452" cy="818"/>
            </a:xfrm>
          </p:grpSpPr>
          <p:sp>
            <p:nvSpPr>
              <p:cNvPr id="36923" name="AutoShape 62"/>
              <p:cNvSpPr/>
              <p:nvPr/>
            </p:nvSpPr>
            <p:spPr>
              <a:xfrm>
                <a:off x="331" y="225"/>
                <a:ext cx="406" cy="354"/>
              </a:xfrm>
              <a:prstGeom prst="pentagon">
                <a:avLst/>
              </a:prstGeom>
              <a:solidFill>
                <a:srgbClr val="FF0000"/>
              </a:solidFill>
              <a:ln w="12700" cap="flat" cmpd="sng">
                <a:solidFill>
                  <a:srgbClr val="FF0000"/>
                </a:solidFill>
                <a:prstDash val="solid"/>
                <a:miter/>
                <a:headEnd type="none" w="med" len="med"/>
                <a:tailEnd type="none" w="med" len="med"/>
              </a:ln>
            </p:spPr>
            <p:txBody>
              <a:bodyPr wrap="none" anchor="ctr" anchorCtr="0"/>
              <a:p>
                <a:pPr algn="ctr" eaLnBrk="0" hangingPunct="0"/>
                <a:endParaRPr lang="zh-CN" altLang="en-US" b="1" dirty="0">
                  <a:solidFill>
                    <a:srgbClr val="FFFF00"/>
                  </a:solidFill>
                  <a:latin typeface="Times New Roman" panose="02020603050405020304" pitchFamily="18" charset="0"/>
                  <a:ea typeface="宋体" panose="02010600030101010101" pitchFamily="2" charset="-122"/>
                </a:endParaRPr>
              </a:p>
            </p:txBody>
          </p:sp>
          <p:sp>
            <p:nvSpPr>
              <p:cNvPr id="36924" name="Rectangle 63"/>
              <p:cNvSpPr/>
              <p:nvPr/>
            </p:nvSpPr>
            <p:spPr>
              <a:xfrm>
                <a:off x="1085" y="295"/>
                <a:ext cx="367" cy="226"/>
              </a:xfrm>
              <a:prstGeom prst="rect">
                <a:avLst/>
              </a:prstGeom>
              <a:solidFill>
                <a:srgbClr val="0000FF"/>
              </a:solidFill>
              <a:ln w="12700" cap="flat" cmpd="sng">
                <a:solidFill>
                  <a:srgbClr val="0000FF"/>
                </a:solidFill>
                <a:prstDash val="solid"/>
                <a:miter/>
                <a:headEnd type="none" w="med" len="med"/>
                <a:tailEnd type="none" w="med" len="med"/>
              </a:ln>
            </p:spPr>
            <p:txBody>
              <a:bodyPr wrap="none" anchor="ctr" anchorCtr="0"/>
              <a:p>
                <a:pPr algn="ctr" eaLnBrk="0" hangingPunct="0"/>
                <a:endParaRPr lang="zh-CN" altLang="en-US" sz="2000" b="1" dirty="0">
                  <a:latin typeface="Times New Roman" panose="02020603050405020304" pitchFamily="18" charset="0"/>
                  <a:ea typeface="宋体" panose="02010600030101010101" pitchFamily="2" charset="-122"/>
                </a:endParaRPr>
              </a:p>
            </p:txBody>
          </p:sp>
          <p:sp>
            <p:nvSpPr>
              <p:cNvPr id="36925" name="Oval 64"/>
              <p:cNvSpPr/>
              <p:nvPr/>
            </p:nvSpPr>
            <p:spPr>
              <a:xfrm>
                <a:off x="0" y="0"/>
                <a:ext cx="156" cy="151"/>
              </a:xfrm>
              <a:prstGeom prst="ellipse">
                <a:avLst/>
              </a:prstGeom>
              <a:solidFill>
                <a:srgbClr val="00CC00"/>
              </a:solidFill>
              <a:ln w="12700" cap="flat" cmpd="sng">
                <a:solidFill>
                  <a:srgbClr val="00CC00"/>
                </a:solidFill>
                <a:prstDash val="solid"/>
                <a:round/>
                <a:headEnd type="none" w="med" len="med"/>
                <a:tailEnd type="none" w="med" len="med"/>
              </a:ln>
            </p:spPr>
            <p:txBody>
              <a:bodyPr wrap="none" anchor="ctr" anchorCtr="0"/>
              <a:p>
                <a:pPr algn="ctr" eaLnBrk="0" hangingPunct="0"/>
                <a:r>
                  <a:rPr lang="en-US" altLang="zh-CN" sz="2400" b="1" dirty="0">
                    <a:solidFill>
                      <a:srgbClr val="000000"/>
                    </a:solidFill>
                    <a:latin typeface="Times New Roman" panose="02020603050405020304" pitchFamily="18" charset="0"/>
                    <a:ea typeface="宋体" panose="02010600030101010101" pitchFamily="2" charset="-122"/>
                  </a:rPr>
                  <a:t>P</a:t>
                </a:r>
                <a:endParaRPr lang="en-US" altLang="zh-CN" sz="2400" b="1" dirty="0">
                  <a:solidFill>
                    <a:srgbClr val="000000"/>
                  </a:solidFill>
                  <a:latin typeface="Times New Roman" panose="02020603050405020304" pitchFamily="18" charset="0"/>
                  <a:ea typeface="宋体" panose="02010600030101010101" pitchFamily="2" charset="-122"/>
                </a:endParaRPr>
              </a:p>
            </p:txBody>
          </p:sp>
          <p:sp>
            <p:nvSpPr>
              <p:cNvPr id="36926" name="Line 65"/>
              <p:cNvSpPr/>
              <p:nvPr/>
            </p:nvSpPr>
            <p:spPr>
              <a:xfrm flipV="1">
                <a:off x="735" y="367"/>
                <a:ext cx="350" cy="0"/>
              </a:xfrm>
              <a:prstGeom prst="line">
                <a:avLst/>
              </a:prstGeom>
              <a:ln w="38100" cap="flat" cmpd="sng">
                <a:solidFill>
                  <a:schemeClr val="tx1"/>
                </a:solidFill>
                <a:prstDash val="solid"/>
                <a:round/>
                <a:headEnd type="none" w="med" len="med"/>
                <a:tailEnd type="none" w="med" len="med"/>
              </a:ln>
            </p:spPr>
          </p:sp>
          <p:sp>
            <p:nvSpPr>
              <p:cNvPr id="36927" name="Text Box 66"/>
              <p:cNvSpPr txBox="1"/>
              <p:nvPr/>
            </p:nvSpPr>
            <p:spPr>
              <a:xfrm>
                <a:off x="193" y="286"/>
                <a:ext cx="189" cy="265"/>
              </a:xfrm>
              <a:prstGeom prst="rect">
                <a:avLst/>
              </a:prstGeom>
              <a:noFill/>
              <a:ln w="9525">
                <a:noFill/>
              </a:ln>
            </p:spPr>
            <p:txBody>
              <a:bodyPr wrap="square" anchor="t" anchorCtr="0">
                <a:spAutoFit/>
              </a:bodyPr>
              <a:p>
                <a:r>
                  <a:rPr lang="en-US" altLang="zh-CN" b="1" dirty="0">
                    <a:solidFill>
                      <a:srgbClr val="000000"/>
                    </a:solidFill>
                    <a:latin typeface="黑体" panose="02010609060101010101" pitchFamily="49" charset="-122"/>
                    <a:ea typeface="黑体" panose="02010609060101010101" pitchFamily="49" charset="-122"/>
                  </a:rPr>
                  <a:t>4</a:t>
                </a:r>
                <a:endParaRPr lang="en-US" altLang="zh-CN" b="1" dirty="0">
                  <a:solidFill>
                    <a:srgbClr val="000000"/>
                  </a:solidFill>
                  <a:latin typeface="黑体" panose="02010609060101010101" pitchFamily="49" charset="-122"/>
                  <a:ea typeface="黑体" panose="02010609060101010101" pitchFamily="49" charset="-122"/>
                </a:endParaRPr>
              </a:p>
            </p:txBody>
          </p:sp>
          <p:sp>
            <p:nvSpPr>
              <p:cNvPr id="36928" name="Text Box 67"/>
              <p:cNvSpPr txBox="1"/>
              <p:nvPr/>
            </p:nvSpPr>
            <p:spPr>
              <a:xfrm>
                <a:off x="660" y="304"/>
                <a:ext cx="189" cy="265"/>
              </a:xfrm>
              <a:prstGeom prst="rect">
                <a:avLst/>
              </a:prstGeom>
              <a:noFill/>
              <a:ln w="9525">
                <a:noFill/>
              </a:ln>
            </p:spPr>
            <p:txBody>
              <a:bodyPr wrap="square" anchor="t" anchorCtr="0">
                <a:spAutoFit/>
              </a:bodyPr>
              <a:p>
                <a:r>
                  <a:rPr lang="en-US" altLang="zh-CN" b="1" dirty="0">
                    <a:solidFill>
                      <a:srgbClr val="000000"/>
                    </a:solidFill>
                    <a:latin typeface="黑体" panose="02010609060101010101" pitchFamily="49" charset="-122"/>
                    <a:ea typeface="黑体" panose="02010609060101010101" pitchFamily="49" charset="-122"/>
                  </a:rPr>
                  <a:t>1</a:t>
                </a:r>
                <a:endParaRPr lang="en-US" altLang="zh-CN" b="1" dirty="0">
                  <a:solidFill>
                    <a:srgbClr val="000000"/>
                  </a:solidFill>
                  <a:latin typeface="黑体" panose="02010609060101010101" pitchFamily="49" charset="-122"/>
                  <a:ea typeface="黑体" panose="02010609060101010101" pitchFamily="49" charset="-122"/>
                </a:endParaRPr>
              </a:p>
            </p:txBody>
          </p:sp>
          <p:sp>
            <p:nvSpPr>
              <p:cNvPr id="36929" name="Text Box 68"/>
              <p:cNvSpPr txBox="1"/>
              <p:nvPr/>
            </p:nvSpPr>
            <p:spPr>
              <a:xfrm>
                <a:off x="300" y="526"/>
                <a:ext cx="189" cy="265"/>
              </a:xfrm>
              <a:prstGeom prst="rect">
                <a:avLst/>
              </a:prstGeom>
              <a:noFill/>
              <a:ln w="9525">
                <a:noFill/>
              </a:ln>
            </p:spPr>
            <p:txBody>
              <a:bodyPr wrap="square" anchor="t" anchorCtr="0">
                <a:spAutoFit/>
              </a:bodyPr>
              <a:p>
                <a:r>
                  <a:rPr lang="en-US" altLang="zh-CN" b="1" dirty="0">
                    <a:solidFill>
                      <a:srgbClr val="000000"/>
                    </a:solidFill>
                    <a:latin typeface="黑体" panose="02010609060101010101" pitchFamily="49" charset="-122"/>
                    <a:ea typeface="黑体" panose="02010609060101010101" pitchFamily="49" charset="-122"/>
                  </a:rPr>
                  <a:t>3</a:t>
                </a:r>
                <a:endParaRPr lang="en-US" altLang="zh-CN" b="1" dirty="0">
                  <a:solidFill>
                    <a:srgbClr val="000000"/>
                  </a:solidFill>
                  <a:latin typeface="黑体" panose="02010609060101010101" pitchFamily="49" charset="-122"/>
                  <a:ea typeface="黑体" panose="02010609060101010101" pitchFamily="49" charset="-122"/>
                </a:endParaRPr>
              </a:p>
            </p:txBody>
          </p:sp>
          <p:sp>
            <p:nvSpPr>
              <p:cNvPr id="36930" name="Text Box 69"/>
              <p:cNvSpPr txBox="1"/>
              <p:nvPr/>
            </p:nvSpPr>
            <p:spPr>
              <a:xfrm>
                <a:off x="252" y="48"/>
                <a:ext cx="189" cy="265"/>
              </a:xfrm>
              <a:prstGeom prst="rect">
                <a:avLst/>
              </a:prstGeom>
              <a:noFill/>
              <a:ln w="9525">
                <a:noFill/>
              </a:ln>
            </p:spPr>
            <p:txBody>
              <a:bodyPr wrap="square" anchor="t" anchorCtr="0">
                <a:spAutoFit/>
              </a:bodyPr>
              <a:p>
                <a:r>
                  <a:rPr lang="en-US" altLang="zh-CN" b="1" dirty="0">
                    <a:solidFill>
                      <a:srgbClr val="000000"/>
                    </a:solidFill>
                    <a:latin typeface="黑体" panose="02010609060101010101" pitchFamily="49" charset="-122"/>
                    <a:ea typeface="黑体" panose="02010609060101010101" pitchFamily="49" charset="-122"/>
                  </a:rPr>
                  <a:t>5</a:t>
                </a:r>
                <a:endParaRPr lang="en-US" altLang="zh-CN" b="1" dirty="0">
                  <a:solidFill>
                    <a:srgbClr val="000000"/>
                  </a:solidFill>
                  <a:latin typeface="黑体" panose="02010609060101010101" pitchFamily="49" charset="-122"/>
                  <a:ea typeface="黑体" panose="02010609060101010101" pitchFamily="49" charset="-122"/>
                </a:endParaRPr>
              </a:p>
            </p:txBody>
          </p:sp>
          <p:sp>
            <p:nvSpPr>
              <p:cNvPr id="36931" name="Text Box 70"/>
              <p:cNvSpPr txBox="1"/>
              <p:nvPr/>
            </p:nvSpPr>
            <p:spPr>
              <a:xfrm>
                <a:off x="540" y="553"/>
                <a:ext cx="189" cy="265"/>
              </a:xfrm>
              <a:prstGeom prst="rect">
                <a:avLst/>
              </a:prstGeom>
              <a:noFill/>
              <a:ln w="9525">
                <a:noFill/>
              </a:ln>
            </p:spPr>
            <p:txBody>
              <a:bodyPr wrap="square" anchor="t" anchorCtr="0">
                <a:spAutoFit/>
              </a:bodyPr>
              <a:p>
                <a:r>
                  <a:rPr lang="en-US" altLang="zh-CN" b="1" dirty="0">
                    <a:solidFill>
                      <a:srgbClr val="000000"/>
                    </a:solidFill>
                    <a:latin typeface="黑体" panose="02010609060101010101" pitchFamily="49" charset="-122"/>
                    <a:ea typeface="黑体" panose="02010609060101010101" pitchFamily="49" charset="-122"/>
                  </a:rPr>
                  <a:t>2</a:t>
                </a:r>
                <a:endParaRPr lang="en-US" altLang="zh-CN" b="1" dirty="0">
                  <a:solidFill>
                    <a:srgbClr val="000000"/>
                  </a:solidFill>
                  <a:latin typeface="黑体" panose="02010609060101010101" pitchFamily="49" charset="-122"/>
                  <a:ea typeface="黑体" panose="02010609060101010101" pitchFamily="49" charset="-122"/>
                </a:endParaRPr>
              </a:p>
            </p:txBody>
          </p:sp>
          <p:sp>
            <p:nvSpPr>
              <p:cNvPr id="36932" name="Line 71"/>
              <p:cNvSpPr/>
              <p:nvPr/>
            </p:nvSpPr>
            <p:spPr>
              <a:xfrm flipV="1">
                <a:off x="331" y="225"/>
                <a:ext cx="0" cy="142"/>
              </a:xfrm>
              <a:prstGeom prst="line">
                <a:avLst/>
              </a:prstGeom>
              <a:ln w="38100" cap="flat" cmpd="sng">
                <a:solidFill>
                  <a:schemeClr val="tx1"/>
                </a:solidFill>
                <a:prstDash val="solid"/>
                <a:round/>
                <a:headEnd type="none" w="med" len="med"/>
                <a:tailEnd type="none" w="med" len="med"/>
              </a:ln>
            </p:spPr>
          </p:sp>
          <p:sp>
            <p:nvSpPr>
              <p:cNvPr id="36933" name="Line 72"/>
              <p:cNvSpPr/>
              <p:nvPr/>
            </p:nvSpPr>
            <p:spPr>
              <a:xfrm flipH="1" flipV="1">
                <a:off x="111" y="120"/>
                <a:ext cx="220" cy="105"/>
              </a:xfrm>
              <a:prstGeom prst="line">
                <a:avLst/>
              </a:prstGeom>
              <a:ln w="38100" cap="flat" cmpd="sng">
                <a:solidFill>
                  <a:schemeClr val="tx1"/>
                </a:solidFill>
                <a:prstDash val="solid"/>
                <a:round/>
                <a:headEnd type="none" w="med" len="med"/>
                <a:tailEnd type="none" w="med" len="med"/>
              </a:ln>
            </p:spPr>
          </p:sp>
          <p:sp>
            <p:nvSpPr>
              <p:cNvPr id="36934" name="Text Box 73"/>
              <p:cNvSpPr txBox="1"/>
              <p:nvPr/>
            </p:nvSpPr>
            <p:spPr>
              <a:xfrm>
                <a:off x="408" y="58"/>
                <a:ext cx="180" cy="265"/>
              </a:xfrm>
              <a:prstGeom prst="rect">
                <a:avLst/>
              </a:prstGeom>
              <a:noFill/>
              <a:ln w="9525">
                <a:noFill/>
              </a:ln>
            </p:spPr>
            <p:txBody>
              <a:bodyPr anchor="t" anchorCtr="0">
                <a:spAutoFit/>
              </a:bodyPr>
              <a:p>
                <a:endParaRPr lang="en-US" altLang="zh-CN" b="1" dirty="0">
                  <a:latin typeface="Arial" panose="020B0604020202020204" pitchFamily="34" charset="0"/>
                  <a:ea typeface="宋体" panose="02010600030101010101" pitchFamily="2" charset="-122"/>
                </a:endParaRPr>
              </a:p>
            </p:txBody>
          </p:sp>
        </p:grpSp>
        <p:grpSp>
          <p:nvGrpSpPr>
            <p:cNvPr id="36935" name="Group 73"/>
            <p:cNvGrpSpPr/>
            <p:nvPr/>
          </p:nvGrpSpPr>
          <p:grpSpPr>
            <a:xfrm>
              <a:off x="16" y="864"/>
              <a:ext cx="1452" cy="818"/>
              <a:chOff x="0" y="0"/>
              <a:chExt cx="1452" cy="818"/>
            </a:xfrm>
          </p:grpSpPr>
          <p:sp>
            <p:nvSpPr>
              <p:cNvPr id="36936" name="AutoShape 75"/>
              <p:cNvSpPr/>
              <p:nvPr/>
            </p:nvSpPr>
            <p:spPr>
              <a:xfrm>
                <a:off x="331" y="225"/>
                <a:ext cx="406" cy="354"/>
              </a:xfrm>
              <a:prstGeom prst="pentagon">
                <a:avLst/>
              </a:prstGeom>
              <a:solidFill>
                <a:srgbClr val="FF0000"/>
              </a:solidFill>
              <a:ln w="12700" cap="flat" cmpd="sng">
                <a:solidFill>
                  <a:srgbClr val="FF0000"/>
                </a:solidFill>
                <a:prstDash val="solid"/>
                <a:miter/>
                <a:headEnd type="none" w="med" len="med"/>
                <a:tailEnd type="none" w="med" len="med"/>
              </a:ln>
            </p:spPr>
            <p:txBody>
              <a:bodyPr wrap="none" anchor="ctr" anchorCtr="0"/>
              <a:p>
                <a:pPr algn="ctr" eaLnBrk="0" hangingPunct="0"/>
                <a:endParaRPr lang="zh-CN" altLang="en-US" b="1" dirty="0">
                  <a:solidFill>
                    <a:srgbClr val="FFFF00"/>
                  </a:solidFill>
                  <a:latin typeface="Times New Roman" panose="02020603050405020304" pitchFamily="18" charset="0"/>
                  <a:ea typeface="宋体" panose="02010600030101010101" pitchFamily="2" charset="-122"/>
                </a:endParaRPr>
              </a:p>
            </p:txBody>
          </p:sp>
          <p:sp>
            <p:nvSpPr>
              <p:cNvPr id="36937" name="Rectangle 76"/>
              <p:cNvSpPr/>
              <p:nvPr/>
            </p:nvSpPr>
            <p:spPr>
              <a:xfrm>
                <a:off x="1085" y="295"/>
                <a:ext cx="367" cy="226"/>
              </a:xfrm>
              <a:prstGeom prst="rect">
                <a:avLst/>
              </a:prstGeom>
              <a:solidFill>
                <a:srgbClr val="0000FF"/>
              </a:solidFill>
              <a:ln w="12700" cap="flat" cmpd="sng">
                <a:solidFill>
                  <a:srgbClr val="0000FF"/>
                </a:solidFill>
                <a:prstDash val="solid"/>
                <a:miter/>
                <a:headEnd type="none" w="med" len="med"/>
                <a:tailEnd type="none" w="med" len="med"/>
              </a:ln>
            </p:spPr>
            <p:txBody>
              <a:bodyPr wrap="none" anchor="ctr" anchorCtr="0"/>
              <a:p>
                <a:pPr algn="ctr" eaLnBrk="0" hangingPunct="0"/>
                <a:endParaRPr lang="zh-CN" altLang="en-US" sz="2000" b="1" dirty="0">
                  <a:latin typeface="Times New Roman" panose="02020603050405020304" pitchFamily="18" charset="0"/>
                  <a:ea typeface="宋体" panose="02010600030101010101" pitchFamily="2" charset="-122"/>
                </a:endParaRPr>
              </a:p>
            </p:txBody>
          </p:sp>
          <p:sp>
            <p:nvSpPr>
              <p:cNvPr id="36938" name="Oval 77"/>
              <p:cNvSpPr/>
              <p:nvPr/>
            </p:nvSpPr>
            <p:spPr>
              <a:xfrm>
                <a:off x="0" y="0"/>
                <a:ext cx="156" cy="151"/>
              </a:xfrm>
              <a:prstGeom prst="ellipse">
                <a:avLst/>
              </a:prstGeom>
              <a:solidFill>
                <a:srgbClr val="00CC00"/>
              </a:solidFill>
              <a:ln w="12700" cap="flat" cmpd="sng">
                <a:solidFill>
                  <a:srgbClr val="00CC00"/>
                </a:solidFill>
                <a:prstDash val="solid"/>
                <a:round/>
                <a:headEnd type="none" w="med" len="med"/>
                <a:tailEnd type="none" w="med" len="med"/>
              </a:ln>
            </p:spPr>
            <p:txBody>
              <a:bodyPr wrap="none" anchor="ctr" anchorCtr="0"/>
              <a:p>
                <a:pPr algn="ctr" eaLnBrk="0" hangingPunct="0"/>
                <a:r>
                  <a:rPr lang="en-US" altLang="zh-CN" sz="2400" b="1" dirty="0">
                    <a:solidFill>
                      <a:srgbClr val="000000"/>
                    </a:solidFill>
                    <a:latin typeface="Times New Roman" panose="02020603050405020304" pitchFamily="18" charset="0"/>
                    <a:ea typeface="宋体" panose="02010600030101010101" pitchFamily="2" charset="-122"/>
                  </a:rPr>
                  <a:t>P</a:t>
                </a:r>
                <a:endParaRPr lang="en-US" altLang="zh-CN" sz="2400" b="1" dirty="0">
                  <a:solidFill>
                    <a:srgbClr val="000000"/>
                  </a:solidFill>
                  <a:latin typeface="Times New Roman" panose="02020603050405020304" pitchFamily="18" charset="0"/>
                  <a:ea typeface="宋体" panose="02010600030101010101" pitchFamily="2" charset="-122"/>
                </a:endParaRPr>
              </a:p>
            </p:txBody>
          </p:sp>
          <p:sp>
            <p:nvSpPr>
              <p:cNvPr id="36939" name="Line 78"/>
              <p:cNvSpPr/>
              <p:nvPr/>
            </p:nvSpPr>
            <p:spPr>
              <a:xfrm flipV="1">
                <a:off x="735" y="367"/>
                <a:ext cx="350" cy="0"/>
              </a:xfrm>
              <a:prstGeom prst="line">
                <a:avLst/>
              </a:prstGeom>
              <a:ln w="38100" cap="flat" cmpd="sng">
                <a:solidFill>
                  <a:schemeClr val="tx1"/>
                </a:solidFill>
                <a:prstDash val="solid"/>
                <a:round/>
                <a:headEnd type="none" w="med" len="med"/>
                <a:tailEnd type="none" w="med" len="med"/>
              </a:ln>
            </p:spPr>
          </p:sp>
          <p:sp>
            <p:nvSpPr>
              <p:cNvPr id="36940" name="Text Box 79"/>
              <p:cNvSpPr txBox="1"/>
              <p:nvPr/>
            </p:nvSpPr>
            <p:spPr>
              <a:xfrm>
                <a:off x="193" y="286"/>
                <a:ext cx="189" cy="265"/>
              </a:xfrm>
              <a:prstGeom prst="rect">
                <a:avLst/>
              </a:prstGeom>
              <a:noFill/>
              <a:ln w="9525">
                <a:noFill/>
              </a:ln>
            </p:spPr>
            <p:txBody>
              <a:bodyPr wrap="square" anchor="t" anchorCtr="0">
                <a:spAutoFit/>
              </a:bodyPr>
              <a:p>
                <a:r>
                  <a:rPr lang="en-US" altLang="zh-CN" b="1" dirty="0">
                    <a:solidFill>
                      <a:srgbClr val="000000"/>
                    </a:solidFill>
                    <a:latin typeface="黑体" panose="02010609060101010101" pitchFamily="49" charset="-122"/>
                    <a:ea typeface="黑体" panose="02010609060101010101" pitchFamily="49" charset="-122"/>
                  </a:rPr>
                  <a:t>4</a:t>
                </a:r>
                <a:endParaRPr lang="en-US" altLang="zh-CN" b="1" dirty="0">
                  <a:solidFill>
                    <a:srgbClr val="000000"/>
                  </a:solidFill>
                  <a:latin typeface="黑体" panose="02010609060101010101" pitchFamily="49" charset="-122"/>
                  <a:ea typeface="黑体" panose="02010609060101010101" pitchFamily="49" charset="-122"/>
                </a:endParaRPr>
              </a:p>
            </p:txBody>
          </p:sp>
          <p:sp>
            <p:nvSpPr>
              <p:cNvPr id="36941" name="Text Box 80"/>
              <p:cNvSpPr txBox="1"/>
              <p:nvPr/>
            </p:nvSpPr>
            <p:spPr>
              <a:xfrm>
                <a:off x="660" y="304"/>
                <a:ext cx="189" cy="265"/>
              </a:xfrm>
              <a:prstGeom prst="rect">
                <a:avLst/>
              </a:prstGeom>
              <a:noFill/>
              <a:ln w="9525">
                <a:noFill/>
              </a:ln>
            </p:spPr>
            <p:txBody>
              <a:bodyPr wrap="square" anchor="t" anchorCtr="0">
                <a:spAutoFit/>
              </a:bodyPr>
              <a:p>
                <a:r>
                  <a:rPr lang="en-US" altLang="zh-CN" b="1" dirty="0">
                    <a:solidFill>
                      <a:srgbClr val="000000"/>
                    </a:solidFill>
                    <a:latin typeface="黑体" panose="02010609060101010101" pitchFamily="49" charset="-122"/>
                    <a:ea typeface="黑体" panose="02010609060101010101" pitchFamily="49" charset="-122"/>
                  </a:rPr>
                  <a:t>1</a:t>
                </a:r>
                <a:endParaRPr lang="en-US" altLang="zh-CN" b="1" dirty="0">
                  <a:solidFill>
                    <a:srgbClr val="000000"/>
                  </a:solidFill>
                  <a:latin typeface="黑体" panose="02010609060101010101" pitchFamily="49" charset="-122"/>
                  <a:ea typeface="黑体" panose="02010609060101010101" pitchFamily="49" charset="-122"/>
                </a:endParaRPr>
              </a:p>
            </p:txBody>
          </p:sp>
          <p:sp>
            <p:nvSpPr>
              <p:cNvPr id="36942" name="Text Box 81"/>
              <p:cNvSpPr txBox="1"/>
              <p:nvPr/>
            </p:nvSpPr>
            <p:spPr>
              <a:xfrm>
                <a:off x="300" y="526"/>
                <a:ext cx="189" cy="265"/>
              </a:xfrm>
              <a:prstGeom prst="rect">
                <a:avLst/>
              </a:prstGeom>
              <a:noFill/>
              <a:ln w="9525">
                <a:noFill/>
              </a:ln>
            </p:spPr>
            <p:txBody>
              <a:bodyPr wrap="square" anchor="t" anchorCtr="0">
                <a:spAutoFit/>
              </a:bodyPr>
              <a:p>
                <a:r>
                  <a:rPr lang="en-US" altLang="zh-CN" b="1" dirty="0">
                    <a:solidFill>
                      <a:srgbClr val="000000"/>
                    </a:solidFill>
                    <a:latin typeface="黑体" panose="02010609060101010101" pitchFamily="49" charset="-122"/>
                    <a:ea typeface="黑体" panose="02010609060101010101" pitchFamily="49" charset="-122"/>
                  </a:rPr>
                  <a:t>3</a:t>
                </a:r>
                <a:endParaRPr lang="en-US" altLang="zh-CN" b="1" dirty="0">
                  <a:solidFill>
                    <a:srgbClr val="000000"/>
                  </a:solidFill>
                  <a:latin typeface="黑体" panose="02010609060101010101" pitchFamily="49" charset="-122"/>
                  <a:ea typeface="黑体" panose="02010609060101010101" pitchFamily="49" charset="-122"/>
                </a:endParaRPr>
              </a:p>
            </p:txBody>
          </p:sp>
          <p:sp>
            <p:nvSpPr>
              <p:cNvPr id="36943" name="Text Box 82"/>
              <p:cNvSpPr txBox="1"/>
              <p:nvPr/>
            </p:nvSpPr>
            <p:spPr>
              <a:xfrm>
                <a:off x="252" y="48"/>
                <a:ext cx="189" cy="265"/>
              </a:xfrm>
              <a:prstGeom prst="rect">
                <a:avLst/>
              </a:prstGeom>
              <a:noFill/>
              <a:ln w="9525">
                <a:noFill/>
              </a:ln>
            </p:spPr>
            <p:txBody>
              <a:bodyPr wrap="square" anchor="t" anchorCtr="0">
                <a:spAutoFit/>
              </a:bodyPr>
              <a:p>
                <a:r>
                  <a:rPr lang="en-US" altLang="zh-CN" b="1" dirty="0">
                    <a:solidFill>
                      <a:srgbClr val="000000"/>
                    </a:solidFill>
                    <a:latin typeface="黑体" panose="02010609060101010101" pitchFamily="49" charset="-122"/>
                    <a:ea typeface="黑体" panose="02010609060101010101" pitchFamily="49" charset="-122"/>
                  </a:rPr>
                  <a:t>5</a:t>
                </a:r>
                <a:endParaRPr lang="en-US" altLang="zh-CN" b="1" dirty="0">
                  <a:solidFill>
                    <a:srgbClr val="000000"/>
                  </a:solidFill>
                  <a:latin typeface="黑体" panose="02010609060101010101" pitchFamily="49" charset="-122"/>
                  <a:ea typeface="黑体" panose="02010609060101010101" pitchFamily="49" charset="-122"/>
                </a:endParaRPr>
              </a:p>
            </p:txBody>
          </p:sp>
          <p:sp>
            <p:nvSpPr>
              <p:cNvPr id="36944" name="Text Box 83"/>
              <p:cNvSpPr txBox="1"/>
              <p:nvPr/>
            </p:nvSpPr>
            <p:spPr>
              <a:xfrm>
                <a:off x="540" y="553"/>
                <a:ext cx="189" cy="265"/>
              </a:xfrm>
              <a:prstGeom prst="rect">
                <a:avLst/>
              </a:prstGeom>
              <a:noFill/>
              <a:ln w="9525">
                <a:noFill/>
              </a:ln>
            </p:spPr>
            <p:txBody>
              <a:bodyPr wrap="square" anchor="t" anchorCtr="0">
                <a:spAutoFit/>
              </a:bodyPr>
              <a:p>
                <a:r>
                  <a:rPr lang="en-US" altLang="zh-CN" b="1" dirty="0">
                    <a:solidFill>
                      <a:srgbClr val="000000"/>
                    </a:solidFill>
                    <a:latin typeface="黑体" panose="02010609060101010101" pitchFamily="49" charset="-122"/>
                    <a:ea typeface="黑体" panose="02010609060101010101" pitchFamily="49" charset="-122"/>
                  </a:rPr>
                  <a:t>2</a:t>
                </a:r>
                <a:endParaRPr lang="en-US" altLang="zh-CN" b="1" dirty="0">
                  <a:solidFill>
                    <a:srgbClr val="000000"/>
                  </a:solidFill>
                  <a:latin typeface="黑体" panose="02010609060101010101" pitchFamily="49" charset="-122"/>
                  <a:ea typeface="黑体" panose="02010609060101010101" pitchFamily="49" charset="-122"/>
                </a:endParaRPr>
              </a:p>
            </p:txBody>
          </p:sp>
          <p:sp>
            <p:nvSpPr>
              <p:cNvPr id="36945" name="Line 84"/>
              <p:cNvSpPr/>
              <p:nvPr/>
            </p:nvSpPr>
            <p:spPr>
              <a:xfrm flipV="1">
                <a:off x="331" y="225"/>
                <a:ext cx="0" cy="142"/>
              </a:xfrm>
              <a:prstGeom prst="line">
                <a:avLst/>
              </a:prstGeom>
              <a:ln w="38100" cap="flat" cmpd="sng">
                <a:solidFill>
                  <a:schemeClr val="tx1"/>
                </a:solidFill>
                <a:prstDash val="solid"/>
                <a:round/>
                <a:headEnd type="none" w="med" len="med"/>
                <a:tailEnd type="none" w="med" len="med"/>
              </a:ln>
            </p:spPr>
          </p:sp>
          <p:sp>
            <p:nvSpPr>
              <p:cNvPr id="36946" name="Line 85"/>
              <p:cNvSpPr/>
              <p:nvPr/>
            </p:nvSpPr>
            <p:spPr>
              <a:xfrm flipH="1" flipV="1">
                <a:off x="111" y="120"/>
                <a:ext cx="220" cy="105"/>
              </a:xfrm>
              <a:prstGeom prst="line">
                <a:avLst/>
              </a:prstGeom>
              <a:ln w="38100" cap="flat" cmpd="sng">
                <a:solidFill>
                  <a:schemeClr val="tx1"/>
                </a:solidFill>
                <a:prstDash val="solid"/>
                <a:round/>
                <a:headEnd type="none" w="med" len="med"/>
                <a:tailEnd type="none" w="med" len="med"/>
              </a:ln>
            </p:spPr>
          </p:sp>
          <p:sp>
            <p:nvSpPr>
              <p:cNvPr id="36947" name="Text Box 86"/>
              <p:cNvSpPr txBox="1"/>
              <p:nvPr/>
            </p:nvSpPr>
            <p:spPr>
              <a:xfrm>
                <a:off x="408" y="58"/>
                <a:ext cx="180" cy="265"/>
              </a:xfrm>
              <a:prstGeom prst="rect">
                <a:avLst/>
              </a:prstGeom>
              <a:noFill/>
              <a:ln w="9525">
                <a:noFill/>
              </a:ln>
            </p:spPr>
            <p:txBody>
              <a:bodyPr anchor="t" anchorCtr="0">
                <a:spAutoFit/>
              </a:bodyPr>
              <a:p>
                <a:endParaRPr lang="en-US" altLang="zh-CN" b="1" dirty="0">
                  <a:latin typeface="Arial" panose="020B0604020202020204" pitchFamily="34" charset="0"/>
                  <a:ea typeface="宋体" panose="02010600030101010101" pitchFamily="2" charset="-122"/>
                </a:endParaRPr>
              </a:p>
            </p:txBody>
          </p:sp>
        </p:grpSp>
        <p:grpSp>
          <p:nvGrpSpPr>
            <p:cNvPr id="36948" name="Group 86"/>
            <p:cNvGrpSpPr/>
            <p:nvPr/>
          </p:nvGrpSpPr>
          <p:grpSpPr>
            <a:xfrm>
              <a:off x="24" y="1728"/>
              <a:ext cx="1452" cy="766"/>
              <a:chOff x="0" y="0"/>
              <a:chExt cx="1452" cy="766"/>
            </a:xfrm>
          </p:grpSpPr>
          <p:sp>
            <p:nvSpPr>
              <p:cNvPr id="36949" name="AutoShape 88"/>
              <p:cNvSpPr/>
              <p:nvPr/>
            </p:nvSpPr>
            <p:spPr>
              <a:xfrm>
                <a:off x="331" y="225"/>
                <a:ext cx="406" cy="354"/>
              </a:xfrm>
              <a:prstGeom prst="pentagon">
                <a:avLst/>
              </a:prstGeom>
              <a:solidFill>
                <a:srgbClr val="FF0000"/>
              </a:solidFill>
              <a:ln w="12700" cap="flat" cmpd="sng">
                <a:solidFill>
                  <a:srgbClr val="FF0000"/>
                </a:solidFill>
                <a:prstDash val="solid"/>
                <a:miter/>
                <a:headEnd type="none" w="med" len="med"/>
                <a:tailEnd type="none" w="med" len="med"/>
              </a:ln>
            </p:spPr>
            <p:txBody>
              <a:bodyPr wrap="none" anchor="ctr" anchorCtr="0"/>
              <a:p>
                <a:pPr algn="ctr" eaLnBrk="0" hangingPunct="0"/>
                <a:endParaRPr lang="zh-CN" altLang="en-US" b="1" dirty="0">
                  <a:solidFill>
                    <a:srgbClr val="FFFF00"/>
                  </a:solidFill>
                  <a:latin typeface="Times New Roman" panose="02020603050405020304" pitchFamily="18" charset="0"/>
                  <a:ea typeface="宋体" panose="02010600030101010101" pitchFamily="2" charset="-122"/>
                </a:endParaRPr>
              </a:p>
            </p:txBody>
          </p:sp>
          <p:sp>
            <p:nvSpPr>
              <p:cNvPr id="36950" name="Rectangle 89"/>
              <p:cNvSpPr/>
              <p:nvPr/>
            </p:nvSpPr>
            <p:spPr>
              <a:xfrm>
                <a:off x="1085" y="295"/>
                <a:ext cx="367" cy="226"/>
              </a:xfrm>
              <a:prstGeom prst="rect">
                <a:avLst/>
              </a:prstGeom>
              <a:solidFill>
                <a:srgbClr val="0000FF"/>
              </a:solidFill>
              <a:ln w="12700" cap="flat" cmpd="sng">
                <a:solidFill>
                  <a:srgbClr val="0000FF"/>
                </a:solidFill>
                <a:prstDash val="solid"/>
                <a:miter/>
                <a:headEnd type="none" w="med" len="med"/>
                <a:tailEnd type="none" w="med" len="med"/>
              </a:ln>
            </p:spPr>
            <p:txBody>
              <a:bodyPr wrap="none" anchor="ctr" anchorCtr="0"/>
              <a:p>
                <a:pPr algn="ctr" eaLnBrk="0" hangingPunct="0"/>
                <a:endParaRPr lang="zh-CN" altLang="en-US" sz="2000" b="1" dirty="0">
                  <a:latin typeface="Times New Roman" panose="02020603050405020304" pitchFamily="18" charset="0"/>
                  <a:ea typeface="宋体" panose="02010600030101010101" pitchFamily="2" charset="-122"/>
                </a:endParaRPr>
              </a:p>
            </p:txBody>
          </p:sp>
          <p:sp>
            <p:nvSpPr>
              <p:cNvPr id="36951" name="Oval 90"/>
              <p:cNvSpPr/>
              <p:nvPr/>
            </p:nvSpPr>
            <p:spPr>
              <a:xfrm>
                <a:off x="0" y="0"/>
                <a:ext cx="156" cy="151"/>
              </a:xfrm>
              <a:prstGeom prst="ellipse">
                <a:avLst/>
              </a:prstGeom>
              <a:solidFill>
                <a:srgbClr val="00CC00"/>
              </a:solidFill>
              <a:ln w="12700" cap="flat" cmpd="sng">
                <a:solidFill>
                  <a:srgbClr val="00CC00"/>
                </a:solidFill>
                <a:prstDash val="solid"/>
                <a:round/>
                <a:headEnd type="none" w="med" len="med"/>
                <a:tailEnd type="none" w="med" len="med"/>
              </a:ln>
            </p:spPr>
            <p:txBody>
              <a:bodyPr wrap="none" anchor="ctr" anchorCtr="0"/>
              <a:p>
                <a:pPr algn="ctr" eaLnBrk="0" hangingPunct="0"/>
                <a:r>
                  <a:rPr lang="en-US" altLang="zh-CN" sz="2400" b="1" dirty="0">
                    <a:solidFill>
                      <a:srgbClr val="000000"/>
                    </a:solidFill>
                    <a:latin typeface="Times New Roman" panose="02020603050405020304" pitchFamily="18" charset="0"/>
                    <a:ea typeface="宋体" panose="02010600030101010101" pitchFamily="2" charset="-122"/>
                  </a:rPr>
                  <a:t>P</a:t>
                </a:r>
                <a:endParaRPr lang="en-US" altLang="zh-CN" sz="2400" b="1" dirty="0">
                  <a:solidFill>
                    <a:srgbClr val="000000"/>
                  </a:solidFill>
                  <a:latin typeface="Times New Roman" panose="02020603050405020304" pitchFamily="18" charset="0"/>
                  <a:ea typeface="宋体" panose="02010600030101010101" pitchFamily="2" charset="-122"/>
                </a:endParaRPr>
              </a:p>
            </p:txBody>
          </p:sp>
          <p:sp>
            <p:nvSpPr>
              <p:cNvPr id="36952" name="Line 91"/>
              <p:cNvSpPr/>
              <p:nvPr/>
            </p:nvSpPr>
            <p:spPr>
              <a:xfrm flipV="1">
                <a:off x="735" y="367"/>
                <a:ext cx="350" cy="0"/>
              </a:xfrm>
              <a:prstGeom prst="line">
                <a:avLst/>
              </a:prstGeom>
              <a:ln w="38100" cap="flat" cmpd="sng">
                <a:solidFill>
                  <a:schemeClr val="tx1"/>
                </a:solidFill>
                <a:prstDash val="solid"/>
                <a:round/>
                <a:headEnd type="none" w="med" len="med"/>
                <a:tailEnd type="none" w="med" len="med"/>
              </a:ln>
            </p:spPr>
          </p:sp>
          <p:sp>
            <p:nvSpPr>
              <p:cNvPr id="36953" name="Text Box 92"/>
              <p:cNvSpPr txBox="1"/>
              <p:nvPr/>
            </p:nvSpPr>
            <p:spPr>
              <a:xfrm>
                <a:off x="193" y="286"/>
                <a:ext cx="116" cy="231"/>
              </a:xfrm>
              <a:prstGeom prst="rect">
                <a:avLst/>
              </a:prstGeom>
              <a:noFill/>
              <a:ln w="9525">
                <a:noFill/>
              </a:ln>
            </p:spPr>
            <p:txBody>
              <a:bodyPr wrap="square" anchor="t" anchorCtr="0">
                <a:spAutoFit/>
              </a:bodyPr>
              <a:p>
                <a:endParaRPr lang="zh-CN" altLang="en-US" b="1" dirty="0">
                  <a:solidFill>
                    <a:srgbClr val="000000"/>
                  </a:solidFill>
                  <a:latin typeface="黑体" panose="02010609060101010101" pitchFamily="49" charset="-122"/>
                  <a:ea typeface="黑体" panose="02010609060101010101" pitchFamily="49" charset="-122"/>
                </a:endParaRPr>
              </a:p>
            </p:txBody>
          </p:sp>
          <p:sp>
            <p:nvSpPr>
              <p:cNvPr id="36954" name="Text Box 93"/>
              <p:cNvSpPr txBox="1"/>
              <p:nvPr/>
            </p:nvSpPr>
            <p:spPr>
              <a:xfrm>
                <a:off x="660" y="355"/>
                <a:ext cx="116" cy="173"/>
              </a:xfrm>
              <a:prstGeom prst="rect">
                <a:avLst/>
              </a:prstGeom>
              <a:noFill/>
              <a:ln w="9525">
                <a:noFill/>
              </a:ln>
            </p:spPr>
            <p:txBody>
              <a:bodyPr wrap="square" anchor="t" anchorCtr="0">
                <a:spAutoFit/>
              </a:bodyPr>
              <a:p>
                <a:endParaRPr lang="zh-CN" altLang="en-US" b="1" baseline="30000" dirty="0">
                  <a:solidFill>
                    <a:srgbClr val="000000"/>
                  </a:solidFill>
                  <a:latin typeface="黑体" panose="02010609060101010101" pitchFamily="49" charset="-122"/>
                  <a:ea typeface="黑体" panose="02010609060101010101" pitchFamily="49" charset="-122"/>
                </a:endParaRPr>
              </a:p>
            </p:txBody>
          </p:sp>
          <p:sp>
            <p:nvSpPr>
              <p:cNvPr id="36955" name="Text Box 94"/>
              <p:cNvSpPr txBox="1"/>
              <p:nvPr/>
            </p:nvSpPr>
            <p:spPr>
              <a:xfrm>
                <a:off x="300" y="526"/>
                <a:ext cx="116" cy="231"/>
              </a:xfrm>
              <a:prstGeom prst="rect">
                <a:avLst/>
              </a:prstGeom>
              <a:noFill/>
              <a:ln w="9525">
                <a:noFill/>
              </a:ln>
            </p:spPr>
            <p:txBody>
              <a:bodyPr wrap="square" anchor="t" anchorCtr="0">
                <a:spAutoFit/>
              </a:bodyPr>
              <a:p>
                <a:endParaRPr lang="zh-CN" altLang="en-US" b="1" dirty="0">
                  <a:solidFill>
                    <a:srgbClr val="000000"/>
                  </a:solidFill>
                  <a:latin typeface="黑体" panose="02010609060101010101" pitchFamily="49" charset="-122"/>
                  <a:ea typeface="黑体" panose="02010609060101010101" pitchFamily="49" charset="-122"/>
                </a:endParaRPr>
              </a:p>
            </p:txBody>
          </p:sp>
          <p:sp>
            <p:nvSpPr>
              <p:cNvPr id="36956" name="Text Box 95"/>
              <p:cNvSpPr txBox="1"/>
              <p:nvPr/>
            </p:nvSpPr>
            <p:spPr>
              <a:xfrm>
                <a:off x="252" y="46"/>
                <a:ext cx="116" cy="231"/>
              </a:xfrm>
              <a:prstGeom prst="rect">
                <a:avLst/>
              </a:prstGeom>
              <a:noFill/>
              <a:ln w="9525">
                <a:noFill/>
              </a:ln>
            </p:spPr>
            <p:txBody>
              <a:bodyPr wrap="square" anchor="t" anchorCtr="0">
                <a:spAutoFit/>
              </a:bodyPr>
              <a:p>
                <a:endParaRPr lang="zh-CN" altLang="en-US" b="1" dirty="0">
                  <a:solidFill>
                    <a:srgbClr val="000000"/>
                  </a:solidFill>
                  <a:latin typeface="黑体" panose="02010609060101010101" pitchFamily="49" charset="-122"/>
                  <a:ea typeface="黑体" panose="02010609060101010101" pitchFamily="49" charset="-122"/>
                </a:endParaRPr>
              </a:p>
            </p:txBody>
          </p:sp>
          <p:sp>
            <p:nvSpPr>
              <p:cNvPr id="36957" name="Text Box 96"/>
              <p:cNvSpPr txBox="1"/>
              <p:nvPr/>
            </p:nvSpPr>
            <p:spPr>
              <a:xfrm>
                <a:off x="540" y="535"/>
                <a:ext cx="116" cy="231"/>
              </a:xfrm>
              <a:prstGeom prst="rect">
                <a:avLst/>
              </a:prstGeom>
              <a:noFill/>
              <a:ln w="9525">
                <a:noFill/>
              </a:ln>
            </p:spPr>
            <p:txBody>
              <a:bodyPr wrap="square" anchor="t" anchorCtr="0">
                <a:spAutoFit/>
              </a:bodyPr>
              <a:p>
                <a:endParaRPr lang="zh-CN" altLang="en-US" b="1" dirty="0">
                  <a:solidFill>
                    <a:srgbClr val="000000"/>
                  </a:solidFill>
                  <a:latin typeface="黑体" panose="02010609060101010101" pitchFamily="49" charset="-122"/>
                  <a:ea typeface="黑体" panose="02010609060101010101" pitchFamily="49" charset="-122"/>
                </a:endParaRPr>
              </a:p>
            </p:txBody>
          </p:sp>
          <p:sp>
            <p:nvSpPr>
              <p:cNvPr id="36958" name="Line 97"/>
              <p:cNvSpPr/>
              <p:nvPr/>
            </p:nvSpPr>
            <p:spPr>
              <a:xfrm flipV="1">
                <a:off x="331" y="225"/>
                <a:ext cx="0" cy="142"/>
              </a:xfrm>
              <a:prstGeom prst="line">
                <a:avLst/>
              </a:prstGeom>
              <a:ln w="38100" cap="flat" cmpd="sng">
                <a:solidFill>
                  <a:schemeClr val="tx1"/>
                </a:solidFill>
                <a:prstDash val="solid"/>
                <a:round/>
                <a:headEnd type="none" w="med" len="med"/>
                <a:tailEnd type="none" w="med" len="med"/>
              </a:ln>
            </p:spPr>
          </p:sp>
          <p:sp>
            <p:nvSpPr>
              <p:cNvPr id="36959" name="Line 98"/>
              <p:cNvSpPr/>
              <p:nvPr/>
            </p:nvSpPr>
            <p:spPr>
              <a:xfrm flipH="1" flipV="1">
                <a:off x="111" y="120"/>
                <a:ext cx="220" cy="105"/>
              </a:xfrm>
              <a:prstGeom prst="line">
                <a:avLst/>
              </a:prstGeom>
              <a:ln w="38100" cap="flat" cmpd="sng">
                <a:solidFill>
                  <a:schemeClr val="tx1"/>
                </a:solidFill>
                <a:prstDash val="solid"/>
                <a:round/>
                <a:headEnd type="none" w="med" len="med"/>
                <a:tailEnd type="none" w="med" len="med"/>
              </a:ln>
            </p:spPr>
          </p:sp>
          <p:sp>
            <p:nvSpPr>
              <p:cNvPr id="36960" name="Text Box 99"/>
              <p:cNvSpPr txBox="1"/>
              <p:nvPr/>
            </p:nvSpPr>
            <p:spPr>
              <a:xfrm>
                <a:off x="408" y="55"/>
                <a:ext cx="180" cy="231"/>
              </a:xfrm>
              <a:prstGeom prst="rect">
                <a:avLst/>
              </a:prstGeom>
              <a:noFill/>
              <a:ln w="9525">
                <a:noFill/>
              </a:ln>
            </p:spPr>
            <p:txBody>
              <a:bodyPr anchor="t" anchorCtr="0">
                <a:spAutoFit/>
              </a:bodyPr>
              <a:p>
                <a:endParaRPr lang="zh-CN" altLang="en-US" b="1" dirty="0">
                  <a:latin typeface="Arial" panose="020B0604020202020204" pitchFamily="34" charset="0"/>
                  <a:ea typeface="宋体" panose="02010600030101010101" pitchFamily="2" charset="-122"/>
                </a:endParaRPr>
              </a:p>
            </p:txBody>
          </p:sp>
        </p:grpSp>
        <p:grpSp>
          <p:nvGrpSpPr>
            <p:cNvPr id="36961" name="Group 99"/>
            <p:cNvGrpSpPr/>
            <p:nvPr/>
          </p:nvGrpSpPr>
          <p:grpSpPr>
            <a:xfrm>
              <a:off x="24" y="2594"/>
              <a:ext cx="1452" cy="766"/>
              <a:chOff x="0" y="0"/>
              <a:chExt cx="1452" cy="766"/>
            </a:xfrm>
          </p:grpSpPr>
          <p:sp>
            <p:nvSpPr>
              <p:cNvPr id="36962" name="AutoShape 101"/>
              <p:cNvSpPr/>
              <p:nvPr/>
            </p:nvSpPr>
            <p:spPr>
              <a:xfrm>
                <a:off x="331" y="225"/>
                <a:ext cx="406" cy="354"/>
              </a:xfrm>
              <a:prstGeom prst="pentagon">
                <a:avLst/>
              </a:prstGeom>
              <a:solidFill>
                <a:srgbClr val="FF0000"/>
              </a:solidFill>
              <a:ln w="12700" cap="flat" cmpd="sng">
                <a:solidFill>
                  <a:srgbClr val="FF0000"/>
                </a:solidFill>
                <a:prstDash val="solid"/>
                <a:miter/>
                <a:headEnd type="none" w="med" len="med"/>
                <a:tailEnd type="none" w="med" len="med"/>
              </a:ln>
            </p:spPr>
            <p:txBody>
              <a:bodyPr wrap="none" anchor="ctr" anchorCtr="0"/>
              <a:p>
                <a:pPr algn="ctr" eaLnBrk="0" hangingPunct="0"/>
                <a:endParaRPr lang="zh-CN" altLang="en-US" b="1" dirty="0">
                  <a:solidFill>
                    <a:srgbClr val="FFFF00"/>
                  </a:solidFill>
                  <a:latin typeface="Times New Roman" panose="02020603050405020304" pitchFamily="18" charset="0"/>
                  <a:ea typeface="宋体" panose="02010600030101010101" pitchFamily="2" charset="-122"/>
                </a:endParaRPr>
              </a:p>
            </p:txBody>
          </p:sp>
          <p:sp>
            <p:nvSpPr>
              <p:cNvPr id="36963" name="Rectangle 102"/>
              <p:cNvSpPr/>
              <p:nvPr/>
            </p:nvSpPr>
            <p:spPr>
              <a:xfrm>
                <a:off x="1085" y="295"/>
                <a:ext cx="367" cy="226"/>
              </a:xfrm>
              <a:prstGeom prst="rect">
                <a:avLst/>
              </a:prstGeom>
              <a:solidFill>
                <a:srgbClr val="0000FF"/>
              </a:solidFill>
              <a:ln w="12700" cap="flat" cmpd="sng">
                <a:solidFill>
                  <a:srgbClr val="0000FF"/>
                </a:solidFill>
                <a:prstDash val="solid"/>
                <a:miter/>
                <a:headEnd type="none" w="med" len="med"/>
                <a:tailEnd type="none" w="med" len="med"/>
              </a:ln>
            </p:spPr>
            <p:txBody>
              <a:bodyPr wrap="none" anchor="ctr" anchorCtr="0"/>
              <a:p>
                <a:pPr algn="ctr" eaLnBrk="0" hangingPunct="0"/>
                <a:endParaRPr lang="zh-CN" altLang="en-US" sz="2000" b="1" dirty="0">
                  <a:latin typeface="Times New Roman" panose="02020603050405020304" pitchFamily="18" charset="0"/>
                  <a:ea typeface="宋体" panose="02010600030101010101" pitchFamily="2" charset="-122"/>
                </a:endParaRPr>
              </a:p>
            </p:txBody>
          </p:sp>
          <p:sp>
            <p:nvSpPr>
              <p:cNvPr id="36964" name="Oval 103"/>
              <p:cNvSpPr/>
              <p:nvPr/>
            </p:nvSpPr>
            <p:spPr>
              <a:xfrm>
                <a:off x="0" y="0"/>
                <a:ext cx="156" cy="151"/>
              </a:xfrm>
              <a:prstGeom prst="ellipse">
                <a:avLst/>
              </a:prstGeom>
              <a:solidFill>
                <a:srgbClr val="00CC00"/>
              </a:solidFill>
              <a:ln w="12700" cap="flat" cmpd="sng">
                <a:solidFill>
                  <a:srgbClr val="00CC00"/>
                </a:solidFill>
                <a:prstDash val="solid"/>
                <a:round/>
                <a:headEnd type="none" w="med" len="med"/>
                <a:tailEnd type="none" w="med" len="med"/>
              </a:ln>
            </p:spPr>
            <p:txBody>
              <a:bodyPr wrap="none" anchor="ctr" anchorCtr="0"/>
              <a:p>
                <a:pPr algn="ctr" eaLnBrk="0" hangingPunct="0"/>
                <a:r>
                  <a:rPr lang="en-US" altLang="zh-CN" sz="2400" b="1" dirty="0">
                    <a:solidFill>
                      <a:srgbClr val="000000"/>
                    </a:solidFill>
                    <a:latin typeface="Times New Roman" panose="02020603050405020304" pitchFamily="18" charset="0"/>
                    <a:ea typeface="宋体" panose="02010600030101010101" pitchFamily="2" charset="-122"/>
                  </a:rPr>
                  <a:t>P</a:t>
                </a:r>
                <a:endParaRPr lang="en-US" altLang="zh-CN" sz="2400" b="1" dirty="0">
                  <a:solidFill>
                    <a:srgbClr val="000000"/>
                  </a:solidFill>
                  <a:latin typeface="Times New Roman" panose="02020603050405020304" pitchFamily="18" charset="0"/>
                  <a:ea typeface="宋体" panose="02010600030101010101" pitchFamily="2" charset="-122"/>
                </a:endParaRPr>
              </a:p>
            </p:txBody>
          </p:sp>
          <p:sp>
            <p:nvSpPr>
              <p:cNvPr id="36965" name="Line 104"/>
              <p:cNvSpPr/>
              <p:nvPr/>
            </p:nvSpPr>
            <p:spPr>
              <a:xfrm flipV="1">
                <a:off x="735" y="367"/>
                <a:ext cx="350" cy="0"/>
              </a:xfrm>
              <a:prstGeom prst="line">
                <a:avLst/>
              </a:prstGeom>
              <a:ln w="38100" cap="flat" cmpd="sng">
                <a:solidFill>
                  <a:schemeClr val="tx1"/>
                </a:solidFill>
                <a:prstDash val="solid"/>
                <a:round/>
                <a:headEnd type="none" w="med" len="med"/>
                <a:tailEnd type="none" w="med" len="med"/>
              </a:ln>
            </p:spPr>
          </p:sp>
          <p:sp>
            <p:nvSpPr>
              <p:cNvPr id="36966" name="Text Box 105"/>
              <p:cNvSpPr txBox="1"/>
              <p:nvPr/>
            </p:nvSpPr>
            <p:spPr>
              <a:xfrm>
                <a:off x="193" y="286"/>
                <a:ext cx="116" cy="231"/>
              </a:xfrm>
              <a:prstGeom prst="rect">
                <a:avLst/>
              </a:prstGeom>
              <a:noFill/>
              <a:ln w="9525">
                <a:noFill/>
              </a:ln>
            </p:spPr>
            <p:txBody>
              <a:bodyPr wrap="square" anchor="t" anchorCtr="0">
                <a:spAutoFit/>
              </a:bodyPr>
              <a:p>
                <a:endParaRPr lang="zh-CN" altLang="en-US" b="1" dirty="0">
                  <a:solidFill>
                    <a:srgbClr val="000000"/>
                  </a:solidFill>
                  <a:latin typeface="黑体" panose="02010609060101010101" pitchFamily="49" charset="-122"/>
                  <a:ea typeface="黑体" panose="02010609060101010101" pitchFamily="49" charset="-122"/>
                </a:endParaRPr>
              </a:p>
            </p:txBody>
          </p:sp>
          <p:sp>
            <p:nvSpPr>
              <p:cNvPr id="36967" name="Text Box 106"/>
              <p:cNvSpPr txBox="1"/>
              <p:nvPr/>
            </p:nvSpPr>
            <p:spPr>
              <a:xfrm>
                <a:off x="660" y="355"/>
                <a:ext cx="116" cy="173"/>
              </a:xfrm>
              <a:prstGeom prst="rect">
                <a:avLst/>
              </a:prstGeom>
              <a:noFill/>
              <a:ln w="9525">
                <a:noFill/>
              </a:ln>
            </p:spPr>
            <p:txBody>
              <a:bodyPr wrap="square" anchor="t" anchorCtr="0">
                <a:spAutoFit/>
              </a:bodyPr>
              <a:p>
                <a:endParaRPr lang="zh-CN" altLang="en-US" b="1" baseline="30000" dirty="0">
                  <a:solidFill>
                    <a:srgbClr val="000000"/>
                  </a:solidFill>
                  <a:latin typeface="黑体" panose="02010609060101010101" pitchFamily="49" charset="-122"/>
                  <a:ea typeface="黑体" panose="02010609060101010101" pitchFamily="49" charset="-122"/>
                </a:endParaRPr>
              </a:p>
            </p:txBody>
          </p:sp>
          <p:sp>
            <p:nvSpPr>
              <p:cNvPr id="36968" name="Text Box 107"/>
              <p:cNvSpPr txBox="1"/>
              <p:nvPr/>
            </p:nvSpPr>
            <p:spPr>
              <a:xfrm>
                <a:off x="300" y="526"/>
                <a:ext cx="116" cy="231"/>
              </a:xfrm>
              <a:prstGeom prst="rect">
                <a:avLst/>
              </a:prstGeom>
              <a:noFill/>
              <a:ln w="9525">
                <a:noFill/>
              </a:ln>
            </p:spPr>
            <p:txBody>
              <a:bodyPr wrap="square" anchor="t" anchorCtr="0">
                <a:spAutoFit/>
              </a:bodyPr>
              <a:p>
                <a:endParaRPr lang="zh-CN" altLang="en-US" b="1" dirty="0">
                  <a:solidFill>
                    <a:srgbClr val="000000"/>
                  </a:solidFill>
                  <a:latin typeface="黑体" panose="02010609060101010101" pitchFamily="49" charset="-122"/>
                  <a:ea typeface="黑体" panose="02010609060101010101" pitchFamily="49" charset="-122"/>
                </a:endParaRPr>
              </a:p>
            </p:txBody>
          </p:sp>
          <p:sp>
            <p:nvSpPr>
              <p:cNvPr id="36969" name="Text Box 108"/>
              <p:cNvSpPr txBox="1"/>
              <p:nvPr/>
            </p:nvSpPr>
            <p:spPr>
              <a:xfrm>
                <a:off x="252" y="46"/>
                <a:ext cx="116" cy="231"/>
              </a:xfrm>
              <a:prstGeom prst="rect">
                <a:avLst/>
              </a:prstGeom>
              <a:noFill/>
              <a:ln w="9525">
                <a:noFill/>
              </a:ln>
            </p:spPr>
            <p:txBody>
              <a:bodyPr wrap="square" anchor="t" anchorCtr="0">
                <a:spAutoFit/>
              </a:bodyPr>
              <a:p>
                <a:endParaRPr lang="zh-CN" altLang="en-US" b="1" dirty="0">
                  <a:solidFill>
                    <a:srgbClr val="000000"/>
                  </a:solidFill>
                  <a:latin typeface="黑体" panose="02010609060101010101" pitchFamily="49" charset="-122"/>
                  <a:ea typeface="黑体" panose="02010609060101010101" pitchFamily="49" charset="-122"/>
                </a:endParaRPr>
              </a:p>
            </p:txBody>
          </p:sp>
          <p:sp>
            <p:nvSpPr>
              <p:cNvPr id="36970" name="Text Box 109"/>
              <p:cNvSpPr txBox="1"/>
              <p:nvPr/>
            </p:nvSpPr>
            <p:spPr>
              <a:xfrm>
                <a:off x="540" y="535"/>
                <a:ext cx="116" cy="231"/>
              </a:xfrm>
              <a:prstGeom prst="rect">
                <a:avLst/>
              </a:prstGeom>
              <a:noFill/>
              <a:ln w="9525">
                <a:noFill/>
              </a:ln>
            </p:spPr>
            <p:txBody>
              <a:bodyPr wrap="square" anchor="t" anchorCtr="0">
                <a:spAutoFit/>
              </a:bodyPr>
              <a:p>
                <a:endParaRPr lang="zh-CN" altLang="en-US" b="1" dirty="0">
                  <a:solidFill>
                    <a:srgbClr val="000000"/>
                  </a:solidFill>
                  <a:latin typeface="黑体" panose="02010609060101010101" pitchFamily="49" charset="-122"/>
                  <a:ea typeface="黑体" panose="02010609060101010101" pitchFamily="49" charset="-122"/>
                </a:endParaRPr>
              </a:p>
            </p:txBody>
          </p:sp>
          <p:sp>
            <p:nvSpPr>
              <p:cNvPr id="36971" name="Line 110"/>
              <p:cNvSpPr/>
              <p:nvPr/>
            </p:nvSpPr>
            <p:spPr>
              <a:xfrm flipV="1">
                <a:off x="331" y="225"/>
                <a:ext cx="0" cy="142"/>
              </a:xfrm>
              <a:prstGeom prst="line">
                <a:avLst/>
              </a:prstGeom>
              <a:ln w="38100" cap="flat" cmpd="sng">
                <a:solidFill>
                  <a:schemeClr val="tx1"/>
                </a:solidFill>
                <a:prstDash val="solid"/>
                <a:round/>
                <a:headEnd type="none" w="med" len="med"/>
                <a:tailEnd type="none" w="med" len="med"/>
              </a:ln>
            </p:spPr>
          </p:sp>
          <p:sp>
            <p:nvSpPr>
              <p:cNvPr id="36972" name="Line 111"/>
              <p:cNvSpPr/>
              <p:nvPr/>
            </p:nvSpPr>
            <p:spPr>
              <a:xfrm flipH="1" flipV="1">
                <a:off x="111" y="120"/>
                <a:ext cx="220" cy="105"/>
              </a:xfrm>
              <a:prstGeom prst="line">
                <a:avLst/>
              </a:prstGeom>
              <a:ln w="38100" cap="flat" cmpd="sng">
                <a:solidFill>
                  <a:schemeClr val="tx1"/>
                </a:solidFill>
                <a:prstDash val="solid"/>
                <a:round/>
                <a:headEnd type="none" w="med" len="med"/>
                <a:tailEnd type="none" w="med" len="med"/>
              </a:ln>
            </p:spPr>
          </p:sp>
          <p:sp>
            <p:nvSpPr>
              <p:cNvPr id="36973" name="Text Box 112"/>
              <p:cNvSpPr txBox="1"/>
              <p:nvPr/>
            </p:nvSpPr>
            <p:spPr>
              <a:xfrm>
                <a:off x="408" y="55"/>
                <a:ext cx="180" cy="231"/>
              </a:xfrm>
              <a:prstGeom prst="rect">
                <a:avLst/>
              </a:prstGeom>
              <a:noFill/>
              <a:ln w="9525">
                <a:noFill/>
              </a:ln>
            </p:spPr>
            <p:txBody>
              <a:bodyPr anchor="t" anchorCtr="0">
                <a:spAutoFit/>
              </a:bodyPr>
              <a:p>
                <a:endParaRPr lang="zh-CN" altLang="en-US" b="1" dirty="0">
                  <a:latin typeface="Arial" panose="020B0604020202020204" pitchFamily="34" charset="0"/>
                  <a:ea typeface="宋体" panose="02010600030101010101" pitchFamily="2" charset="-122"/>
                </a:endParaRPr>
              </a:p>
            </p:txBody>
          </p:sp>
        </p:grpSp>
        <p:sp>
          <p:nvSpPr>
            <p:cNvPr id="36974" name="Line 113"/>
            <p:cNvSpPr/>
            <p:nvPr/>
          </p:nvSpPr>
          <p:spPr>
            <a:xfrm flipH="1">
              <a:off x="80" y="578"/>
              <a:ext cx="288" cy="288"/>
            </a:xfrm>
            <a:prstGeom prst="line">
              <a:avLst/>
            </a:prstGeom>
            <a:ln w="38100" cap="flat" cmpd="sng">
              <a:solidFill>
                <a:srgbClr val="FF00FF"/>
              </a:solidFill>
              <a:prstDash val="solid"/>
              <a:round/>
              <a:headEnd type="none" w="med" len="med"/>
              <a:tailEnd type="none" w="med" len="med"/>
            </a:ln>
          </p:spPr>
        </p:sp>
        <p:sp>
          <p:nvSpPr>
            <p:cNvPr id="36975" name="Line 114"/>
            <p:cNvSpPr/>
            <p:nvPr/>
          </p:nvSpPr>
          <p:spPr>
            <a:xfrm flipH="1">
              <a:off x="80" y="1442"/>
              <a:ext cx="288" cy="288"/>
            </a:xfrm>
            <a:prstGeom prst="line">
              <a:avLst/>
            </a:prstGeom>
            <a:ln w="38100" cap="flat" cmpd="sng">
              <a:solidFill>
                <a:srgbClr val="FF00FF"/>
              </a:solidFill>
              <a:prstDash val="solid"/>
              <a:round/>
              <a:headEnd type="none" w="med" len="med"/>
              <a:tailEnd type="none" w="med" len="med"/>
            </a:ln>
          </p:spPr>
        </p:sp>
        <p:sp>
          <p:nvSpPr>
            <p:cNvPr id="36976" name="Line 115"/>
            <p:cNvSpPr/>
            <p:nvPr/>
          </p:nvSpPr>
          <p:spPr>
            <a:xfrm flipH="1">
              <a:off x="120" y="2306"/>
              <a:ext cx="288" cy="288"/>
            </a:xfrm>
            <a:prstGeom prst="line">
              <a:avLst/>
            </a:prstGeom>
            <a:ln w="38100" cap="flat" cmpd="sng">
              <a:solidFill>
                <a:srgbClr val="FF00FF"/>
              </a:solidFill>
              <a:prstDash val="solid"/>
              <a:round/>
              <a:headEnd type="none" w="med" len="med"/>
              <a:tailEnd type="none" w="med" len="med"/>
            </a:ln>
          </p:spPr>
        </p:sp>
      </p:grpSp>
      <p:grpSp>
        <p:nvGrpSpPr>
          <p:cNvPr id="36865" name="Group 3"/>
          <p:cNvGrpSpPr/>
          <p:nvPr/>
        </p:nvGrpSpPr>
        <p:grpSpPr>
          <a:xfrm rot="5400000">
            <a:off x="6374765" y="1120140"/>
            <a:ext cx="1970405" cy="4776470"/>
            <a:chOff x="0" y="0"/>
            <a:chExt cx="1476" cy="3362"/>
          </a:xfrm>
        </p:grpSpPr>
        <p:grpSp>
          <p:nvGrpSpPr>
            <p:cNvPr id="36866" name="Group 4"/>
            <p:cNvGrpSpPr/>
            <p:nvPr/>
          </p:nvGrpSpPr>
          <p:grpSpPr>
            <a:xfrm>
              <a:off x="0" y="0"/>
              <a:ext cx="1452" cy="812"/>
              <a:chOff x="0" y="0"/>
              <a:chExt cx="1452" cy="812"/>
            </a:xfrm>
          </p:grpSpPr>
          <p:sp>
            <p:nvSpPr>
              <p:cNvPr id="36867" name="AutoShape 6"/>
              <p:cNvSpPr/>
              <p:nvPr/>
            </p:nvSpPr>
            <p:spPr>
              <a:xfrm>
                <a:off x="331" y="225"/>
                <a:ext cx="406" cy="354"/>
              </a:xfrm>
              <a:prstGeom prst="pentagon">
                <a:avLst/>
              </a:prstGeom>
              <a:solidFill>
                <a:srgbClr val="FF0000"/>
              </a:solidFill>
              <a:ln w="12700" cap="flat" cmpd="sng">
                <a:solidFill>
                  <a:srgbClr val="FF0000"/>
                </a:solidFill>
                <a:prstDash val="solid"/>
                <a:miter/>
                <a:headEnd type="none" w="med" len="med"/>
                <a:tailEnd type="none" w="med" len="med"/>
              </a:ln>
            </p:spPr>
            <p:txBody>
              <a:bodyPr rot="10800000" vert="eaVert" wrap="none" anchor="ctr" anchorCtr="0"/>
              <a:p>
                <a:pPr algn="ctr" eaLnBrk="0" hangingPunct="0"/>
                <a:endParaRPr lang="zh-CN" altLang="en-US" b="1" dirty="0">
                  <a:solidFill>
                    <a:srgbClr val="FFFF00"/>
                  </a:solidFill>
                  <a:latin typeface="Times New Roman" panose="02020603050405020304" pitchFamily="18" charset="0"/>
                  <a:ea typeface="宋体" panose="02010600030101010101" pitchFamily="2" charset="-122"/>
                </a:endParaRPr>
              </a:p>
            </p:txBody>
          </p:sp>
          <p:sp>
            <p:nvSpPr>
              <p:cNvPr id="36868" name="Rectangle 7"/>
              <p:cNvSpPr/>
              <p:nvPr/>
            </p:nvSpPr>
            <p:spPr>
              <a:xfrm>
                <a:off x="1085" y="295"/>
                <a:ext cx="367" cy="226"/>
              </a:xfrm>
              <a:prstGeom prst="rect">
                <a:avLst/>
              </a:prstGeom>
              <a:solidFill>
                <a:srgbClr val="0000FF"/>
              </a:solidFill>
              <a:ln w="12700" cap="flat" cmpd="sng">
                <a:solidFill>
                  <a:srgbClr val="0000FF"/>
                </a:solidFill>
                <a:prstDash val="solid"/>
                <a:miter/>
                <a:headEnd type="none" w="med" len="med"/>
                <a:tailEnd type="none" w="med" len="med"/>
              </a:ln>
            </p:spPr>
            <p:txBody>
              <a:bodyPr rot="10800000" vert="eaVert" wrap="none" anchor="ctr" anchorCtr="0"/>
              <a:p>
                <a:pPr algn="ctr" eaLnBrk="0" hangingPunct="0"/>
                <a:endParaRPr lang="zh-CN" altLang="en-US" sz="2000" b="1" dirty="0">
                  <a:latin typeface="Times New Roman" panose="02020603050405020304" pitchFamily="18" charset="0"/>
                  <a:ea typeface="宋体" panose="02010600030101010101" pitchFamily="2" charset="-122"/>
                </a:endParaRPr>
              </a:p>
            </p:txBody>
          </p:sp>
          <p:sp>
            <p:nvSpPr>
              <p:cNvPr id="36869" name="Oval 8"/>
              <p:cNvSpPr/>
              <p:nvPr/>
            </p:nvSpPr>
            <p:spPr>
              <a:xfrm>
                <a:off x="0" y="0"/>
                <a:ext cx="156" cy="151"/>
              </a:xfrm>
              <a:prstGeom prst="ellipse">
                <a:avLst/>
              </a:prstGeom>
              <a:solidFill>
                <a:srgbClr val="00CC00"/>
              </a:solidFill>
              <a:ln w="12700" cap="flat" cmpd="sng">
                <a:solidFill>
                  <a:srgbClr val="00CC00"/>
                </a:solidFill>
                <a:prstDash val="solid"/>
                <a:round/>
                <a:headEnd type="none" w="med" len="med"/>
                <a:tailEnd type="none" w="med" len="med"/>
              </a:ln>
            </p:spPr>
            <p:txBody>
              <a:bodyPr wrap="none" anchor="ctr" anchorCtr="0"/>
              <a:p>
                <a:pPr algn="ctr" eaLnBrk="0" hangingPunct="0"/>
                <a:r>
                  <a:rPr lang="en-US" altLang="zh-CN" sz="2400" b="1" dirty="0">
                    <a:solidFill>
                      <a:srgbClr val="000000"/>
                    </a:solidFill>
                    <a:latin typeface="Times New Roman" panose="02020603050405020304" pitchFamily="18" charset="0"/>
                    <a:ea typeface="宋体" panose="02010600030101010101" pitchFamily="2" charset="-122"/>
                  </a:rPr>
                  <a:t>P</a:t>
                </a:r>
                <a:endParaRPr lang="en-US" altLang="zh-CN" sz="2400" b="1" dirty="0">
                  <a:solidFill>
                    <a:srgbClr val="000000"/>
                  </a:solidFill>
                  <a:latin typeface="Times New Roman" panose="02020603050405020304" pitchFamily="18" charset="0"/>
                  <a:ea typeface="宋体" panose="02010600030101010101" pitchFamily="2" charset="-122"/>
                </a:endParaRPr>
              </a:p>
            </p:txBody>
          </p:sp>
          <p:sp>
            <p:nvSpPr>
              <p:cNvPr id="36870" name="Line 9"/>
              <p:cNvSpPr/>
              <p:nvPr/>
            </p:nvSpPr>
            <p:spPr>
              <a:xfrm flipV="1">
                <a:off x="735" y="367"/>
                <a:ext cx="350" cy="0"/>
              </a:xfrm>
              <a:prstGeom prst="line">
                <a:avLst/>
              </a:prstGeom>
              <a:ln w="38100" cap="flat" cmpd="sng">
                <a:solidFill>
                  <a:schemeClr val="tx1"/>
                </a:solidFill>
                <a:prstDash val="solid"/>
                <a:round/>
                <a:headEnd type="none" w="med" len="med"/>
                <a:tailEnd type="none" w="med" len="med"/>
              </a:ln>
            </p:spPr>
          </p:sp>
          <p:sp>
            <p:nvSpPr>
              <p:cNvPr id="36871" name="Text Box 10"/>
              <p:cNvSpPr txBox="1"/>
              <p:nvPr/>
            </p:nvSpPr>
            <p:spPr>
              <a:xfrm>
                <a:off x="194" y="284"/>
                <a:ext cx="188" cy="259"/>
              </a:xfrm>
              <a:prstGeom prst="rect">
                <a:avLst/>
              </a:prstGeom>
              <a:noFill/>
              <a:ln w="9525">
                <a:noFill/>
              </a:ln>
            </p:spPr>
            <p:txBody>
              <a:bodyPr wrap="square" anchor="t" anchorCtr="0">
                <a:spAutoFit/>
              </a:bodyPr>
              <a:p>
                <a:r>
                  <a:rPr lang="en-US" altLang="zh-CN" b="1" dirty="0">
                    <a:solidFill>
                      <a:srgbClr val="000000"/>
                    </a:solidFill>
                    <a:latin typeface="黑体" panose="02010609060101010101" pitchFamily="49" charset="-122"/>
                    <a:ea typeface="黑体" panose="02010609060101010101" pitchFamily="49" charset="-122"/>
                  </a:rPr>
                  <a:t>4</a:t>
                </a:r>
                <a:endParaRPr lang="en-US" altLang="zh-CN" b="1" dirty="0">
                  <a:solidFill>
                    <a:srgbClr val="000000"/>
                  </a:solidFill>
                  <a:latin typeface="黑体" panose="02010609060101010101" pitchFamily="49" charset="-122"/>
                  <a:ea typeface="黑体" panose="02010609060101010101" pitchFamily="49" charset="-122"/>
                </a:endParaRPr>
              </a:p>
            </p:txBody>
          </p:sp>
          <p:sp>
            <p:nvSpPr>
              <p:cNvPr id="36872" name="Text Box 11"/>
              <p:cNvSpPr txBox="1"/>
              <p:nvPr/>
            </p:nvSpPr>
            <p:spPr>
              <a:xfrm>
                <a:off x="661" y="302"/>
                <a:ext cx="188" cy="259"/>
              </a:xfrm>
              <a:prstGeom prst="rect">
                <a:avLst/>
              </a:prstGeom>
              <a:noFill/>
              <a:ln w="9525">
                <a:noFill/>
              </a:ln>
            </p:spPr>
            <p:txBody>
              <a:bodyPr wrap="square" anchor="t" anchorCtr="0">
                <a:spAutoFit/>
              </a:bodyPr>
              <a:p>
                <a:r>
                  <a:rPr lang="en-US" altLang="zh-CN" b="1" dirty="0">
                    <a:solidFill>
                      <a:srgbClr val="000000"/>
                    </a:solidFill>
                    <a:latin typeface="黑体" panose="02010609060101010101" pitchFamily="49" charset="-122"/>
                    <a:ea typeface="黑体" panose="02010609060101010101" pitchFamily="49" charset="-122"/>
                  </a:rPr>
                  <a:t>1</a:t>
                </a:r>
                <a:endParaRPr lang="en-US" altLang="zh-CN" b="1" dirty="0">
                  <a:solidFill>
                    <a:srgbClr val="000000"/>
                  </a:solidFill>
                  <a:latin typeface="黑体" panose="02010609060101010101" pitchFamily="49" charset="-122"/>
                  <a:ea typeface="黑体" panose="02010609060101010101" pitchFamily="49" charset="-122"/>
                </a:endParaRPr>
              </a:p>
            </p:txBody>
          </p:sp>
          <p:sp>
            <p:nvSpPr>
              <p:cNvPr id="36873" name="Text Box 12"/>
              <p:cNvSpPr txBox="1"/>
              <p:nvPr/>
            </p:nvSpPr>
            <p:spPr>
              <a:xfrm>
                <a:off x="301" y="524"/>
                <a:ext cx="188" cy="259"/>
              </a:xfrm>
              <a:prstGeom prst="rect">
                <a:avLst/>
              </a:prstGeom>
              <a:noFill/>
              <a:ln w="9525">
                <a:noFill/>
              </a:ln>
            </p:spPr>
            <p:txBody>
              <a:bodyPr wrap="square" anchor="t" anchorCtr="0">
                <a:spAutoFit/>
              </a:bodyPr>
              <a:p>
                <a:r>
                  <a:rPr lang="en-US" altLang="zh-CN" b="1" dirty="0">
                    <a:solidFill>
                      <a:srgbClr val="000000"/>
                    </a:solidFill>
                    <a:latin typeface="黑体" panose="02010609060101010101" pitchFamily="49" charset="-122"/>
                    <a:ea typeface="黑体" panose="02010609060101010101" pitchFamily="49" charset="-122"/>
                  </a:rPr>
                  <a:t>3</a:t>
                </a:r>
                <a:endParaRPr lang="en-US" altLang="zh-CN" b="1" dirty="0">
                  <a:solidFill>
                    <a:srgbClr val="000000"/>
                  </a:solidFill>
                  <a:latin typeface="黑体" panose="02010609060101010101" pitchFamily="49" charset="-122"/>
                  <a:ea typeface="黑体" panose="02010609060101010101" pitchFamily="49" charset="-122"/>
                </a:endParaRPr>
              </a:p>
            </p:txBody>
          </p:sp>
          <p:sp>
            <p:nvSpPr>
              <p:cNvPr id="36874" name="Text Box 13"/>
              <p:cNvSpPr txBox="1"/>
              <p:nvPr/>
            </p:nvSpPr>
            <p:spPr>
              <a:xfrm>
                <a:off x="253" y="45"/>
                <a:ext cx="188" cy="266"/>
              </a:xfrm>
              <a:prstGeom prst="rect">
                <a:avLst/>
              </a:prstGeom>
              <a:noFill/>
              <a:ln w="9525">
                <a:noFill/>
              </a:ln>
            </p:spPr>
            <p:txBody>
              <a:bodyPr wrap="square" anchor="t" anchorCtr="0">
                <a:spAutoFit/>
              </a:bodyPr>
              <a:p>
                <a:r>
                  <a:rPr lang="en-US" altLang="zh-CN" b="1" dirty="0">
                    <a:solidFill>
                      <a:srgbClr val="000000"/>
                    </a:solidFill>
                    <a:latin typeface="黑体" panose="02010609060101010101" pitchFamily="49" charset="-122"/>
                    <a:ea typeface="黑体" panose="02010609060101010101" pitchFamily="49" charset="-122"/>
                  </a:rPr>
                  <a:t>5</a:t>
                </a:r>
                <a:endParaRPr lang="en-US" altLang="zh-CN" b="1" dirty="0">
                  <a:solidFill>
                    <a:srgbClr val="000000"/>
                  </a:solidFill>
                  <a:latin typeface="黑体" panose="02010609060101010101" pitchFamily="49" charset="-122"/>
                  <a:ea typeface="黑体" panose="02010609060101010101" pitchFamily="49" charset="-122"/>
                </a:endParaRPr>
              </a:p>
            </p:txBody>
          </p:sp>
          <p:sp>
            <p:nvSpPr>
              <p:cNvPr id="36875" name="Text Box 14"/>
              <p:cNvSpPr txBox="1"/>
              <p:nvPr/>
            </p:nvSpPr>
            <p:spPr>
              <a:xfrm>
                <a:off x="541" y="546"/>
                <a:ext cx="188" cy="266"/>
              </a:xfrm>
              <a:prstGeom prst="rect">
                <a:avLst/>
              </a:prstGeom>
              <a:noFill/>
              <a:ln w="9525">
                <a:noFill/>
              </a:ln>
            </p:spPr>
            <p:txBody>
              <a:bodyPr wrap="square" anchor="t" anchorCtr="0">
                <a:spAutoFit/>
              </a:bodyPr>
              <a:p>
                <a:r>
                  <a:rPr lang="en-US" altLang="zh-CN" b="1" dirty="0">
                    <a:solidFill>
                      <a:srgbClr val="000000"/>
                    </a:solidFill>
                    <a:latin typeface="黑体" panose="02010609060101010101" pitchFamily="49" charset="-122"/>
                    <a:ea typeface="黑体" panose="02010609060101010101" pitchFamily="49" charset="-122"/>
                  </a:rPr>
                  <a:t>2</a:t>
                </a:r>
                <a:endParaRPr lang="en-US" altLang="zh-CN" b="1" dirty="0">
                  <a:solidFill>
                    <a:srgbClr val="000000"/>
                  </a:solidFill>
                  <a:latin typeface="黑体" panose="02010609060101010101" pitchFamily="49" charset="-122"/>
                  <a:ea typeface="黑体" panose="02010609060101010101" pitchFamily="49" charset="-122"/>
                </a:endParaRPr>
              </a:p>
            </p:txBody>
          </p:sp>
          <p:sp>
            <p:nvSpPr>
              <p:cNvPr id="36876" name="Line 15"/>
              <p:cNvSpPr/>
              <p:nvPr/>
            </p:nvSpPr>
            <p:spPr>
              <a:xfrm flipV="1">
                <a:off x="331" y="225"/>
                <a:ext cx="0" cy="142"/>
              </a:xfrm>
              <a:prstGeom prst="line">
                <a:avLst/>
              </a:prstGeom>
              <a:ln w="38100" cap="flat" cmpd="sng">
                <a:solidFill>
                  <a:schemeClr val="tx1"/>
                </a:solidFill>
                <a:prstDash val="solid"/>
                <a:round/>
                <a:headEnd type="none" w="med" len="med"/>
                <a:tailEnd type="none" w="med" len="med"/>
              </a:ln>
            </p:spPr>
          </p:sp>
          <p:sp>
            <p:nvSpPr>
              <p:cNvPr id="36877" name="Line 16"/>
              <p:cNvSpPr/>
              <p:nvPr/>
            </p:nvSpPr>
            <p:spPr>
              <a:xfrm flipH="1" flipV="1">
                <a:off x="111" y="120"/>
                <a:ext cx="220" cy="105"/>
              </a:xfrm>
              <a:prstGeom prst="line">
                <a:avLst/>
              </a:prstGeom>
              <a:ln w="38100" cap="flat" cmpd="sng">
                <a:solidFill>
                  <a:schemeClr val="tx1"/>
                </a:solidFill>
                <a:prstDash val="solid"/>
                <a:round/>
                <a:headEnd type="none" w="med" len="med"/>
                <a:tailEnd type="none" w="med" len="med"/>
              </a:ln>
            </p:spPr>
          </p:sp>
          <p:sp>
            <p:nvSpPr>
              <p:cNvPr id="36878" name="Text Box 17"/>
              <p:cNvSpPr txBox="1"/>
              <p:nvPr/>
            </p:nvSpPr>
            <p:spPr>
              <a:xfrm>
                <a:off x="408" y="58"/>
                <a:ext cx="180" cy="259"/>
              </a:xfrm>
              <a:prstGeom prst="rect">
                <a:avLst/>
              </a:prstGeom>
              <a:noFill/>
              <a:ln w="9525">
                <a:noFill/>
              </a:ln>
            </p:spPr>
            <p:txBody>
              <a:bodyPr anchor="t" anchorCtr="0">
                <a:spAutoFit/>
              </a:bodyPr>
              <a:p>
                <a:endParaRPr lang="en-US" altLang="zh-CN" b="1" dirty="0">
                  <a:latin typeface="Arial" panose="020B0604020202020204" pitchFamily="34" charset="0"/>
                  <a:ea typeface="宋体" panose="02010600030101010101" pitchFamily="2" charset="-122"/>
                </a:endParaRPr>
              </a:p>
            </p:txBody>
          </p:sp>
        </p:grpSp>
        <p:grpSp>
          <p:nvGrpSpPr>
            <p:cNvPr id="36879" name="Group 17"/>
            <p:cNvGrpSpPr/>
            <p:nvPr/>
          </p:nvGrpSpPr>
          <p:grpSpPr>
            <a:xfrm>
              <a:off x="16" y="864"/>
              <a:ext cx="1452" cy="812"/>
              <a:chOff x="0" y="0"/>
              <a:chExt cx="1452" cy="812"/>
            </a:xfrm>
          </p:grpSpPr>
          <p:sp>
            <p:nvSpPr>
              <p:cNvPr id="36880" name="AutoShape 19"/>
              <p:cNvSpPr/>
              <p:nvPr/>
            </p:nvSpPr>
            <p:spPr>
              <a:xfrm>
                <a:off x="331" y="225"/>
                <a:ext cx="406" cy="354"/>
              </a:xfrm>
              <a:prstGeom prst="pentagon">
                <a:avLst/>
              </a:prstGeom>
              <a:solidFill>
                <a:srgbClr val="FF0000"/>
              </a:solidFill>
              <a:ln w="12700" cap="flat" cmpd="sng">
                <a:solidFill>
                  <a:srgbClr val="FF0000"/>
                </a:solidFill>
                <a:prstDash val="solid"/>
                <a:miter/>
                <a:headEnd type="none" w="med" len="med"/>
                <a:tailEnd type="none" w="med" len="med"/>
              </a:ln>
            </p:spPr>
            <p:txBody>
              <a:bodyPr rot="10800000" vert="eaVert" wrap="none" anchor="ctr" anchorCtr="0"/>
              <a:p>
                <a:pPr algn="ctr" eaLnBrk="0" hangingPunct="0"/>
                <a:endParaRPr lang="zh-CN" altLang="en-US" b="1" dirty="0">
                  <a:solidFill>
                    <a:srgbClr val="FFFF00"/>
                  </a:solidFill>
                  <a:latin typeface="Times New Roman" panose="02020603050405020304" pitchFamily="18" charset="0"/>
                  <a:ea typeface="宋体" panose="02010600030101010101" pitchFamily="2" charset="-122"/>
                </a:endParaRPr>
              </a:p>
            </p:txBody>
          </p:sp>
          <p:sp>
            <p:nvSpPr>
              <p:cNvPr id="36881" name="Rectangle 20"/>
              <p:cNvSpPr/>
              <p:nvPr/>
            </p:nvSpPr>
            <p:spPr>
              <a:xfrm>
                <a:off x="1085" y="295"/>
                <a:ext cx="367" cy="226"/>
              </a:xfrm>
              <a:prstGeom prst="rect">
                <a:avLst/>
              </a:prstGeom>
              <a:solidFill>
                <a:srgbClr val="0000FF"/>
              </a:solidFill>
              <a:ln w="12700" cap="flat" cmpd="sng">
                <a:solidFill>
                  <a:srgbClr val="0000FF"/>
                </a:solidFill>
                <a:prstDash val="solid"/>
                <a:miter/>
                <a:headEnd type="none" w="med" len="med"/>
                <a:tailEnd type="none" w="med" len="med"/>
              </a:ln>
            </p:spPr>
            <p:txBody>
              <a:bodyPr rot="10800000" vert="eaVert" wrap="none" anchor="ctr" anchorCtr="0"/>
              <a:p>
                <a:pPr algn="ctr" eaLnBrk="0" hangingPunct="0"/>
                <a:endParaRPr lang="zh-CN" altLang="en-US" sz="2000" b="1" dirty="0">
                  <a:latin typeface="Times New Roman" panose="02020603050405020304" pitchFamily="18" charset="0"/>
                  <a:ea typeface="宋体" panose="02010600030101010101" pitchFamily="2" charset="-122"/>
                </a:endParaRPr>
              </a:p>
            </p:txBody>
          </p:sp>
          <p:sp>
            <p:nvSpPr>
              <p:cNvPr id="36882" name="Oval 21"/>
              <p:cNvSpPr/>
              <p:nvPr/>
            </p:nvSpPr>
            <p:spPr>
              <a:xfrm>
                <a:off x="0" y="0"/>
                <a:ext cx="156" cy="151"/>
              </a:xfrm>
              <a:prstGeom prst="ellipse">
                <a:avLst/>
              </a:prstGeom>
              <a:solidFill>
                <a:srgbClr val="00CC00"/>
              </a:solidFill>
              <a:ln w="12700" cap="flat" cmpd="sng">
                <a:solidFill>
                  <a:srgbClr val="00CC00"/>
                </a:solidFill>
                <a:prstDash val="solid"/>
                <a:round/>
                <a:headEnd type="none" w="med" len="med"/>
                <a:tailEnd type="none" w="med" len="med"/>
              </a:ln>
            </p:spPr>
            <p:txBody>
              <a:bodyPr wrap="none" anchor="ctr" anchorCtr="0"/>
              <a:p>
                <a:pPr algn="ctr" eaLnBrk="0" hangingPunct="0"/>
                <a:r>
                  <a:rPr lang="en-US" altLang="zh-CN" sz="2400" b="1" dirty="0">
                    <a:solidFill>
                      <a:srgbClr val="000000"/>
                    </a:solidFill>
                    <a:latin typeface="Times New Roman" panose="02020603050405020304" pitchFamily="18" charset="0"/>
                    <a:ea typeface="宋体" panose="02010600030101010101" pitchFamily="2" charset="-122"/>
                  </a:rPr>
                  <a:t>P</a:t>
                </a:r>
                <a:endParaRPr lang="en-US" altLang="zh-CN" sz="2400" b="1" dirty="0">
                  <a:solidFill>
                    <a:srgbClr val="000000"/>
                  </a:solidFill>
                  <a:latin typeface="Times New Roman" panose="02020603050405020304" pitchFamily="18" charset="0"/>
                  <a:ea typeface="宋体" panose="02010600030101010101" pitchFamily="2" charset="-122"/>
                </a:endParaRPr>
              </a:p>
            </p:txBody>
          </p:sp>
          <p:sp>
            <p:nvSpPr>
              <p:cNvPr id="36883" name="Line 22"/>
              <p:cNvSpPr/>
              <p:nvPr/>
            </p:nvSpPr>
            <p:spPr>
              <a:xfrm flipV="1">
                <a:off x="735" y="367"/>
                <a:ext cx="350" cy="0"/>
              </a:xfrm>
              <a:prstGeom prst="line">
                <a:avLst/>
              </a:prstGeom>
              <a:ln w="38100" cap="flat" cmpd="sng">
                <a:solidFill>
                  <a:schemeClr val="tx1"/>
                </a:solidFill>
                <a:prstDash val="solid"/>
                <a:round/>
                <a:headEnd type="none" w="med" len="med"/>
                <a:tailEnd type="none" w="med" len="med"/>
              </a:ln>
            </p:spPr>
          </p:sp>
          <p:sp>
            <p:nvSpPr>
              <p:cNvPr id="36884" name="Text Box 23"/>
              <p:cNvSpPr txBox="1"/>
              <p:nvPr/>
            </p:nvSpPr>
            <p:spPr>
              <a:xfrm>
                <a:off x="194" y="284"/>
                <a:ext cx="188" cy="259"/>
              </a:xfrm>
              <a:prstGeom prst="rect">
                <a:avLst/>
              </a:prstGeom>
              <a:noFill/>
              <a:ln w="9525">
                <a:noFill/>
              </a:ln>
            </p:spPr>
            <p:txBody>
              <a:bodyPr wrap="square" anchor="t" anchorCtr="0">
                <a:spAutoFit/>
              </a:bodyPr>
              <a:p>
                <a:r>
                  <a:rPr lang="en-US" altLang="zh-CN" b="1" dirty="0">
                    <a:solidFill>
                      <a:srgbClr val="000000"/>
                    </a:solidFill>
                    <a:latin typeface="黑体" panose="02010609060101010101" pitchFamily="49" charset="-122"/>
                    <a:ea typeface="黑体" panose="02010609060101010101" pitchFamily="49" charset="-122"/>
                  </a:rPr>
                  <a:t>4</a:t>
                </a:r>
                <a:endParaRPr lang="en-US" altLang="zh-CN" b="1" dirty="0">
                  <a:solidFill>
                    <a:srgbClr val="000000"/>
                  </a:solidFill>
                  <a:latin typeface="黑体" panose="02010609060101010101" pitchFamily="49" charset="-122"/>
                  <a:ea typeface="黑体" panose="02010609060101010101" pitchFamily="49" charset="-122"/>
                </a:endParaRPr>
              </a:p>
            </p:txBody>
          </p:sp>
          <p:sp>
            <p:nvSpPr>
              <p:cNvPr id="36885" name="Text Box 24"/>
              <p:cNvSpPr txBox="1"/>
              <p:nvPr/>
            </p:nvSpPr>
            <p:spPr>
              <a:xfrm>
                <a:off x="661" y="302"/>
                <a:ext cx="188" cy="259"/>
              </a:xfrm>
              <a:prstGeom prst="rect">
                <a:avLst/>
              </a:prstGeom>
              <a:noFill/>
              <a:ln w="9525">
                <a:noFill/>
              </a:ln>
            </p:spPr>
            <p:txBody>
              <a:bodyPr wrap="square" anchor="t" anchorCtr="0">
                <a:spAutoFit/>
              </a:bodyPr>
              <a:p>
                <a:r>
                  <a:rPr lang="en-US" altLang="zh-CN" b="1" dirty="0">
                    <a:solidFill>
                      <a:srgbClr val="000000"/>
                    </a:solidFill>
                    <a:latin typeface="黑体" panose="02010609060101010101" pitchFamily="49" charset="-122"/>
                    <a:ea typeface="黑体" panose="02010609060101010101" pitchFamily="49" charset="-122"/>
                  </a:rPr>
                  <a:t>1</a:t>
                </a:r>
                <a:endParaRPr lang="en-US" altLang="zh-CN" b="1" dirty="0">
                  <a:solidFill>
                    <a:srgbClr val="000000"/>
                  </a:solidFill>
                  <a:latin typeface="黑体" panose="02010609060101010101" pitchFamily="49" charset="-122"/>
                  <a:ea typeface="黑体" panose="02010609060101010101" pitchFamily="49" charset="-122"/>
                </a:endParaRPr>
              </a:p>
            </p:txBody>
          </p:sp>
          <p:sp>
            <p:nvSpPr>
              <p:cNvPr id="36886" name="Text Box 25"/>
              <p:cNvSpPr txBox="1"/>
              <p:nvPr/>
            </p:nvSpPr>
            <p:spPr>
              <a:xfrm>
                <a:off x="300" y="524"/>
                <a:ext cx="188" cy="259"/>
              </a:xfrm>
              <a:prstGeom prst="rect">
                <a:avLst/>
              </a:prstGeom>
              <a:noFill/>
              <a:ln w="9525">
                <a:noFill/>
              </a:ln>
            </p:spPr>
            <p:txBody>
              <a:bodyPr wrap="square" anchor="t" anchorCtr="0">
                <a:spAutoFit/>
              </a:bodyPr>
              <a:p>
                <a:r>
                  <a:rPr lang="en-US" altLang="zh-CN" b="1" dirty="0">
                    <a:solidFill>
                      <a:srgbClr val="000000"/>
                    </a:solidFill>
                    <a:latin typeface="黑体" panose="02010609060101010101" pitchFamily="49" charset="-122"/>
                    <a:ea typeface="黑体" panose="02010609060101010101" pitchFamily="49" charset="-122"/>
                  </a:rPr>
                  <a:t>3</a:t>
                </a:r>
                <a:endParaRPr lang="en-US" altLang="zh-CN" b="1" dirty="0">
                  <a:solidFill>
                    <a:srgbClr val="000000"/>
                  </a:solidFill>
                  <a:latin typeface="黑体" panose="02010609060101010101" pitchFamily="49" charset="-122"/>
                  <a:ea typeface="黑体" panose="02010609060101010101" pitchFamily="49" charset="-122"/>
                </a:endParaRPr>
              </a:p>
            </p:txBody>
          </p:sp>
          <p:sp>
            <p:nvSpPr>
              <p:cNvPr id="36887" name="Text Box 26"/>
              <p:cNvSpPr txBox="1"/>
              <p:nvPr/>
            </p:nvSpPr>
            <p:spPr>
              <a:xfrm>
                <a:off x="252" y="45"/>
                <a:ext cx="188" cy="266"/>
              </a:xfrm>
              <a:prstGeom prst="rect">
                <a:avLst/>
              </a:prstGeom>
              <a:noFill/>
              <a:ln w="9525">
                <a:noFill/>
              </a:ln>
            </p:spPr>
            <p:txBody>
              <a:bodyPr wrap="square" anchor="t" anchorCtr="0">
                <a:spAutoFit/>
              </a:bodyPr>
              <a:p>
                <a:r>
                  <a:rPr lang="en-US" altLang="zh-CN" b="1" dirty="0">
                    <a:solidFill>
                      <a:srgbClr val="000000"/>
                    </a:solidFill>
                    <a:latin typeface="黑体" panose="02010609060101010101" pitchFamily="49" charset="-122"/>
                    <a:ea typeface="黑体" panose="02010609060101010101" pitchFamily="49" charset="-122"/>
                  </a:rPr>
                  <a:t>5</a:t>
                </a:r>
                <a:endParaRPr lang="en-US" altLang="zh-CN" b="1" dirty="0">
                  <a:solidFill>
                    <a:srgbClr val="000000"/>
                  </a:solidFill>
                  <a:latin typeface="黑体" panose="02010609060101010101" pitchFamily="49" charset="-122"/>
                  <a:ea typeface="黑体" panose="02010609060101010101" pitchFamily="49" charset="-122"/>
                </a:endParaRPr>
              </a:p>
            </p:txBody>
          </p:sp>
          <p:sp>
            <p:nvSpPr>
              <p:cNvPr id="36888" name="Text Box 27"/>
              <p:cNvSpPr txBox="1"/>
              <p:nvPr/>
            </p:nvSpPr>
            <p:spPr>
              <a:xfrm>
                <a:off x="540" y="546"/>
                <a:ext cx="188" cy="266"/>
              </a:xfrm>
              <a:prstGeom prst="rect">
                <a:avLst/>
              </a:prstGeom>
              <a:noFill/>
              <a:ln w="9525">
                <a:noFill/>
              </a:ln>
            </p:spPr>
            <p:txBody>
              <a:bodyPr wrap="square" anchor="t" anchorCtr="0">
                <a:spAutoFit/>
              </a:bodyPr>
              <a:p>
                <a:r>
                  <a:rPr lang="en-US" altLang="zh-CN" b="1" dirty="0">
                    <a:solidFill>
                      <a:srgbClr val="000000"/>
                    </a:solidFill>
                    <a:latin typeface="黑体" panose="02010609060101010101" pitchFamily="49" charset="-122"/>
                    <a:ea typeface="黑体" panose="02010609060101010101" pitchFamily="49" charset="-122"/>
                  </a:rPr>
                  <a:t>2</a:t>
                </a:r>
                <a:endParaRPr lang="en-US" altLang="zh-CN" b="1" dirty="0">
                  <a:solidFill>
                    <a:srgbClr val="000000"/>
                  </a:solidFill>
                  <a:latin typeface="黑体" panose="02010609060101010101" pitchFamily="49" charset="-122"/>
                  <a:ea typeface="黑体" panose="02010609060101010101" pitchFamily="49" charset="-122"/>
                </a:endParaRPr>
              </a:p>
            </p:txBody>
          </p:sp>
          <p:sp>
            <p:nvSpPr>
              <p:cNvPr id="36889" name="Line 28"/>
              <p:cNvSpPr/>
              <p:nvPr/>
            </p:nvSpPr>
            <p:spPr>
              <a:xfrm flipV="1">
                <a:off x="331" y="225"/>
                <a:ext cx="0" cy="142"/>
              </a:xfrm>
              <a:prstGeom prst="line">
                <a:avLst/>
              </a:prstGeom>
              <a:ln w="38100" cap="flat" cmpd="sng">
                <a:solidFill>
                  <a:schemeClr val="tx1"/>
                </a:solidFill>
                <a:prstDash val="solid"/>
                <a:round/>
                <a:headEnd type="none" w="med" len="med"/>
                <a:tailEnd type="none" w="med" len="med"/>
              </a:ln>
            </p:spPr>
          </p:sp>
          <p:sp>
            <p:nvSpPr>
              <p:cNvPr id="36890" name="Line 29"/>
              <p:cNvSpPr/>
              <p:nvPr/>
            </p:nvSpPr>
            <p:spPr>
              <a:xfrm flipH="1" flipV="1">
                <a:off x="111" y="120"/>
                <a:ext cx="220" cy="105"/>
              </a:xfrm>
              <a:prstGeom prst="line">
                <a:avLst/>
              </a:prstGeom>
              <a:ln w="38100" cap="flat" cmpd="sng">
                <a:solidFill>
                  <a:schemeClr val="tx1"/>
                </a:solidFill>
                <a:prstDash val="solid"/>
                <a:round/>
                <a:headEnd type="none" w="med" len="med"/>
                <a:tailEnd type="none" w="med" len="med"/>
              </a:ln>
            </p:spPr>
          </p:sp>
          <p:sp>
            <p:nvSpPr>
              <p:cNvPr id="36891" name="Text Box 30"/>
              <p:cNvSpPr txBox="1"/>
              <p:nvPr/>
            </p:nvSpPr>
            <p:spPr>
              <a:xfrm>
                <a:off x="408" y="58"/>
                <a:ext cx="180" cy="259"/>
              </a:xfrm>
              <a:prstGeom prst="rect">
                <a:avLst/>
              </a:prstGeom>
              <a:noFill/>
              <a:ln w="9525">
                <a:noFill/>
              </a:ln>
            </p:spPr>
            <p:txBody>
              <a:bodyPr anchor="t" anchorCtr="0">
                <a:spAutoFit/>
              </a:bodyPr>
              <a:p>
                <a:endParaRPr lang="en-US" altLang="zh-CN" b="1" dirty="0">
                  <a:latin typeface="Arial" panose="020B0604020202020204" pitchFamily="34" charset="0"/>
                  <a:ea typeface="宋体" panose="02010600030101010101" pitchFamily="2" charset="-122"/>
                </a:endParaRPr>
              </a:p>
            </p:txBody>
          </p:sp>
        </p:grpSp>
        <p:grpSp>
          <p:nvGrpSpPr>
            <p:cNvPr id="36892" name="Group 30"/>
            <p:cNvGrpSpPr/>
            <p:nvPr/>
          </p:nvGrpSpPr>
          <p:grpSpPr>
            <a:xfrm>
              <a:off x="24" y="1728"/>
              <a:ext cx="1452" cy="768"/>
              <a:chOff x="0" y="0"/>
              <a:chExt cx="1452" cy="768"/>
            </a:xfrm>
          </p:grpSpPr>
          <p:sp>
            <p:nvSpPr>
              <p:cNvPr id="36893" name="AutoShape 32"/>
              <p:cNvSpPr/>
              <p:nvPr/>
            </p:nvSpPr>
            <p:spPr>
              <a:xfrm>
                <a:off x="331" y="225"/>
                <a:ext cx="406" cy="354"/>
              </a:xfrm>
              <a:prstGeom prst="pentagon">
                <a:avLst/>
              </a:prstGeom>
              <a:solidFill>
                <a:srgbClr val="FF0000"/>
              </a:solidFill>
              <a:ln w="12700" cap="flat" cmpd="sng">
                <a:solidFill>
                  <a:srgbClr val="FF0000"/>
                </a:solidFill>
                <a:prstDash val="solid"/>
                <a:miter/>
                <a:headEnd type="none" w="med" len="med"/>
                <a:tailEnd type="none" w="med" len="med"/>
              </a:ln>
            </p:spPr>
            <p:txBody>
              <a:bodyPr rot="10800000" vert="eaVert" wrap="none" anchor="ctr" anchorCtr="0"/>
              <a:p>
                <a:pPr algn="ctr" eaLnBrk="0" hangingPunct="0"/>
                <a:endParaRPr lang="zh-CN" altLang="en-US" b="1" dirty="0">
                  <a:solidFill>
                    <a:srgbClr val="FFFF00"/>
                  </a:solidFill>
                  <a:latin typeface="Times New Roman" panose="02020603050405020304" pitchFamily="18" charset="0"/>
                  <a:ea typeface="宋体" panose="02010600030101010101" pitchFamily="2" charset="-122"/>
                </a:endParaRPr>
              </a:p>
            </p:txBody>
          </p:sp>
          <p:sp>
            <p:nvSpPr>
              <p:cNvPr id="36894" name="Rectangle 33"/>
              <p:cNvSpPr/>
              <p:nvPr/>
            </p:nvSpPr>
            <p:spPr>
              <a:xfrm>
                <a:off x="1085" y="295"/>
                <a:ext cx="367" cy="226"/>
              </a:xfrm>
              <a:prstGeom prst="rect">
                <a:avLst/>
              </a:prstGeom>
              <a:solidFill>
                <a:srgbClr val="0000FF"/>
              </a:solidFill>
              <a:ln w="12700" cap="flat" cmpd="sng">
                <a:solidFill>
                  <a:srgbClr val="0000FF"/>
                </a:solidFill>
                <a:prstDash val="solid"/>
                <a:miter/>
                <a:headEnd type="none" w="med" len="med"/>
                <a:tailEnd type="none" w="med" len="med"/>
              </a:ln>
            </p:spPr>
            <p:txBody>
              <a:bodyPr rot="10800000" vert="eaVert" wrap="none" anchor="ctr" anchorCtr="0"/>
              <a:p>
                <a:pPr algn="ctr" eaLnBrk="0" hangingPunct="0"/>
                <a:endParaRPr lang="zh-CN" altLang="en-US" sz="2000" b="1" dirty="0">
                  <a:latin typeface="Times New Roman" panose="02020603050405020304" pitchFamily="18" charset="0"/>
                  <a:ea typeface="宋体" panose="02010600030101010101" pitchFamily="2" charset="-122"/>
                </a:endParaRPr>
              </a:p>
            </p:txBody>
          </p:sp>
          <p:sp>
            <p:nvSpPr>
              <p:cNvPr id="36895" name="Oval 34"/>
              <p:cNvSpPr/>
              <p:nvPr/>
            </p:nvSpPr>
            <p:spPr>
              <a:xfrm>
                <a:off x="0" y="0"/>
                <a:ext cx="156" cy="151"/>
              </a:xfrm>
              <a:prstGeom prst="ellipse">
                <a:avLst/>
              </a:prstGeom>
              <a:solidFill>
                <a:srgbClr val="00CC00"/>
              </a:solidFill>
              <a:ln w="12700" cap="flat" cmpd="sng">
                <a:solidFill>
                  <a:srgbClr val="00CC00"/>
                </a:solidFill>
                <a:prstDash val="solid"/>
                <a:round/>
                <a:headEnd type="none" w="med" len="med"/>
                <a:tailEnd type="none" w="med" len="med"/>
              </a:ln>
            </p:spPr>
            <p:txBody>
              <a:bodyPr wrap="none" anchor="ctr" anchorCtr="0"/>
              <a:p>
                <a:pPr algn="ctr" eaLnBrk="0" hangingPunct="0"/>
                <a:r>
                  <a:rPr lang="en-US" altLang="zh-CN" sz="2400" b="1" dirty="0">
                    <a:solidFill>
                      <a:srgbClr val="000000"/>
                    </a:solidFill>
                    <a:latin typeface="Times New Roman" panose="02020603050405020304" pitchFamily="18" charset="0"/>
                    <a:ea typeface="宋体" panose="02010600030101010101" pitchFamily="2" charset="-122"/>
                  </a:rPr>
                  <a:t>P</a:t>
                </a:r>
                <a:endParaRPr lang="en-US" altLang="zh-CN" sz="2400" b="1" dirty="0">
                  <a:solidFill>
                    <a:srgbClr val="000000"/>
                  </a:solidFill>
                  <a:latin typeface="Times New Roman" panose="02020603050405020304" pitchFamily="18" charset="0"/>
                  <a:ea typeface="宋体" panose="02010600030101010101" pitchFamily="2" charset="-122"/>
                </a:endParaRPr>
              </a:p>
            </p:txBody>
          </p:sp>
          <p:sp>
            <p:nvSpPr>
              <p:cNvPr id="36896" name="Line 35"/>
              <p:cNvSpPr/>
              <p:nvPr/>
            </p:nvSpPr>
            <p:spPr>
              <a:xfrm flipV="1">
                <a:off x="735" y="367"/>
                <a:ext cx="350" cy="0"/>
              </a:xfrm>
              <a:prstGeom prst="line">
                <a:avLst/>
              </a:prstGeom>
              <a:ln w="38100" cap="flat" cmpd="sng">
                <a:solidFill>
                  <a:schemeClr val="tx1"/>
                </a:solidFill>
                <a:prstDash val="solid"/>
                <a:round/>
                <a:headEnd type="none" w="med" len="med"/>
                <a:tailEnd type="none" w="med" len="med"/>
              </a:ln>
            </p:spPr>
          </p:sp>
          <p:sp>
            <p:nvSpPr>
              <p:cNvPr id="36897" name="Text Box 36"/>
              <p:cNvSpPr txBox="1"/>
              <p:nvPr/>
            </p:nvSpPr>
            <p:spPr>
              <a:xfrm>
                <a:off x="44" y="459"/>
                <a:ext cx="289" cy="58"/>
              </a:xfrm>
              <a:prstGeom prst="rect">
                <a:avLst/>
              </a:prstGeom>
              <a:noFill/>
              <a:ln w="9525">
                <a:noFill/>
              </a:ln>
            </p:spPr>
            <p:txBody>
              <a:bodyPr rot="10800000" vert="eaVert" wrap="square" anchor="t" anchorCtr="0">
                <a:spAutoFit/>
              </a:bodyPr>
              <a:p>
                <a:endParaRPr lang="zh-CN" altLang="en-US" b="1" dirty="0">
                  <a:solidFill>
                    <a:srgbClr val="000000"/>
                  </a:solidFill>
                  <a:latin typeface="黑体" panose="02010609060101010101" pitchFamily="49" charset="-122"/>
                  <a:ea typeface="黑体" panose="02010609060101010101" pitchFamily="49" charset="-122"/>
                </a:endParaRPr>
              </a:p>
            </p:txBody>
          </p:sp>
          <p:sp>
            <p:nvSpPr>
              <p:cNvPr id="36898" name="Text Box 37"/>
              <p:cNvSpPr txBox="1"/>
              <p:nvPr/>
            </p:nvSpPr>
            <p:spPr>
              <a:xfrm>
                <a:off x="562" y="470"/>
                <a:ext cx="231" cy="58"/>
              </a:xfrm>
              <a:prstGeom prst="rect">
                <a:avLst/>
              </a:prstGeom>
              <a:noFill/>
              <a:ln w="9525">
                <a:noFill/>
              </a:ln>
            </p:spPr>
            <p:txBody>
              <a:bodyPr rot="10800000" vert="eaVert" wrap="square" anchor="t" anchorCtr="0">
                <a:spAutoFit/>
              </a:bodyPr>
              <a:p>
                <a:endParaRPr lang="zh-CN" altLang="en-US" b="1" baseline="30000" dirty="0">
                  <a:solidFill>
                    <a:srgbClr val="000000"/>
                  </a:solidFill>
                  <a:latin typeface="黑体" panose="02010609060101010101" pitchFamily="49" charset="-122"/>
                  <a:ea typeface="黑体" panose="02010609060101010101" pitchFamily="49" charset="-122"/>
                </a:endParaRPr>
              </a:p>
            </p:txBody>
          </p:sp>
          <p:sp>
            <p:nvSpPr>
              <p:cNvPr id="36899" name="Text Box 38"/>
              <p:cNvSpPr txBox="1"/>
              <p:nvPr/>
            </p:nvSpPr>
            <p:spPr>
              <a:xfrm>
                <a:off x="152" y="700"/>
                <a:ext cx="289" cy="58"/>
              </a:xfrm>
              <a:prstGeom prst="rect">
                <a:avLst/>
              </a:prstGeom>
              <a:noFill/>
              <a:ln w="9525">
                <a:noFill/>
              </a:ln>
            </p:spPr>
            <p:txBody>
              <a:bodyPr rot="10800000" vert="eaVert" wrap="square" anchor="t" anchorCtr="0">
                <a:spAutoFit/>
              </a:bodyPr>
              <a:p>
                <a:endParaRPr lang="zh-CN" altLang="en-US" b="1" dirty="0">
                  <a:solidFill>
                    <a:srgbClr val="000000"/>
                  </a:solidFill>
                  <a:latin typeface="黑体" panose="02010609060101010101" pitchFamily="49" charset="-122"/>
                  <a:ea typeface="黑体" panose="02010609060101010101" pitchFamily="49" charset="-122"/>
                </a:endParaRPr>
              </a:p>
            </p:txBody>
          </p:sp>
          <p:sp>
            <p:nvSpPr>
              <p:cNvPr id="36900" name="Text Box 39"/>
              <p:cNvSpPr txBox="1"/>
              <p:nvPr/>
            </p:nvSpPr>
            <p:spPr>
              <a:xfrm>
                <a:off x="103" y="219"/>
                <a:ext cx="289" cy="58"/>
              </a:xfrm>
              <a:prstGeom prst="rect">
                <a:avLst/>
              </a:prstGeom>
              <a:noFill/>
              <a:ln w="9525">
                <a:noFill/>
              </a:ln>
            </p:spPr>
            <p:txBody>
              <a:bodyPr rot="10800000" vert="eaVert" wrap="square" anchor="t" anchorCtr="0">
                <a:spAutoFit/>
              </a:bodyPr>
              <a:p>
                <a:endParaRPr lang="zh-CN" altLang="en-US" b="1" dirty="0">
                  <a:solidFill>
                    <a:srgbClr val="000000"/>
                  </a:solidFill>
                  <a:latin typeface="黑体" panose="02010609060101010101" pitchFamily="49" charset="-122"/>
                  <a:ea typeface="黑体" panose="02010609060101010101" pitchFamily="49" charset="-122"/>
                </a:endParaRPr>
              </a:p>
            </p:txBody>
          </p:sp>
          <p:sp>
            <p:nvSpPr>
              <p:cNvPr id="36901" name="Text Box 40"/>
              <p:cNvSpPr txBox="1"/>
              <p:nvPr/>
            </p:nvSpPr>
            <p:spPr>
              <a:xfrm>
                <a:off x="390" y="710"/>
                <a:ext cx="289" cy="58"/>
              </a:xfrm>
              <a:prstGeom prst="rect">
                <a:avLst/>
              </a:prstGeom>
              <a:noFill/>
              <a:ln w="9525">
                <a:noFill/>
              </a:ln>
            </p:spPr>
            <p:txBody>
              <a:bodyPr rot="10800000" vert="eaVert" wrap="square" anchor="t" anchorCtr="0">
                <a:spAutoFit/>
              </a:bodyPr>
              <a:p>
                <a:endParaRPr lang="zh-CN" altLang="en-US" b="1" dirty="0">
                  <a:solidFill>
                    <a:srgbClr val="000000"/>
                  </a:solidFill>
                  <a:latin typeface="黑体" panose="02010609060101010101" pitchFamily="49" charset="-122"/>
                  <a:ea typeface="黑体" panose="02010609060101010101" pitchFamily="49" charset="-122"/>
                </a:endParaRPr>
              </a:p>
            </p:txBody>
          </p:sp>
          <p:sp>
            <p:nvSpPr>
              <p:cNvPr id="36902" name="Line 41"/>
              <p:cNvSpPr/>
              <p:nvPr/>
            </p:nvSpPr>
            <p:spPr>
              <a:xfrm flipV="1">
                <a:off x="331" y="225"/>
                <a:ext cx="0" cy="142"/>
              </a:xfrm>
              <a:prstGeom prst="line">
                <a:avLst/>
              </a:prstGeom>
              <a:ln w="38100" cap="flat" cmpd="sng">
                <a:solidFill>
                  <a:schemeClr val="tx1"/>
                </a:solidFill>
                <a:prstDash val="solid"/>
                <a:round/>
                <a:headEnd type="none" w="med" len="med"/>
                <a:tailEnd type="none" w="med" len="med"/>
              </a:ln>
            </p:spPr>
          </p:sp>
          <p:sp>
            <p:nvSpPr>
              <p:cNvPr id="36903" name="Line 42"/>
              <p:cNvSpPr/>
              <p:nvPr/>
            </p:nvSpPr>
            <p:spPr>
              <a:xfrm flipH="1" flipV="1">
                <a:off x="111" y="120"/>
                <a:ext cx="220" cy="105"/>
              </a:xfrm>
              <a:prstGeom prst="line">
                <a:avLst/>
              </a:prstGeom>
              <a:ln w="38100" cap="flat" cmpd="sng">
                <a:solidFill>
                  <a:schemeClr val="tx1"/>
                </a:solidFill>
                <a:prstDash val="solid"/>
                <a:round/>
                <a:headEnd type="none" w="med" len="med"/>
                <a:tailEnd type="none" w="med" len="med"/>
              </a:ln>
            </p:spPr>
          </p:sp>
          <p:sp>
            <p:nvSpPr>
              <p:cNvPr id="36904" name="Text Box 43"/>
              <p:cNvSpPr txBox="1"/>
              <p:nvPr/>
            </p:nvSpPr>
            <p:spPr>
              <a:xfrm>
                <a:off x="408" y="55"/>
                <a:ext cx="289" cy="231"/>
              </a:xfrm>
              <a:prstGeom prst="rect">
                <a:avLst/>
              </a:prstGeom>
              <a:noFill/>
              <a:ln w="9525">
                <a:noFill/>
              </a:ln>
            </p:spPr>
            <p:txBody>
              <a:bodyPr rot="10800000" vert="eaVert" anchor="t" anchorCtr="0">
                <a:spAutoFit/>
              </a:bodyPr>
              <a:p>
                <a:endParaRPr lang="zh-CN" altLang="en-US" b="1" dirty="0">
                  <a:latin typeface="Arial" panose="020B0604020202020204" pitchFamily="34" charset="0"/>
                  <a:ea typeface="宋体" panose="02010600030101010101" pitchFamily="2" charset="-122"/>
                </a:endParaRPr>
              </a:p>
            </p:txBody>
          </p:sp>
        </p:grpSp>
        <p:grpSp>
          <p:nvGrpSpPr>
            <p:cNvPr id="36905" name="Group 43"/>
            <p:cNvGrpSpPr/>
            <p:nvPr/>
          </p:nvGrpSpPr>
          <p:grpSpPr>
            <a:xfrm>
              <a:off x="24" y="2594"/>
              <a:ext cx="1452" cy="768"/>
              <a:chOff x="0" y="0"/>
              <a:chExt cx="1452" cy="768"/>
            </a:xfrm>
          </p:grpSpPr>
          <p:sp>
            <p:nvSpPr>
              <p:cNvPr id="36906" name="AutoShape 45"/>
              <p:cNvSpPr/>
              <p:nvPr/>
            </p:nvSpPr>
            <p:spPr>
              <a:xfrm>
                <a:off x="331" y="225"/>
                <a:ext cx="406" cy="354"/>
              </a:xfrm>
              <a:prstGeom prst="pentagon">
                <a:avLst/>
              </a:prstGeom>
              <a:solidFill>
                <a:srgbClr val="FF0000"/>
              </a:solidFill>
              <a:ln w="12700" cap="flat" cmpd="sng">
                <a:solidFill>
                  <a:srgbClr val="FF0000"/>
                </a:solidFill>
                <a:prstDash val="solid"/>
                <a:miter/>
                <a:headEnd type="none" w="med" len="med"/>
                <a:tailEnd type="none" w="med" len="med"/>
              </a:ln>
            </p:spPr>
            <p:txBody>
              <a:bodyPr rot="10800000" vert="eaVert" wrap="none" anchor="ctr" anchorCtr="0"/>
              <a:p>
                <a:pPr algn="ctr" eaLnBrk="0" hangingPunct="0"/>
                <a:endParaRPr lang="zh-CN" altLang="en-US" b="1" dirty="0">
                  <a:solidFill>
                    <a:srgbClr val="FFFF00"/>
                  </a:solidFill>
                  <a:latin typeface="Times New Roman" panose="02020603050405020304" pitchFamily="18" charset="0"/>
                  <a:ea typeface="宋体" panose="02010600030101010101" pitchFamily="2" charset="-122"/>
                </a:endParaRPr>
              </a:p>
            </p:txBody>
          </p:sp>
          <p:sp>
            <p:nvSpPr>
              <p:cNvPr id="36907" name="Rectangle 46"/>
              <p:cNvSpPr/>
              <p:nvPr/>
            </p:nvSpPr>
            <p:spPr>
              <a:xfrm>
                <a:off x="1085" y="295"/>
                <a:ext cx="367" cy="226"/>
              </a:xfrm>
              <a:prstGeom prst="rect">
                <a:avLst/>
              </a:prstGeom>
              <a:solidFill>
                <a:srgbClr val="0000FF"/>
              </a:solidFill>
              <a:ln w="12700" cap="flat" cmpd="sng">
                <a:solidFill>
                  <a:srgbClr val="0000FF"/>
                </a:solidFill>
                <a:prstDash val="solid"/>
                <a:miter/>
                <a:headEnd type="none" w="med" len="med"/>
                <a:tailEnd type="none" w="med" len="med"/>
              </a:ln>
            </p:spPr>
            <p:txBody>
              <a:bodyPr rot="10800000" vert="eaVert" wrap="none" anchor="ctr" anchorCtr="0"/>
              <a:p>
                <a:pPr algn="ctr" eaLnBrk="0" hangingPunct="0"/>
                <a:endParaRPr lang="zh-CN" altLang="en-US" sz="2000" b="1" dirty="0">
                  <a:latin typeface="Times New Roman" panose="02020603050405020304" pitchFamily="18" charset="0"/>
                  <a:ea typeface="宋体" panose="02010600030101010101" pitchFamily="2" charset="-122"/>
                </a:endParaRPr>
              </a:p>
            </p:txBody>
          </p:sp>
          <p:sp>
            <p:nvSpPr>
              <p:cNvPr id="36908" name="Oval 47"/>
              <p:cNvSpPr/>
              <p:nvPr/>
            </p:nvSpPr>
            <p:spPr>
              <a:xfrm>
                <a:off x="0" y="0"/>
                <a:ext cx="156" cy="151"/>
              </a:xfrm>
              <a:prstGeom prst="ellipse">
                <a:avLst/>
              </a:prstGeom>
              <a:solidFill>
                <a:srgbClr val="00CC00"/>
              </a:solidFill>
              <a:ln w="12700" cap="flat" cmpd="sng">
                <a:solidFill>
                  <a:srgbClr val="00CC00"/>
                </a:solidFill>
                <a:prstDash val="solid"/>
                <a:round/>
                <a:headEnd type="none" w="med" len="med"/>
                <a:tailEnd type="none" w="med" len="med"/>
              </a:ln>
            </p:spPr>
            <p:txBody>
              <a:bodyPr wrap="none" anchor="ctr" anchorCtr="0"/>
              <a:p>
                <a:pPr algn="ctr" eaLnBrk="0" hangingPunct="0"/>
                <a:r>
                  <a:rPr lang="en-US" altLang="zh-CN" sz="2400" b="1" dirty="0">
                    <a:solidFill>
                      <a:srgbClr val="000000"/>
                    </a:solidFill>
                    <a:latin typeface="Times New Roman" panose="02020603050405020304" pitchFamily="18" charset="0"/>
                    <a:ea typeface="宋体" panose="02010600030101010101" pitchFamily="2" charset="-122"/>
                  </a:rPr>
                  <a:t>P</a:t>
                </a:r>
                <a:endParaRPr lang="en-US" altLang="zh-CN" sz="2400" b="1" dirty="0">
                  <a:solidFill>
                    <a:srgbClr val="000000"/>
                  </a:solidFill>
                  <a:latin typeface="Times New Roman" panose="02020603050405020304" pitchFamily="18" charset="0"/>
                  <a:ea typeface="宋体" panose="02010600030101010101" pitchFamily="2" charset="-122"/>
                </a:endParaRPr>
              </a:p>
            </p:txBody>
          </p:sp>
          <p:sp>
            <p:nvSpPr>
              <p:cNvPr id="36909" name="Line 48"/>
              <p:cNvSpPr/>
              <p:nvPr/>
            </p:nvSpPr>
            <p:spPr>
              <a:xfrm flipV="1">
                <a:off x="735" y="367"/>
                <a:ext cx="350" cy="0"/>
              </a:xfrm>
              <a:prstGeom prst="line">
                <a:avLst/>
              </a:prstGeom>
              <a:ln w="38100" cap="flat" cmpd="sng">
                <a:solidFill>
                  <a:schemeClr val="tx1"/>
                </a:solidFill>
                <a:prstDash val="solid"/>
                <a:round/>
                <a:headEnd type="none" w="med" len="med"/>
                <a:tailEnd type="none" w="med" len="med"/>
              </a:ln>
            </p:spPr>
          </p:sp>
          <p:sp>
            <p:nvSpPr>
              <p:cNvPr id="36910" name="Text Box 49"/>
              <p:cNvSpPr txBox="1"/>
              <p:nvPr/>
            </p:nvSpPr>
            <p:spPr>
              <a:xfrm>
                <a:off x="44" y="459"/>
                <a:ext cx="289" cy="58"/>
              </a:xfrm>
              <a:prstGeom prst="rect">
                <a:avLst/>
              </a:prstGeom>
              <a:noFill/>
              <a:ln w="9525">
                <a:noFill/>
              </a:ln>
            </p:spPr>
            <p:txBody>
              <a:bodyPr rot="10800000" vert="eaVert" wrap="square" anchor="t" anchorCtr="0">
                <a:spAutoFit/>
              </a:bodyPr>
              <a:p>
                <a:endParaRPr lang="zh-CN" altLang="en-US" b="1" dirty="0">
                  <a:solidFill>
                    <a:srgbClr val="000000"/>
                  </a:solidFill>
                  <a:latin typeface="黑体" panose="02010609060101010101" pitchFamily="49" charset="-122"/>
                  <a:ea typeface="黑体" panose="02010609060101010101" pitchFamily="49" charset="-122"/>
                </a:endParaRPr>
              </a:p>
            </p:txBody>
          </p:sp>
          <p:sp>
            <p:nvSpPr>
              <p:cNvPr id="36911" name="Text Box 50"/>
              <p:cNvSpPr txBox="1"/>
              <p:nvPr/>
            </p:nvSpPr>
            <p:spPr>
              <a:xfrm>
                <a:off x="562" y="470"/>
                <a:ext cx="231" cy="58"/>
              </a:xfrm>
              <a:prstGeom prst="rect">
                <a:avLst/>
              </a:prstGeom>
              <a:noFill/>
              <a:ln w="9525">
                <a:noFill/>
              </a:ln>
            </p:spPr>
            <p:txBody>
              <a:bodyPr rot="10800000" vert="eaVert" wrap="square" anchor="t" anchorCtr="0">
                <a:spAutoFit/>
              </a:bodyPr>
              <a:p>
                <a:endParaRPr lang="zh-CN" altLang="en-US" b="1" baseline="30000" dirty="0">
                  <a:solidFill>
                    <a:srgbClr val="000000"/>
                  </a:solidFill>
                  <a:latin typeface="黑体" panose="02010609060101010101" pitchFamily="49" charset="-122"/>
                  <a:ea typeface="黑体" panose="02010609060101010101" pitchFamily="49" charset="-122"/>
                </a:endParaRPr>
              </a:p>
            </p:txBody>
          </p:sp>
          <p:sp>
            <p:nvSpPr>
              <p:cNvPr id="36912" name="Text Box 51"/>
              <p:cNvSpPr txBox="1"/>
              <p:nvPr/>
            </p:nvSpPr>
            <p:spPr>
              <a:xfrm>
                <a:off x="151" y="698"/>
                <a:ext cx="289" cy="58"/>
              </a:xfrm>
              <a:prstGeom prst="rect">
                <a:avLst/>
              </a:prstGeom>
              <a:noFill/>
              <a:ln w="9525">
                <a:noFill/>
              </a:ln>
            </p:spPr>
            <p:txBody>
              <a:bodyPr rot="10800000" vert="eaVert" wrap="square" anchor="t" anchorCtr="0">
                <a:spAutoFit/>
              </a:bodyPr>
              <a:p>
                <a:endParaRPr lang="zh-CN" altLang="en-US" b="1" dirty="0">
                  <a:solidFill>
                    <a:srgbClr val="000000"/>
                  </a:solidFill>
                  <a:latin typeface="黑体" panose="02010609060101010101" pitchFamily="49" charset="-122"/>
                  <a:ea typeface="黑体" panose="02010609060101010101" pitchFamily="49" charset="-122"/>
                </a:endParaRPr>
              </a:p>
            </p:txBody>
          </p:sp>
          <p:sp>
            <p:nvSpPr>
              <p:cNvPr id="36913" name="Text Box 52"/>
              <p:cNvSpPr txBox="1"/>
              <p:nvPr/>
            </p:nvSpPr>
            <p:spPr>
              <a:xfrm>
                <a:off x="103" y="219"/>
                <a:ext cx="289" cy="58"/>
              </a:xfrm>
              <a:prstGeom prst="rect">
                <a:avLst/>
              </a:prstGeom>
              <a:noFill/>
              <a:ln w="9525">
                <a:noFill/>
              </a:ln>
            </p:spPr>
            <p:txBody>
              <a:bodyPr rot="10800000" vert="eaVert" wrap="square" anchor="t" anchorCtr="0">
                <a:spAutoFit/>
              </a:bodyPr>
              <a:p>
                <a:endParaRPr lang="zh-CN" altLang="en-US" b="1" dirty="0">
                  <a:solidFill>
                    <a:srgbClr val="000000"/>
                  </a:solidFill>
                  <a:latin typeface="黑体" panose="02010609060101010101" pitchFamily="49" charset="-122"/>
                  <a:ea typeface="黑体" panose="02010609060101010101" pitchFamily="49" charset="-122"/>
                </a:endParaRPr>
              </a:p>
            </p:txBody>
          </p:sp>
          <p:sp>
            <p:nvSpPr>
              <p:cNvPr id="36914" name="Text Box 53"/>
              <p:cNvSpPr txBox="1"/>
              <p:nvPr/>
            </p:nvSpPr>
            <p:spPr>
              <a:xfrm>
                <a:off x="390" y="710"/>
                <a:ext cx="289" cy="58"/>
              </a:xfrm>
              <a:prstGeom prst="rect">
                <a:avLst/>
              </a:prstGeom>
              <a:noFill/>
              <a:ln w="9525">
                <a:noFill/>
              </a:ln>
            </p:spPr>
            <p:txBody>
              <a:bodyPr rot="10800000" vert="eaVert" wrap="square" anchor="t" anchorCtr="0">
                <a:spAutoFit/>
              </a:bodyPr>
              <a:p>
                <a:endParaRPr lang="zh-CN" altLang="en-US" b="1" dirty="0">
                  <a:solidFill>
                    <a:srgbClr val="000000"/>
                  </a:solidFill>
                  <a:latin typeface="黑体" panose="02010609060101010101" pitchFamily="49" charset="-122"/>
                  <a:ea typeface="黑体" panose="02010609060101010101" pitchFamily="49" charset="-122"/>
                </a:endParaRPr>
              </a:p>
            </p:txBody>
          </p:sp>
          <p:sp>
            <p:nvSpPr>
              <p:cNvPr id="36915" name="Line 54"/>
              <p:cNvSpPr/>
              <p:nvPr/>
            </p:nvSpPr>
            <p:spPr>
              <a:xfrm flipV="1">
                <a:off x="331" y="225"/>
                <a:ext cx="0" cy="142"/>
              </a:xfrm>
              <a:prstGeom prst="line">
                <a:avLst/>
              </a:prstGeom>
              <a:ln w="38100" cap="flat" cmpd="sng">
                <a:solidFill>
                  <a:schemeClr val="tx1"/>
                </a:solidFill>
                <a:prstDash val="solid"/>
                <a:round/>
                <a:headEnd type="none" w="med" len="med"/>
                <a:tailEnd type="none" w="med" len="med"/>
              </a:ln>
            </p:spPr>
          </p:sp>
          <p:sp>
            <p:nvSpPr>
              <p:cNvPr id="36916" name="Line 55"/>
              <p:cNvSpPr/>
              <p:nvPr/>
            </p:nvSpPr>
            <p:spPr>
              <a:xfrm flipH="1" flipV="1">
                <a:off x="111" y="120"/>
                <a:ext cx="220" cy="105"/>
              </a:xfrm>
              <a:prstGeom prst="line">
                <a:avLst/>
              </a:prstGeom>
              <a:ln w="38100" cap="flat" cmpd="sng">
                <a:solidFill>
                  <a:schemeClr val="tx1"/>
                </a:solidFill>
                <a:prstDash val="solid"/>
                <a:round/>
                <a:headEnd type="none" w="med" len="med"/>
                <a:tailEnd type="none" w="med" len="med"/>
              </a:ln>
            </p:spPr>
          </p:sp>
          <p:sp>
            <p:nvSpPr>
              <p:cNvPr id="36917" name="Text Box 56"/>
              <p:cNvSpPr txBox="1"/>
              <p:nvPr/>
            </p:nvSpPr>
            <p:spPr>
              <a:xfrm>
                <a:off x="408" y="55"/>
                <a:ext cx="289" cy="231"/>
              </a:xfrm>
              <a:prstGeom prst="rect">
                <a:avLst/>
              </a:prstGeom>
              <a:noFill/>
              <a:ln w="9525">
                <a:noFill/>
              </a:ln>
            </p:spPr>
            <p:txBody>
              <a:bodyPr rot="10800000" vert="eaVert" anchor="t" anchorCtr="0">
                <a:spAutoFit/>
              </a:bodyPr>
              <a:p>
                <a:endParaRPr lang="zh-CN" altLang="en-US" b="1" dirty="0">
                  <a:latin typeface="Arial" panose="020B0604020202020204" pitchFamily="34" charset="0"/>
                  <a:ea typeface="宋体" panose="02010600030101010101" pitchFamily="2" charset="-122"/>
                </a:endParaRPr>
              </a:p>
            </p:txBody>
          </p:sp>
        </p:grpSp>
        <p:sp>
          <p:nvSpPr>
            <p:cNvPr id="36918" name="Line 57"/>
            <p:cNvSpPr/>
            <p:nvPr/>
          </p:nvSpPr>
          <p:spPr>
            <a:xfrm flipH="1">
              <a:off x="80" y="578"/>
              <a:ext cx="288" cy="288"/>
            </a:xfrm>
            <a:prstGeom prst="line">
              <a:avLst/>
            </a:prstGeom>
            <a:ln w="38100" cap="flat" cmpd="sng">
              <a:solidFill>
                <a:srgbClr val="FF00FF"/>
              </a:solidFill>
              <a:prstDash val="solid"/>
              <a:round/>
              <a:headEnd type="none" w="med" len="med"/>
              <a:tailEnd type="none" w="med" len="med"/>
            </a:ln>
          </p:spPr>
        </p:sp>
        <p:sp>
          <p:nvSpPr>
            <p:cNvPr id="36919" name="Line 58"/>
            <p:cNvSpPr/>
            <p:nvPr/>
          </p:nvSpPr>
          <p:spPr>
            <a:xfrm flipH="1">
              <a:off x="80" y="1442"/>
              <a:ext cx="288" cy="288"/>
            </a:xfrm>
            <a:prstGeom prst="line">
              <a:avLst/>
            </a:prstGeom>
            <a:ln w="38100" cap="flat" cmpd="sng">
              <a:solidFill>
                <a:srgbClr val="FF00FF"/>
              </a:solidFill>
              <a:prstDash val="solid"/>
              <a:round/>
              <a:headEnd type="none" w="med" len="med"/>
              <a:tailEnd type="none" w="med" len="med"/>
            </a:ln>
          </p:spPr>
        </p:sp>
        <p:sp>
          <p:nvSpPr>
            <p:cNvPr id="36920" name="Line 59"/>
            <p:cNvSpPr/>
            <p:nvPr/>
          </p:nvSpPr>
          <p:spPr>
            <a:xfrm flipH="1">
              <a:off x="120" y="2306"/>
              <a:ext cx="288" cy="288"/>
            </a:xfrm>
            <a:prstGeom prst="line">
              <a:avLst/>
            </a:prstGeom>
            <a:ln w="38100" cap="flat" cmpd="sng">
              <a:solidFill>
                <a:srgbClr val="FF00FF"/>
              </a:solidFill>
              <a:prstDash val="solid"/>
              <a:round/>
              <a:headEnd type="none" w="med" len="med"/>
              <a:tailEnd type="none" w="med" len="med"/>
            </a:ln>
          </p:spPr>
        </p:sp>
      </p:grpSp>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62468" name="文本框 22"/>
          <p:cNvSpPr/>
          <p:nvPr>
            <p:custDataLst>
              <p:tags r:id="rId1"/>
            </p:custDataLst>
          </p:nvPr>
        </p:nvSpPr>
        <p:spPr>
          <a:xfrm>
            <a:off x="495300" y="174625"/>
            <a:ext cx="835025" cy="368300"/>
          </a:xfrm>
          <a:prstGeom prst="rect">
            <a:avLst/>
          </a:prstGeom>
          <a:noFill/>
          <a:ln w="9525">
            <a:noFill/>
          </a:ln>
        </p:spPr>
        <p:txBody>
          <a:bodyPr wrap="square" anchor="t" anchorCtr="0">
            <a:spAutoFit/>
          </a:bodyPr>
          <a:lstStyle/>
          <a:p>
            <a:pPr algn="dist"/>
            <a:r>
              <a:rPr lang="en-US" altLang="zh-CN" b="1">
                <a:solidFill>
                  <a:srgbClr val="FFFFFF"/>
                </a:solidFill>
              </a:rPr>
              <a:t>01</a:t>
            </a:r>
            <a:endParaRPr lang="zh-CN" altLang="en-US" b="1"/>
          </a:p>
        </p:txBody>
      </p:sp>
      <p:sp>
        <p:nvSpPr>
          <p:cNvPr id="62469" name="Text Box 2"/>
          <p:cNvSpPr/>
          <p:nvPr>
            <p:custDataLst>
              <p:tags r:id="rId2"/>
            </p:custDataLst>
          </p:nvPr>
        </p:nvSpPr>
        <p:spPr>
          <a:xfrm>
            <a:off x="355283" y="1347470"/>
            <a:ext cx="11480800" cy="521970"/>
          </a:xfrm>
          <a:prstGeom prst="rect">
            <a:avLst/>
          </a:prstGeom>
          <a:solidFill>
            <a:schemeClr val="bg1"/>
          </a:solidFill>
          <a:ln w="28575">
            <a:noFill/>
          </a:ln>
        </p:spPr>
        <p:txBody>
          <a:bodyPr wrap="square" anchor="t" anchorCtr="0">
            <a:spAutoFit/>
          </a:bodyPr>
          <a:lstStyle/>
          <a:p>
            <a:pPr fontAlgn="auto">
              <a:lnSpc>
                <a:spcPct val="100000"/>
              </a:lnSpc>
            </a:pPr>
            <a:r>
              <a:rPr lang="zh-CN" altLang="zh-CN" sz="2800" b="1">
                <a:latin typeface="微软雅黑" panose="020B0503020204020204" pitchFamily="34" charset="-122"/>
                <a:ea typeface="微软雅黑" panose="020B0503020204020204" pitchFamily="34" charset="-122"/>
              </a:rPr>
              <a:t>（</a:t>
            </a:r>
            <a:r>
              <a:rPr lang="en-US" altLang="zh-CN" sz="2800" b="1">
                <a:latin typeface="微软雅黑" panose="020B0503020204020204" pitchFamily="34" charset="-122"/>
                <a:ea typeface="微软雅黑" panose="020B0503020204020204" pitchFamily="34" charset="-122"/>
              </a:rPr>
              <a:t>4</a:t>
            </a:r>
            <a:r>
              <a:rPr lang="zh-CN" altLang="zh-CN" sz="2800" b="1">
                <a:latin typeface="微软雅黑" panose="020B0503020204020204" pitchFamily="34" charset="-122"/>
                <a:ea typeface="微软雅黑" panose="020B0503020204020204" pitchFamily="34" charset="-122"/>
              </a:rPr>
              <a:t>）据此，沃森和克里克构建出DNA</a:t>
            </a:r>
            <a:r>
              <a:rPr lang="zh-CN" altLang="zh-CN" sz="2800" b="1">
                <a:solidFill>
                  <a:srgbClr val="FF0000"/>
                </a:solidFill>
                <a:latin typeface="微软雅黑" panose="020B0503020204020204" pitchFamily="34" charset="-122"/>
                <a:ea typeface="微软雅黑" panose="020B0503020204020204" pitchFamily="34" charset="-122"/>
              </a:rPr>
              <a:t>双螺旋</a:t>
            </a:r>
            <a:r>
              <a:rPr lang="zh-CN" altLang="zh-CN" sz="2800" b="1">
                <a:latin typeface="微软雅黑" panose="020B0503020204020204" pitchFamily="34" charset="-122"/>
                <a:ea typeface="微软雅黑" panose="020B0503020204020204" pitchFamily="34" charset="-122"/>
              </a:rPr>
              <a:t>结构模型</a:t>
            </a:r>
            <a:r>
              <a:rPr lang="zh-CN" sz="2800" b="1">
                <a:latin typeface="微软雅黑" panose="020B0503020204020204" pitchFamily="34" charset="-122"/>
                <a:ea typeface="微软雅黑" panose="020B0503020204020204" pitchFamily="34" charset="-122"/>
              </a:rPr>
              <a:t>。</a:t>
            </a:r>
            <a:endParaRPr lang="zh-CN" sz="2800" b="1">
              <a:solidFill>
                <a:srgbClr val="FF0000"/>
              </a:solidFill>
              <a:latin typeface="微软雅黑" panose="020B0503020204020204" pitchFamily="34" charset="-122"/>
              <a:ea typeface="微软雅黑" panose="020B0503020204020204" pitchFamily="34" charset="-122"/>
            </a:endParaRPr>
          </a:p>
        </p:txBody>
      </p:sp>
      <p:sp>
        <p:nvSpPr>
          <p:cNvPr id="9" name="文本框 8"/>
          <p:cNvSpPr txBox="1"/>
          <p:nvPr>
            <p:custDataLst>
              <p:tags r:id="rId3"/>
            </p:custDataLst>
          </p:nvPr>
        </p:nvSpPr>
        <p:spPr>
          <a:xfrm>
            <a:off x="0" y="588010"/>
            <a:ext cx="2606675" cy="521970"/>
          </a:xfrm>
          <a:prstGeom prst="rect">
            <a:avLst/>
          </a:prstGeom>
          <a:solidFill>
            <a:srgbClr val="FFC000"/>
          </a:solidFill>
          <a:ln w="9525">
            <a:noFill/>
          </a:ln>
        </p:spPr>
        <p:txBody>
          <a:bodyPr wrap="square" anchor="t" anchorCtr="0">
            <a:spAutoFit/>
          </a:bodyPr>
          <a:lstStyle/>
          <a:p>
            <a:pPr fontAlgn="auto"/>
            <a:r>
              <a:rPr lang="en-US" altLang="zh-CN" sz="28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2.</a:t>
            </a:r>
            <a:r>
              <a:rPr lang="zh-CN" altLang="en-US" sz="28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建立过程：</a:t>
            </a:r>
            <a:endParaRPr lang="zh-CN" altLang="en-US" sz="28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4" name="文本框 3"/>
          <p:cNvSpPr txBox="1"/>
          <p:nvPr>
            <p:custDataLst>
              <p:tags r:id="rId4"/>
            </p:custDataLst>
          </p:nvPr>
        </p:nvSpPr>
        <p:spPr>
          <a:xfrm>
            <a:off x="0" y="0"/>
            <a:ext cx="6118860" cy="521970"/>
          </a:xfrm>
          <a:prstGeom prst="rect">
            <a:avLst/>
          </a:prstGeom>
          <a:solidFill>
            <a:srgbClr val="92D050"/>
          </a:solidFill>
        </p:spPr>
        <p:txBody>
          <a:bodyPr wrap="square" rtlCol="0" anchor="t">
            <a:spAutoFit/>
          </a:bodyPr>
          <a:lstStyle/>
          <a:p>
            <a:r>
              <a:rPr sz="2800" b="1" spc="150">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Arial" panose="020B0604020202020204" pitchFamily="34" charset="0"/>
              </a:rPr>
              <a:t>一</a:t>
            </a:r>
            <a:r>
              <a:rPr lang="en-US" altLang="zh-CN" sz="2800" b="1" spc="150">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Arial" panose="020B0604020202020204" pitchFamily="34" charset="0"/>
              </a:rPr>
              <a:t>.DNA</a:t>
            </a:r>
            <a:r>
              <a:rPr sz="2800" b="1" spc="150">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Arial" panose="020B0604020202020204" pitchFamily="34" charset="0"/>
              </a:rPr>
              <a:t>双螺旋结构模型的构建</a:t>
            </a:r>
            <a:endParaRPr lang="zh-CN" altLang="en-US" sz="2800" b="1"/>
          </a:p>
        </p:txBody>
      </p:sp>
      <p:grpSp>
        <p:nvGrpSpPr>
          <p:cNvPr id="37945" name="Group 59"/>
          <p:cNvGrpSpPr/>
          <p:nvPr/>
        </p:nvGrpSpPr>
        <p:grpSpPr>
          <a:xfrm>
            <a:off x="2491740" y="1799590"/>
            <a:ext cx="2257425" cy="4665345"/>
            <a:chOff x="0" y="0"/>
            <a:chExt cx="1476" cy="3360"/>
          </a:xfrm>
        </p:grpSpPr>
        <p:grpSp>
          <p:nvGrpSpPr>
            <p:cNvPr id="37946" name="Group 60"/>
            <p:cNvGrpSpPr/>
            <p:nvPr/>
          </p:nvGrpSpPr>
          <p:grpSpPr>
            <a:xfrm>
              <a:off x="0" y="0"/>
              <a:ext cx="1452" cy="822"/>
              <a:chOff x="0" y="0"/>
              <a:chExt cx="1452" cy="822"/>
            </a:xfrm>
          </p:grpSpPr>
          <p:sp>
            <p:nvSpPr>
              <p:cNvPr id="37947" name="AutoShape 62"/>
              <p:cNvSpPr/>
              <p:nvPr/>
            </p:nvSpPr>
            <p:spPr>
              <a:xfrm>
                <a:off x="331" y="225"/>
                <a:ext cx="406" cy="354"/>
              </a:xfrm>
              <a:prstGeom prst="pentagon">
                <a:avLst/>
              </a:prstGeom>
              <a:solidFill>
                <a:srgbClr val="FF0000"/>
              </a:solidFill>
              <a:ln w="12700" cap="flat" cmpd="sng">
                <a:solidFill>
                  <a:srgbClr val="FF0000"/>
                </a:solidFill>
                <a:prstDash val="solid"/>
                <a:miter/>
                <a:headEnd type="none" w="med" len="med"/>
                <a:tailEnd type="none" w="med" len="med"/>
              </a:ln>
            </p:spPr>
            <p:txBody>
              <a:bodyPr wrap="none" anchor="ctr" anchorCtr="0"/>
              <a:p>
                <a:pPr algn="ctr" eaLnBrk="0" hangingPunct="0"/>
                <a:endParaRPr lang="zh-CN" altLang="en-US" b="1" dirty="0">
                  <a:solidFill>
                    <a:srgbClr val="FFFF00"/>
                  </a:solidFill>
                  <a:latin typeface="Times New Roman" panose="02020603050405020304" pitchFamily="18" charset="0"/>
                  <a:ea typeface="宋体" panose="02010600030101010101" pitchFamily="2" charset="-122"/>
                </a:endParaRPr>
              </a:p>
            </p:txBody>
          </p:sp>
          <p:sp>
            <p:nvSpPr>
              <p:cNvPr id="37948" name="Rectangle 63"/>
              <p:cNvSpPr/>
              <p:nvPr/>
            </p:nvSpPr>
            <p:spPr>
              <a:xfrm>
                <a:off x="1085" y="295"/>
                <a:ext cx="367" cy="226"/>
              </a:xfrm>
              <a:prstGeom prst="rect">
                <a:avLst/>
              </a:prstGeom>
              <a:solidFill>
                <a:srgbClr val="0000FF"/>
              </a:solidFill>
              <a:ln w="12700" cap="flat" cmpd="sng">
                <a:solidFill>
                  <a:srgbClr val="0000FF"/>
                </a:solidFill>
                <a:prstDash val="solid"/>
                <a:miter/>
                <a:headEnd type="none" w="med" len="med"/>
                <a:tailEnd type="none" w="med" len="med"/>
              </a:ln>
            </p:spPr>
            <p:txBody>
              <a:bodyPr wrap="none" anchor="ctr" anchorCtr="0"/>
              <a:p>
                <a:pPr algn="ctr" eaLnBrk="0" hangingPunct="0"/>
                <a:endParaRPr lang="zh-CN" altLang="en-US" sz="2000" b="1" dirty="0">
                  <a:latin typeface="Times New Roman" panose="02020603050405020304" pitchFamily="18" charset="0"/>
                  <a:ea typeface="宋体" panose="02010600030101010101" pitchFamily="2" charset="-122"/>
                </a:endParaRPr>
              </a:p>
            </p:txBody>
          </p:sp>
          <p:sp>
            <p:nvSpPr>
              <p:cNvPr id="37949" name="Oval 64"/>
              <p:cNvSpPr/>
              <p:nvPr/>
            </p:nvSpPr>
            <p:spPr>
              <a:xfrm>
                <a:off x="0" y="0"/>
                <a:ext cx="156" cy="151"/>
              </a:xfrm>
              <a:prstGeom prst="ellipse">
                <a:avLst/>
              </a:prstGeom>
              <a:solidFill>
                <a:srgbClr val="00CC00"/>
              </a:solidFill>
              <a:ln w="12700" cap="flat" cmpd="sng">
                <a:solidFill>
                  <a:srgbClr val="00CC00"/>
                </a:solidFill>
                <a:prstDash val="solid"/>
                <a:round/>
                <a:headEnd type="none" w="med" len="med"/>
                <a:tailEnd type="none" w="med" len="med"/>
              </a:ln>
            </p:spPr>
            <p:txBody>
              <a:bodyPr wrap="none" anchor="ctr" anchorCtr="0"/>
              <a:p>
                <a:pPr algn="ctr" eaLnBrk="0" hangingPunct="0"/>
                <a:r>
                  <a:rPr lang="en-US" altLang="zh-CN" sz="2400" b="1" dirty="0">
                    <a:solidFill>
                      <a:srgbClr val="000000"/>
                    </a:solidFill>
                    <a:latin typeface="Times New Roman" panose="02020603050405020304" pitchFamily="18" charset="0"/>
                    <a:ea typeface="宋体" panose="02010600030101010101" pitchFamily="2" charset="-122"/>
                  </a:rPr>
                  <a:t>P</a:t>
                </a:r>
                <a:endParaRPr lang="en-US" altLang="zh-CN" sz="2400" b="1" dirty="0">
                  <a:solidFill>
                    <a:srgbClr val="000000"/>
                  </a:solidFill>
                  <a:latin typeface="Times New Roman" panose="02020603050405020304" pitchFamily="18" charset="0"/>
                  <a:ea typeface="宋体" panose="02010600030101010101" pitchFamily="2" charset="-122"/>
                </a:endParaRPr>
              </a:p>
            </p:txBody>
          </p:sp>
          <p:sp>
            <p:nvSpPr>
              <p:cNvPr id="37950" name="Line 65"/>
              <p:cNvSpPr/>
              <p:nvPr/>
            </p:nvSpPr>
            <p:spPr>
              <a:xfrm flipV="1">
                <a:off x="735" y="367"/>
                <a:ext cx="350" cy="0"/>
              </a:xfrm>
              <a:prstGeom prst="line">
                <a:avLst/>
              </a:prstGeom>
              <a:ln w="38100" cap="flat" cmpd="sng">
                <a:solidFill>
                  <a:schemeClr val="tx1"/>
                </a:solidFill>
                <a:prstDash val="solid"/>
                <a:round/>
                <a:headEnd type="none" w="med" len="med"/>
                <a:tailEnd type="none" w="med" len="med"/>
              </a:ln>
            </p:spPr>
          </p:sp>
          <p:sp>
            <p:nvSpPr>
              <p:cNvPr id="37951" name="Text Box 66"/>
              <p:cNvSpPr txBox="1"/>
              <p:nvPr/>
            </p:nvSpPr>
            <p:spPr>
              <a:xfrm>
                <a:off x="193" y="286"/>
                <a:ext cx="189" cy="265"/>
              </a:xfrm>
              <a:prstGeom prst="rect">
                <a:avLst/>
              </a:prstGeom>
              <a:noFill/>
              <a:ln w="9525">
                <a:noFill/>
              </a:ln>
            </p:spPr>
            <p:txBody>
              <a:bodyPr wrap="square" anchor="t" anchorCtr="0">
                <a:spAutoFit/>
              </a:bodyPr>
              <a:p>
                <a:r>
                  <a:rPr lang="en-US" altLang="zh-CN" b="1" dirty="0">
                    <a:solidFill>
                      <a:srgbClr val="000000"/>
                    </a:solidFill>
                    <a:latin typeface="黑体" panose="02010609060101010101" pitchFamily="49" charset="-122"/>
                    <a:ea typeface="黑体" panose="02010609060101010101" pitchFamily="49" charset="-122"/>
                  </a:rPr>
                  <a:t>4</a:t>
                </a:r>
                <a:endParaRPr lang="en-US" altLang="zh-CN" b="1" dirty="0">
                  <a:solidFill>
                    <a:srgbClr val="000000"/>
                  </a:solidFill>
                  <a:latin typeface="黑体" panose="02010609060101010101" pitchFamily="49" charset="-122"/>
                  <a:ea typeface="黑体" panose="02010609060101010101" pitchFamily="49" charset="-122"/>
                </a:endParaRPr>
              </a:p>
            </p:txBody>
          </p:sp>
          <p:sp>
            <p:nvSpPr>
              <p:cNvPr id="37952" name="Text Box 67"/>
              <p:cNvSpPr txBox="1"/>
              <p:nvPr/>
            </p:nvSpPr>
            <p:spPr>
              <a:xfrm>
                <a:off x="660" y="304"/>
                <a:ext cx="189" cy="265"/>
              </a:xfrm>
              <a:prstGeom prst="rect">
                <a:avLst/>
              </a:prstGeom>
              <a:noFill/>
              <a:ln w="9525">
                <a:noFill/>
              </a:ln>
            </p:spPr>
            <p:txBody>
              <a:bodyPr wrap="square" anchor="t" anchorCtr="0">
                <a:spAutoFit/>
              </a:bodyPr>
              <a:p>
                <a:r>
                  <a:rPr lang="en-US" altLang="zh-CN" b="1" dirty="0">
                    <a:solidFill>
                      <a:srgbClr val="000000"/>
                    </a:solidFill>
                    <a:latin typeface="黑体" panose="02010609060101010101" pitchFamily="49" charset="-122"/>
                    <a:ea typeface="黑体" panose="02010609060101010101" pitchFamily="49" charset="-122"/>
                  </a:rPr>
                  <a:t>1</a:t>
                </a:r>
                <a:endParaRPr lang="en-US" altLang="zh-CN" b="1" dirty="0">
                  <a:solidFill>
                    <a:srgbClr val="000000"/>
                  </a:solidFill>
                  <a:latin typeface="黑体" panose="02010609060101010101" pitchFamily="49" charset="-122"/>
                  <a:ea typeface="黑体" panose="02010609060101010101" pitchFamily="49" charset="-122"/>
                </a:endParaRPr>
              </a:p>
            </p:txBody>
          </p:sp>
          <p:sp>
            <p:nvSpPr>
              <p:cNvPr id="37953" name="Text Box 68"/>
              <p:cNvSpPr txBox="1"/>
              <p:nvPr/>
            </p:nvSpPr>
            <p:spPr>
              <a:xfrm>
                <a:off x="300" y="526"/>
                <a:ext cx="189" cy="265"/>
              </a:xfrm>
              <a:prstGeom prst="rect">
                <a:avLst/>
              </a:prstGeom>
              <a:noFill/>
              <a:ln w="9525">
                <a:noFill/>
              </a:ln>
            </p:spPr>
            <p:txBody>
              <a:bodyPr wrap="square" anchor="t" anchorCtr="0">
                <a:spAutoFit/>
              </a:bodyPr>
              <a:p>
                <a:r>
                  <a:rPr lang="en-US" altLang="zh-CN" b="1" dirty="0">
                    <a:solidFill>
                      <a:srgbClr val="000000"/>
                    </a:solidFill>
                    <a:latin typeface="黑体" panose="02010609060101010101" pitchFamily="49" charset="-122"/>
                    <a:ea typeface="黑体" panose="02010609060101010101" pitchFamily="49" charset="-122"/>
                  </a:rPr>
                  <a:t>3</a:t>
                </a:r>
                <a:endParaRPr lang="en-US" altLang="zh-CN" b="1" dirty="0">
                  <a:solidFill>
                    <a:srgbClr val="000000"/>
                  </a:solidFill>
                  <a:latin typeface="黑体" panose="02010609060101010101" pitchFamily="49" charset="-122"/>
                  <a:ea typeface="黑体" panose="02010609060101010101" pitchFamily="49" charset="-122"/>
                </a:endParaRPr>
              </a:p>
            </p:txBody>
          </p:sp>
          <p:sp>
            <p:nvSpPr>
              <p:cNvPr id="37954" name="Text Box 69"/>
              <p:cNvSpPr txBox="1"/>
              <p:nvPr/>
            </p:nvSpPr>
            <p:spPr>
              <a:xfrm>
                <a:off x="252" y="48"/>
                <a:ext cx="189" cy="265"/>
              </a:xfrm>
              <a:prstGeom prst="rect">
                <a:avLst/>
              </a:prstGeom>
              <a:noFill/>
              <a:ln w="9525">
                <a:noFill/>
              </a:ln>
            </p:spPr>
            <p:txBody>
              <a:bodyPr wrap="square" anchor="t" anchorCtr="0">
                <a:spAutoFit/>
              </a:bodyPr>
              <a:p>
                <a:r>
                  <a:rPr lang="en-US" altLang="zh-CN" b="1" dirty="0">
                    <a:solidFill>
                      <a:srgbClr val="000000"/>
                    </a:solidFill>
                    <a:latin typeface="黑体" panose="02010609060101010101" pitchFamily="49" charset="-122"/>
                    <a:ea typeface="黑体" panose="02010609060101010101" pitchFamily="49" charset="-122"/>
                  </a:rPr>
                  <a:t>5</a:t>
                </a:r>
                <a:endParaRPr lang="en-US" altLang="zh-CN" b="1" dirty="0">
                  <a:solidFill>
                    <a:srgbClr val="000000"/>
                  </a:solidFill>
                  <a:latin typeface="黑体" panose="02010609060101010101" pitchFamily="49" charset="-122"/>
                  <a:ea typeface="黑体" panose="02010609060101010101" pitchFamily="49" charset="-122"/>
                </a:endParaRPr>
              </a:p>
            </p:txBody>
          </p:sp>
          <p:sp>
            <p:nvSpPr>
              <p:cNvPr id="37955" name="Text Box 70"/>
              <p:cNvSpPr txBox="1"/>
              <p:nvPr/>
            </p:nvSpPr>
            <p:spPr>
              <a:xfrm>
                <a:off x="540" y="557"/>
                <a:ext cx="189" cy="265"/>
              </a:xfrm>
              <a:prstGeom prst="rect">
                <a:avLst/>
              </a:prstGeom>
              <a:noFill/>
              <a:ln w="9525">
                <a:noFill/>
              </a:ln>
            </p:spPr>
            <p:txBody>
              <a:bodyPr wrap="square" anchor="t" anchorCtr="0">
                <a:spAutoFit/>
              </a:bodyPr>
              <a:p>
                <a:r>
                  <a:rPr lang="en-US" altLang="zh-CN" b="1" dirty="0">
                    <a:solidFill>
                      <a:srgbClr val="000000"/>
                    </a:solidFill>
                    <a:latin typeface="黑体" panose="02010609060101010101" pitchFamily="49" charset="-122"/>
                    <a:ea typeface="黑体" panose="02010609060101010101" pitchFamily="49" charset="-122"/>
                  </a:rPr>
                  <a:t>2</a:t>
                </a:r>
                <a:endParaRPr lang="en-US" altLang="zh-CN" b="1" dirty="0">
                  <a:solidFill>
                    <a:srgbClr val="000000"/>
                  </a:solidFill>
                  <a:latin typeface="黑体" panose="02010609060101010101" pitchFamily="49" charset="-122"/>
                  <a:ea typeface="黑体" panose="02010609060101010101" pitchFamily="49" charset="-122"/>
                </a:endParaRPr>
              </a:p>
            </p:txBody>
          </p:sp>
          <p:sp>
            <p:nvSpPr>
              <p:cNvPr id="37956" name="Line 71"/>
              <p:cNvSpPr/>
              <p:nvPr/>
            </p:nvSpPr>
            <p:spPr>
              <a:xfrm flipV="1">
                <a:off x="331" y="225"/>
                <a:ext cx="0" cy="142"/>
              </a:xfrm>
              <a:prstGeom prst="line">
                <a:avLst/>
              </a:prstGeom>
              <a:ln w="38100" cap="flat" cmpd="sng">
                <a:solidFill>
                  <a:schemeClr val="tx1"/>
                </a:solidFill>
                <a:prstDash val="solid"/>
                <a:round/>
                <a:headEnd type="none" w="med" len="med"/>
                <a:tailEnd type="none" w="med" len="med"/>
              </a:ln>
            </p:spPr>
          </p:sp>
          <p:sp>
            <p:nvSpPr>
              <p:cNvPr id="37957" name="Line 72"/>
              <p:cNvSpPr/>
              <p:nvPr/>
            </p:nvSpPr>
            <p:spPr>
              <a:xfrm flipH="1" flipV="1">
                <a:off x="111" y="120"/>
                <a:ext cx="220" cy="105"/>
              </a:xfrm>
              <a:prstGeom prst="line">
                <a:avLst/>
              </a:prstGeom>
              <a:ln w="38100" cap="flat" cmpd="sng">
                <a:solidFill>
                  <a:schemeClr val="tx1"/>
                </a:solidFill>
                <a:prstDash val="solid"/>
                <a:round/>
                <a:headEnd type="none" w="med" len="med"/>
                <a:tailEnd type="none" w="med" len="med"/>
              </a:ln>
            </p:spPr>
          </p:sp>
          <p:sp>
            <p:nvSpPr>
              <p:cNvPr id="37958" name="Text Box 73"/>
              <p:cNvSpPr txBox="1"/>
              <p:nvPr/>
            </p:nvSpPr>
            <p:spPr>
              <a:xfrm>
                <a:off x="408" y="59"/>
                <a:ext cx="180" cy="265"/>
              </a:xfrm>
              <a:prstGeom prst="rect">
                <a:avLst/>
              </a:prstGeom>
              <a:noFill/>
              <a:ln w="9525">
                <a:noFill/>
              </a:ln>
            </p:spPr>
            <p:txBody>
              <a:bodyPr anchor="t" anchorCtr="0">
                <a:spAutoFit/>
              </a:bodyPr>
              <a:p>
                <a:endParaRPr lang="en-US" altLang="zh-CN" b="1" dirty="0">
                  <a:latin typeface="Arial" panose="020B0604020202020204" pitchFamily="34" charset="0"/>
                  <a:ea typeface="宋体" panose="02010600030101010101" pitchFamily="2" charset="-122"/>
                </a:endParaRPr>
              </a:p>
            </p:txBody>
          </p:sp>
        </p:grpSp>
        <p:grpSp>
          <p:nvGrpSpPr>
            <p:cNvPr id="37959" name="Group 73"/>
            <p:cNvGrpSpPr/>
            <p:nvPr/>
          </p:nvGrpSpPr>
          <p:grpSpPr>
            <a:xfrm>
              <a:off x="16" y="864"/>
              <a:ext cx="1452" cy="822"/>
              <a:chOff x="0" y="0"/>
              <a:chExt cx="1452" cy="822"/>
            </a:xfrm>
          </p:grpSpPr>
          <p:sp>
            <p:nvSpPr>
              <p:cNvPr id="37960" name="AutoShape 75"/>
              <p:cNvSpPr/>
              <p:nvPr/>
            </p:nvSpPr>
            <p:spPr>
              <a:xfrm>
                <a:off x="331" y="225"/>
                <a:ext cx="406" cy="354"/>
              </a:xfrm>
              <a:prstGeom prst="pentagon">
                <a:avLst/>
              </a:prstGeom>
              <a:solidFill>
                <a:srgbClr val="FF0000"/>
              </a:solidFill>
              <a:ln w="12700" cap="flat" cmpd="sng">
                <a:solidFill>
                  <a:srgbClr val="FF0000"/>
                </a:solidFill>
                <a:prstDash val="solid"/>
                <a:miter/>
                <a:headEnd type="none" w="med" len="med"/>
                <a:tailEnd type="none" w="med" len="med"/>
              </a:ln>
            </p:spPr>
            <p:txBody>
              <a:bodyPr wrap="none" anchor="ctr" anchorCtr="0"/>
              <a:p>
                <a:pPr algn="ctr" eaLnBrk="0" hangingPunct="0"/>
                <a:endParaRPr lang="zh-CN" altLang="en-US" b="1" dirty="0">
                  <a:solidFill>
                    <a:srgbClr val="FFFF00"/>
                  </a:solidFill>
                  <a:latin typeface="Times New Roman" panose="02020603050405020304" pitchFamily="18" charset="0"/>
                  <a:ea typeface="宋体" panose="02010600030101010101" pitchFamily="2" charset="-122"/>
                </a:endParaRPr>
              </a:p>
            </p:txBody>
          </p:sp>
          <p:sp>
            <p:nvSpPr>
              <p:cNvPr id="37961" name="Rectangle 76"/>
              <p:cNvSpPr/>
              <p:nvPr/>
            </p:nvSpPr>
            <p:spPr>
              <a:xfrm>
                <a:off x="1085" y="295"/>
                <a:ext cx="367" cy="226"/>
              </a:xfrm>
              <a:prstGeom prst="rect">
                <a:avLst/>
              </a:prstGeom>
              <a:solidFill>
                <a:srgbClr val="0000FF"/>
              </a:solidFill>
              <a:ln w="12700" cap="flat" cmpd="sng">
                <a:solidFill>
                  <a:srgbClr val="0000FF"/>
                </a:solidFill>
                <a:prstDash val="solid"/>
                <a:miter/>
                <a:headEnd type="none" w="med" len="med"/>
                <a:tailEnd type="none" w="med" len="med"/>
              </a:ln>
            </p:spPr>
            <p:txBody>
              <a:bodyPr wrap="none" anchor="ctr" anchorCtr="0"/>
              <a:p>
                <a:pPr algn="ctr" eaLnBrk="0" hangingPunct="0"/>
                <a:endParaRPr lang="zh-CN" altLang="en-US" sz="2000" b="1" dirty="0">
                  <a:latin typeface="Times New Roman" panose="02020603050405020304" pitchFamily="18" charset="0"/>
                  <a:ea typeface="宋体" panose="02010600030101010101" pitchFamily="2" charset="-122"/>
                </a:endParaRPr>
              </a:p>
            </p:txBody>
          </p:sp>
          <p:sp>
            <p:nvSpPr>
              <p:cNvPr id="37962" name="Oval 77"/>
              <p:cNvSpPr/>
              <p:nvPr/>
            </p:nvSpPr>
            <p:spPr>
              <a:xfrm>
                <a:off x="0" y="0"/>
                <a:ext cx="156" cy="151"/>
              </a:xfrm>
              <a:prstGeom prst="ellipse">
                <a:avLst/>
              </a:prstGeom>
              <a:solidFill>
                <a:srgbClr val="00CC00"/>
              </a:solidFill>
              <a:ln w="12700" cap="flat" cmpd="sng">
                <a:solidFill>
                  <a:srgbClr val="00CC00"/>
                </a:solidFill>
                <a:prstDash val="solid"/>
                <a:round/>
                <a:headEnd type="none" w="med" len="med"/>
                <a:tailEnd type="none" w="med" len="med"/>
              </a:ln>
            </p:spPr>
            <p:txBody>
              <a:bodyPr wrap="none" anchor="ctr" anchorCtr="0"/>
              <a:p>
                <a:pPr algn="ctr" eaLnBrk="0" hangingPunct="0"/>
                <a:r>
                  <a:rPr lang="en-US" altLang="zh-CN" sz="2400" b="1" dirty="0">
                    <a:solidFill>
                      <a:srgbClr val="000000"/>
                    </a:solidFill>
                    <a:latin typeface="Times New Roman" panose="02020603050405020304" pitchFamily="18" charset="0"/>
                    <a:ea typeface="宋体" panose="02010600030101010101" pitchFamily="2" charset="-122"/>
                  </a:rPr>
                  <a:t>P</a:t>
                </a:r>
                <a:endParaRPr lang="en-US" altLang="zh-CN" sz="2400" b="1" dirty="0">
                  <a:solidFill>
                    <a:srgbClr val="000000"/>
                  </a:solidFill>
                  <a:latin typeface="Times New Roman" panose="02020603050405020304" pitchFamily="18" charset="0"/>
                  <a:ea typeface="宋体" panose="02010600030101010101" pitchFamily="2" charset="-122"/>
                </a:endParaRPr>
              </a:p>
            </p:txBody>
          </p:sp>
          <p:sp>
            <p:nvSpPr>
              <p:cNvPr id="37963" name="Line 78"/>
              <p:cNvSpPr/>
              <p:nvPr/>
            </p:nvSpPr>
            <p:spPr>
              <a:xfrm flipV="1">
                <a:off x="735" y="367"/>
                <a:ext cx="350" cy="0"/>
              </a:xfrm>
              <a:prstGeom prst="line">
                <a:avLst/>
              </a:prstGeom>
              <a:ln w="38100" cap="flat" cmpd="sng">
                <a:solidFill>
                  <a:schemeClr val="tx1"/>
                </a:solidFill>
                <a:prstDash val="solid"/>
                <a:round/>
                <a:headEnd type="none" w="med" len="med"/>
                <a:tailEnd type="none" w="med" len="med"/>
              </a:ln>
            </p:spPr>
          </p:sp>
          <p:sp>
            <p:nvSpPr>
              <p:cNvPr id="37964" name="Text Box 79"/>
              <p:cNvSpPr txBox="1"/>
              <p:nvPr/>
            </p:nvSpPr>
            <p:spPr>
              <a:xfrm>
                <a:off x="193" y="286"/>
                <a:ext cx="189" cy="265"/>
              </a:xfrm>
              <a:prstGeom prst="rect">
                <a:avLst/>
              </a:prstGeom>
              <a:noFill/>
              <a:ln w="9525">
                <a:noFill/>
              </a:ln>
            </p:spPr>
            <p:txBody>
              <a:bodyPr wrap="square" anchor="t" anchorCtr="0">
                <a:spAutoFit/>
              </a:bodyPr>
              <a:p>
                <a:r>
                  <a:rPr lang="en-US" altLang="zh-CN" b="1" dirty="0">
                    <a:solidFill>
                      <a:srgbClr val="000000"/>
                    </a:solidFill>
                    <a:latin typeface="黑体" panose="02010609060101010101" pitchFamily="49" charset="-122"/>
                    <a:ea typeface="黑体" panose="02010609060101010101" pitchFamily="49" charset="-122"/>
                  </a:rPr>
                  <a:t>4</a:t>
                </a:r>
                <a:endParaRPr lang="en-US" altLang="zh-CN" b="1" dirty="0">
                  <a:solidFill>
                    <a:srgbClr val="000000"/>
                  </a:solidFill>
                  <a:latin typeface="黑体" panose="02010609060101010101" pitchFamily="49" charset="-122"/>
                  <a:ea typeface="黑体" panose="02010609060101010101" pitchFamily="49" charset="-122"/>
                </a:endParaRPr>
              </a:p>
            </p:txBody>
          </p:sp>
          <p:sp>
            <p:nvSpPr>
              <p:cNvPr id="37965" name="Text Box 80"/>
              <p:cNvSpPr txBox="1"/>
              <p:nvPr/>
            </p:nvSpPr>
            <p:spPr>
              <a:xfrm>
                <a:off x="660" y="304"/>
                <a:ext cx="189" cy="265"/>
              </a:xfrm>
              <a:prstGeom prst="rect">
                <a:avLst/>
              </a:prstGeom>
              <a:noFill/>
              <a:ln w="9525">
                <a:noFill/>
              </a:ln>
            </p:spPr>
            <p:txBody>
              <a:bodyPr wrap="square" anchor="t" anchorCtr="0">
                <a:spAutoFit/>
              </a:bodyPr>
              <a:p>
                <a:r>
                  <a:rPr lang="en-US" altLang="zh-CN" b="1" dirty="0">
                    <a:solidFill>
                      <a:srgbClr val="000000"/>
                    </a:solidFill>
                    <a:latin typeface="黑体" panose="02010609060101010101" pitchFamily="49" charset="-122"/>
                    <a:ea typeface="黑体" panose="02010609060101010101" pitchFamily="49" charset="-122"/>
                  </a:rPr>
                  <a:t>1</a:t>
                </a:r>
                <a:endParaRPr lang="en-US" altLang="zh-CN" b="1" dirty="0">
                  <a:solidFill>
                    <a:srgbClr val="000000"/>
                  </a:solidFill>
                  <a:latin typeface="黑体" panose="02010609060101010101" pitchFamily="49" charset="-122"/>
                  <a:ea typeface="黑体" panose="02010609060101010101" pitchFamily="49" charset="-122"/>
                </a:endParaRPr>
              </a:p>
            </p:txBody>
          </p:sp>
          <p:sp>
            <p:nvSpPr>
              <p:cNvPr id="37966" name="Text Box 81"/>
              <p:cNvSpPr txBox="1"/>
              <p:nvPr/>
            </p:nvSpPr>
            <p:spPr>
              <a:xfrm>
                <a:off x="300" y="526"/>
                <a:ext cx="189" cy="265"/>
              </a:xfrm>
              <a:prstGeom prst="rect">
                <a:avLst/>
              </a:prstGeom>
              <a:noFill/>
              <a:ln w="9525">
                <a:noFill/>
              </a:ln>
            </p:spPr>
            <p:txBody>
              <a:bodyPr wrap="square" anchor="t" anchorCtr="0">
                <a:spAutoFit/>
              </a:bodyPr>
              <a:p>
                <a:r>
                  <a:rPr lang="en-US" altLang="zh-CN" b="1" dirty="0">
                    <a:solidFill>
                      <a:srgbClr val="000000"/>
                    </a:solidFill>
                    <a:latin typeface="黑体" panose="02010609060101010101" pitchFamily="49" charset="-122"/>
                    <a:ea typeface="黑体" panose="02010609060101010101" pitchFamily="49" charset="-122"/>
                  </a:rPr>
                  <a:t>3</a:t>
                </a:r>
                <a:endParaRPr lang="en-US" altLang="zh-CN" b="1" dirty="0">
                  <a:solidFill>
                    <a:srgbClr val="000000"/>
                  </a:solidFill>
                  <a:latin typeface="黑体" panose="02010609060101010101" pitchFamily="49" charset="-122"/>
                  <a:ea typeface="黑体" panose="02010609060101010101" pitchFamily="49" charset="-122"/>
                </a:endParaRPr>
              </a:p>
            </p:txBody>
          </p:sp>
          <p:sp>
            <p:nvSpPr>
              <p:cNvPr id="37967" name="Text Box 82"/>
              <p:cNvSpPr txBox="1"/>
              <p:nvPr/>
            </p:nvSpPr>
            <p:spPr>
              <a:xfrm>
                <a:off x="252" y="48"/>
                <a:ext cx="189" cy="265"/>
              </a:xfrm>
              <a:prstGeom prst="rect">
                <a:avLst/>
              </a:prstGeom>
              <a:noFill/>
              <a:ln w="9525">
                <a:noFill/>
              </a:ln>
            </p:spPr>
            <p:txBody>
              <a:bodyPr wrap="square" anchor="t" anchorCtr="0">
                <a:spAutoFit/>
              </a:bodyPr>
              <a:p>
                <a:r>
                  <a:rPr lang="en-US" altLang="zh-CN" b="1" dirty="0">
                    <a:solidFill>
                      <a:srgbClr val="000000"/>
                    </a:solidFill>
                    <a:latin typeface="黑体" panose="02010609060101010101" pitchFamily="49" charset="-122"/>
                    <a:ea typeface="黑体" panose="02010609060101010101" pitchFamily="49" charset="-122"/>
                  </a:rPr>
                  <a:t>5</a:t>
                </a:r>
                <a:endParaRPr lang="en-US" altLang="zh-CN" b="1" dirty="0">
                  <a:solidFill>
                    <a:srgbClr val="000000"/>
                  </a:solidFill>
                  <a:latin typeface="黑体" panose="02010609060101010101" pitchFamily="49" charset="-122"/>
                  <a:ea typeface="黑体" panose="02010609060101010101" pitchFamily="49" charset="-122"/>
                </a:endParaRPr>
              </a:p>
            </p:txBody>
          </p:sp>
          <p:sp>
            <p:nvSpPr>
              <p:cNvPr id="37968" name="Text Box 83"/>
              <p:cNvSpPr txBox="1"/>
              <p:nvPr/>
            </p:nvSpPr>
            <p:spPr>
              <a:xfrm>
                <a:off x="540" y="557"/>
                <a:ext cx="189" cy="265"/>
              </a:xfrm>
              <a:prstGeom prst="rect">
                <a:avLst/>
              </a:prstGeom>
              <a:noFill/>
              <a:ln w="9525">
                <a:noFill/>
              </a:ln>
            </p:spPr>
            <p:txBody>
              <a:bodyPr wrap="square" anchor="t" anchorCtr="0">
                <a:spAutoFit/>
              </a:bodyPr>
              <a:p>
                <a:r>
                  <a:rPr lang="en-US" altLang="zh-CN" b="1" dirty="0">
                    <a:solidFill>
                      <a:srgbClr val="000000"/>
                    </a:solidFill>
                    <a:latin typeface="黑体" panose="02010609060101010101" pitchFamily="49" charset="-122"/>
                    <a:ea typeface="黑体" panose="02010609060101010101" pitchFamily="49" charset="-122"/>
                  </a:rPr>
                  <a:t>2</a:t>
                </a:r>
                <a:endParaRPr lang="en-US" altLang="zh-CN" b="1" dirty="0">
                  <a:solidFill>
                    <a:srgbClr val="000000"/>
                  </a:solidFill>
                  <a:latin typeface="黑体" panose="02010609060101010101" pitchFamily="49" charset="-122"/>
                  <a:ea typeface="黑体" panose="02010609060101010101" pitchFamily="49" charset="-122"/>
                </a:endParaRPr>
              </a:p>
            </p:txBody>
          </p:sp>
          <p:sp>
            <p:nvSpPr>
              <p:cNvPr id="37969" name="Line 84"/>
              <p:cNvSpPr/>
              <p:nvPr/>
            </p:nvSpPr>
            <p:spPr>
              <a:xfrm flipV="1">
                <a:off x="331" y="225"/>
                <a:ext cx="0" cy="142"/>
              </a:xfrm>
              <a:prstGeom prst="line">
                <a:avLst/>
              </a:prstGeom>
              <a:ln w="38100" cap="flat" cmpd="sng">
                <a:solidFill>
                  <a:schemeClr val="tx1"/>
                </a:solidFill>
                <a:prstDash val="solid"/>
                <a:round/>
                <a:headEnd type="none" w="med" len="med"/>
                <a:tailEnd type="none" w="med" len="med"/>
              </a:ln>
            </p:spPr>
          </p:sp>
          <p:sp>
            <p:nvSpPr>
              <p:cNvPr id="37970" name="Line 85"/>
              <p:cNvSpPr/>
              <p:nvPr/>
            </p:nvSpPr>
            <p:spPr>
              <a:xfrm flipH="1" flipV="1">
                <a:off x="111" y="120"/>
                <a:ext cx="220" cy="105"/>
              </a:xfrm>
              <a:prstGeom prst="line">
                <a:avLst/>
              </a:prstGeom>
              <a:ln w="38100" cap="flat" cmpd="sng">
                <a:solidFill>
                  <a:schemeClr val="tx1"/>
                </a:solidFill>
                <a:prstDash val="solid"/>
                <a:round/>
                <a:headEnd type="none" w="med" len="med"/>
                <a:tailEnd type="none" w="med" len="med"/>
              </a:ln>
            </p:spPr>
          </p:sp>
          <p:sp>
            <p:nvSpPr>
              <p:cNvPr id="37971" name="Text Box 86"/>
              <p:cNvSpPr txBox="1"/>
              <p:nvPr/>
            </p:nvSpPr>
            <p:spPr>
              <a:xfrm>
                <a:off x="408" y="59"/>
                <a:ext cx="180" cy="265"/>
              </a:xfrm>
              <a:prstGeom prst="rect">
                <a:avLst/>
              </a:prstGeom>
              <a:noFill/>
              <a:ln w="9525">
                <a:noFill/>
              </a:ln>
            </p:spPr>
            <p:txBody>
              <a:bodyPr anchor="t" anchorCtr="0">
                <a:spAutoFit/>
              </a:bodyPr>
              <a:p>
                <a:endParaRPr lang="en-US" altLang="zh-CN" b="1" dirty="0">
                  <a:latin typeface="Arial" panose="020B0604020202020204" pitchFamily="34" charset="0"/>
                  <a:ea typeface="宋体" panose="02010600030101010101" pitchFamily="2" charset="-122"/>
                </a:endParaRPr>
              </a:p>
            </p:txBody>
          </p:sp>
        </p:grpSp>
        <p:grpSp>
          <p:nvGrpSpPr>
            <p:cNvPr id="37972" name="Group 86"/>
            <p:cNvGrpSpPr/>
            <p:nvPr/>
          </p:nvGrpSpPr>
          <p:grpSpPr>
            <a:xfrm>
              <a:off x="24" y="1728"/>
              <a:ext cx="1452" cy="766"/>
              <a:chOff x="0" y="0"/>
              <a:chExt cx="1452" cy="766"/>
            </a:xfrm>
          </p:grpSpPr>
          <p:sp>
            <p:nvSpPr>
              <p:cNvPr id="37973" name="AutoShape 88"/>
              <p:cNvSpPr/>
              <p:nvPr/>
            </p:nvSpPr>
            <p:spPr>
              <a:xfrm>
                <a:off x="331" y="225"/>
                <a:ext cx="406" cy="354"/>
              </a:xfrm>
              <a:prstGeom prst="pentagon">
                <a:avLst/>
              </a:prstGeom>
              <a:solidFill>
                <a:srgbClr val="FF0000"/>
              </a:solidFill>
              <a:ln w="12700" cap="flat" cmpd="sng">
                <a:solidFill>
                  <a:srgbClr val="FF0000"/>
                </a:solidFill>
                <a:prstDash val="solid"/>
                <a:miter/>
                <a:headEnd type="none" w="med" len="med"/>
                <a:tailEnd type="none" w="med" len="med"/>
              </a:ln>
            </p:spPr>
            <p:txBody>
              <a:bodyPr wrap="none" anchor="ctr" anchorCtr="0"/>
              <a:p>
                <a:pPr algn="ctr" eaLnBrk="0" hangingPunct="0"/>
                <a:endParaRPr lang="zh-CN" altLang="en-US" b="1" dirty="0">
                  <a:solidFill>
                    <a:srgbClr val="FFFF00"/>
                  </a:solidFill>
                  <a:latin typeface="Times New Roman" panose="02020603050405020304" pitchFamily="18" charset="0"/>
                  <a:ea typeface="宋体" panose="02010600030101010101" pitchFamily="2" charset="-122"/>
                </a:endParaRPr>
              </a:p>
            </p:txBody>
          </p:sp>
          <p:sp>
            <p:nvSpPr>
              <p:cNvPr id="37974" name="Rectangle 89"/>
              <p:cNvSpPr/>
              <p:nvPr/>
            </p:nvSpPr>
            <p:spPr>
              <a:xfrm>
                <a:off x="1085" y="295"/>
                <a:ext cx="367" cy="226"/>
              </a:xfrm>
              <a:prstGeom prst="rect">
                <a:avLst/>
              </a:prstGeom>
              <a:solidFill>
                <a:srgbClr val="0000FF"/>
              </a:solidFill>
              <a:ln w="12700" cap="flat" cmpd="sng">
                <a:solidFill>
                  <a:srgbClr val="0000FF"/>
                </a:solidFill>
                <a:prstDash val="solid"/>
                <a:miter/>
                <a:headEnd type="none" w="med" len="med"/>
                <a:tailEnd type="none" w="med" len="med"/>
              </a:ln>
            </p:spPr>
            <p:txBody>
              <a:bodyPr wrap="none" anchor="ctr" anchorCtr="0"/>
              <a:p>
                <a:pPr algn="ctr" eaLnBrk="0" hangingPunct="0"/>
                <a:endParaRPr lang="zh-CN" altLang="en-US" sz="2000" b="1" dirty="0">
                  <a:latin typeface="Times New Roman" panose="02020603050405020304" pitchFamily="18" charset="0"/>
                  <a:ea typeface="宋体" panose="02010600030101010101" pitchFamily="2" charset="-122"/>
                </a:endParaRPr>
              </a:p>
            </p:txBody>
          </p:sp>
          <p:sp>
            <p:nvSpPr>
              <p:cNvPr id="37975" name="Oval 90"/>
              <p:cNvSpPr/>
              <p:nvPr/>
            </p:nvSpPr>
            <p:spPr>
              <a:xfrm>
                <a:off x="0" y="0"/>
                <a:ext cx="156" cy="151"/>
              </a:xfrm>
              <a:prstGeom prst="ellipse">
                <a:avLst/>
              </a:prstGeom>
              <a:solidFill>
                <a:srgbClr val="00CC00"/>
              </a:solidFill>
              <a:ln w="12700" cap="flat" cmpd="sng">
                <a:solidFill>
                  <a:srgbClr val="00CC00"/>
                </a:solidFill>
                <a:prstDash val="solid"/>
                <a:round/>
                <a:headEnd type="none" w="med" len="med"/>
                <a:tailEnd type="none" w="med" len="med"/>
              </a:ln>
            </p:spPr>
            <p:txBody>
              <a:bodyPr wrap="none" anchor="ctr" anchorCtr="0"/>
              <a:p>
                <a:pPr algn="ctr" eaLnBrk="0" hangingPunct="0"/>
                <a:r>
                  <a:rPr lang="en-US" altLang="zh-CN" sz="2400" b="1" dirty="0">
                    <a:solidFill>
                      <a:srgbClr val="000000"/>
                    </a:solidFill>
                    <a:latin typeface="Times New Roman" panose="02020603050405020304" pitchFamily="18" charset="0"/>
                    <a:ea typeface="宋体" panose="02010600030101010101" pitchFamily="2" charset="-122"/>
                  </a:rPr>
                  <a:t>P</a:t>
                </a:r>
                <a:endParaRPr lang="en-US" altLang="zh-CN" sz="2400" b="1" dirty="0">
                  <a:solidFill>
                    <a:srgbClr val="000000"/>
                  </a:solidFill>
                  <a:latin typeface="Times New Roman" panose="02020603050405020304" pitchFamily="18" charset="0"/>
                  <a:ea typeface="宋体" panose="02010600030101010101" pitchFamily="2" charset="-122"/>
                </a:endParaRPr>
              </a:p>
            </p:txBody>
          </p:sp>
          <p:sp>
            <p:nvSpPr>
              <p:cNvPr id="37976" name="Line 91"/>
              <p:cNvSpPr/>
              <p:nvPr/>
            </p:nvSpPr>
            <p:spPr>
              <a:xfrm flipV="1">
                <a:off x="735" y="367"/>
                <a:ext cx="350" cy="0"/>
              </a:xfrm>
              <a:prstGeom prst="line">
                <a:avLst/>
              </a:prstGeom>
              <a:ln w="38100" cap="flat" cmpd="sng">
                <a:solidFill>
                  <a:schemeClr val="tx1"/>
                </a:solidFill>
                <a:prstDash val="solid"/>
                <a:round/>
                <a:headEnd type="none" w="med" len="med"/>
                <a:tailEnd type="none" w="med" len="med"/>
              </a:ln>
            </p:spPr>
          </p:sp>
          <p:sp>
            <p:nvSpPr>
              <p:cNvPr id="37977" name="Text Box 92"/>
              <p:cNvSpPr txBox="1"/>
              <p:nvPr/>
            </p:nvSpPr>
            <p:spPr>
              <a:xfrm>
                <a:off x="193" y="286"/>
                <a:ext cx="116" cy="231"/>
              </a:xfrm>
              <a:prstGeom prst="rect">
                <a:avLst/>
              </a:prstGeom>
              <a:noFill/>
              <a:ln w="9525">
                <a:noFill/>
              </a:ln>
            </p:spPr>
            <p:txBody>
              <a:bodyPr wrap="square" anchor="t" anchorCtr="0">
                <a:spAutoFit/>
              </a:bodyPr>
              <a:p>
                <a:endParaRPr lang="zh-CN" altLang="en-US" b="1" dirty="0">
                  <a:solidFill>
                    <a:srgbClr val="000000"/>
                  </a:solidFill>
                  <a:latin typeface="黑体" panose="02010609060101010101" pitchFamily="49" charset="-122"/>
                  <a:ea typeface="黑体" panose="02010609060101010101" pitchFamily="49" charset="-122"/>
                </a:endParaRPr>
              </a:p>
            </p:txBody>
          </p:sp>
          <p:sp>
            <p:nvSpPr>
              <p:cNvPr id="37978" name="Text Box 93"/>
              <p:cNvSpPr txBox="1"/>
              <p:nvPr/>
            </p:nvSpPr>
            <p:spPr>
              <a:xfrm>
                <a:off x="660" y="355"/>
                <a:ext cx="116" cy="173"/>
              </a:xfrm>
              <a:prstGeom prst="rect">
                <a:avLst/>
              </a:prstGeom>
              <a:noFill/>
              <a:ln w="9525">
                <a:noFill/>
              </a:ln>
            </p:spPr>
            <p:txBody>
              <a:bodyPr wrap="square" anchor="t" anchorCtr="0">
                <a:spAutoFit/>
              </a:bodyPr>
              <a:p>
                <a:endParaRPr lang="zh-CN" altLang="en-US" b="1" baseline="30000" dirty="0">
                  <a:solidFill>
                    <a:srgbClr val="000000"/>
                  </a:solidFill>
                  <a:latin typeface="黑体" panose="02010609060101010101" pitchFamily="49" charset="-122"/>
                  <a:ea typeface="黑体" panose="02010609060101010101" pitchFamily="49" charset="-122"/>
                </a:endParaRPr>
              </a:p>
            </p:txBody>
          </p:sp>
          <p:sp>
            <p:nvSpPr>
              <p:cNvPr id="37979" name="Text Box 94"/>
              <p:cNvSpPr txBox="1"/>
              <p:nvPr/>
            </p:nvSpPr>
            <p:spPr>
              <a:xfrm>
                <a:off x="300" y="526"/>
                <a:ext cx="116" cy="231"/>
              </a:xfrm>
              <a:prstGeom prst="rect">
                <a:avLst/>
              </a:prstGeom>
              <a:noFill/>
              <a:ln w="9525">
                <a:noFill/>
              </a:ln>
            </p:spPr>
            <p:txBody>
              <a:bodyPr wrap="square" anchor="t" anchorCtr="0">
                <a:spAutoFit/>
              </a:bodyPr>
              <a:p>
                <a:endParaRPr lang="zh-CN" altLang="en-US" b="1" dirty="0">
                  <a:solidFill>
                    <a:srgbClr val="000000"/>
                  </a:solidFill>
                  <a:latin typeface="黑体" panose="02010609060101010101" pitchFamily="49" charset="-122"/>
                  <a:ea typeface="黑体" panose="02010609060101010101" pitchFamily="49" charset="-122"/>
                </a:endParaRPr>
              </a:p>
            </p:txBody>
          </p:sp>
          <p:sp>
            <p:nvSpPr>
              <p:cNvPr id="37980" name="Text Box 95"/>
              <p:cNvSpPr txBox="1"/>
              <p:nvPr/>
            </p:nvSpPr>
            <p:spPr>
              <a:xfrm>
                <a:off x="252" y="46"/>
                <a:ext cx="116" cy="231"/>
              </a:xfrm>
              <a:prstGeom prst="rect">
                <a:avLst/>
              </a:prstGeom>
              <a:noFill/>
              <a:ln w="9525">
                <a:noFill/>
              </a:ln>
            </p:spPr>
            <p:txBody>
              <a:bodyPr wrap="square" anchor="t" anchorCtr="0">
                <a:spAutoFit/>
              </a:bodyPr>
              <a:p>
                <a:endParaRPr lang="zh-CN" altLang="en-US" b="1" dirty="0">
                  <a:solidFill>
                    <a:srgbClr val="000000"/>
                  </a:solidFill>
                  <a:latin typeface="黑体" panose="02010609060101010101" pitchFamily="49" charset="-122"/>
                  <a:ea typeface="黑体" panose="02010609060101010101" pitchFamily="49" charset="-122"/>
                </a:endParaRPr>
              </a:p>
            </p:txBody>
          </p:sp>
          <p:sp>
            <p:nvSpPr>
              <p:cNvPr id="37981" name="Text Box 96"/>
              <p:cNvSpPr txBox="1"/>
              <p:nvPr/>
            </p:nvSpPr>
            <p:spPr>
              <a:xfrm>
                <a:off x="540" y="535"/>
                <a:ext cx="116" cy="231"/>
              </a:xfrm>
              <a:prstGeom prst="rect">
                <a:avLst/>
              </a:prstGeom>
              <a:noFill/>
              <a:ln w="9525">
                <a:noFill/>
              </a:ln>
            </p:spPr>
            <p:txBody>
              <a:bodyPr wrap="square" anchor="t" anchorCtr="0">
                <a:spAutoFit/>
              </a:bodyPr>
              <a:p>
                <a:endParaRPr lang="zh-CN" altLang="en-US" b="1" dirty="0">
                  <a:solidFill>
                    <a:srgbClr val="000000"/>
                  </a:solidFill>
                  <a:latin typeface="黑体" panose="02010609060101010101" pitchFamily="49" charset="-122"/>
                  <a:ea typeface="黑体" panose="02010609060101010101" pitchFamily="49" charset="-122"/>
                </a:endParaRPr>
              </a:p>
            </p:txBody>
          </p:sp>
          <p:sp>
            <p:nvSpPr>
              <p:cNvPr id="37982" name="Line 97"/>
              <p:cNvSpPr/>
              <p:nvPr/>
            </p:nvSpPr>
            <p:spPr>
              <a:xfrm flipV="1">
                <a:off x="331" y="225"/>
                <a:ext cx="0" cy="142"/>
              </a:xfrm>
              <a:prstGeom prst="line">
                <a:avLst/>
              </a:prstGeom>
              <a:ln w="38100" cap="flat" cmpd="sng">
                <a:solidFill>
                  <a:schemeClr val="tx1"/>
                </a:solidFill>
                <a:prstDash val="solid"/>
                <a:round/>
                <a:headEnd type="none" w="med" len="med"/>
                <a:tailEnd type="none" w="med" len="med"/>
              </a:ln>
            </p:spPr>
          </p:sp>
          <p:sp>
            <p:nvSpPr>
              <p:cNvPr id="37983" name="Line 98"/>
              <p:cNvSpPr/>
              <p:nvPr/>
            </p:nvSpPr>
            <p:spPr>
              <a:xfrm flipH="1" flipV="1">
                <a:off x="111" y="120"/>
                <a:ext cx="220" cy="105"/>
              </a:xfrm>
              <a:prstGeom prst="line">
                <a:avLst/>
              </a:prstGeom>
              <a:ln w="38100" cap="flat" cmpd="sng">
                <a:solidFill>
                  <a:schemeClr val="tx1"/>
                </a:solidFill>
                <a:prstDash val="solid"/>
                <a:round/>
                <a:headEnd type="none" w="med" len="med"/>
                <a:tailEnd type="none" w="med" len="med"/>
              </a:ln>
            </p:spPr>
          </p:sp>
          <p:sp>
            <p:nvSpPr>
              <p:cNvPr id="37984" name="Text Box 99"/>
              <p:cNvSpPr txBox="1"/>
              <p:nvPr/>
            </p:nvSpPr>
            <p:spPr>
              <a:xfrm>
                <a:off x="408" y="55"/>
                <a:ext cx="180" cy="231"/>
              </a:xfrm>
              <a:prstGeom prst="rect">
                <a:avLst/>
              </a:prstGeom>
              <a:noFill/>
              <a:ln w="9525">
                <a:noFill/>
              </a:ln>
            </p:spPr>
            <p:txBody>
              <a:bodyPr anchor="t" anchorCtr="0">
                <a:spAutoFit/>
              </a:bodyPr>
              <a:p>
                <a:endParaRPr lang="zh-CN" altLang="en-US" b="1" dirty="0">
                  <a:latin typeface="Arial" panose="020B0604020202020204" pitchFamily="34" charset="0"/>
                  <a:ea typeface="宋体" panose="02010600030101010101" pitchFamily="2" charset="-122"/>
                </a:endParaRPr>
              </a:p>
            </p:txBody>
          </p:sp>
        </p:grpSp>
        <p:grpSp>
          <p:nvGrpSpPr>
            <p:cNvPr id="37985" name="Group 99"/>
            <p:cNvGrpSpPr/>
            <p:nvPr/>
          </p:nvGrpSpPr>
          <p:grpSpPr>
            <a:xfrm>
              <a:off x="24" y="2594"/>
              <a:ext cx="1452" cy="766"/>
              <a:chOff x="0" y="0"/>
              <a:chExt cx="1452" cy="766"/>
            </a:xfrm>
          </p:grpSpPr>
          <p:sp>
            <p:nvSpPr>
              <p:cNvPr id="37986" name="AutoShape 101"/>
              <p:cNvSpPr/>
              <p:nvPr/>
            </p:nvSpPr>
            <p:spPr>
              <a:xfrm>
                <a:off x="331" y="225"/>
                <a:ext cx="406" cy="354"/>
              </a:xfrm>
              <a:prstGeom prst="pentagon">
                <a:avLst/>
              </a:prstGeom>
              <a:solidFill>
                <a:srgbClr val="FF0000"/>
              </a:solidFill>
              <a:ln w="12700" cap="flat" cmpd="sng">
                <a:solidFill>
                  <a:srgbClr val="FF0000"/>
                </a:solidFill>
                <a:prstDash val="solid"/>
                <a:miter/>
                <a:headEnd type="none" w="med" len="med"/>
                <a:tailEnd type="none" w="med" len="med"/>
              </a:ln>
            </p:spPr>
            <p:txBody>
              <a:bodyPr wrap="none" anchor="ctr" anchorCtr="0"/>
              <a:p>
                <a:pPr algn="ctr" eaLnBrk="0" hangingPunct="0"/>
                <a:endParaRPr lang="zh-CN" altLang="en-US" b="1" dirty="0">
                  <a:solidFill>
                    <a:srgbClr val="FFFF00"/>
                  </a:solidFill>
                  <a:latin typeface="Times New Roman" panose="02020603050405020304" pitchFamily="18" charset="0"/>
                  <a:ea typeface="宋体" panose="02010600030101010101" pitchFamily="2" charset="-122"/>
                </a:endParaRPr>
              </a:p>
            </p:txBody>
          </p:sp>
          <p:sp>
            <p:nvSpPr>
              <p:cNvPr id="37987" name="Rectangle 102"/>
              <p:cNvSpPr/>
              <p:nvPr/>
            </p:nvSpPr>
            <p:spPr>
              <a:xfrm>
                <a:off x="1085" y="295"/>
                <a:ext cx="367" cy="226"/>
              </a:xfrm>
              <a:prstGeom prst="rect">
                <a:avLst/>
              </a:prstGeom>
              <a:solidFill>
                <a:srgbClr val="0000FF"/>
              </a:solidFill>
              <a:ln w="12700" cap="flat" cmpd="sng">
                <a:solidFill>
                  <a:srgbClr val="0000FF"/>
                </a:solidFill>
                <a:prstDash val="solid"/>
                <a:miter/>
                <a:headEnd type="none" w="med" len="med"/>
                <a:tailEnd type="none" w="med" len="med"/>
              </a:ln>
            </p:spPr>
            <p:txBody>
              <a:bodyPr wrap="none" anchor="ctr" anchorCtr="0"/>
              <a:p>
                <a:pPr algn="ctr" eaLnBrk="0" hangingPunct="0"/>
                <a:endParaRPr lang="zh-CN" altLang="en-US" sz="2000" b="1" dirty="0">
                  <a:latin typeface="Times New Roman" panose="02020603050405020304" pitchFamily="18" charset="0"/>
                  <a:ea typeface="宋体" panose="02010600030101010101" pitchFamily="2" charset="-122"/>
                </a:endParaRPr>
              </a:p>
            </p:txBody>
          </p:sp>
          <p:sp>
            <p:nvSpPr>
              <p:cNvPr id="37988" name="Oval 103"/>
              <p:cNvSpPr/>
              <p:nvPr/>
            </p:nvSpPr>
            <p:spPr>
              <a:xfrm>
                <a:off x="0" y="0"/>
                <a:ext cx="156" cy="151"/>
              </a:xfrm>
              <a:prstGeom prst="ellipse">
                <a:avLst/>
              </a:prstGeom>
              <a:solidFill>
                <a:srgbClr val="00CC00"/>
              </a:solidFill>
              <a:ln w="12700" cap="flat" cmpd="sng">
                <a:solidFill>
                  <a:srgbClr val="00CC00"/>
                </a:solidFill>
                <a:prstDash val="solid"/>
                <a:round/>
                <a:headEnd type="none" w="med" len="med"/>
                <a:tailEnd type="none" w="med" len="med"/>
              </a:ln>
            </p:spPr>
            <p:txBody>
              <a:bodyPr wrap="none" anchor="ctr" anchorCtr="0"/>
              <a:p>
                <a:pPr algn="ctr" eaLnBrk="0" hangingPunct="0"/>
                <a:r>
                  <a:rPr lang="en-US" altLang="zh-CN" sz="2400" b="1" dirty="0">
                    <a:solidFill>
                      <a:srgbClr val="000000"/>
                    </a:solidFill>
                    <a:latin typeface="Times New Roman" panose="02020603050405020304" pitchFamily="18" charset="0"/>
                    <a:ea typeface="宋体" panose="02010600030101010101" pitchFamily="2" charset="-122"/>
                  </a:rPr>
                  <a:t>P</a:t>
                </a:r>
                <a:endParaRPr lang="en-US" altLang="zh-CN" sz="2400" b="1" dirty="0">
                  <a:solidFill>
                    <a:srgbClr val="000000"/>
                  </a:solidFill>
                  <a:latin typeface="Times New Roman" panose="02020603050405020304" pitchFamily="18" charset="0"/>
                  <a:ea typeface="宋体" panose="02010600030101010101" pitchFamily="2" charset="-122"/>
                </a:endParaRPr>
              </a:p>
            </p:txBody>
          </p:sp>
          <p:sp>
            <p:nvSpPr>
              <p:cNvPr id="37989" name="Line 104"/>
              <p:cNvSpPr/>
              <p:nvPr/>
            </p:nvSpPr>
            <p:spPr>
              <a:xfrm flipV="1">
                <a:off x="735" y="367"/>
                <a:ext cx="350" cy="0"/>
              </a:xfrm>
              <a:prstGeom prst="line">
                <a:avLst/>
              </a:prstGeom>
              <a:ln w="38100" cap="flat" cmpd="sng">
                <a:solidFill>
                  <a:schemeClr val="tx1"/>
                </a:solidFill>
                <a:prstDash val="solid"/>
                <a:round/>
                <a:headEnd type="none" w="med" len="med"/>
                <a:tailEnd type="none" w="med" len="med"/>
              </a:ln>
            </p:spPr>
          </p:sp>
          <p:sp>
            <p:nvSpPr>
              <p:cNvPr id="37990" name="Text Box 105"/>
              <p:cNvSpPr txBox="1"/>
              <p:nvPr/>
            </p:nvSpPr>
            <p:spPr>
              <a:xfrm>
                <a:off x="193" y="286"/>
                <a:ext cx="116" cy="231"/>
              </a:xfrm>
              <a:prstGeom prst="rect">
                <a:avLst/>
              </a:prstGeom>
              <a:noFill/>
              <a:ln w="9525">
                <a:noFill/>
              </a:ln>
            </p:spPr>
            <p:txBody>
              <a:bodyPr wrap="square" anchor="t" anchorCtr="0">
                <a:spAutoFit/>
              </a:bodyPr>
              <a:p>
                <a:endParaRPr lang="zh-CN" altLang="en-US" b="1" dirty="0">
                  <a:solidFill>
                    <a:srgbClr val="000000"/>
                  </a:solidFill>
                  <a:latin typeface="黑体" panose="02010609060101010101" pitchFamily="49" charset="-122"/>
                  <a:ea typeface="黑体" panose="02010609060101010101" pitchFamily="49" charset="-122"/>
                </a:endParaRPr>
              </a:p>
            </p:txBody>
          </p:sp>
          <p:sp>
            <p:nvSpPr>
              <p:cNvPr id="37991" name="Text Box 106"/>
              <p:cNvSpPr txBox="1"/>
              <p:nvPr/>
            </p:nvSpPr>
            <p:spPr>
              <a:xfrm>
                <a:off x="660" y="355"/>
                <a:ext cx="116" cy="173"/>
              </a:xfrm>
              <a:prstGeom prst="rect">
                <a:avLst/>
              </a:prstGeom>
              <a:noFill/>
              <a:ln w="9525">
                <a:noFill/>
              </a:ln>
            </p:spPr>
            <p:txBody>
              <a:bodyPr wrap="square" anchor="t" anchorCtr="0">
                <a:spAutoFit/>
              </a:bodyPr>
              <a:p>
                <a:endParaRPr lang="zh-CN" altLang="en-US" b="1" baseline="30000" dirty="0">
                  <a:solidFill>
                    <a:srgbClr val="000000"/>
                  </a:solidFill>
                  <a:latin typeface="黑体" panose="02010609060101010101" pitchFamily="49" charset="-122"/>
                  <a:ea typeface="黑体" panose="02010609060101010101" pitchFamily="49" charset="-122"/>
                </a:endParaRPr>
              </a:p>
            </p:txBody>
          </p:sp>
          <p:sp>
            <p:nvSpPr>
              <p:cNvPr id="37992" name="Text Box 107"/>
              <p:cNvSpPr txBox="1"/>
              <p:nvPr/>
            </p:nvSpPr>
            <p:spPr>
              <a:xfrm>
                <a:off x="300" y="526"/>
                <a:ext cx="116" cy="231"/>
              </a:xfrm>
              <a:prstGeom prst="rect">
                <a:avLst/>
              </a:prstGeom>
              <a:noFill/>
              <a:ln w="9525">
                <a:noFill/>
              </a:ln>
            </p:spPr>
            <p:txBody>
              <a:bodyPr wrap="square" anchor="t" anchorCtr="0">
                <a:spAutoFit/>
              </a:bodyPr>
              <a:p>
                <a:endParaRPr lang="zh-CN" altLang="en-US" b="1" dirty="0">
                  <a:solidFill>
                    <a:srgbClr val="000000"/>
                  </a:solidFill>
                  <a:latin typeface="黑体" panose="02010609060101010101" pitchFamily="49" charset="-122"/>
                  <a:ea typeface="黑体" panose="02010609060101010101" pitchFamily="49" charset="-122"/>
                </a:endParaRPr>
              </a:p>
            </p:txBody>
          </p:sp>
          <p:sp>
            <p:nvSpPr>
              <p:cNvPr id="37993" name="Text Box 108"/>
              <p:cNvSpPr txBox="1"/>
              <p:nvPr/>
            </p:nvSpPr>
            <p:spPr>
              <a:xfrm>
                <a:off x="252" y="46"/>
                <a:ext cx="116" cy="231"/>
              </a:xfrm>
              <a:prstGeom prst="rect">
                <a:avLst/>
              </a:prstGeom>
              <a:noFill/>
              <a:ln w="9525">
                <a:noFill/>
              </a:ln>
            </p:spPr>
            <p:txBody>
              <a:bodyPr wrap="square" anchor="t" anchorCtr="0">
                <a:spAutoFit/>
              </a:bodyPr>
              <a:p>
                <a:endParaRPr lang="zh-CN" altLang="en-US" b="1" dirty="0">
                  <a:solidFill>
                    <a:srgbClr val="000000"/>
                  </a:solidFill>
                  <a:latin typeface="黑体" panose="02010609060101010101" pitchFamily="49" charset="-122"/>
                  <a:ea typeface="黑体" panose="02010609060101010101" pitchFamily="49" charset="-122"/>
                </a:endParaRPr>
              </a:p>
            </p:txBody>
          </p:sp>
          <p:sp>
            <p:nvSpPr>
              <p:cNvPr id="37994" name="Text Box 109"/>
              <p:cNvSpPr txBox="1"/>
              <p:nvPr/>
            </p:nvSpPr>
            <p:spPr>
              <a:xfrm>
                <a:off x="540" y="535"/>
                <a:ext cx="116" cy="231"/>
              </a:xfrm>
              <a:prstGeom prst="rect">
                <a:avLst/>
              </a:prstGeom>
              <a:noFill/>
              <a:ln w="9525">
                <a:noFill/>
              </a:ln>
            </p:spPr>
            <p:txBody>
              <a:bodyPr wrap="square" anchor="t" anchorCtr="0">
                <a:spAutoFit/>
              </a:bodyPr>
              <a:p>
                <a:endParaRPr lang="zh-CN" altLang="en-US" b="1" dirty="0">
                  <a:solidFill>
                    <a:srgbClr val="000000"/>
                  </a:solidFill>
                  <a:latin typeface="黑体" panose="02010609060101010101" pitchFamily="49" charset="-122"/>
                  <a:ea typeface="黑体" panose="02010609060101010101" pitchFamily="49" charset="-122"/>
                </a:endParaRPr>
              </a:p>
            </p:txBody>
          </p:sp>
          <p:sp>
            <p:nvSpPr>
              <p:cNvPr id="37995" name="Line 110"/>
              <p:cNvSpPr/>
              <p:nvPr/>
            </p:nvSpPr>
            <p:spPr>
              <a:xfrm flipV="1">
                <a:off x="331" y="225"/>
                <a:ext cx="0" cy="142"/>
              </a:xfrm>
              <a:prstGeom prst="line">
                <a:avLst/>
              </a:prstGeom>
              <a:ln w="38100" cap="flat" cmpd="sng">
                <a:solidFill>
                  <a:schemeClr val="tx1"/>
                </a:solidFill>
                <a:prstDash val="solid"/>
                <a:round/>
                <a:headEnd type="none" w="med" len="med"/>
                <a:tailEnd type="none" w="med" len="med"/>
              </a:ln>
            </p:spPr>
          </p:sp>
          <p:sp>
            <p:nvSpPr>
              <p:cNvPr id="37996" name="Line 111"/>
              <p:cNvSpPr/>
              <p:nvPr/>
            </p:nvSpPr>
            <p:spPr>
              <a:xfrm flipH="1" flipV="1">
                <a:off x="111" y="120"/>
                <a:ext cx="220" cy="105"/>
              </a:xfrm>
              <a:prstGeom prst="line">
                <a:avLst/>
              </a:prstGeom>
              <a:ln w="38100" cap="flat" cmpd="sng">
                <a:solidFill>
                  <a:schemeClr val="tx1"/>
                </a:solidFill>
                <a:prstDash val="solid"/>
                <a:round/>
                <a:headEnd type="none" w="med" len="med"/>
                <a:tailEnd type="none" w="med" len="med"/>
              </a:ln>
            </p:spPr>
          </p:sp>
          <p:sp>
            <p:nvSpPr>
              <p:cNvPr id="37997" name="Text Box 112"/>
              <p:cNvSpPr txBox="1"/>
              <p:nvPr/>
            </p:nvSpPr>
            <p:spPr>
              <a:xfrm>
                <a:off x="408" y="55"/>
                <a:ext cx="180" cy="231"/>
              </a:xfrm>
              <a:prstGeom prst="rect">
                <a:avLst/>
              </a:prstGeom>
              <a:noFill/>
              <a:ln w="9525">
                <a:noFill/>
              </a:ln>
            </p:spPr>
            <p:txBody>
              <a:bodyPr anchor="t" anchorCtr="0">
                <a:spAutoFit/>
              </a:bodyPr>
              <a:p>
                <a:endParaRPr lang="zh-CN" altLang="en-US" b="1" dirty="0">
                  <a:latin typeface="Arial" panose="020B0604020202020204" pitchFamily="34" charset="0"/>
                  <a:ea typeface="宋体" panose="02010600030101010101" pitchFamily="2" charset="-122"/>
                </a:endParaRPr>
              </a:p>
            </p:txBody>
          </p:sp>
        </p:grpSp>
        <p:sp>
          <p:nvSpPr>
            <p:cNvPr id="37998" name="Line 113"/>
            <p:cNvSpPr/>
            <p:nvPr/>
          </p:nvSpPr>
          <p:spPr>
            <a:xfrm flipH="1">
              <a:off x="80" y="578"/>
              <a:ext cx="288" cy="288"/>
            </a:xfrm>
            <a:prstGeom prst="line">
              <a:avLst/>
            </a:prstGeom>
            <a:ln w="38100" cap="flat" cmpd="sng">
              <a:solidFill>
                <a:srgbClr val="FF00FF"/>
              </a:solidFill>
              <a:prstDash val="solid"/>
              <a:round/>
              <a:headEnd type="none" w="med" len="med"/>
              <a:tailEnd type="none" w="med" len="med"/>
            </a:ln>
          </p:spPr>
        </p:sp>
        <p:sp>
          <p:nvSpPr>
            <p:cNvPr id="37999" name="Line 114"/>
            <p:cNvSpPr/>
            <p:nvPr/>
          </p:nvSpPr>
          <p:spPr>
            <a:xfrm flipH="1">
              <a:off x="80" y="1442"/>
              <a:ext cx="288" cy="288"/>
            </a:xfrm>
            <a:prstGeom prst="line">
              <a:avLst/>
            </a:prstGeom>
            <a:ln w="38100" cap="flat" cmpd="sng">
              <a:solidFill>
                <a:srgbClr val="FF00FF"/>
              </a:solidFill>
              <a:prstDash val="solid"/>
              <a:round/>
              <a:headEnd type="none" w="med" len="med"/>
              <a:tailEnd type="none" w="med" len="med"/>
            </a:ln>
          </p:spPr>
        </p:sp>
        <p:sp>
          <p:nvSpPr>
            <p:cNvPr id="38000" name="Line 115"/>
            <p:cNvSpPr/>
            <p:nvPr/>
          </p:nvSpPr>
          <p:spPr>
            <a:xfrm flipH="1">
              <a:off x="120" y="2306"/>
              <a:ext cx="288" cy="288"/>
            </a:xfrm>
            <a:prstGeom prst="line">
              <a:avLst/>
            </a:prstGeom>
            <a:ln w="38100" cap="flat" cmpd="sng">
              <a:solidFill>
                <a:srgbClr val="FF00FF"/>
              </a:solidFill>
              <a:prstDash val="solid"/>
              <a:round/>
              <a:headEnd type="none" w="med" len="med"/>
              <a:tailEnd type="none" w="med" len="med"/>
            </a:ln>
          </p:spPr>
        </p:sp>
      </p:grpSp>
      <p:grpSp>
        <p:nvGrpSpPr>
          <p:cNvPr id="37889" name="Group 3"/>
          <p:cNvGrpSpPr/>
          <p:nvPr/>
        </p:nvGrpSpPr>
        <p:grpSpPr>
          <a:xfrm rot="7975519">
            <a:off x="5979160" y="1280795"/>
            <a:ext cx="2292350" cy="4996815"/>
            <a:chOff x="0" y="0"/>
            <a:chExt cx="1476" cy="3361"/>
          </a:xfrm>
        </p:grpSpPr>
        <p:grpSp>
          <p:nvGrpSpPr>
            <p:cNvPr id="37890" name="Group 4"/>
            <p:cNvGrpSpPr/>
            <p:nvPr/>
          </p:nvGrpSpPr>
          <p:grpSpPr>
            <a:xfrm>
              <a:off x="0" y="0"/>
              <a:ext cx="1452" cy="789"/>
              <a:chOff x="0" y="0"/>
              <a:chExt cx="1452" cy="789"/>
            </a:xfrm>
          </p:grpSpPr>
          <p:sp>
            <p:nvSpPr>
              <p:cNvPr id="37891" name="AutoShape 6"/>
              <p:cNvSpPr/>
              <p:nvPr/>
            </p:nvSpPr>
            <p:spPr>
              <a:xfrm>
                <a:off x="331" y="225"/>
                <a:ext cx="406" cy="354"/>
              </a:xfrm>
              <a:prstGeom prst="pentagon">
                <a:avLst/>
              </a:prstGeom>
              <a:solidFill>
                <a:srgbClr val="FF0000"/>
              </a:solidFill>
              <a:ln w="12700" cap="flat" cmpd="sng">
                <a:solidFill>
                  <a:srgbClr val="FF0000"/>
                </a:solidFill>
                <a:prstDash val="solid"/>
                <a:miter/>
                <a:headEnd type="none" w="med" len="med"/>
                <a:tailEnd type="none" w="med" len="med"/>
              </a:ln>
            </p:spPr>
            <p:txBody>
              <a:bodyPr rot="10800000" vert="eaVert" wrap="none" anchor="ctr" anchorCtr="0"/>
              <a:p>
                <a:pPr algn="ctr" eaLnBrk="0" hangingPunct="0"/>
                <a:endParaRPr lang="zh-CN" altLang="en-US" b="1" dirty="0">
                  <a:solidFill>
                    <a:srgbClr val="FFFF00"/>
                  </a:solidFill>
                  <a:latin typeface="Times New Roman" panose="02020603050405020304" pitchFamily="18" charset="0"/>
                  <a:ea typeface="宋体" panose="02010600030101010101" pitchFamily="2" charset="-122"/>
                </a:endParaRPr>
              </a:p>
            </p:txBody>
          </p:sp>
          <p:sp>
            <p:nvSpPr>
              <p:cNvPr id="37892" name="Rectangle 7"/>
              <p:cNvSpPr/>
              <p:nvPr/>
            </p:nvSpPr>
            <p:spPr>
              <a:xfrm>
                <a:off x="1085" y="295"/>
                <a:ext cx="367" cy="226"/>
              </a:xfrm>
              <a:prstGeom prst="rect">
                <a:avLst/>
              </a:prstGeom>
              <a:solidFill>
                <a:srgbClr val="0000FF"/>
              </a:solidFill>
              <a:ln w="12700" cap="flat" cmpd="sng">
                <a:solidFill>
                  <a:srgbClr val="0000FF"/>
                </a:solidFill>
                <a:prstDash val="solid"/>
                <a:miter/>
                <a:headEnd type="none" w="med" len="med"/>
                <a:tailEnd type="none" w="med" len="med"/>
              </a:ln>
            </p:spPr>
            <p:txBody>
              <a:bodyPr rot="10800000" vert="eaVert" wrap="none" anchor="ctr" anchorCtr="0"/>
              <a:p>
                <a:pPr algn="ctr" eaLnBrk="0" hangingPunct="0"/>
                <a:endParaRPr lang="zh-CN" altLang="en-US" sz="2000" b="1" dirty="0">
                  <a:latin typeface="Times New Roman" panose="02020603050405020304" pitchFamily="18" charset="0"/>
                  <a:ea typeface="宋体" panose="02010600030101010101" pitchFamily="2" charset="-122"/>
                </a:endParaRPr>
              </a:p>
            </p:txBody>
          </p:sp>
          <p:sp>
            <p:nvSpPr>
              <p:cNvPr id="37893" name="Oval 8"/>
              <p:cNvSpPr/>
              <p:nvPr/>
            </p:nvSpPr>
            <p:spPr>
              <a:xfrm>
                <a:off x="0" y="0"/>
                <a:ext cx="156" cy="151"/>
              </a:xfrm>
              <a:prstGeom prst="ellipse">
                <a:avLst/>
              </a:prstGeom>
              <a:solidFill>
                <a:srgbClr val="00CC00"/>
              </a:solidFill>
              <a:ln w="12700" cap="flat" cmpd="sng">
                <a:solidFill>
                  <a:srgbClr val="00CC00"/>
                </a:solidFill>
                <a:prstDash val="solid"/>
                <a:round/>
                <a:headEnd type="none" w="med" len="med"/>
                <a:tailEnd type="none" w="med" len="med"/>
              </a:ln>
            </p:spPr>
            <p:txBody>
              <a:bodyPr wrap="none" anchor="ctr" anchorCtr="0"/>
              <a:p>
                <a:pPr algn="ctr" eaLnBrk="0" hangingPunct="0"/>
                <a:r>
                  <a:rPr lang="en-US" altLang="zh-CN" sz="2400" b="1" dirty="0">
                    <a:solidFill>
                      <a:srgbClr val="000000"/>
                    </a:solidFill>
                    <a:latin typeface="Times New Roman" panose="02020603050405020304" pitchFamily="18" charset="0"/>
                    <a:ea typeface="宋体" panose="02010600030101010101" pitchFamily="2" charset="-122"/>
                  </a:rPr>
                  <a:t>P</a:t>
                </a:r>
                <a:endParaRPr lang="en-US" altLang="zh-CN" sz="2400" b="1" dirty="0">
                  <a:solidFill>
                    <a:srgbClr val="000000"/>
                  </a:solidFill>
                  <a:latin typeface="Times New Roman" panose="02020603050405020304" pitchFamily="18" charset="0"/>
                  <a:ea typeface="宋体" panose="02010600030101010101" pitchFamily="2" charset="-122"/>
                </a:endParaRPr>
              </a:p>
            </p:txBody>
          </p:sp>
          <p:sp>
            <p:nvSpPr>
              <p:cNvPr id="37894" name="Line 9"/>
              <p:cNvSpPr/>
              <p:nvPr/>
            </p:nvSpPr>
            <p:spPr>
              <a:xfrm flipV="1">
                <a:off x="735" y="367"/>
                <a:ext cx="350" cy="0"/>
              </a:xfrm>
              <a:prstGeom prst="line">
                <a:avLst/>
              </a:prstGeom>
              <a:ln w="38100" cap="flat" cmpd="sng">
                <a:solidFill>
                  <a:schemeClr val="tx1"/>
                </a:solidFill>
                <a:prstDash val="solid"/>
                <a:round/>
                <a:headEnd type="none" w="med" len="med"/>
                <a:tailEnd type="none" w="med" len="med"/>
              </a:ln>
            </p:spPr>
          </p:sp>
          <p:sp>
            <p:nvSpPr>
              <p:cNvPr id="37895" name="Text Box 10"/>
              <p:cNvSpPr txBox="1"/>
              <p:nvPr/>
            </p:nvSpPr>
            <p:spPr>
              <a:xfrm>
                <a:off x="194" y="284"/>
                <a:ext cx="188" cy="248"/>
              </a:xfrm>
              <a:prstGeom prst="rect">
                <a:avLst/>
              </a:prstGeom>
              <a:noFill/>
              <a:ln w="9525">
                <a:noFill/>
              </a:ln>
            </p:spPr>
            <p:txBody>
              <a:bodyPr wrap="square" anchor="t" anchorCtr="0">
                <a:spAutoFit/>
              </a:bodyPr>
              <a:p>
                <a:r>
                  <a:rPr lang="en-US" altLang="zh-CN" b="1" dirty="0">
                    <a:solidFill>
                      <a:srgbClr val="000000"/>
                    </a:solidFill>
                    <a:latin typeface="黑体" panose="02010609060101010101" pitchFamily="49" charset="-122"/>
                    <a:ea typeface="黑体" panose="02010609060101010101" pitchFamily="49" charset="-122"/>
                  </a:rPr>
                  <a:t>4</a:t>
                </a:r>
                <a:endParaRPr lang="en-US" altLang="zh-CN" b="1" dirty="0">
                  <a:solidFill>
                    <a:srgbClr val="000000"/>
                  </a:solidFill>
                  <a:latin typeface="黑体" panose="02010609060101010101" pitchFamily="49" charset="-122"/>
                  <a:ea typeface="黑体" panose="02010609060101010101" pitchFamily="49" charset="-122"/>
                </a:endParaRPr>
              </a:p>
            </p:txBody>
          </p:sp>
          <p:sp>
            <p:nvSpPr>
              <p:cNvPr id="37896" name="Text Box 11"/>
              <p:cNvSpPr txBox="1"/>
              <p:nvPr/>
            </p:nvSpPr>
            <p:spPr>
              <a:xfrm>
                <a:off x="661" y="302"/>
                <a:ext cx="188" cy="248"/>
              </a:xfrm>
              <a:prstGeom prst="rect">
                <a:avLst/>
              </a:prstGeom>
              <a:noFill/>
              <a:ln w="9525">
                <a:noFill/>
              </a:ln>
            </p:spPr>
            <p:txBody>
              <a:bodyPr wrap="square" anchor="t" anchorCtr="0">
                <a:spAutoFit/>
              </a:bodyPr>
              <a:p>
                <a:r>
                  <a:rPr lang="en-US" altLang="zh-CN" b="1" dirty="0">
                    <a:solidFill>
                      <a:srgbClr val="000000"/>
                    </a:solidFill>
                    <a:latin typeface="黑体" panose="02010609060101010101" pitchFamily="49" charset="-122"/>
                    <a:ea typeface="黑体" panose="02010609060101010101" pitchFamily="49" charset="-122"/>
                  </a:rPr>
                  <a:t>1</a:t>
                </a:r>
                <a:endParaRPr lang="en-US" altLang="zh-CN" b="1" dirty="0">
                  <a:solidFill>
                    <a:srgbClr val="000000"/>
                  </a:solidFill>
                  <a:latin typeface="黑体" panose="02010609060101010101" pitchFamily="49" charset="-122"/>
                  <a:ea typeface="黑体" panose="02010609060101010101" pitchFamily="49" charset="-122"/>
                </a:endParaRPr>
              </a:p>
            </p:txBody>
          </p:sp>
          <p:sp>
            <p:nvSpPr>
              <p:cNvPr id="37897" name="Text Box 12"/>
              <p:cNvSpPr txBox="1"/>
              <p:nvPr/>
            </p:nvSpPr>
            <p:spPr>
              <a:xfrm>
                <a:off x="301" y="524"/>
                <a:ext cx="188" cy="248"/>
              </a:xfrm>
              <a:prstGeom prst="rect">
                <a:avLst/>
              </a:prstGeom>
              <a:noFill/>
              <a:ln w="9525">
                <a:noFill/>
              </a:ln>
            </p:spPr>
            <p:txBody>
              <a:bodyPr wrap="square" anchor="t" anchorCtr="0">
                <a:spAutoFit/>
              </a:bodyPr>
              <a:p>
                <a:r>
                  <a:rPr lang="en-US" altLang="zh-CN" b="1" dirty="0">
                    <a:solidFill>
                      <a:srgbClr val="000000"/>
                    </a:solidFill>
                    <a:latin typeface="黑体" panose="02010609060101010101" pitchFamily="49" charset="-122"/>
                    <a:ea typeface="黑体" panose="02010609060101010101" pitchFamily="49" charset="-122"/>
                  </a:rPr>
                  <a:t>3</a:t>
                </a:r>
                <a:endParaRPr lang="en-US" altLang="zh-CN" b="1" dirty="0">
                  <a:solidFill>
                    <a:srgbClr val="000000"/>
                  </a:solidFill>
                  <a:latin typeface="黑体" panose="02010609060101010101" pitchFamily="49" charset="-122"/>
                  <a:ea typeface="黑体" panose="02010609060101010101" pitchFamily="49" charset="-122"/>
                </a:endParaRPr>
              </a:p>
            </p:txBody>
          </p:sp>
          <p:sp>
            <p:nvSpPr>
              <p:cNvPr id="37898" name="Text Box 13"/>
              <p:cNvSpPr txBox="1"/>
              <p:nvPr/>
            </p:nvSpPr>
            <p:spPr>
              <a:xfrm>
                <a:off x="253" y="44"/>
                <a:ext cx="188" cy="250"/>
              </a:xfrm>
              <a:prstGeom prst="rect">
                <a:avLst/>
              </a:prstGeom>
              <a:noFill/>
              <a:ln w="9525">
                <a:noFill/>
              </a:ln>
            </p:spPr>
            <p:txBody>
              <a:bodyPr wrap="square" anchor="t" anchorCtr="0">
                <a:spAutoFit/>
              </a:bodyPr>
              <a:p>
                <a:r>
                  <a:rPr lang="en-US" altLang="zh-CN" b="1" dirty="0">
                    <a:solidFill>
                      <a:srgbClr val="000000"/>
                    </a:solidFill>
                    <a:latin typeface="黑体" panose="02010609060101010101" pitchFamily="49" charset="-122"/>
                    <a:ea typeface="黑体" panose="02010609060101010101" pitchFamily="49" charset="-122"/>
                  </a:rPr>
                  <a:t>5</a:t>
                </a:r>
                <a:endParaRPr lang="en-US" altLang="zh-CN" b="1" dirty="0">
                  <a:solidFill>
                    <a:srgbClr val="000000"/>
                  </a:solidFill>
                  <a:latin typeface="黑体" panose="02010609060101010101" pitchFamily="49" charset="-122"/>
                  <a:ea typeface="黑体" panose="02010609060101010101" pitchFamily="49" charset="-122"/>
                </a:endParaRPr>
              </a:p>
            </p:txBody>
          </p:sp>
          <p:sp>
            <p:nvSpPr>
              <p:cNvPr id="37899" name="Text Box 14"/>
              <p:cNvSpPr txBox="1"/>
              <p:nvPr/>
            </p:nvSpPr>
            <p:spPr>
              <a:xfrm>
                <a:off x="541" y="539"/>
                <a:ext cx="188" cy="250"/>
              </a:xfrm>
              <a:prstGeom prst="rect">
                <a:avLst/>
              </a:prstGeom>
              <a:noFill/>
              <a:ln w="9525">
                <a:noFill/>
              </a:ln>
            </p:spPr>
            <p:txBody>
              <a:bodyPr wrap="square" anchor="t" anchorCtr="0">
                <a:spAutoFit/>
              </a:bodyPr>
              <a:p>
                <a:r>
                  <a:rPr lang="en-US" altLang="zh-CN" b="1" dirty="0">
                    <a:solidFill>
                      <a:srgbClr val="000000"/>
                    </a:solidFill>
                    <a:latin typeface="黑体" panose="02010609060101010101" pitchFamily="49" charset="-122"/>
                    <a:ea typeface="黑体" panose="02010609060101010101" pitchFamily="49" charset="-122"/>
                  </a:rPr>
                  <a:t>2</a:t>
                </a:r>
                <a:endParaRPr lang="en-US" altLang="zh-CN" b="1" dirty="0">
                  <a:solidFill>
                    <a:srgbClr val="000000"/>
                  </a:solidFill>
                  <a:latin typeface="黑体" panose="02010609060101010101" pitchFamily="49" charset="-122"/>
                  <a:ea typeface="黑体" panose="02010609060101010101" pitchFamily="49" charset="-122"/>
                </a:endParaRPr>
              </a:p>
            </p:txBody>
          </p:sp>
          <p:sp>
            <p:nvSpPr>
              <p:cNvPr id="37900" name="Line 15"/>
              <p:cNvSpPr/>
              <p:nvPr/>
            </p:nvSpPr>
            <p:spPr>
              <a:xfrm flipV="1">
                <a:off x="331" y="225"/>
                <a:ext cx="0" cy="142"/>
              </a:xfrm>
              <a:prstGeom prst="line">
                <a:avLst/>
              </a:prstGeom>
              <a:ln w="38100" cap="flat" cmpd="sng">
                <a:solidFill>
                  <a:schemeClr val="tx1"/>
                </a:solidFill>
                <a:prstDash val="solid"/>
                <a:round/>
                <a:headEnd type="none" w="med" len="med"/>
                <a:tailEnd type="none" w="med" len="med"/>
              </a:ln>
            </p:spPr>
          </p:sp>
          <p:sp>
            <p:nvSpPr>
              <p:cNvPr id="37901" name="Line 16"/>
              <p:cNvSpPr/>
              <p:nvPr/>
            </p:nvSpPr>
            <p:spPr>
              <a:xfrm flipH="1" flipV="1">
                <a:off x="111" y="120"/>
                <a:ext cx="220" cy="105"/>
              </a:xfrm>
              <a:prstGeom prst="line">
                <a:avLst/>
              </a:prstGeom>
              <a:ln w="38100" cap="flat" cmpd="sng">
                <a:solidFill>
                  <a:schemeClr val="tx1"/>
                </a:solidFill>
                <a:prstDash val="solid"/>
                <a:round/>
                <a:headEnd type="none" w="med" len="med"/>
                <a:tailEnd type="none" w="med" len="med"/>
              </a:ln>
            </p:spPr>
          </p:sp>
          <p:sp>
            <p:nvSpPr>
              <p:cNvPr id="37902" name="Text Box 17"/>
              <p:cNvSpPr txBox="1"/>
              <p:nvPr/>
            </p:nvSpPr>
            <p:spPr>
              <a:xfrm>
                <a:off x="408" y="57"/>
                <a:ext cx="180" cy="248"/>
              </a:xfrm>
              <a:prstGeom prst="rect">
                <a:avLst/>
              </a:prstGeom>
              <a:noFill/>
              <a:ln w="9525">
                <a:noFill/>
              </a:ln>
            </p:spPr>
            <p:txBody>
              <a:bodyPr anchor="t" anchorCtr="0">
                <a:spAutoFit/>
              </a:bodyPr>
              <a:p>
                <a:endParaRPr lang="en-US" altLang="zh-CN" b="1" dirty="0">
                  <a:latin typeface="Arial" panose="020B0604020202020204" pitchFamily="34" charset="0"/>
                  <a:ea typeface="宋体" panose="02010600030101010101" pitchFamily="2" charset="-122"/>
                </a:endParaRPr>
              </a:p>
            </p:txBody>
          </p:sp>
        </p:grpSp>
        <p:grpSp>
          <p:nvGrpSpPr>
            <p:cNvPr id="37903" name="Group 17"/>
            <p:cNvGrpSpPr/>
            <p:nvPr/>
          </p:nvGrpSpPr>
          <p:grpSpPr>
            <a:xfrm>
              <a:off x="16" y="864"/>
              <a:ext cx="1452" cy="789"/>
              <a:chOff x="0" y="0"/>
              <a:chExt cx="1452" cy="789"/>
            </a:xfrm>
          </p:grpSpPr>
          <p:sp>
            <p:nvSpPr>
              <p:cNvPr id="37904" name="AutoShape 19"/>
              <p:cNvSpPr/>
              <p:nvPr/>
            </p:nvSpPr>
            <p:spPr>
              <a:xfrm>
                <a:off x="331" y="225"/>
                <a:ext cx="406" cy="354"/>
              </a:xfrm>
              <a:prstGeom prst="pentagon">
                <a:avLst/>
              </a:prstGeom>
              <a:solidFill>
                <a:srgbClr val="FF0000"/>
              </a:solidFill>
              <a:ln w="12700" cap="flat" cmpd="sng">
                <a:solidFill>
                  <a:srgbClr val="FF0000"/>
                </a:solidFill>
                <a:prstDash val="solid"/>
                <a:miter/>
                <a:headEnd type="none" w="med" len="med"/>
                <a:tailEnd type="none" w="med" len="med"/>
              </a:ln>
            </p:spPr>
            <p:txBody>
              <a:bodyPr rot="10800000" vert="eaVert" wrap="none" anchor="ctr" anchorCtr="0"/>
              <a:p>
                <a:pPr algn="ctr" eaLnBrk="0" hangingPunct="0"/>
                <a:endParaRPr lang="zh-CN" altLang="en-US" b="1" dirty="0">
                  <a:solidFill>
                    <a:srgbClr val="FFFF00"/>
                  </a:solidFill>
                  <a:latin typeface="Times New Roman" panose="02020603050405020304" pitchFamily="18" charset="0"/>
                  <a:ea typeface="宋体" panose="02010600030101010101" pitchFamily="2" charset="-122"/>
                </a:endParaRPr>
              </a:p>
            </p:txBody>
          </p:sp>
          <p:sp>
            <p:nvSpPr>
              <p:cNvPr id="37905" name="Rectangle 20"/>
              <p:cNvSpPr/>
              <p:nvPr/>
            </p:nvSpPr>
            <p:spPr>
              <a:xfrm>
                <a:off x="1085" y="295"/>
                <a:ext cx="367" cy="226"/>
              </a:xfrm>
              <a:prstGeom prst="rect">
                <a:avLst/>
              </a:prstGeom>
              <a:solidFill>
                <a:srgbClr val="0000FF"/>
              </a:solidFill>
              <a:ln w="12700" cap="flat" cmpd="sng">
                <a:solidFill>
                  <a:srgbClr val="0000FF"/>
                </a:solidFill>
                <a:prstDash val="solid"/>
                <a:miter/>
                <a:headEnd type="none" w="med" len="med"/>
                <a:tailEnd type="none" w="med" len="med"/>
              </a:ln>
            </p:spPr>
            <p:txBody>
              <a:bodyPr rot="10800000" vert="eaVert" wrap="none" anchor="ctr" anchorCtr="0"/>
              <a:p>
                <a:pPr algn="ctr" eaLnBrk="0" hangingPunct="0"/>
                <a:endParaRPr lang="zh-CN" altLang="en-US" sz="2000" b="1" dirty="0">
                  <a:latin typeface="Times New Roman" panose="02020603050405020304" pitchFamily="18" charset="0"/>
                  <a:ea typeface="宋体" panose="02010600030101010101" pitchFamily="2" charset="-122"/>
                </a:endParaRPr>
              </a:p>
            </p:txBody>
          </p:sp>
          <p:sp>
            <p:nvSpPr>
              <p:cNvPr id="37906" name="Oval 21"/>
              <p:cNvSpPr/>
              <p:nvPr/>
            </p:nvSpPr>
            <p:spPr>
              <a:xfrm>
                <a:off x="0" y="0"/>
                <a:ext cx="156" cy="151"/>
              </a:xfrm>
              <a:prstGeom prst="ellipse">
                <a:avLst/>
              </a:prstGeom>
              <a:solidFill>
                <a:srgbClr val="00CC00"/>
              </a:solidFill>
              <a:ln w="12700" cap="flat" cmpd="sng">
                <a:solidFill>
                  <a:srgbClr val="00CC00"/>
                </a:solidFill>
                <a:prstDash val="solid"/>
                <a:round/>
                <a:headEnd type="none" w="med" len="med"/>
                <a:tailEnd type="none" w="med" len="med"/>
              </a:ln>
            </p:spPr>
            <p:txBody>
              <a:bodyPr wrap="none" anchor="ctr" anchorCtr="0"/>
              <a:p>
                <a:pPr algn="ctr" eaLnBrk="0" hangingPunct="0"/>
                <a:r>
                  <a:rPr lang="en-US" altLang="zh-CN" sz="2400" b="1" dirty="0">
                    <a:solidFill>
                      <a:srgbClr val="000000"/>
                    </a:solidFill>
                    <a:latin typeface="Times New Roman" panose="02020603050405020304" pitchFamily="18" charset="0"/>
                    <a:ea typeface="宋体" panose="02010600030101010101" pitchFamily="2" charset="-122"/>
                  </a:rPr>
                  <a:t>P</a:t>
                </a:r>
                <a:endParaRPr lang="en-US" altLang="zh-CN" sz="2400" b="1" dirty="0">
                  <a:solidFill>
                    <a:srgbClr val="000000"/>
                  </a:solidFill>
                  <a:latin typeface="Times New Roman" panose="02020603050405020304" pitchFamily="18" charset="0"/>
                  <a:ea typeface="宋体" panose="02010600030101010101" pitchFamily="2" charset="-122"/>
                </a:endParaRPr>
              </a:p>
            </p:txBody>
          </p:sp>
          <p:sp>
            <p:nvSpPr>
              <p:cNvPr id="37907" name="Line 22"/>
              <p:cNvSpPr/>
              <p:nvPr/>
            </p:nvSpPr>
            <p:spPr>
              <a:xfrm flipV="1">
                <a:off x="735" y="367"/>
                <a:ext cx="350" cy="0"/>
              </a:xfrm>
              <a:prstGeom prst="line">
                <a:avLst/>
              </a:prstGeom>
              <a:ln w="38100" cap="flat" cmpd="sng">
                <a:solidFill>
                  <a:schemeClr val="tx1"/>
                </a:solidFill>
                <a:prstDash val="solid"/>
                <a:round/>
                <a:headEnd type="none" w="med" len="med"/>
                <a:tailEnd type="none" w="med" len="med"/>
              </a:ln>
            </p:spPr>
          </p:sp>
          <p:sp>
            <p:nvSpPr>
              <p:cNvPr id="37908" name="Text Box 23"/>
              <p:cNvSpPr txBox="1"/>
              <p:nvPr/>
            </p:nvSpPr>
            <p:spPr>
              <a:xfrm>
                <a:off x="194" y="284"/>
                <a:ext cx="188" cy="248"/>
              </a:xfrm>
              <a:prstGeom prst="rect">
                <a:avLst/>
              </a:prstGeom>
              <a:noFill/>
              <a:ln w="9525">
                <a:noFill/>
              </a:ln>
            </p:spPr>
            <p:txBody>
              <a:bodyPr wrap="square" anchor="t" anchorCtr="0">
                <a:spAutoFit/>
              </a:bodyPr>
              <a:p>
                <a:r>
                  <a:rPr lang="en-US" altLang="zh-CN" b="1" dirty="0">
                    <a:solidFill>
                      <a:srgbClr val="000000"/>
                    </a:solidFill>
                    <a:latin typeface="黑体" panose="02010609060101010101" pitchFamily="49" charset="-122"/>
                    <a:ea typeface="黑体" panose="02010609060101010101" pitchFamily="49" charset="-122"/>
                  </a:rPr>
                  <a:t>4</a:t>
                </a:r>
                <a:endParaRPr lang="en-US" altLang="zh-CN" b="1" dirty="0">
                  <a:solidFill>
                    <a:srgbClr val="000000"/>
                  </a:solidFill>
                  <a:latin typeface="黑体" panose="02010609060101010101" pitchFamily="49" charset="-122"/>
                  <a:ea typeface="黑体" panose="02010609060101010101" pitchFamily="49" charset="-122"/>
                </a:endParaRPr>
              </a:p>
            </p:txBody>
          </p:sp>
          <p:sp>
            <p:nvSpPr>
              <p:cNvPr id="37909" name="Text Box 24"/>
              <p:cNvSpPr txBox="1"/>
              <p:nvPr/>
            </p:nvSpPr>
            <p:spPr>
              <a:xfrm>
                <a:off x="661" y="302"/>
                <a:ext cx="188" cy="248"/>
              </a:xfrm>
              <a:prstGeom prst="rect">
                <a:avLst/>
              </a:prstGeom>
              <a:noFill/>
              <a:ln w="9525">
                <a:noFill/>
              </a:ln>
            </p:spPr>
            <p:txBody>
              <a:bodyPr wrap="square" anchor="t" anchorCtr="0">
                <a:spAutoFit/>
              </a:bodyPr>
              <a:p>
                <a:r>
                  <a:rPr lang="en-US" altLang="zh-CN" b="1" dirty="0">
                    <a:solidFill>
                      <a:srgbClr val="000000"/>
                    </a:solidFill>
                    <a:latin typeface="黑体" panose="02010609060101010101" pitchFamily="49" charset="-122"/>
                    <a:ea typeface="黑体" panose="02010609060101010101" pitchFamily="49" charset="-122"/>
                  </a:rPr>
                  <a:t>1</a:t>
                </a:r>
                <a:endParaRPr lang="en-US" altLang="zh-CN" b="1" dirty="0">
                  <a:solidFill>
                    <a:srgbClr val="000000"/>
                  </a:solidFill>
                  <a:latin typeface="黑体" panose="02010609060101010101" pitchFamily="49" charset="-122"/>
                  <a:ea typeface="黑体" panose="02010609060101010101" pitchFamily="49" charset="-122"/>
                </a:endParaRPr>
              </a:p>
            </p:txBody>
          </p:sp>
          <p:sp>
            <p:nvSpPr>
              <p:cNvPr id="37910" name="Text Box 25"/>
              <p:cNvSpPr txBox="1"/>
              <p:nvPr/>
            </p:nvSpPr>
            <p:spPr>
              <a:xfrm>
                <a:off x="300" y="524"/>
                <a:ext cx="188" cy="248"/>
              </a:xfrm>
              <a:prstGeom prst="rect">
                <a:avLst/>
              </a:prstGeom>
              <a:noFill/>
              <a:ln w="9525">
                <a:noFill/>
              </a:ln>
            </p:spPr>
            <p:txBody>
              <a:bodyPr wrap="square" anchor="t" anchorCtr="0">
                <a:spAutoFit/>
              </a:bodyPr>
              <a:p>
                <a:r>
                  <a:rPr lang="en-US" altLang="zh-CN" b="1" dirty="0">
                    <a:solidFill>
                      <a:srgbClr val="000000"/>
                    </a:solidFill>
                    <a:latin typeface="黑体" panose="02010609060101010101" pitchFamily="49" charset="-122"/>
                    <a:ea typeface="黑体" panose="02010609060101010101" pitchFamily="49" charset="-122"/>
                  </a:rPr>
                  <a:t>3</a:t>
                </a:r>
                <a:endParaRPr lang="en-US" altLang="zh-CN" b="1" dirty="0">
                  <a:solidFill>
                    <a:srgbClr val="000000"/>
                  </a:solidFill>
                  <a:latin typeface="黑体" panose="02010609060101010101" pitchFamily="49" charset="-122"/>
                  <a:ea typeface="黑体" panose="02010609060101010101" pitchFamily="49" charset="-122"/>
                </a:endParaRPr>
              </a:p>
            </p:txBody>
          </p:sp>
          <p:sp>
            <p:nvSpPr>
              <p:cNvPr id="37911" name="Text Box 26"/>
              <p:cNvSpPr txBox="1"/>
              <p:nvPr/>
            </p:nvSpPr>
            <p:spPr>
              <a:xfrm>
                <a:off x="252" y="44"/>
                <a:ext cx="188" cy="250"/>
              </a:xfrm>
              <a:prstGeom prst="rect">
                <a:avLst/>
              </a:prstGeom>
              <a:noFill/>
              <a:ln w="9525">
                <a:noFill/>
              </a:ln>
            </p:spPr>
            <p:txBody>
              <a:bodyPr wrap="square" anchor="t" anchorCtr="0">
                <a:spAutoFit/>
              </a:bodyPr>
              <a:p>
                <a:r>
                  <a:rPr lang="en-US" altLang="zh-CN" b="1" dirty="0">
                    <a:solidFill>
                      <a:srgbClr val="000000"/>
                    </a:solidFill>
                    <a:latin typeface="黑体" panose="02010609060101010101" pitchFamily="49" charset="-122"/>
                    <a:ea typeface="黑体" panose="02010609060101010101" pitchFamily="49" charset="-122"/>
                  </a:rPr>
                  <a:t>5</a:t>
                </a:r>
                <a:endParaRPr lang="en-US" altLang="zh-CN" b="1" dirty="0">
                  <a:solidFill>
                    <a:srgbClr val="000000"/>
                  </a:solidFill>
                  <a:latin typeface="黑体" panose="02010609060101010101" pitchFamily="49" charset="-122"/>
                  <a:ea typeface="黑体" panose="02010609060101010101" pitchFamily="49" charset="-122"/>
                </a:endParaRPr>
              </a:p>
            </p:txBody>
          </p:sp>
          <p:sp>
            <p:nvSpPr>
              <p:cNvPr id="37912" name="Text Box 27"/>
              <p:cNvSpPr txBox="1"/>
              <p:nvPr/>
            </p:nvSpPr>
            <p:spPr>
              <a:xfrm>
                <a:off x="540" y="539"/>
                <a:ext cx="188" cy="250"/>
              </a:xfrm>
              <a:prstGeom prst="rect">
                <a:avLst/>
              </a:prstGeom>
              <a:noFill/>
              <a:ln w="9525">
                <a:noFill/>
              </a:ln>
            </p:spPr>
            <p:txBody>
              <a:bodyPr wrap="square" anchor="t" anchorCtr="0">
                <a:spAutoFit/>
              </a:bodyPr>
              <a:p>
                <a:r>
                  <a:rPr lang="en-US" altLang="zh-CN" b="1" dirty="0">
                    <a:solidFill>
                      <a:srgbClr val="000000"/>
                    </a:solidFill>
                    <a:latin typeface="黑体" panose="02010609060101010101" pitchFamily="49" charset="-122"/>
                    <a:ea typeface="黑体" panose="02010609060101010101" pitchFamily="49" charset="-122"/>
                  </a:rPr>
                  <a:t>2</a:t>
                </a:r>
                <a:endParaRPr lang="en-US" altLang="zh-CN" b="1" dirty="0">
                  <a:solidFill>
                    <a:srgbClr val="000000"/>
                  </a:solidFill>
                  <a:latin typeface="黑体" panose="02010609060101010101" pitchFamily="49" charset="-122"/>
                  <a:ea typeface="黑体" panose="02010609060101010101" pitchFamily="49" charset="-122"/>
                </a:endParaRPr>
              </a:p>
            </p:txBody>
          </p:sp>
          <p:sp>
            <p:nvSpPr>
              <p:cNvPr id="37913" name="Line 28"/>
              <p:cNvSpPr/>
              <p:nvPr/>
            </p:nvSpPr>
            <p:spPr>
              <a:xfrm flipV="1">
                <a:off x="331" y="225"/>
                <a:ext cx="0" cy="142"/>
              </a:xfrm>
              <a:prstGeom prst="line">
                <a:avLst/>
              </a:prstGeom>
              <a:ln w="38100" cap="flat" cmpd="sng">
                <a:solidFill>
                  <a:schemeClr val="tx1"/>
                </a:solidFill>
                <a:prstDash val="solid"/>
                <a:round/>
                <a:headEnd type="none" w="med" len="med"/>
                <a:tailEnd type="none" w="med" len="med"/>
              </a:ln>
            </p:spPr>
          </p:sp>
          <p:sp>
            <p:nvSpPr>
              <p:cNvPr id="37914" name="Line 29"/>
              <p:cNvSpPr/>
              <p:nvPr/>
            </p:nvSpPr>
            <p:spPr>
              <a:xfrm flipH="1" flipV="1">
                <a:off x="111" y="120"/>
                <a:ext cx="220" cy="105"/>
              </a:xfrm>
              <a:prstGeom prst="line">
                <a:avLst/>
              </a:prstGeom>
              <a:ln w="38100" cap="flat" cmpd="sng">
                <a:solidFill>
                  <a:schemeClr val="tx1"/>
                </a:solidFill>
                <a:prstDash val="solid"/>
                <a:round/>
                <a:headEnd type="none" w="med" len="med"/>
                <a:tailEnd type="none" w="med" len="med"/>
              </a:ln>
            </p:spPr>
          </p:sp>
          <p:sp>
            <p:nvSpPr>
              <p:cNvPr id="37915" name="Text Box 30"/>
              <p:cNvSpPr txBox="1"/>
              <p:nvPr/>
            </p:nvSpPr>
            <p:spPr>
              <a:xfrm>
                <a:off x="408" y="57"/>
                <a:ext cx="180" cy="248"/>
              </a:xfrm>
              <a:prstGeom prst="rect">
                <a:avLst/>
              </a:prstGeom>
              <a:noFill/>
              <a:ln w="9525">
                <a:noFill/>
              </a:ln>
            </p:spPr>
            <p:txBody>
              <a:bodyPr anchor="t" anchorCtr="0">
                <a:spAutoFit/>
              </a:bodyPr>
              <a:p>
                <a:endParaRPr lang="en-US" altLang="zh-CN" b="1" dirty="0">
                  <a:latin typeface="Arial" panose="020B0604020202020204" pitchFamily="34" charset="0"/>
                  <a:ea typeface="宋体" panose="02010600030101010101" pitchFamily="2" charset="-122"/>
                </a:endParaRPr>
              </a:p>
            </p:txBody>
          </p:sp>
        </p:grpSp>
        <p:grpSp>
          <p:nvGrpSpPr>
            <p:cNvPr id="37916" name="Group 30"/>
            <p:cNvGrpSpPr/>
            <p:nvPr/>
          </p:nvGrpSpPr>
          <p:grpSpPr>
            <a:xfrm>
              <a:off x="24" y="1728"/>
              <a:ext cx="1452" cy="767"/>
              <a:chOff x="0" y="0"/>
              <a:chExt cx="1452" cy="767"/>
            </a:xfrm>
          </p:grpSpPr>
          <p:sp>
            <p:nvSpPr>
              <p:cNvPr id="37917" name="AutoShape 32"/>
              <p:cNvSpPr/>
              <p:nvPr/>
            </p:nvSpPr>
            <p:spPr>
              <a:xfrm>
                <a:off x="331" y="225"/>
                <a:ext cx="406" cy="354"/>
              </a:xfrm>
              <a:prstGeom prst="pentagon">
                <a:avLst/>
              </a:prstGeom>
              <a:solidFill>
                <a:srgbClr val="FF0000"/>
              </a:solidFill>
              <a:ln w="12700" cap="flat" cmpd="sng">
                <a:solidFill>
                  <a:srgbClr val="FF0000"/>
                </a:solidFill>
                <a:prstDash val="solid"/>
                <a:miter/>
                <a:headEnd type="none" w="med" len="med"/>
                <a:tailEnd type="none" w="med" len="med"/>
              </a:ln>
            </p:spPr>
            <p:txBody>
              <a:bodyPr rot="10800000" vert="eaVert" wrap="none" anchor="ctr" anchorCtr="0"/>
              <a:p>
                <a:pPr algn="ctr" eaLnBrk="0" hangingPunct="0"/>
                <a:endParaRPr lang="zh-CN" altLang="en-US" b="1" dirty="0">
                  <a:solidFill>
                    <a:srgbClr val="FFFF00"/>
                  </a:solidFill>
                  <a:latin typeface="Times New Roman" panose="02020603050405020304" pitchFamily="18" charset="0"/>
                  <a:ea typeface="宋体" panose="02010600030101010101" pitchFamily="2" charset="-122"/>
                </a:endParaRPr>
              </a:p>
            </p:txBody>
          </p:sp>
          <p:sp>
            <p:nvSpPr>
              <p:cNvPr id="37918" name="Rectangle 33"/>
              <p:cNvSpPr/>
              <p:nvPr/>
            </p:nvSpPr>
            <p:spPr>
              <a:xfrm>
                <a:off x="1085" y="295"/>
                <a:ext cx="367" cy="226"/>
              </a:xfrm>
              <a:prstGeom prst="rect">
                <a:avLst/>
              </a:prstGeom>
              <a:solidFill>
                <a:srgbClr val="0000FF"/>
              </a:solidFill>
              <a:ln w="12700" cap="flat" cmpd="sng">
                <a:solidFill>
                  <a:srgbClr val="0000FF"/>
                </a:solidFill>
                <a:prstDash val="solid"/>
                <a:miter/>
                <a:headEnd type="none" w="med" len="med"/>
                <a:tailEnd type="none" w="med" len="med"/>
              </a:ln>
            </p:spPr>
            <p:txBody>
              <a:bodyPr rot="10800000" vert="eaVert" wrap="none" anchor="ctr" anchorCtr="0"/>
              <a:p>
                <a:pPr algn="ctr" eaLnBrk="0" hangingPunct="0"/>
                <a:endParaRPr lang="zh-CN" altLang="en-US" sz="2000" b="1" dirty="0">
                  <a:latin typeface="Times New Roman" panose="02020603050405020304" pitchFamily="18" charset="0"/>
                  <a:ea typeface="宋体" panose="02010600030101010101" pitchFamily="2" charset="-122"/>
                </a:endParaRPr>
              </a:p>
            </p:txBody>
          </p:sp>
          <p:sp>
            <p:nvSpPr>
              <p:cNvPr id="37919" name="Oval 34"/>
              <p:cNvSpPr/>
              <p:nvPr/>
            </p:nvSpPr>
            <p:spPr>
              <a:xfrm>
                <a:off x="0" y="0"/>
                <a:ext cx="156" cy="151"/>
              </a:xfrm>
              <a:prstGeom prst="ellipse">
                <a:avLst/>
              </a:prstGeom>
              <a:solidFill>
                <a:srgbClr val="00CC00"/>
              </a:solidFill>
              <a:ln w="12700" cap="flat" cmpd="sng">
                <a:solidFill>
                  <a:srgbClr val="00CC00"/>
                </a:solidFill>
                <a:prstDash val="solid"/>
                <a:round/>
                <a:headEnd type="none" w="med" len="med"/>
                <a:tailEnd type="none" w="med" len="med"/>
              </a:ln>
            </p:spPr>
            <p:txBody>
              <a:bodyPr wrap="none" anchor="ctr" anchorCtr="0"/>
              <a:p>
                <a:pPr algn="ctr" eaLnBrk="0" hangingPunct="0"/>
                <a:r>
                  <a:rPr lang="en-US" altLang="zh-CN" sz="2400" b="1" dirty="0">
                    <a:solidFill>
                      <a:srgbClr val="000000"/>
                    </a:solidFill>
                    <a:latin typeface="Times New Roman" panose="02020603050405020304" pitchFamily="18" charset="0"/>
                    <a:ea typeface="宋体" panose="02010600030101010101" pitchFamily="2" charset="-122"/>
                  </a:rPr>
                  <a:t>P</a:t>
                </a:r>
                <a:endParaRPr lang="en-US" altLang="zh-CN" sz="2400" b="1" dirty="0">
                  <a:solidFill>
                    <a:srgbClr val="000000"/>
                  </a:solidFill>
                  <a:latin typeface="Times New Roman" panose="02020603050405020304" pitchFamily="18" charset="0"/>
                  <a:ea typeface="宋体" panose="02010600030101010101" pitchFamily="2" charset="-122"/>
                </a:endParaRPr>
              </a:p>
            </p:txBody>
          </p:sp>
          <p:sp>
            <p:nvSpPr>
              <p:cNvPr id="37920" name="Line 35"/>
              <p:cNvSpPr/>
              <p:nvPr/>
            </p:nvSpPr>
            <p:spPr>
              <a:xfrm flipV="1">
                <a:off x="735" y="367"/>
                <a:ext cx="350" cy="0"/>
              </a:xfrm>
              <a:prstGeom prst="line">
                <a:avLst/>
              </a:prstGeom>
              <a:ln w="38100" cap="flat" cmpd="sng">
                <a:solidFill>
                  <a:schemeClr val="tx1"/>
                </a:solidFill>
                <a:prstDash val="solid"/>
                <a:round/>
                <a:headEnd type="none" w="med" len="med"/>
                <a:tailEnd type="none" w="med" len="med"/>
              </a:ln>
            </p:spPr>
          </p:sp>
          <p:sp>
            <p:nvSpPr>
              <p:cNvPr id="37921" name="Text Box 36"/>
              <p:cNvSpPr txBox="1"/>
              <p:nvPr/>
            </p:nvSpPr>
            <p:spPr>
              <a:xfrm>
                <a:off x="44" y="460"/>
                <a:ext cx="289" cy="58"/>
              </a:xfrm>
              <a:prstGeom prst="rect">
                <a:avLst/>
              </a:prstGeom>
              <a:noFill/>
              <a:ln w="9525">
                <a:noFill/>
              </a:ln>
            </p:spPr>
            <p:txBody>
              <a:bodyPr rot="10800000" vert="eaVert" wrap="square" anchor="t" anchorCtr="0">
                <a:spAutoFit/>
              </a:bodyPr>
              <a:p>
                <a:endParaRPr lang="zh-CN" altLang="en-US" b="1" dirty="0">
                  <a:solidFill>
                    <a:srgbClr val="000000"/>
                  </a:solidFill>
                  <a:latin typeface="黑体" panose="02010609060101010101" pitchFamily="49" charset="-122"/>
                  <a:ea typeface="黑体" panose="02010609060101010101" pitchFamily="49" charset="-122"/>
                </a:endParaRPr>
              </a:p>
            </p:txBody>
          </p:sp>
          <p:sp>
            <p:nvSpPr>
              <p:cNvPr id="37922" name="Text Box 37"/>
              <p:cNvSpPr txBox="1"/>
              <p:nvPr/>
            </p:nvSpPr>
            <p:spPr>
              <a:xfrm>
                <a:off x="562" y="471"/>
                <a:ext cx="231" cy="58"/>
              </a:xfrm>
              <a:prstGeom prst="rect">
                <a:avLst/>
              </a:prstGeom>
              <a:noFill/>
              <a:ln w="9525">
                <a:noFill/>
              </a:ln>
            </p:spPr>
            <p:txBody>
              <a:bodyPr rot="10800000" vert="eaVert" wrap="square" anchor="t" anchorCtr="0">
                <a:spAutoFit/>
              </a:bodyPr>
              <a:p>
                <a:endParaRPr lang="zh-CN" altLang="en-US" b="1" baseline="30000" dirty="0">
                  <a:solidFill>
                    <a:srgbClr val="000000"/>
                  </a:solidFill>
                  <a:latin typeface="黑体" panose="02010609060101010101" pitchFamily="49" charset="-122"/>
                  <a:ea typeface="黑体" panose="02010609060101010101" pitchFamily="49" charset="-122"/>
                </a:endParaRPr>
              </a:p>
            </p:txBody>
          </p:sp>
          <p:sp>
            <p:nvSpPr>
              <p:cNvPr id="37923" name="Text Box 38"/>
              <p:cNvSpPr txBox="1"/>
              <p:nvPr/>
            </p:nvSpPr>
            <p:spPr>
              <a:xfrm>
                <a:off x="150" y="698"/>
                <a:ext cx="289" cy="58"/>
              </a:xfrm>
              <a:prstGeom prst="rect">
                <a:avLst/>
              </a:prstGeom>
              <a:noFill/>
              <a:ln w="9525">
                <a:noFill/>
              </a:ln>
            </p:spPr>
            <p:txBody>
              <a:bodyPr rot="10800000" vert="eaVert" wrap="square" anchor="t" anchorCtr="0">
                <a:spAutoFit/>
              </a:bodyPr>
              <a:p>
                <a:endParaRPr lang="zh-CN" altLang="en-US" b="1" dirty="0">
                  <a:solidFill>
                    <a:srgbClr val="000000"/>
                  </a:solidFill>
                  <a:latin typeface="黑体" panose="02010609060101010101" pitchFamily="49" charset="-122"/>
                  <a:ea typeface="黑体" panose="02010609060101010101" pitchFamily="49" charset="-122"/>
                </a:endParaRPr>
              </a:p>
            </p:txBody>
          </p:sp>
          <p:sp>
            <p:nvSpPr>
              <p:cNvPr id="37924" name="Text Box 39"/>
              <p:cNvSpPr txBox="1"/>
              <p:nvPr/>
            </p:nvSpPr>
            <p:spPr>
              <a:xfrm>
                <a:off x="103" y="220"/>
                <a:ext cx="289" cy="58"/>
              </a:xfrm>
              <a:prstGeom prst="rect">
                <a:avLst/>
              </a:prstGeom>
              <a:noFill/>
              <a:ln w="9525">
                <a:noFill/>
              </a:ln>
            </p:spPr>
            <p:txBody>
              <a:bodyPr rot="10800000" vert="eaVert" wrap="square" anchor="t" anchorCtr="0">
                <a:spAutoFit/>
              </a:bodyPr>
              <a:p>
                <a:endParaRPr lang="zh-CN" altLang="en-US" b="1" dirty="0">
                  <a:solidFill>
                    <a:srgbClr val="000000"/>
                  </a:solidFill>
                  <a:latin typeface="黑体" panose="02010609060101010101" pitchFamily="49" charset="-122"/>
                  <a:ea typeface="黑体" panose="02010609060101010101" pitchFamily="49" charset="-122"/>
                </a:endParaRPr>
              </a:p>
            </p:txBody>
          </p:sp>
          <p:sp>
            <p:nvSpPr>
              <p:cNvPr id="37925" name="Text Box 40"/>
              <p:cNvSpPr txBox="1"/>
              <p:nvPr/>
            </p:nvSpPr>
            <p:spPr>
              <a:xfrm>
                <a:off x="390" y="709"/>
                <a:ext cx="289" cy="58"/>
              </a:xfrm>
              <a:prstGeom prst="rect">
                <a:avLst/>
              </a:prstGeom>
              <a:noFill/>
              <a:ln w="9525">
                <a:noFill/>
              </a:ln>
            </p:spPr>
            <p:txBody>
              <a:bodyPr rot="10800000" vert="eaVert" wrap="square" anchor="t" anchorCtr="0">
                <a:spAutoFit/>
              </a:bodyPr>
              <a:p>
                <a:endParaRPr lang="zh-CN" altLang="en-US" b="1" dirty="0">
                  <a:solidFill>
                    <a:srgbClr val="000000"/>
                  </a:solidFill>
                  <a:latin typeface="黑体" panose="02010609060101010101" pitchFamily="49" charset="-122"/>
                  <a:ea typeface="黑体" panose="02010609060101010101" pitchFamily="49" charset="-122"/>
                </a:endParaRPr>
              </a:p>
            </p:txBody>
          </p:sp>
          <p:sp>
            <p:nvSpPr>
              <p:cNvPr id="37926" name="Line 41"/>
              <p:cNvSpPr/>
              <p:nvPr/>
            </p:nvSpPr>
            <p:spPr>
              <a:xfrm flipV="1">
                <a:off x="331" y="225"/>
                <a:ext cx="0" cy="142"/>
              </a:xfrm>
              <a:prstGeom prst="line">
                <a:avLst/>
              </a:prstGeom>
              <a:ln w="38100" cap="flat" cmpd="sng">
                <a:solidFill>
                  <a:schemeClr val="tx1"/>
                </a:solidFill>
                <a:prstDash val="solid"/>
                <a:round/>
                <a:headEnd type="none" w="med" len="med"/>
                <a:tailEnd type="none" w="med" len="med"/>
              </a:ln>
            </p:spPr>
          </p:sp>
          <p:sp>
            <p:nvSpPr>
              <p:cNvPr id="37927" name="Line 42"/>
              <p:cNvSpPr/>
              <p:nvPr/>
            </p:nvSpPr>
            <p:spPr>
              <a:xfrm flipH="1" flipV="1">
                <a:off x="111" y="120"/>
                <a:ext cx="220" cy="105"/>
              </a:xfrm>
              <a:prstGeom prst="line">
                <a:avLst/>
              </a:prstGeom>
              <a:ln w="38100" cap="flat" cmpd="sng">
                <a:solidFill>
                  <a:schemeClr val="tx1"/>
                </a:solidFill>
                <a:prstDash val="solid"/>
                <a:round/>
                <a:headEnd type="none" w="med" len="med"/>
                <a:tailEnd type="none" w="med" len="med"/>
              </a:ln>
            </p:spPr>
          </p:sp>
          <p:sp>
            <p:nvSpPr>
              <p:cNvPr id="37928" name="Text Box 43"/>
              <p:cNvSpPr txBox="1"/>
              <p:nvPr/>
            </p:nvSpPr>
            <p:spPr>
              <a:xfrm>
                <a:off x="407" y="55"/>
                <a:ext cx="289" cy="231"/>
              </a:xfrm>
              <a:prstGeom prst="rect">
                <a:avLst/>
              </a:prstGeom>
              <a:noFill/>
              <a:ln w="9525">
                <a:noFill/>
              </a:ln>
            </p:spPr>
            <p:txBody>
              <a:bodyPr rot="10800000" vert="eaVert" anchor="t" anchorCtr="0">
                <a:spAutoFit/>
              </a:bodyPr>
              <a:p>
                <a:endParaRPr lang="zh-CN" altLang="en-US" b="1" dirty="0">
                  <a:latin typeface="Arial" panose="020B0604020202020204" pitchFamily="34" charset="0"/>
                  <a:ea typeface="宋体" panose="02010600030101010101" pitchFamily="2" charset="-122"/>
                </a:endParaRPr>
              </a:p>
            </p:txBody>
          </p:sp>
        </p:grpSp>
        <p:grpSp>
          <p:nvGrpSpPr>
            <p:cNvPr id="37929" name="Group 43"/>
            <p:cNvGrpSpPr/>
            <p:nvPr/>
          </p:nvGrpSpPr>
          <p:grpSpPr>
            <a:xfrm>
              <a:off x="24" y="2594"/>
              <a:ext cx="1452" cy="767"/>
              <a:chOff x="0" y="0"/>
              <a:chExt cx="1452" cy="767"/>
            </a:xfrm>
          </p:grpSpPr>
          <p:sp>
            <p:nvSpPr>
              <p:cNvPr id="37930" name="AutoShape 45"/>
              <p:cNvSpPr/>
              <p:nvPr/>
            </p:nvSpPr>
            <p:spPr>
              <a:xfrm>
                <a:off x="331" y="225"/>
                <a:ext cx="406" cy="354"/>
              </a:xfrm>
              <a:prstGeom prst="pentagon">
                <a:avLst/>
              </a:prstGeom>
              <a:solidFill>
                <a:srgbClr val="FF0000"/>
              </a:solidFill>
              <a:ln w="12700" cap="flat" cmpd="sng">
                <a:solidFill>
                  <a:srgbClr val="FF0000"/>
                </a:solidFill>
                <a:prstDash val="solid"/>
                <a:miter/>
                <a:headEnd type="none" w="med" len="med"/>
                <a:tailEnd type="none" w="med" len="med"/>
              </a:ln>
            </p:spPr>
            <p:txBody>
              <a:bodyPr rot="10800000" vert="eaVert" wrap="none" anchor="ctr" anchorCtr="0"/>
              <a:p>
                <a:pPr algn="ctr" eaLnBrk="0" hangingPunct="0"/>
                <a:endParaRPr lang="zh-CN" altLang="en-US" b="1" dirty="0">
                  <a:solidFill>
                    <a:srgbClr val="FFFF00"/>
                  </a:solidFill>
                  <a:latin typeface="Times New Roman" panose="02020603050405020304" pitchFamily="18" charset="0"/>
                  <a:ea typeface="宋体" panose="02010600030101010101" pitchFamily="2" charset="-122"/>
                </a:endParaRPr>
              </a:p>
            </p:txBody>
          </p:sp>
          <p:sp>
            <p:nvSpPr>
              <p:cNvPr id="37931" name="Rectangle 46"/>
              <p:cNvSpPr/>
              <p:nvPr/>
            </p:nvSpPr>
            <p:spPr>
              <a:xfrm>
                <a:off x="1085" y="295"/>
                <a:ext cx="367" cy="226"/>
              </a:xfrm>
              <a:prstGeom prst="rect">
                <a:avLst/>
              </a:prstGeom>
              <a:solidFill>
                <a:srgbClr val="0000FF"/>
              </a:solidFill>
              <a:ln w="12700" cap="flat" cmpd="sng">
                <a:solidFill>
                  <a:srgbClr val="0000FF"/>
                </a:solidFill>
                <a:prstDash val="solid"/>
                <a:miter/>
                <a:headEnd type="none" w="med" len="med"/>
                <a:tailEnd type="none" w="med" len="med"/>
              </a:ln>
            </p:spPr>
            <p:txBody>
              <a:bodyPr rot="10800000" vert="eaVert" wrap="none" anchor="ctr" anchorCtr="0"/>
              <a:p>
                <a:pPr algn="ctr" eaLnBrk="0" hangingPunct="0"/>
                <a:endParaRPr lang="zh-CN" altLang="en-US" sz="2000" b="1" dirty="0">
                  <a:latin typeface="Times New Roman" panose="02020603050405020304" pitchFamily="18" charset="0"/>
                  <a:ea typeface="宋体" panose="02010600030101010101" pitchFamily="2" charset="-122"/>
                </a:endParaRPr>
              </a:p>
            </p:txBody>
          </p:sp>
          <p:sp>
            <p:nvSpPr>
              <p:cNvPr id="37932" name="Oval 47"/>
              <p:cNvSpPr/>
              <p:nvPr/>
            </p:nvSpPr>
            <p:spPr>
              <a:xfrm>
                <a:off x="0" y="0"/>
                <a:ext cx="156" cy="151"/>
              </a:xfrm>
              <a:prstGeom prst="ellipse">
                <a:avLst/>
              </a:prstGeom>
              <a:solidFill>
                <a:srgbClr val="00CC00"/>
              </a:solidFill>
              <a:ln w="12700" cap="flat" cmpd="sng">
                <a:solidFill>
                  <a:srgbClr val="00CC00"/>
                </a:solidFill>
                <a:prstDash val="solid"/>
                <a:round/>
                <a:headEnd type="none" w="med" len="med"/>
                <a:tailEnd type="none" w="med" len="med"/>
              </a:ln>
            </p:spPr>
            <p:txBody>
              <a:bodyPr wrap="none" anchor="ctr" anchorCtr="0"/>
              <a:p>
                <a:pPr algn="ctr" eaLnBrk="0" hangingPunct="0"/>
                <a:r>
                  <a:rPr lang="en-US" altLang="zh-CN" sz="2400" b="1" dirty="0">
                    <a:solidFill>
                      <a:srgbClr val="000000"/>
                    </a:solidFill>
                    <a:latin typeface="Times New Roman" panose="02020603050405020304" pitchFamily="18" charset="0"/>
                    <a:ea typeface="宋体" panose="02010600030101010101" pitchFamily="2" charset="-122"/>
                  </a:rPr>
                  <a:t>P</a:t>
                </a:r>
                <a:endParaRPr lang="en-US" altLang="zh-CN" sz="2400" b="1" dirty="0">
                  <a:solidFill>
                    <a:srgbClr val="000000"/>
                  </a:solidFill>
                  <a:latin typeface="Times New Roman" panose="02020603050405020304" pitchFamily="18" charset="0"/>
                  <a:ea typeface="宋体" panose="02010600030101010101" pitchFamily="2" charset="-122"/>
                </a:endParaRPr>
              </a:p>
            </p:txBody>
          </p:sp>
          <p:sp>
            <p:nvSpPr>
              <p:cNvPr id="37933" name="Line 48"/>
              <p:cNvSpPr/>
              <p:nvPr/>
            </p:nvSpPr>
            <p:spPr>
              <a:xfrm flipV="1">
                <a:off x="735" y="367"/>
                <a:ext cx="350" cy="0"/>
              </a:xfrm>
              <a:prstGeom prst="line">
                <a:avLst/>
              </a:prstGeom>
              <a:ln w="38100" cap="flat" cmpd="sng">
                <a:solidFill>
                  <a:schemeClr val="tx1"/>
                </a:solidFill>
                <a:prstDash val="solid"/>
                <a:round/>
                <a:headEnd type="none" w="med" len="med"/>
                <a:tailEnd type="none" w="med" len="med"/>
              </a:ln>
            </p:spPr>
          </p:sp>
          <p:sp>
            <p:nvSpPr>
              <p:cNvPr id="37934" name="Text Box 49"/>
              <p:cNvSpPr txBox="1"/>
              <p:nvPr/>
            </p:nvSpPr>
            <p:spPr>
              <a:xfrm>
                <a:off x="44" y="460"/>
                <a:ext cx="289" cy="58"/>
              </a:xfrm>
              <a:prstGeom prst="rect">
                <a:avLst/>
              </a:prstGeom>
              <a:noFill/>
              <a:ln w="9525">
                <a:noFill/>
              </a:ln>
            </p:spPr>
            <p:txBody>
              <a:bodyPr rot="10800000" vert="eaVert" wrap="square" anchor="t" anchorCtr="0">
                <a:spAutoFit/>
              </a:bodyPr>
              <a:p>
                <a:endParaRPr lang="zh-CN" altLang="en-US" b="1" dirty="0">
                  <a:solidFill>
                    <a:srgbClr val="000000"/>
                  </a:solidFill>
                  <a:latin typeface="黑体" panose="02010609060101010101" pitchFamily="49" charset="-122"/>
                  <a:ea typeface="黑体" panose="02010609060101010101" pitchFamily="49" charset="-122"/>
                </a:endParaRPr>
              </a:p>
            </p:txBody>
          </p:sp>
          <p:sp>
            <p:nvSpPr>
              <p:cNvPr id="37935" name="Text Box 50"/>
              <p:cNvSpPr txBox="1"/>
              <p:nvPr/>
            </p:nvSpPr>
            <p:spPr>
              <a:xfrm>
                <a:off x="562" y="471"/>
                <a:ext cx="231" cy="58"/>
              </a:xfrm>
              <a:prstGeom prst="rect">
                <a:avLst/>
              </a:prstGeom>
              <a:noFill/>
              <a:ln w="9525">
                <a:noFill/>
              </a:ln>
            </p:spPr>
            <p:txBody>
              <a:bodyPr rot="10800000" vert="eaVert" wrap="square" anchor="t" anchorCtr="0">
                <a:spAutoFit/>
              </a:bodyPr>
              <a:p>
                <a:endParaRPr lang="zh-CN" altLang="en-US" b="1" baseline="30000" dirty="0">
                  <a:solidFill>
                    <a:srgbClr val="000000"/>
                  </a:solidFill>
                  <a:latin typeface="黑体" panose="02010609060101010101" pitchFamily="49" charset="-122"/>
                  <a:ea typeface="黑体" panose="02010609060101010101" pitchFamily="49" charset="-122"/>
                </a:endParaRPr>
              </a:p>
            </p:txBody>
          </p:sp>
          <p:sp>
            <p:nvSpPr>
              <p:cNvPr id="37936" name="Text Box 51"/>
              <p:cNvSpPr txBox="1"/>
              <p:nvPr/>
            </p:nvSpPr>
            <p:spPr>
              <a:xfrm>
                <a:off x="150" y="700"/>
                <a:ext cx="289" cy="58"/>
              </a:xfrm>
              <a:prstGeom prst="rect">
                <a:avLst/>
              </a:prstGeom>
              <a:noFill/>
              <a:ln w="9525">
                <a:noFill/>
              </a:ln>
            </p:spPr>
            <p:txBody>
              <a:bodyPr rot="10800000" vert="eaVert" wrap="square" anchor="t" anchorCtr="0">
                <a:spAutoFit/>
              </a:bodyPr>
              <a:p>
                <a:endParaRPr lang="zh-CN" altLang="en-US" b="1" dirty="0">
                  <a:solidFill>
                    <a:srgbClr val="000000"/>
                  </a:solidFill>
                  <a:latin typeface="黑体" panose="02010609060101010101" pitchFamily="49" charset="-122"/>
                  <a:ea typeface="黑体" panose="02010609060101010101" pitchFamily="49" charset="-122"/>
                </a:endParaRPr>
              </a:p>
            </p:txBody>
          </p:sp>
          <p:sp>
            <p:nvSpPr>
              <p:cNvPr id="37937" name="Text Box 52"/>
              <p:cNvSpPr txBox="1"/>
              <p:nvPr/>
            </p:nvSpPr>
            <p:spPr>
              <a:xfrm>
                <a:off x="103" y="220"/>
                <a:ext cx="289" cy="58"/>
              </a:xfrm>
              <a:prstGeom prst="rect">
                <a:avLst/>
              </a:prstGeom>
              <a:noFill/>
              <a:ln w="9525">
                <a:noFill/>
              </a:ln>
            </p:spPr>
            <p:txBody>
              <a:bodyPr rot="10800000" vert="eaVert" wrap="square" anchor="t" anchorCtr="0">
                <a:spAutoFit/>
              </a:bodyPr>
              <a:p>
                <a:endParaRPr lang="zh-CN" altLang="en-US" b="1" dirty="0">
                  <a:solidFill>
                    <a:srgbClr val="000000"/>
                  </a:solidFill>
                  <a:latin typeface="黑体" panose="02010609060101010101" pitchFamily="49" charset="-122"/>
                  <a:ea typeface="黑体" panose="02010609060101010101" pitchFamily="49" charset="-122"/>
                </a:endParaRPr>
              </a:p>
            </p:txBody>
          </p:sp>
          <p:sp>
            <p:nvSpPr>
              <p:cNvPr id="37938" name="Text Box 53"/>
              <p:cNvSpPr txBox="1"/>
              <p:nvPr/>
            </p:nvSpPr>
            <p:spPr>
              <a:xfrm>
                <a:off x="390" y="709"/>
                <a:ext cx="289" cy="58"/>
              </a:xfrm>
              <a:prstGeom prst="rect">
                <a:avLst/>
              </a:prstGeom>
              <a:noFill/>
              <a:ln w="9525">
                <a:noFill/>
              </a:ln>
            </p:spPr>
            <p:txBody>
              <a:bodyPr rot="10800000" vert="eaVert" wrap="square" anchor="t" anchorCtr="0">
                <a:spAutoFit/>
              </a:bodyPr>
              <a:p>
                <a:endParaRPr lang="zh-CN" altLang="en-US" b="1" dirty="0">
                  <a:solidFill>
                    <a:srgbClr val="000000"/>
                  </a:solidFill>
                  <a:latin typeface="黑体" panose="02010609060101010101" pitchFamily="49" charset="-122"/>
                  <a:ea typeface="黑体" panose="02010609060101010101" pitchFamily="49" charset="-122"/>
                </a:endParaRPr>
              </a:p>
            </p:txBody>
          </p:sp>
          <p:sp>
            <p:nvSpPr>
              <p:cNvPr id="37939" name="Line 54"/>
              <p:cNvSpPr/>
              <p:nvPr/>
            </p:nvSpPr>
            <p:spPr>
              <a:xfrm flipV="1">
                <a:off x="331" y="225"/>
                <a:ext cx="0" cy="142"/>
              </a:xfrm>
              <a:prstGeom prst="line">
                <a:avLst/>
              </a:prstGeom>
              <a:ln w="38100" cap="flat" cmpd="sng">
                <a:solidFill>
                  <a:schemeClr val="tx1"/>
                </a:solidFill>
                <a:prstDash val="solid"/>
                <a:round/>
                <a:headEnd type="none" w="med" len="med"/>
                <a:tailEnd type="none" w="med" len="med"/>
              </a:ln>
            </p:spPr>
          </p:sp>
          <p:sp>
            <p:nvSpPr>
              <p:cNvPr id="37940" name="Line 55"/>
              <p:cNvSpPr/>
              <p:nvPr/>
            </p:nvSpPr>
            <p:spPr>
              <a:xfrm flipH="1" flipV="1">
                <a:off x="111" y="120"/>
                <a:ext cx="220" cy="105"/>
              </a:xfrm>
              <a:prstGeom prst="line">
                <a:avLst/>
              </a:prstGeom>
              <a:ln w="38100" cap="flat" cmpd="sng">
                <a:solidFill>
                  <a:schemeClr val="tx1"/>
                </a:solidFill>
                <a:prstDash val="solid"/>
                <a:round/>
                <a:headEnd type="none" w="med" len="med"/>
                <a:tailEnd type="none" w="med" len="med"/>
              </a:ln>
            </p:spPr>
          </p:sp>
          <p:sp>
            <p:nvSpPr>
              <p:cNvPr id="37941" name="Text Box 56"/>
              <p:cNvSpPr txBox="1"/>
              <p:nvPr/>
            </p:nvSpPr>
            <p:spPr>
              <a:xfrm>
                <a:off x="407" y="55"/>
                <a:ext cx="289" cy="231"/>
              </a:xfrm>
              <a:prstGeom prst="rect">
                <a:avLst/>
              </a:prstGeom>
              <a:noFill/>
              <a:ln w="9525">
                <a:noFill/>
              </a:ln>
            </p:spPr>
            <p:txBody>
              <a:bodyPr rot="10800000" vert="eaVert" anchor="t" anchorCtr="0">
                <a:spAutoFit/>
              </a:bodyPr>
              <a:p>
                <a:endParaRPr lang="zh-CN" altLang="en-US" b="1" dirty="0">
                  <a:latin typeface="Arial" panose="020B0604020202020204" pitchFamily="34" charset="0"/>
                  <a:ea typeface="宋体" panose="02010600030101010101" pitchFamily="2" charset="-122"/>
                </a:endParaRPr>
              </a:p>
            </p:txBody>
          </p:sp>
        </p:grpSp>
        <p:sp>
          <p:nvSpPr>
            <p:cNvPr id="37942" name="Line 57"/>
            <p:cNvSpPr/>
            <p:nvPr/>
          </p:nvSpPr>
          <p:spPr>
            <a:xfrm flipH="1">
              <a:off x="80" y="578"/>
              <a:ext cx="288" cy="288"/>
            </a:xfrm>
            <a:prstGeom prst="line">
              <a:avLst/>
            </a:prstGeom>
            <a:ln w="38100" cap="flat" cmpd="sng">
              <a:solidFill>
                <a:srgbClr val="FF00FF"/>
              </a:solidFill>
              <a:prstDash val="solid"/>
              <a:round/>
              <a:headEnd type="none" w="med" len="med"/>
              <a:tailEnd type="none" w="med" len="med"/>
            </a:ln>
          </p:spPr>
        </p:sp>
        <p:sp>
          <p:nvSpPr>
            <p:cNvPr id="37943" name="Line 58"/>
            <p:cNvSpPr/>
            <p:nvPr/>
          </p:nvSpPr>
          <p:spPr>
            <a:xfrm flipH="1">
              <a:off x="80" y="1442"/>
              <a:ext cx="288" cy="288"/>
            </a:xfrm>
            <a:prstGeom prst="line">
              <a:avLst/>
            </a:prstGeom>
            <a:ln w="38100" cap="flat" cmpd="sng">
              <a:solidFill>
                <a:srgbClr val="FF00FF"/>
              </a:solidFill>
              <a:prstDash val="solid"/>
              <a:round/>
              <a:headEnd type="none" w="med" len="med"/>
              <a:tailEnd type="none" w="med" len="med"/>
            </a:ln>
          </p:spPr>
        </p:sp>
        <p:sp>
          <p:nvSpPr>
            <p:cNvPr id="37944" name="Line 59"/>
            <p:cNvSpPr/>
            <p:nvPr/>
          </p:nvSpPr>
          <p:spPr>
            <a:xfrm flipH="1">
              <a:off x="120" y="2306"/>
              <a:ext cx="288" cy="288"/>
            </a:xfrm>
            <a:prstGeom prst="line">
              <a:avLst/>
            </a:prstGeom>
            <a:ln w="38100" cap="flat" cmpd="sng">
              <a:solidFill>
                <a:srgbClr val="FF00FF"/>
              </a:solidFill>
              <a:prstDash val="solid"/>
              <a:round/>
              <a:headEnd type="none" w="med" len="med"/>
              <a:tailEnd type="none" w="med" len="med"/>
            </a:ln>
          </p:spPr>
        </p:sp>
      </p:grpSp>
    </p:spTree>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62468" name="文本框 22"/>
          <p:cNvSpPr/>
          <p:nvPr>
            <p:custDataLst>
              <p:tags r:id="rId1"/>
            </p:custDataLst>
          </p:nvPr>
        </p:nvSpPr>
        <p:spPr>
          <a:xfrm>
            <a:off x="495300" y="174625"/>
            <a:ext cx="835025" cy="368300"/>
          </a:xfrm>
          <a:prstGeom prst="rect">
            <a:avLst/>
          </a:prstGeom>
          <a:noFill/>
          <a:ln w="9525">
            <a:noFill/>
          </a:ln>
        </p:spPr>
        <p:txBody>
          <a:bodyPr wrap="square" anchor="t" anchorCtr="0">
            <a:spAutoFit/>
          </a:bodyPr>
          <a:lstStyle/>
          <a:p>
            <a:pPr algn="dist"/>
            <a:r>
              <a:rPr lang="en-US" altLang="zh-CN" b="1">
                <a:solidFill>
                  <a:srgbClr val="FFFFFF"/>
                </a:solidFill>
              </a:rPr>
              <a:t>01</a:t>
            </a:r>
            <a:endParaRPr lang="zh-CN" altLang="en-US" b="1"/>
          </a:p>
        </p:txBody>
      </p:sp>
      <p:sp>
        <p:nvSpPr>
          <p:cNvPr id="62469" name="Text Box 2"/>
          <p:cNvSpPr/>
          <p:nvPr>
            <p:custDataLst>
              <p:tags r:id="rId2"/>
            </p:custDataLst>
          </p:nvPr>
        </p:nvSpPr>
        <p:spPr>
          <a:xfrm>
            <a:off x="355283" y="1347470"/>
            <a:ext cx="11480800" cy="521970"/>
          </a:xfrm>
          <a:prstGeom prst="rect">
            <a:avLst/>
          </a:prstGeom>
          <a:solidFill>
            <a:schemeClr val="bg1"/>
          </a:solidFill>
          <a:ln w="28575">
            <a:noFill/>
          </a:ln>
        </p:spPr>
        <p:txBody>
          <a:bodyPr wrap="square" anchor="t" anchorCtr="0">
            <a:spAutoFit/>
          </a:bodyPr>
          <a:lstStyle/>
          <a:p>
            <a:pPr fontAlgn="auto">
              <a:lnSpc>
                <a:spcPct val="100000"/>
              </a:lnSpc>
            </a:pPr>
            <a:r>
              <a:rPr lang="zh-CN" altLang="zh-CN" sz="2800" b="1">
                <a:latin typeface="微软雅黑" panose="020B0503020204020204" pitchFamily="34" charset="-122"/>
                <a:ea typeface="微软雅黑" panose="020B0503020204020204" pitchFamily="34" charset="-122"/>
              </a:rPr>
              <a:t>（</a:t>
            </a:r>
            <a:r>
              <a:rPr lang="en-US" altLang="zh-CN" sz="2800" b="1">
                <a:latin typeface="微软雅黑" panose="020B0503020204020204" pitchFamily="34" charset="-122"/>
                <a:ea typeface="微软雅黑" panose="020B0503020204020204" pitchFamily="34" charset="-122"/>
              </a:rPr>
              <a:t>4</a:t>
            </a:r>
            <a:r>
              <a:rPr lang="zh-CN" altLang="zh-CN" sz="2800" b="1">
                <a:latin typeface="微软雅黑" panose="020B0503020204020204" pitchFamily="34" charset="-122"/>
                <a:ea typeface="微软雅黑" panose="020B0503020204020204" pitchFamily="34" charset="-122"/>
              </a:rPr>
              <a:t>）据此，沃森和克里克构建出DNA</a:t>
            </a:r>
            <a:r>
              <a:rPr lang="zh-CN" altLang="zh-CN" sz="2800" b="1">
                <a:solidFill>
                  <a:srgbClr val="FF0000"/>
                </a:solidFill>
                <a:latin typeface="微软雅黑" panose="020B0503020204020204" pitchFamily="34" charset="-122"/>
                <a:ea typeface="微软雅黑" panose="020B0503020204020204" pitchFamily="34" charset="-122"/>
              </a:rPr>
              <a:t>双螺旋</a:t>
            </a:r>
            <a:r>
              <a:rPr lang="zh-CN" altLang="zh-CN" sz="2800" b="1">
                <a:latin typeface="微软雅黑" panose="020B0503020204020204" pitchFamily="34" charset="-122"/>
                <a:ea typeface="微软雅黑" panose="020B0503020204020204" pitchFamily="34" charset="-122"/>
              </a:rPr>
              <a:t>结构模型</a:t>
            </a:r>
            <a:r>
              <a:rPr lang="zh-CN" sz="2800" b="1">
                <a:latin typeface="微软雅黑" panose="020B0503020204020204" pitchFamily="34" charset="-122"/>
                <a:ea typeface="微软雅黑" panose="020B0503020204020204" pitchFamily="34" charset="-122"/>
              </a:rPr>
              <a:t>。</a:t>
            </a:r>
            <a:endParaRPr lang="zh-CN" sz="2800" b="1">
              <a:solidFill>
                <a:srgbClr val="FF0000"/>
              </a:solidFill>
              <a:latin typeface="微软雅黑" panose="020B0503020204020204" pitchFamily="34" charset="-122"/>
              <a:ea typeface="微软雅黑" panose="020B0503020204020204" pitchFamily="34" charset="-122"/>
            </a:endParaRPr>
          </a:p>
        </p:txBody>
      </p:sp>
      <p:sp>
        <p:nvSpPr>
          <p:cNvPr id="9" name="文本框 8"/>
          <p:cNvSpPr txBox="1"/>
          <p:nvPr>
            <p:custDataLst>
              <p:tags r:id="rId3"/>
            </p:custDataLst>
          </p:nvPr>
        </p:nvSpPr>
        <p:spPr>
          <a:xfrm>
            <a:off x="0" y="588010"/>
            <a:ext cx="2606675" cy="521970"/>
          </a:xfrm>
          <a:prstGeom prst="rect">
            <a:avLst/>
          </a:prstGeom>
          <a:solidFill>
            <a:srgbClr val="FFC000"/>
          </a:solidFill>
          <a:ln w="9525">
            <a:noFill/>
          </a:ln>
        </p:spPr>
        <p:txBody>
          <a:bodyPr wrap="square" anchor="t" anchorCtr="0">
            <a:spAutoFit/>
          </a:bodyPr>
          <a:lstStyle/>
          <a:p>
            <a:pPr fontAlgn="auto"/>
            <a:r>
              <a:rPr lang="en-US" altLang="zh-CN" sz="28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2.</a:t>
            </a:r>
            <a:r>
              <a:rPr lang="zh-CN" altLang="en-US" sz="28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建立过程：</a:t>
            </a:r>
            <a:endParaRPr lang="zh-CN" altLang="en-US" sz="28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4" name="文本框 3"/>
          <p:cNvSpPr txBox="1"/>
          <p:nvPr>
            <p:custDataLst>
              <p:tags r:id="rId4"/>
            </p:custDataLst>
          </p:nvPr>
        </p:nvSpPr>
        <p:spPr>
          <a:xfrm>
            <a:off x="0" y="0"/>
            <a:ext cx="6118860" cy="521970"/>
          </a:xfrm>
          <a:prstGeom prst="rect">
            <a:avLst/>
          </a:prstGeom>
          <a:solidFill>
            <a:srgbClr val="92D050"/>
          </a:solidFill>
        </p:spPr>
        <p:txBody>
          <a:bodyPr wrap="square" rtlCol="0" anchor="t">
            <a:spAutoFit/>
          </a:bodyPr>
          <a:lstStyle/>
          <a:p>
            <a:r>
              <a:rPr sz="2800" b="1" spc="150">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Arial" panose="020B0604020202020204" pitchFamily="34" charset="0"/>
              </a:rPr>
              <a:t>一</a:t>
            </a:r>
            <a:r>
              <a:rPr lang="en-US" altLang="zh-CN" sz="2800" b="1" spc="150">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Arial" panose="020B0604020202020204" pitchFamily="34" charset="0"/>
              </a:rPr>
              <a:t>.DNA</a:t>
            </a:r>
            <a:r>
              <a:rPr sz="2800" b="1" spc="150">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Arial" panose="020B0604020202020204" pitchFamily="34" charset="0"/>
              </a:rPr>
              <a:t>双螺旋结构模型的构建</a:t>
            </a:r>
            <a:endParaRPr lang="zh-CN" altLang="en-US" sz="2800" b="1"/>
          </a:p>
        </p:txBody>
      </p:sp>
      <p:grpSp>
        <p:nvGrpSpPr>
          <p:cNvPr id="38969" name="Group 59"/>
          <p:cNvGrpSpPr/>
          <p:nvPr/>
        </p:nvGrpSpPr>
        <p:grpSpPr>
          <a:xfrm>
            <a:off x="2601595" y="1833245"/>
            <a:ext cx="2192655" cy="4494530"/>
            <a:chOff x="0" y="0"/>
            <a:chExt cx="1476" cy="3360"/>
          </a:xfrm>
        </p:grpSpPr>
        <p:grpSp>
          <p:nvGrpSpPr>
            <p:cNvPr id="38970" name="Group 60"/>
            <p:cNvGrpSpPr/>
            <p:nvPr/>
          </p:nvGrpSpPr>
          <p:grpSpPr>
            <a:xfrm>
              <a:off x="0" y="0"/>
              <a:ext cx="1452" cy="841"/>
              <a:chOff x="0" y="0"/>
              <a:chExt cx="1452" cy="841"/>
            </a:xfrm>
          </p:grpSpPr>
          <p:sp>
            <p:nvSpPr>
              <p:cNvPr id="38971" name="AutoShape 62"/>
              <p:cNvSpPr/>
              <p:nvPr/>
            </p:nvSpPr>
            <p:spPr>
              <a:xfrm>
                <a:off x="331" y="225"/>
                <a:ext cx="406" cy="354"/>
              </a:xfrm>
              <a:prstGeom prst="pentagon">
                <a:avLst/>
              </a:prstGeom>
              <a:solidFill>
                <a:srgbClr val="FF0000"/>
              </a:solidFill>
              <a:ln w="12700" cap="flat" cmpd="sng">
                <a:solidFill>
                  <a:srgbClr val="FF0000"/>
                </a:solidFill>
                <a:prstDash val="solid"/>
                <a:miter/>
                <a:headEnd type="none" w="med" len="med"/>
                <a:tailEnd type="none" w="med" len="med"/>
              </a:ln>
            </p:spPr>
            <p:txBody>
              <a:bodyPr wrap="none" anchor="ctr" anchorCtr="0"/>
              <a:p>
                <a:pPr algn="ctr" eaLnBrk="0" hangingPunct="0"/>
                <a:endParaRPr lang="zh-CN" altLang="en-US" b="1" dirty="0">
                  <a:solidFill>
                    <a:srgbClr val="FFFF00"/>
                  </a:solidFill>
                  <a:latin typeface="Times New Roman" panose="02020603050405020304" pitchFamily="18" charset="0"/>
                  <a:ea typeface="宋体" panose="02010600030101010101" pitchFamily="2" charset="-122"/>
                </a:endParaRPr>
              </a:p>
            </p:txBody>
          </p:sp>
          <p:sp>
            <p:nvSpPr>
              <p:cNvPr id="38972" name="Rectangle 63"/>
              <p:cNvSpPr/>
              <p:nvPr/>
            </p:nvSpPr>
            <p:spPr>
              <a:xfrm>
                <a:off x="1085" y="295"/>
                <a:ext cx="367" cy="226"/>
              </a:xfrm>
              <a:prstGeom prst="rect">
                <a:avLst/>
              </a:prstGeom>
              <a:solidFill>
                <a:srgbClr val="0000FF"/>
              </a:solidFill>
              <a:ln w="12700" cap="flat" cmpd="sng">
                <a:solidFill>
                  <a:srgbClr val="0000FF"/>
                </a:solidFill>
                <a:prstDash val="solid"/>
                <a:miter/>
                <a:headEnd type="none" w="med" len="med"/>
                <a:tailEnd type="none" w="med" len="med"/>
              </a:ln>
            </p:spPr>
            <p:txBody>
              <a:bodyPr wrap="none" anchor="ctr" anchorCtr="0"/>
              <a:p>
                <a:pPr algn="ctr" eaLnBrk="0" hangingPunct="0"/>
                <a:endParaRPr lang="zh-CN" altLang="en-US" sz="2000" b="1" dirty="0">
                  <a:latin typeface="Times New Roman" panose="02020603050405020304" pitchFamily="18" charset="0"/>
                  <a:ea typeface="宋体" panose="02010600030101010101" pitchFamily="2" charset="-122"/>
                </a:endParaRPr>
              </a:p>
            </p:txBody>
          </p:sp>
          <p:sp>
            <p:nvSpPr>
              <p:cNvPr id="38973" name="Oval 64"/>
              <p:cNvSpPr/>
              <p:nvPr/>
            </p:nvSpPr>
            <p:spPr>
              <a:xfrm>
                <a:off x="0" y="0"/>
                <a:ext cx="156" cy="151"/>
              </a:xfrm>
              <a:prstGeom prst="ellipse">
                <a:avLst/>
              </a:prstGeom>
              <a:solidFill>
                <a:srgbClr val="00CC00"/>
              </a:solidFill>
              <a:ln w="12700" cap="flat" cmpd="sng">
                <a:solidFill>
                  <a:srgbClr val="00CC00"/>
                </a:solidFill>
                <a:prstDash val="solid"/>
                <a:round/>
                <a:headEnd type="none" w="med" len="med"/>
                <a:tailEnd type="none" w="med" len="med"/>
              </a:ln>
            </p:spPr>
            <p:txBody>
              <a:bodyPr wrap="none" anchor="ctr" anchorCtr="0"/>
              <a:p>
                <a:pPr algn="ctr" eaLnBrk="0" hangingPunct="0"/>
                <a:r>
                  <a:rPr lang="en-US" altLang="zh-CN" sz="2400" b="1" dirty="0">
                    <a:solidFill>
                      <a:srgbClr val="000000"/>
                    </a:solidFill>
                    <a:latin typeface="Times New Roman" panose="02020603050405020304" pitchFamily="18" charset="0"/>
                    <a:ea typeface="宋体" panose="02010600030101010101" pitchFamily="2" charset="-122"/>
                  </a:rPr>
                  <a:t>P</a:t>
                </a:r>
                <a:endParaRPr lang="en-US" altLang="zh-CN" sz="2400" b="1" dirty="0">
                  <a:solidFill>
                    <a:srgbClr val="000000"/>
                  </a:solidFill>
                  <a:latin typeface="Times New Roman" panose="02020603050405020304" pitchFamily="18" charset="0"/>
                  <a:ea typeface="宋体" panose="02010600030101010101" pitchFamily="2" charset="-122"/>
                </a:endParaRPr>
              </a:p>
            </p:txBody>
          </p:sp>
          <p:sp>
            <p:nvSpPr>
              <p:cNvPr id="38974" name="Line 65"/>
              <p:cNvSpPr/>
              <p:nvPr/>
            </p:nvSpPr>
            <p:spPr>
              <a:xfrm flipV="1">
                <a:off x="735" y="367"/>
                <a:ext cx="350" cy="0"/>
              </a:xfrm>
              <a:prstGeom prst="line">
                <a:avLst/>
              </a:prstGeom>
              <a:ln w="38100" cap="flat" cmpd="sng">
                <a:solidFill>
                  <a:schemeClr val="tx1"/>
                </a:solidFill>
                <a:prstDash val="solid"/>
                <a:round/>
                <a:headEnd type="none" w="med" len="med"/>
                <a:tailEnd type="none" w="med" len="med"/>
              </a:ln>
            </p:spPr>
          </p:sp>
          <p:sp>
            <p:nvSpPr>
              <p:cNvPr id="38975" name="Text Box 66"/>
              <p:cNvSpPr txBox="1"/>
              <p:nvPr/>
            </p:nvSpPr>
            <p:spPr>
              <a:xfrm>
                <a:off x="193" y="286"/>
                <a:ext cx="189" cy="275"/>
              </a:xfrm>
              <a:prstGeom prst="rect">
                <a:avLst/>
              </a:prstGeom>
              <a:noFill/>
              <a:ln w="9525">
                <a:noFill/>
              </a:ln>
            </p:spPr>
            <p:txBody>
              <a:bodyPr wrap="square" anchor="t" anchorCtr="0">
                <a:spAutoFit/>
              </a:bodyPr>
              <a:p>
                <a:r>
                  <a:rPr lang="en-US" altLang="zh-CN" b="1" dirty="0">
                    <a:solidFill>
                      <a:srgbClr val="000000"/>
                    </a:solidFill>
                    <a:latin typeface="黑体" panose="02010609060101010101" pitchFamily="49" charset="-122"/>
                    <a:ea typeface="黑体" panose="02010609060101010101" pitchFamily="49" charset="-122"/>
                  </a:rPr>
                  <a:t>4</a:t>
                </a:r>
                <a:endParaRPr lang="en-US" altLang="zh-CN" b="1" dirty="0">
                  <a:solidFill>
                    <a:srgbClr val="000000"/>
                  </a:solidFill>
                  <a:latin typeface="黑体" panose="02010609060101010101" pitchFamily="49" charset="-122"/>
                  <a:ea typeface="黑体" panose="02010609060101010101" pitchFamily="49" charset="-122"/>
                </a:endParaRPr>
              </a:p>
            </p:txBody>
          </p:sp>
          <p:sp>
            <p:nvSpPr>
              <p:cNvPr id="38976" name="Text Box 67"/>
              <p:cNvSpPr txBox="1"/>
              <p:nvPr/>
            </p:nvSpPr>
            <p:spPr>
              <a:xfrm>
                <a:off x="660" y="304"/>
                <a:ext cx="189" cy="275"/>
              </a:xfrm>
              <a:prstGeom prst="rect">
                <a:avLst/>
              </a:prstGeom>
              <a:noFill/>
              <a:ln w="9525">
                <a:noFill/>
              </a:ln>
            </p:spPr>
            <p:txBody>
              <a:bodyPr wrap="square" anchor="t" anchorCtr="0">
                <a:spAutoFit/>
              </a:bodyPr>
              <a:p>
                <a:r>
                  <a:rPr lang="en-US" altLang="zh-CN" b="1" dirty="0">
                    <a:solidFill>
                      <a:srgbClr val="000000"/>
                    </a:solidFill>
                    <a:latin typeface="黑体" panose="02010609060101010101" pitchFamily="49" charset="-122"/>
                    <a:ea typeface="黑体" panose="02010609060101010101" pitchFamily="49" charset="-122"/>
                  </a:rPr>
                  <a:t>1</a:t>
                </a:r>
                <a:endParaRPr lang="en-US" altLang="zh-CN" b="1" dirty="0">
                  <a:solidFill>
                    <a:srgbClr val="000000"/>
                  </a:solidFill>
                  <a:latin typeface="黑体" panose="02010609060101010101" pitchFamily="49" charset="-122"/>
                  <a:ea typeface="黑体" panose="02010609060101010101" pitchFamily="49" charset="-122"/>
                </a:endParaRPr>
              </a:p>
            </p:txBody>
          </p:sp>
          <p:sp>
            <p:nvSpPr>
              <p:cNvPr id="38977" name="Text Box 68"/>
              <p:cNvSpPr txBox="1"/>
              <p:nvPr/>
            </p:nvSpPr>
            <p:spPr>
              <a:xfrm>
                <a:off x="300" y="526"/>
                <a:ext cx="189" cy="275"/>
              </a:xfrm>
              <a:prstGeom prst="rect">
                <a:avLst/>
              </a:prstGeom>
              <a:noFill/>
              <a:ln w="9525">
                <a:noFill/>
              </a:ln>
            </p:spPr>
            <p:txBody>
              <a:bodyPr wrap="square" anchor="t" anchorCtr="0">
                <a:spAutoFit/>
              </a:bodyPr>
              <a:p>
                <a:r>
                  <a:rPr lang="en-US" altLang="zh-CN" b="1" dirty="0">
                    <a:solidFill>
                      <a:srgbClr val="000000"/>
                    </a:solidFill>
                    <a:latin typeface="黑体" panose="02010609060101010101" pitchFamily="49" charset="-122"/>
                    <a:ea typeface="黑体" panose="02010609060101010101" pitchFamily="49" charset="-122"/>
                  </a:rPr>
                  <a:t>3</a:t>
                </a:r>
                <a:endParaRPr lang="en-US" altLang="zh-CN" b="1" dirty="0">
                  <a:solidFill>
                    <a:srgbClr val="000000"/>
                  </a:solidFill>
                  <a:latin typeface="黑体" panose="02010609060101010101" pitchFamily="49" charset="-122"/>
                  <a:ea typeface="黑体" panose="02010609060101010101" pitchFamily="49" charset="-122"/>
                </a:endParaRPr>
              </a:p>
            </p:txBody>
          </p:sp>
          <p:sp>
            <p:nvSpPr>
              <p:cNvPr id="38978" name="Text Box 69"/>
              <p:cNvSpPr txBox="1"/>
              <p:nvPr/>
            </p:nvSpPr>
            <p:spPr>
              <a:xfrm>
                <a:off x="252" y="49"/>
                <a:ext cx="189" cy="275"/>
              </a:xfrm>
              <a:prstGeom prst="rect">
                <a:avLst/>
              </a:prstGeom>
              <a:noFill/>
              <a:ln w="9525">
                <a:noFill/>
              </a:ln>
            </p:spPr>
            <p:txBody>
              <a:bodyPr wrap="square" anchor="t" anchorCtr="0">
                <a:spAutoFit/>
              </a:bodyPr>
              <a:p>
                <a:r>
                  <a:rPr lang="en-US" altLang="zh-CN" b="1" dirty="0">
                    <a:solidFill>
                      <a:srgbClr val="000000"/>
                    </a:solidFill>
                    <a:latin typeface="黑体" panose="02010609060101010101" pitchFamily="49" charset="-122"/>
                    <a:ea typeface="黑体" panose="02010609060101010101" pitchFamily="49" charset="-122"/>
                  </a:rPr>
                  <a:t>5</a:t>
                </a:r>
                <a:endParaRPr lang="en-US" altLang="zh-CN" b="1" dirty="0">
                  <a:solidFill>
                    <a:srgbClr val="000000"/>
                  </a:solidFill>
                  <a:latin typeface="黑体" panose="02010609060101010101" pitchFamily="49" charset="-122"/>
                  <a:ea typeface="黑体" panose="02010609060101010101" pitchFamily="49" charset="-122"/>
                </a:endParaRPr>
              </a:p>
            </p:txBody>
          </p:sp>
          <p:sp>
            <p:nvSpPr>
              <p:cNvPr id="38979" name="Text Box 70"/>
              <p:cNvSpPr txBox="1"/>
              <p:nvPr/>
            </p:nvSpPr>
            <p:spPr>
              <a:xfrm>
                <a:off x="540" y="566"/>
                <a:ext cx="189" cy="275"/>
              </a:xfrm>
              <a:prstGeom prst="rect">
                <a:avLst/>
              </a:prstGeom>
              <a:noFill/>
              <a:ln w="9525">
                <a:noFill/>
              </a:ln>
            </p:spPr>
            <p:txBody>
              <a:bodyPr wrap="square" anchor="t" anchorCtr="0">
                <a:spAutoFit/>
              </a:bodyPr>
              <a:p>
                <a:r>
                  <a:rPr lang="en-US" altLang="zh-CN" b="1" dirty="0">
                    <a:solidFill>
                      <a:srgbClr val="000000"/>
                    </a:solidFill>
                    <a:latin typeface="黑体" panose="02010609060101010101" pitchFamily="49" charset="-122"/>
                    <a:ea typeface="黑体" panose="02010609060101010101" pitchFamily="49" charset="-122"/>
                  </a:rPr>
                  <a:t>2</a:t>
                </a:r>
                <a:endParaRPr lang="en-US" altLang="zh-CN" b="1" dirty="0">
                  <a:solidFill>
                    <a:srgbClr val="000000"/>
                  </a:solidFill>
                  <a:latin typeface="黑体" panose="02010609060101010101" pitchFamily="49" charset="-122"/>
                  <a:ea typeface="黑体" panose="02010609060101010101" pitchFamily="49" charset="-122"/>
                </a:endParaRPr>
              </a:p>
            </p:txBody>
          </p:sp>
          <p:sp>
            <p:nvSpPr>
              <p:cNvPr id="38980" name="Line 71"/>
              <p:cNvSpPr/>
              <p:nvPr/>
            </p:nvSpPr>
            <p:spPr>
              <a:xfrm flipV="1">
                <a:off x="331" y="225"/>
                <a:ext cx="0" cy="142"/>
              </a:xfrm>
              <a:prstGeom prst="line">
                <a:avLst/>
              </a:prstGeom>
              <a:ln w="38100" cap="flat" cmpd="sng">
                <a:solidFill>
                  <a:schemeClr val="tx1"/>
                </a:solidFill>
                <a:prstDash val="solid"/>
                <a:round/>
                <a:headEnd type="none" w="med" len="med"/>
                <a:tailEnd type="none" w="med" len="med"/>
              </a:ln>
            </p:spPr>
          </p:sp>
          <p:sp>
            <p:nvSpPr>
              <p:cNvPr id="38981" name="Line 72"/>
              <p:cNvSpPr/>
              <p:nvPr/>
            </p:nvSpPr>
            <p:spPr>
              <a:xfrm flipH="1" flipV="1">
                <a:off x="111" y="120"/>
                <a:ext cx="220" cy="105"/>
              </a:xfrm>
              <a:prstGeom prst="line">
                <a:avLst/>
              </a:prstGeom>
              <a:ln w="38100" cap="flat" cmpd="sng">
                <a:solidFill>
                  <a:schemeClr val="tx1"/>
                </a:solidFill>
                <a:prstDash val="solid"/>
                <a:round/>
                <a:headEnd type="none" w="med" len="med"/>
                <a:tailEnd type="none" w="med" len="med"/>
              </a:ln>
            </p:spPr>
          </p:sp>
          <p:sp>
            <p:nvSpPr>
              <p:cNvPr id="38982" name="Text Box 73"/>
              <p:cNvSpPr txBox="1"/>
              <p:nvPr/>
            </p:nvSpPr>
            <p:spPr>
              <a:xfrm>
                <a:off x="408" y="60"/>
                <a:ext cx="180" cy="275"/>
              </a:xfrm>
              <a:prstGeom prst="rect">
                <a:avLst/>
              </a:prstGeom>
              <a:noFill/>
              <a:ln w="9525">
                <a:noFill/>
              </a:ln>
            </p:spPr>
            <p:txBody>
              <a:bodyPr anchor="t" anchorCtr="0">
                <a:spAutoFit/>
              </a:bodyPr>
              <a:p>
                <a:endParaRPr lang="en-US" altLang="zh-CN" b="1" dirty="0">
                  <a:latin typeface="Arial" panose="020B0604020202020204" pitchFamily="34" charset="0"/>
                  <a:ea typeface="宋体" panose="02010600030101010101" pitchFamily="2" charset="-122"/>
                </a:endParaRPr>
              </a:p>
            </p:txBody>
          </p:sp>
        </p:grpSp>
        <p:grpSp>
          <p:nvGrpSpPr>
            <p:cNvPr id="38983" name="Group 73"/>
            <p:cNvGrpSpPr/>
            <p:nvPr/>
          </p:nvGrpSpPr>
          <p:grpSpPr>
            <a:xfrm>
              <a:off x="16" y="864"/>
              <a:ext cx="1452" cy="841"/>
              <a:chOff x="0" y="0"/>
              <a:chExt cx="1452" cy="841"/>
            </a:xfrm>
          </p:grpSpPr>
          <p:sp>
            <p:nvSpPr>
              <p:cNvPr id="38984" name="AutoShape 75"/>
              <p:cNvSpPr/>
              <p:nvPr/>
            </p:nvSpPr>
            <p:spPr>
              <a:xfrm>
                <a:off x="331" y="225"/>
                <a:ext cx="406" cy="354"/>
              </a:xfrm>
              <a:prstGeom prst="pentagon">
                <a:avLst/>
              </a:prstGeom>
              <a:solidFill>
                <a:srgbClr val="FF0000"/>
              </a:solidFill>
              <a:ln w="12700" cap="flat" cmpd="sng">
                <a:solidFill>
                  <a:srgbClr val="FF0000"/>
                </a:solidFill>
                <a:prstDash val="solid"/>
                <a:miter/>
                <a:headEnd type="none" w="med" len="med"/>
                <a:tailEnd type="none" w="med" len="med"/>
              </a:ln>
            </p:spPr>
            <p:txBody>
              <a:bodyPr wrap="none" anchor="ctr" anchorCtr="0"/>
              <a:p>
                <a:pPr algn="ctr" eaLnBrk="0" hangingPunct="0"/>
                <a:endParaRPr lang="zh-CN" altLang="en-US" b="1" dirty="0">
                  <a:solidFill>
                    <a:srgbClr val="FFFF00"/>
                  </a:solidFill>
                  <a:latin typeface="Times New Roman" panose="02020603050405020304" pitchFamily="18" charset="0"/>
                  <a:ea typeface="宋体" panose="02010600030101010101" pitchFamily="2" charset="-122"/>
                </a:endParaRPr>
              </a:p>
            </p:txBody>
          </p:sp>
          <p:sp>
            <p:nvSpPr>
              <p:cNvPr id="38985" name="Rectangle 76"/>
              <p:cNvSpPr/>
              <p:nvPr/>
            </p:nvSpPr>
            <p:spPr>
              <a:xfrm>
                <a:off x="1085" y="295"/>
                <a:ext cx="367" cy="226"/>
              </a:xfrm>
              <a:prstGeom prst="rect">
                <a:avLst/>
              </a:prstGeom>
              <a:solidFill>
                <a:srgbClr val="0000FF"/>
              </a:solidFill>
              <a:ln w="12700" cap="flat" cmpd="sng">
                <a:solidFill>
                  <a:srgbClr val="0000FF"/>
                </a:solidFill>
                <a:prstDash val="solid"/>
                <a:miter/>
                <a:headEnd type="none" w="med" len="med"/>
                <a:tailEnd type="none" w="med" len="med"/>
              </a:ln>
            </p:spPr>
            <p:txBody>
              <a:bodyPr wrap="none" anchor="ctr" anchorCtr="0"/>
              <a:p>
                <a:pPr algn="ctr" eaLnBrk="0" hangingPunct="0"/>
                <a:endParaRPr lang="zh-CN" altLang="en-US" sz="2000" b="1" dirty="0">
                  <a:latin typeface="Times New Roman" panose="02020603050405020304" pitchFamily="18" charset="0"/>
                  <a:ea typeface="宋体" panose="02010600030101010101" pitchFamily="2" charset="-122"/>
                </a:endParaRPr>
              </a:p>
            </p:txBody>
          </p:sp>
          <p:sp>
            <p:nvSpPr>
              <p:cNvPr id="38986" name="Oval 77"/>
              <p:cNvSpPr/>
              <p:nvPr/>
            </p:nvSpPr>
            <p:spPr>
              <a:xfrm>
                <a:off x="0" y="0"/>
                <a:ext cx="156" cy="151"/>
              </a:xfrm>
              <a:prstGeom prst="ellipse">
                <a:avLst/>
              </a:prstGeom>
              <a:solidFill>
                <a:srgbClr val="00CC00"/>
              </a:solidFill>
              <a:ln w="12700" cap="flat" cmpd="sng">
                <a:solidFill>
                  <a:srgbClr val="00CC00"/>
                </a:solidFill>
                <a:prstDash val="solid"/>
                <a:round/>
                <a:headEnd type="none" w="med" len="med"/>
                <a:tailEnd type="none" w="med" len="med"/>
              </a:ln>
            </p:spPr>
            <p:txBody>
              <a:bodyPr wrap="none" anchor="ctr" anchorCtr="0"/>
              <a:p>
                <a:pPr algn="ctr" eaLnBrk="0" hangingPunct="0"/>
                <a:r>
                  <a:rPr lang="en-US" altLang="zh-CN" sz="2400" b="1" dirty="0">
                    <a:solidFill>
                      <a:srgbClr val="000000"/>
                    </a:solidFill>
                    <a:latin typeface="Times New Roman" panose="02020603050405020304" pitchFamily="18" charset="0"/>
                    <a:ea typeface="宋体" panose="02010600030101010101" pitchFamily="2" charset="-122"/>
                  </a:rPr>
                  <a:t>P</a:t>
                </a:r>
                <a:endParaRPr lang="en-US" altLang="zh-CN" sz="2400" b="1" dirty="0">
                  <a:solidFill>
                    <a:srgbClr val="000000"/>
                  </a:solidFill>
                  <a:latin typeface="Times New Roman" panose="02020603050405020304" pitchFamily="18" charset="0"/>
                  <a:ea typeface="宋体" panose="02010600030101010101" pitchFamily="2" charset="-122"/>
                </a:endParaRPr>
              </a:p>
            </p:txBody>
          </p:sp>
          <p:sp>
            <p:nvSpPr>
              <p:cNvPr id="38987" name="Line 78"/>
              <p:cNvSpPr/>
              <p:nvPr/>
            </p:nvSpPr>
            <p:spPr>
              <a:xfrm flipV="1">
                <a:off x="735" y="367"/>
                <a:ext cx="350" cy="0"/>
              </a:xfrm>
              <a:prstGeom prst="line">
                <a:avLst/>
              </a:prstGeom>
              <a:ln w="38100" cap="flat" cmpd="sng">
                <a:solidFill>
                  <a:schemeClr val="tx1"/>
                </a:solidFill>
                <a:prstDash val="solid"/>
                <a:round/>
                <a:headEnd type="none" w="med" len="med"/>
                <a:tailEnd type="none" w="med" len="med"/>
              </a:ln>
            </p:spPr>
          </p:sp>
          <p:sp>
            <p:nvSpPr>
              <p:cNvPr id="38988" name="Text Box 79"/>
              <p:cNvSpPr txBox="1"/>
              <p:nvPr/>
            </p:nvSpPr>
            <p:spPr>
              <a:xfrm>
                <a:off x="193" y="286"/>
                <a:ext cx="189" cy="275"/>
              </a:xfrm>
              <a:prstGeom prst="rect">
                <a:avLst/>
              </a:prstGeom>
              <a:noFill/>
              <a:ln w="9525">
                <a:noFill/>
              </a:ln>
            </p:spPr>
            <p:txBody>
              <a:bodyPr wrap="square" anchor="t" anchorCtr="0">
                <a:spAutoFit/>
              </a:bodyPr>
              <a:p>
                <a:r>
                  <a:rPr lang="en-US" altLang="zh-CN" b="1" dirty="0">
                    <a:solidFill>
                      <a:srgbClr val="000000"/>
                    </a:solidFill>
                    <a:latin typeface="黑体" panose="02010609060101010101" pitchFamily="49" charset="-122"/>
                    <a:ea typeface="黑体" panose="02010609060101010101" pitchFamily="49" charset="-122"/>
                  </a:rPr>
                  <a:t>4</a:t>
                </a:r>
                <a:endParaRPr lang="en-US" altLang="zh-CN" b="1" dirty="0">
                  <a:solidFill>
                    <a:srgbClr val="000000"/>
                  </a:solidFill>
                  <a:latin typeface="黑体" panose="02010609060101010101" pitchFamily="49" charset="-122"/>
                  <a:ea typeface="黑体" panose="02010609060101010101" pitchFamily="49" charset="-122"/>
                </a:endParaRPr>
              </a:p>
            </p:txBody>
          </p:sp>
          <p:sp>
            <p:nvSpPr>
              <p:cNvPr id="38989" name="Text Box 80"/>
              <p:cNvSpPr txBox="1"/>
              <p:nvPr/>
            </p:nvSpPr>
            <p:spPr>
              <a:xfrm>
                <a:off x="660" y="304"/>
                <a:ext cx="189" cy="275"/>
              </a:xfrm>
              <a:prstGeom prst="rect">
                <a:avLst/>
              </a:prstGeom>
              <a:noFill/>
              <a:ln w="9525">
                <a:noFill/>
              </a:ln>
            </p:spPr>
            <p:txBody>
              <a:bodyPr wrap="square" anchor="t" anchorCtr="0">
                <a:spAutoFit/>
              </a:bodyPr>
              <a:p>
                <a:r>
                  <a:rPr lang="en-US" altLang="zh-CN" b="1" dirty="0">
                    <a:solidFill>
                      <a:srgbClr val="000000"/>
                    </a:solidFill>
                    <a:latin typeface="黑体" panose="02010609060101010101" pitchFamily="49" charset="-122"/>
                    <a:ea typeface="黑体" panose="02010609060101010101" pitchFamily="49" charset="-122"/>
                  </a:rPr>
                  <a:t>1</a:t>
                </a:r>
                <a:endParaRPr lang="en-US" altLang="zh-CN" b="1" dirty="0">
                  <a:solidFill>
                    <a:srgbClr val="000000"/>
                  </a:solidFill>
                  <a:latin typeface="黑体" panose="02010609060101010101" pitchFamily="49" charset="-122"/>
                  <a:ea typeface="黑体" panose="02010609060101010101" pitchFamily="49" charset="-122"/>
                </a:endParaRPr>
              </a:p>
            </p:txBody>
          </p:sp>
          <p:sp>
            <p:nvSpPr>
              <p:cNvPr id="38990" name="Text Box 81"/>
              <p:cNvSpPr txBox="1"/>
              <p:nvPr/>
            </p:nvSpPr>
            <p:spPr>
              <a:xfrm>
                <a:off x="300" y="526"/>
                <a:ext cx="189" cy="275"/>
              </a:xfrm>
              <a:prstGeom prst="rect">
                <a:avLst/>
              </a:prstGeom>
              <a:noFill/>
              <a:ln w="9525">
                <a:noFill/>
              </a:ln>
            </p:spPr>
            <p:txBody>
              <a:bodyPr wrap="square" anchor="t" anchorCtr="0">
                <a:spAutoFit/>
              </a:bodyPr>
              <a:p>
                <a:r>
                  <a:rPr lang="en-US" altLang="zh-CN" b="1" dirty="0">
                    <a:solidFill>
                      <a:srgbClr val="000000"/>
                    </a:solidFill>
                    <a:latin typeface="黑体" panose="02010609060101010101" pitchFamily="49" charset="-122"/>
                    <a:ea typeface="黑体" panose="02010609060101010101" pitchFamily="49" charset="-122"/>
                  </a:rPr>
                  <a:t>3</a:t>
                </a:r>
                <a:endParaRPr lang="en-US" altLang="zh-CN" b="1" dirty="0">
                  <a:solidFill>
                    <a:srgbClr val="000000"/>
                  </a:solidFill>
                  <a:latin typeface="黑体" panose="02010609060101010101" pitchFamily="49" charset="-122"/>
                  <a:ea typeface="黑体" panose="02010609060101010101" pitchFamily="49" charset="-122"/>
                </a:endParaRPr>
              </a:p>
            </p:txBody>
          </p:sp>
          <p:sp>
            <p:nvSpPr>
              <p:cNvPr id="38991" name="Text Box 82"/>
              <p:cNvSpPr txBox="1"/>
              <p:nvPr/>
            </p:nvSpPr>
            <p:spPr>
              <a:xfrm>
                <a:off x="252" y="49"/>
                <a:ext cx="189" cy="275"/>
              </a:xfrm>
              <a:prstGeom prst="rect">
                <a:avLst/>
              </a:prstGeom>
              <a:noFill/>
              <a:ln w="9525">
                <a:noFill/>
              </a:ln>
            </p:spPr>
            <p:txBody>
              <a:bodyPr wrap="square" anchor="t" anchorCtr="0">
                <a:spAutoFit/>
              </a:bodyPr>
              <a:p>
                <a:r>
                  <a:rPr lang="en-US" altLang="zh-CN" b="1" dirty="0">
                    <a:solidFill>
                      <a:srgbClr val="000000"/>
                    </a:solidFill>
                    <a:latin typeface="黑体" panose="02010609060101010101" pitchFamily="49" charset="-122"/>
                    <a:ea typeface="黑体" panose="02010609060101010101" pitchFamily="49" charset="-122"/>
                  </a:rPr>
                  <a:t>5</a:t>
                </a:r>
                <a:endParaRPr lang="en-US" altLang="zh-CN" b="1" dirty="0">
                  <a:solidFill>
                    <a:srgbClr val="000000"/>
                  </a:solidFill>
                  <a:latin typeface="黑体" panose="02010609060101010101" pitchFamily="49" charset="-122"/>
                  <a:ea typeface="黑体" panose="02010609060101010101" pitchFamily="49" charset="-122"/>
                </a:endParaRPr>
              </a:p>
            </p:txBody>
          </p:sp>
          <p:sp>
            <p:nvSpPr>
              <p:cNvPr id="38992" name="Text Box 83"/>
              <p:cNvSpPr txBox="1"/>
              <p:nvPr/>
            </p:nvSpPr>
            <p:spPr>
              <a:xfrm>
                <a:off x="540" y="566"/>
                <a:ext cx="189" cy="275"/>
              </a:xfrm>
              <a:prstGeom prst="rect">
                <a:avLst/>
              </a:prstGeom>
              <a:noFill/>
              <a:ln w="9525">
                <a:noFill/>
              </a:ln>
            </p:spPr>
            <p:txBody>
              <a:bodyPr wrap="square" anchor="t" anchorCtr="0">
                <a:spAutoFit/>
              </a:bodyPr>
              <a:p>
                <a:r>
                  <a:rPr lang="en-US" altLang="zh-CN" b="1" dirty="0">
                    <a:solidFill>
                      <a:srgbClr val="000000"/>
                    </a:solidFill>
                    <a:latin typeface="黑体" panose="02010609060101010101" pitchFamily="49" charset="-122"/>
                    <a:ea typeface="黑体" panose="02010609060101010101" pitchFamily="49" charset="-122"/>
                  </a:rPr>
                  <a:t>2</a:t>
                </a:r>
                <a:endParaRPr lang="en-US" altLang="zh-CN" b="1" dirty="0">
                  <a:solidFill>
                    <a:srgbClr val="000000"/>
                  </a:solidFill>
                  <a:latin typeface="黑体" panose="02010609060101010101" pitchFamily="49" charset="-122"/>
                  <a:ea typeface="黑体" panose="02010609060101010101" pitchFamily="49" charset="-122"/>
                </a:endParaRPr>
              </a:p>
            </p:txBody>
          </p:sp>
          <p:sp>
            <p:nvSpPr>
              <p:cNvPr id="38993" name="Line 84"/>
              <p:cNvSpPr/>
              <p:nvPr/>
            </p:nvSpPr>
            <p:spPr>
              <a:xfrm flipV="1">
                <a:off x="331" y="225"/>
                <a:ext cx="0" cy="142"/>
              </a:xfrm>
              <a:prstGeom prst="line">
                <a:avLst/>
              </a:prstGeom>
              <a:ln w="38100" cap="flat" cmpd="sng">
                <a:solidFill>
                  <a:schemeClr val="tx1"/>
                </a:solidFill>
                <a:prstDash val="solid"/>
                <a:round/>
                <a:headEnd type="none" w="med" len="med"/>
                <a:tailEnd type="none" w="med" len="med"/>
              </a:ln>
            </p:spPr>
          </p:sp>
          <p:sp>
            <p:nvSpPr>
              <p:cNvPr id="38994" name="Line 85"/>
              <p:cNvSpPr/>
              <p:nvPr/>
            </p:nvSpPr>
            <p:spPr>
              <a:xfrm flipH="1" flipV="1">
                <a:off x="111" y="120"/>
                <a:ext cx="220" cy="105"/>
              </a:xfrm>
              <a:prstGeom prst="line">
                <a:avLst/>
              </a:prstGeom>
              <a:ln w="38100" cap="flat" cmpd="sng">
                <a:solidFill>
                  <a:schemeClr val="tx1"/>
                </a:solidFill>
                <a:prstDash val="solid"/>
                <a:round/>
                <a:headEnd type="none" w="med" len="med"/>
                <a:tailEnd type="none" w="med" len="med"/>
              </a:ln>
            </p:spPr>
          </p:sp>
          <p:sp>
            <p:nvSpPr>
              <p:cNvPr id="38995" name="Text Box 86"/>
              <p:cNvSpPr txBox="1"/>
              <p:nvPr/>
            </p:nvSpPr>
            <p:spPr>
              <a:xfrm>
                <a:off x="408" y="60"/>
                <a:ext cx="180" cy="275"/>
              </a:xfrm>
              <a:prstGeom prst="rect">
                <a:avLst/>
              </a:prstGeom>
              <a:noFill/>
              <a:ln w="9525">
                <a:noFill/>
              </a:ln>
            </p:spPr>
            <p:txBody>
              <a:bodyPr anchor="t" anchorCtr="0">
                <a:spAutoFit/>
              </a:bodyPr>
              <a:p>
                <a:endParaRPr lang="en-US" altLang="zh-CN" b="1" dirty="0">
                  <a:latin typeface="Arial" panose="020B0604020202020204" pitchFamily="34" charset="0"/>
                  <a:ea typeface="宋体" panose="02010600030101010101" pitchFamily="2" charset="-122"/>
                </a:endParaRPr>
              </a:p>
            </p:txBody>
          </p:sp>
        </p:grpSp>
        <p:grpSp>
          <p:nvGrpSpPr>
            <p:cNvPr id="38996" name="Group 86"/>
            <p:cNvGrpSpPr/>
            <p:nvPr/>
          </p:nvGrpSpPr>
          <p:grpSpPr>
            <a:xfrm>
              <a:off x="24" y="1728"/>
              <a:ext cx="1452" cy="766"/>
              <a:chOff x="0" y="0"/>
              <a:chExt cx="1452" cy="766"/>
            </a:xfrm>
          </p:grpSpPr>
          <p:sp>
            <p:nvSpPr>
              <p:cNvPr id="38997" name="AutoShape 88"/>
              <p:cNvSpPr/>
              <p:nvPr/>
            </p:nvSpPr>
            <p:spPr>
              <a:xfrm>
                <a:off x="331" y="225"/>
                <a:ext cx="406" cy="354"/>
              </a:xfrm>
              <a:prstGeom prst="pentagon">
                <a:avLst/>
              </a:prstGeom>
              <a:solidFill>
                <a:srgbClr val="FF0000"/>
              </a:solidFill>
              <a:ln w="12700" cap="flat" cmpd="sng">
                <a:solidFill>
                  <a:srgbClr val="FF0000"/>
                </a:solidFill>
                <a:prstDash val="solid"/>
                <a:miter/>
                <a:headEnd type="none" w="med" len="med"/>
                <a:tailEnd type="none" w="med" len="med"/>
              </a:ln>
            </p:spPr>
            <p:txBody>
              <a:bodyPr wrap="none" anchor="ctr" anchorCtr="0"/>
              <a:p>
                <a:pPr algn="ctr" eaLnBrk="0" hangingPunct="0"/>
                <a:endParaRPr lang="zh-CN" altLang="en-US" b="1" dirty="0">
                  <a:solidFill>
                    <a:srgbClr val="FFFF00"/>
                  </a:solidFill>
                  <a:latin typeface="Times New Roman" panose="02020603050405020304" pitchFamily="18" charset="0"/>
                  <a:ea typeface="宋体" panose="02010600030101010101" pitchFamily="2" charset="-122"/>
                </a:endParaRPr>
              </a:p>
            </p:txBody>
          </p:sp>
          <p:sp>
            <p:nvSpPr>
              <p:cNvPr id="38998" name="Rectangle 89"/>
              <p:cNvSpPr/>
              <p:nvPr/>
            </p:nvSpPr>
            <p:spPr>
              <a:xfrm>
                <a:off x="1085" y="295"/>
                <a:ext cx="367" cy="226"/>
              </a:xfrm>
              <a:prstGeom prst="rect">
                <a:avLst/>
              </a:prstGeom>
              <a:solidFill>
                <a:srgbClr val="0000FF"/>
              </a:solidFill>
              <a:ln w="12700" cap="flat" cmpd="sng">
                <a:solidFill>
                  <a:srgbClr val="0000FF"/>
                </a:solidFill>
                <a:prstDash val="solid"/>
                <a:miter/>
                <a:headEnd type="none" w="med" len="med"/>
                <a:tailEnd type="none" w="med" len="med"/>
              </a:ln>
            </p:spPr>
            <p:txBody>
              <a:bodyPr wrap="none" anchor="ctr" anchorCtr="0"/>
              <a:p>
                <a:pPr algn="ctr" eaLnBrk="0" hangingPunct="0"/>
                <a:endParaRPr lang="zh-CN" altLang="en-US" sz="2000" b="1" dirty="0">
                  <a:latin typeface="Times New Roman" panose="02020603050405020304" pitchFamily="18" charset="0"/>
                  <a:ea typeface="宋体" panose="02010600030101010101" pitchFamily="2" charset="-122"/>
                </a:endParaRPr>
              </a:p>
            </p:txBody>
          </p:sp>
          <p:sp>
            <p:nvSpPr>
              <p:cNvPr id="38999" name="Oval 90"/>
              <p:cNvSpPr/>
              <p:nvPr/>
            </p:nvSpPr>
            <p:spPr>
              <a:xfrm>
                <a:off x="0" y="0"/>
                <a:ext cx="156" cy="151"/>
              </a:xfrm>
              <a:prstGeom prst="ellipse">
                <a:avLst/>
              </a:prstGeom>
              <a:solidFill>
                <a:srgbClr val="00CC00"/>
              </a:solidFill>
              <a:ln w="12700" cap="flat" cmpd="sng">
                <a:solidFill>
                  <a:srgbClr val="00CC00"/>
                </a:solidFill>
                <a:prstDash val="solid"/>
                <a:round/>
                <a:headEnd type="none" w="med" len="med"/>
                <a:tailEnd type="none" w="med" len="med"/>
              </a:ln>
            </p:spPr>
            <p:txBody>
              <a:bodyPr wrap="none" anchor="ctr" anchorCtr="0"/>
              <a:p>
                <a:pPr algn="ctr" eaLnBrk="0" hangingPunct="0"/>
                <a:r>
                  <a:rPr lang="en-US" altLang="zh-CN" sz="2400" b="1" dirty="0">
                    <a:solidFill>
                      <a:srgbClr val="000000"/>
                    </a:solidFill>
                    <a:latin typeface="Times New Roman" panose="02020603050405020304" pitchFamily="18" charset="0"/>
                    <a:ea typeface="宋体" panose="02010600030101010101" pitchFamily="2" charset="-122"/>
                  </a:rPr>
                  <a:t>P</a:t>
                </a:r>
                <a:endParaRPr lang="en-US" altLang="zh-CN" sz="2400" b="1" dirty="0">
                  <a:solidFill>
                    <a:srgbClr val="000000"/>
                  </a:solidFill>
                  <a:latin typeface="Times New Roman" panose="02020603050405020304" pitchFamily="18" charset="0"/>
                  <a:ea typeface="宋体" panose="02010600030101010101" pitchFamily="2" charset="-122"/>
                </a:endParaRPr>
              </a:p>
            </p:txBody>
          </p:sp>
          <p:sp>
            <p:nvSpPr>
              <p:cNvPr id="39000" name="Line 91"/>
              <p:cNvSpPr/>
              <p:nvPr/>
            </p:nvSpPr>
            <p:spPr>
              <a:xfrm flipV="1">
                <a:off x="735" y="367"/>
                <a:ext cx="350" cy="0"/>
              </a:xfrm>
              <a:prstGeom prst="line">
                <a:avLst/>
              </a:prstGeom>
              <a:ln w="38100" cap="flat" cmpd="sng">
                <a:solidFill>
                  <a:schemeClr val="tx1"/>
                </a:solidFill>
                <a:prstDash val="solid"/>
                <a:round/>
                <a:headEnd type="none" w="med" len="med"/>
                <a:tailEnd type="none" w="med" len="med"/>
              </a:ln>
            </p:spPr>
          </p:sp>
          <p:sp>
            <p:nvSpPr>
              <p:cNvPr id="39001" name="Text Box 92"/>
              <p:cNvSpPr txBox="1"/>
              <p:nvPr/>
            </p:nvSpPr>
            <p:spPr>
              <a:xfrm>
                <a:off x="193" y="286"/>
                <a:ext cx="116" cy="231"/>
              </a:xfrm>
              <a:prstGeom prst="rect">
                <a:avLst/>
              </a:prstGeom>
              <a:noFill/>
              <a:ln w="9525">
                <a:noFill/>
              </a:ln>
            </p:spPr>
            <p:txBody>
              <a:bodyPr wrap="square" anchor="t" anchorCtr="0">
                <a:spAutoFit/>
              </a:bodyPr>
              <a:p>
                <a:endParaRPr lang="zh-CN" altLang="en-US" b="1" dirty="0">
                  <a:solidFill>
                    <a:srgbClr val="000000"/>
                  </a:solidFill>
                  <a:latin typeface="黑体" panose="02010609060101010101" pitchFamily="49" charset="-122"/>
                  <a:ea typeface="黑体" panose="02010609060101010101" pitchFamily="49" charset="-122"/>
                </a:endParaRPr>
              </a:p>
            </p:txBody>
          </p:sp>
          <p:sp>
            <p:nvSpPr>
              <p:cNvPr id="39002" name="Text Box 93"/>
              <p:cNvSpPr txBox="1"/>
              <p:nvPr/>
            </p:nvSpPr>
            <p:spPr>
              <a:xfrm>
                <a:off x="660" y="355"/>
                <a:ext cx="116" cy="173"/>
              </a:xfrm>
              <a:prstGeom prst="rect">
                <a:avLst/>
              </a:prstGeom>
              <a:noFill/>
              <a:ln w="9525">
                <a:noFill/>
              </a:ln>
            </p:spPr>
            <p:txBody>
              <a:bodyPr wrap="square" anchor="t" anchorCtr="0">
                <a:spAutoFit/>
              </a:bodyPr>
              <a:p>
                <a:endParaRPr lang="zh-CN" altLang="en-US" b="1" baseline="30000" dirty="0">
                  <a:solidFill>
                    <a:srgbClr val="000000"/>
                  </a:solidFill>
                  <a:latin typeface="黑体" panose="02010609060101010101" pitchFamily="49" charset="-122"/>
                  <a:ea typeface="黑体" panose="02010609060101010101" pitchFamily="49" charset="-122"/>
                </a:endParaRPr>
              </a:p>
            </p:txBody>
          </p:sp>
          <p:sp>
            <p:nvSpPr>
              <p:cNvPr id="39003" name="Text Box 94"/>
              <p:cNvSpPr txBox="1"/>
              <p:nvPr/>
            </p:nvSpPr>
            <p:spPr>
              <a:xfrm>
                <a:off x="300" y="526"/>
                <a:ext cx="116" cy="231"/>
              </a:xfrm>
              <a:prstGeom prst="rect">
                <a:avLst/>
              </a:prstGeom>
              <a:noFill/>
              <a:ln w="9525">
                <a:noFill/>
              </a:ln>
            </p:spPr>
            <p:txBody>
              <a:bodyPr wrap="square" anchor="t" anchorCtr="0">
                <a:spAutoFit/>
              </a:bodyPr>
              <a:p>
                <a:endParaRPr lang="zh-CN" altLang="en-US" b="1" dirty="0">
                  <a:solidFill>
                    <a:srgbClr val="000000"/>
                  </a:solidFill>
                  <a:latin typeface="黑体" panose="02010609060101010101" pitchFamily="49" charset="-122"/>
                  <a:ea typeface="黑体" panose="02010609060101010101" pitchFamily="49" charset="-122"/>
                </a:endParaRPr>
              </a:p>
            </p:txBody>
          </p:sp>
          <p:sp>
            <p:nvSpPr>
              <p:cNvPr id="39004" name="Text Box 95"/>
              <p:cNvSpPr txBox="1"/>
              <p:nvPr/>
            </p:nvSpPr>
            <p:spPr>
              <a:xfrm>
                <a:off x="252" y="46"/>
                <a:ext cx="116" cy="231"/>
              </a:xfrm>
              <a:prstGeom prst="rect">
                <a:avLst/>
              </a:prstGeom>
              <a:noFill/>
              <a:ln w="9525">
                <a:noFill/>
              </a:ln>
            </p:spPr>
            <p:txBody>
              <a:bodyPr wrap="square" anchor="t" anchorCtr="0">
                <a:spAutoFit/>
              </a:bodyPr>
              <a:p>
                <a:endParaRPr lang="zh-CN" altLang="en-US" b="1" dirty="0">
                  <a:solidFill>
                    <a:srgbClr val="000000"/>
                  </a:solidFill>
                  <a:latin typeface="黑体" panose="02010609060101010101" pitchFamily="49" charset="-122"/>
                  <a:ea typeface="黑体" panose="02010609060101010101" pitchFamily="49" charset="-122"/>
                </a:endParaRPr>
              </a:p>
            </p:txBody>
          </p:sp>
          <p:sp>
            <p:nvSpPr>
              <p:cNvPr id="39005" name="Text Box 96"/>
              <p:cNvSpPr txBox="1"/>
              <p:nvPr/>
            </p:nvSpPr>
            <p:spPr>
              <a:xfrm>
                <a:off x="540" y="535"/>
                <a:ext cx="116" cy="231"/>
              </a:xfrm>
              <a:prstGeom prst="rect">
                <a:avLst/>
              </a:prstGeom>
              <a:noFill/>
              <a:ln w="9525">
                <a:noFill/>
              </a:ln>
            </p:spPr>
            <p:txBody>
              <a:bodyPr wrap="square" anchor="t" anchorCtr="0">
                <a:spAutoFit/>
              </a:bodyPr>
              <a:p>
                <a:endParaRPr lang="zh-CN" altLang="en-US" b="1" dirty="0">
                  <a:solidFill>
                    <a:srgbClr val="000000"/>
                  </a:solidFill>
                  <a:latin typeface="黑体" panose="02010609060101010101" pitchFamily="49" charset="-122"/>
                  <a:ea typeface="黑体" panose="02010609060101010101" pitchFamily="49" charset="-122"/>
                </a:endParaRPr>
              </a:p>
            </p:txBody>
          </p:sp>
          <p:sp>
            <p:nvSpPr>
              <p:cNvPr id="39006" name="Line 97"/>
              <p:cNvSpPr/>
              <p:nvPr/>
            </p:nvSpPr>
            <p:spPr>
              <a:xfrm flipV="1">
                <a:off x="331" y="225"/>
                <a:ext cx="0" cy="142"/>
              </a:xfrm>
              <a:prstGeom prst="line">
                <a:avLst/>
              </a:prstGeom>
              <a:ln w="38100" cap="flat" cmpd="sng">
                <a:solidFill>
                  <a:schemeClr val="tx1"/>
                </a:solidFill>
                <a:prstDash val="solid"/>
                <a:round/>
                <a:headEnd type="none" w="med" len="med"/>
                <a:tailEnd type="none" w="med" len="med"/>
              </a:ln>
            </p:spPr>
          </p:sp>
          <p:sp>
            <p:nvSpPr>
              <p:cNvPr id="39007" name="Line 98"/>
              <p:cNvSpPr/>
              <p:nvPr/>
            </p:nvSpPr>
            <p:spPr>
              <a:xfrm flipH="1" flipV="1">
                <a:off x="111" y="120"/>
                <a:ext cx="220" cy="105"/>
              </a:xfrm>
              <a:prstGeom prst="line">
                <a:avLst/>
              </a:prstGeom>
              <a:ln w="38100" cap="flat" cmpd="sng">
                <a:solidFill>
                  <a:schemeClr val="tx1"/>
                </a:solidFill>
                <a:prstDash val="solid"/>
                <a:round/>
                <a:headEnd type="none" w="med" len="med"/>
                <a:tailEnd type="none" w="med" len="med"/>
              </a:ln>
            </p:spPr>
          </p:sp>
          <p:sp>
            <p:nvSpPr>
              <p:cNvPr id="39008" name="Text Box 99"/>
              <p:cNvSpPr txBox="1"/>
              <p:nvPr/>
            </p:nvSpPr>
            <p:spPr>
              <a:xfrm>
                <a:off x="408" y="55"/>
                <a:ext cx="180" cy="231"/>
              </a:xfrm>
              <a:prstGeom prst="rect">
                <a:avLst/>
              </a:prstGeom>
              <a:noFill/>
              <a:ln w="9525">
                <a:noFill/>
              </a:ln>
            </p:spPr>
            <p:txBody>
              <a:bodyPr anchor="t" anchorCtr="0">
                <a:spAutoFit/>
              </a:bodyPr>
              <a:p>
                <a:endParaRPr lang="zh-CN" altLang="en-US" b="1" dirty="0">
                  <a:latin typeface="Arial" panose="020B0604020202020204" pitchFamily="34" charset="0"/>
                  <a:ea typeface="宋体" panose="02010600030101010101" pitchFamily="2" charset="-122"/>
                </a:endParaRPr>
              </a:p>
            </p:txBody>
          </p:sp>
        </p:grpSp>
        <p:grpSp>
          <p:nvGrpSpPr>
            <p:cNvPr id="39009" name="Group 99"/>
            <p:cNvGrpSpPr/>
            <p:nvPr/>
          </p:nvGrpSpPr>
          <p:grpSpPr>
            <a:xfrm>
              <a:off x="24" y="2594"/>
              <a:ext cx="1452" cy="766"/>
              <a:chOff x="0" y="0"/>
              <a:chExt cx="1452" cy="766"/>
            </a:xfrm>
          </p:grpSpPr>
          <p:sp>
            <p:nvSpPr>
              <p:cNvPr id="39010" name="AutoShape 101"/>
              <p:cNvSpPr/>
              <p:nvPr/>
            </p:nvSpPr>
            <p:spPr>
              <a:xfrm>
                <a:off x="331" y="225"/>
                <a:ext cx="406" cy="354"/>
              </a:xfrm>
              <a:prstGeom prst="pentagon">
                <a:avLst/>
              </a:prstGeom>
              <a:solidFill>
                <a:srgbClr val="FF0000"/>
              </a:solidFill>
              <a:ln w="12700" cap="flat" cmpd="sng">
                <a:solidFill>
                  <a:srgbClr val="FF0000"/>
                </a:solidFill>
                <a:prstDash val="solid"/>
                <a:miter/>
                <a:headEnd type="none" w="med" len="med"/>
                <a:tailEnd type="none" w="med" len="med"/>
              </a:ln>
            </p:spPr>
            <p:txBody>
              <a:bodyPr wrap="none" anchor="ctr" anchorCtr="0"/>
              <a:p>
                <a:pPr algn="ctr" eaLnBrk="0" hangingPunct="0"/>
                <a:endParaRPr lang="zh-CN" altLang="en-US" b="1" dirty="0">
                  <a:solidFill>
                    <a:srgbClr val="FFFF00"/>
                  </a:solidFill>
                  <a:latin typeface="Times New Roman" panose="02020603050405020304" pitchFamily="18" charset="0"/>
                  <a:ea typeface="宋体" panose="02010600030101010101" pitchFamily="2" charset="-122"/>
                </a:endParaRPr>
              </a:p>
            </p:txBody>
          </p:sp>
          <p:sp>
            <p:nvSpPr>
              <p:cNvPr id="39011" name="Rectangle 102"/>
              <p:cNvSpPr/>
              <p:nvPr/>
            </p:nvSpPr>
            <p:spPr>
              <a:xfrm>
                <a:off x="1085" y="295"/>
                <a:ext cx="367" cy="226"/>
              </a:xfrm>
              <a:prstGeom prst="rect">
                <a:avLst/>
              </a:prstGeom>
              <a:solidFill>
                <a:srgbClr val="0000FF"/>
              </a:solidFill>
              <a:ln w="12700" cap="flat" cmpd="sng">
                <a:solidFill>
                  <a:srgbClr val="0000FF"/>
                </a:solidFill>
                <a:prstDash val="solid"/>
                <a:miter/>
                <a:headEnd type="none" w="med" len="med"/>
                <a:tailEnd type="none" w="med" len="med"/>
              </a:ln>
            </p:spPr>
            <p:txBody>
              <a:bodyPr wrap="none" anchor="ctr" anchorCtr="0"/>
              <a:p>
                <a:pPr algn="ctr" eaLnBrk="0" hangingPunct="0"/>
                <a:endParaRPr lang="zh-CN" altLang="en-US" sz="2000" b="1" dirty="0">
                  <a:latin typeface="Times New Roman" panose="02020603050405020304" pitchFamily="18" charset="0"/>
                  <a:ea typeface="宋体" panose="02010600030101010101" pitchFamily="2" charset="-122"/>
                </a:endParaRPr>
              </a:p>
            </p:txBody>
          </p:sp>
          <p:sp>
            <p:nvSpPr>
              <p:cNvPr id="39012" name="Oval 103"/>
              <p:cNvSpPr/>
              <p:nvPr/>
            </p:nvSpPr>
            <p:spPr>
              <a:xfrm>
                <a:off x="0" y="0"/>
                <a:ext cx="156" cy="151"/>
              </a:xfrm>
              <a:prstGeom prst="ellipse">
                <a:avLst/>
              </a:prstGeom>
              <a:solidFill>
                <a:srgbClr val="00CC00"/>
              </a:solidFill>
              <a:ln w="12700" cap="flat" cmpd="sng">
                <a:solidFill>
                  <a:srgbClr val="00CC00"/>
                </a:solidFill>
                <a:prstDash val="solid"/>
                <a:round/>
                <a:headEnd type="none" w="med" len="med"/>
                <a:tailEnd type="none" w="med" len="med"/>
              </a:ln>
            </p:spPr>
            <p:txBody>
              <a:bodyPr wrap="none" anchor="ctr" anchorCtr="0"/>
              <a:p>
                <a:pPr algn="ctr" eaLnBrk="0" hangingPunct="0"/>
                <a:r>
                  <a:rPr lang="en-US" altLang="zh-CN" sz="2400" b="1" dirty="0">
                    <a:solidFill>
                      <a:srgbClr val="000000"/>
                    </a:solidFill>
                    <a:latin typeface="Times New Roman" panose="02020603050405020304" pitchFamily="18" charset="0"/>
                    <a:ea typeface="宋体" panose="02010600030101010101" pitchFamily="2" charset="-122"/>
                  </a:rPr>
                  <a:t>P</a:t>
                </a:r>
                <a:endParaRPr lang="en-US" altLang="zh-CN" sz="2400" b="1" dirty="0">
                  <a:solidFill>
                    <a:srgbClr val="000000"/>
                  </a:solidFill>
                  <a:latin typeface="Times New Roman" panose="02020603050405020304" pitchFamily="18" charset="0"/>
                  <a:ea typeface="宋体" panose="02010600030101010101" pitchFamily="2" charset="-122"/>
                </a:endParaRPr>
              </a:p>
            </p:txBody>
          </p:sp>
          <p:sp>
            <p:nvSpPr>
              <p:cNvPr id="39013" name="Line 104"/>
              <p:cNvSpPr/>
              <p:nvPr/>
            </p:nvSpPr>
            <p:spPr>
              <a:xfrm flipV="1">
                <a:off x="735" y="367"/>
                <a:ext cx="350" cy="0"/>
              </a:xfrm>
              <a:prstGeom prst="line">
                <a:avLst/>
              </a:prstGeom>
              <a:ln w="38100" cap="flat" cmpd="sng">
                <a:solidFill>
                  <a:schemeClr val="tx1"/>
                </a:solidFill>
                <a:prstDash val="solid"/>
                <a:round/>
                <a:headEnd type="none" w="med" len="med"/>
                <a:tailEnd type="none" w="med" len="med"/>
              </a:ln>
            </p:spPr>
          </p:sp>
          <p:sp>
            <p:nvSpPr>
              <p:cNvPr id="39014" name="Text Box 105"/>
              <p:cNvSpPr txBox="1"/>
              <p:nvPr/>
            </p:nvSpPr>
            <p:spPr>
              <a:xfrm>
                <a:off x="193" y="286"/>
                <a:ext cx="116" cy="231"/>
              </a:xfrm>
              <a:prstGeom prst="rect">
                <a:avLst/>
              </a:prstGeom>
              <a:noFill/>
              <a:ln w="9525">
                <a:noFill/>
              </a:ln>
            </p:spPr>
            <p:txBody>
              <a:bodyPr wrap="square" anchor="t" anchorCtr="0">
                <a:spAutoFit/>
              </a:bodyPr>
              <a:p>
                <a:endParaRPr lang="zh-CN" altLang="en-US" b="1" dirty="0">
                  <a:solidFill>
                    <a:srgbClr val="000000"/>
                  </a:solidFill>
                  <a:latin typeface="黑体" panose="02010609060101010101" pitchFamily="49" charset="-122"/>
                  <a:ea typeface="黑体" panose="02010609060101010101" pitchFamily="49" charset="-122"/>
                </a:endParaRPr>
              </a:p>
            </p:txBody>
          </p:sp>
          <p:sp>
            <p:nvSpPr>
              <p:cNvPr id="39015" name="Text Box 106"/>
              <p:cNvSpPr txBox="1"/>
              <p:nvPr/>
            </p:nvSpPr>
            <p:spPr>
              <a:xfrm>
                <a:off x="660" y="355"/>
                <a:ext cx="116" cy="173"/>
              </a:xfrm>
              <a:prstGeom prst="rect">
                <a:avLst/>
              </a:prstGeom>
              <a:noFill/>
              <a:ln w="9525">
                <a:noFill/>
              </a:ln>
            </p:spPr>
            <p:txBody>
              <a:bodyPr wrap="square" anchor="t" anchorCtr="0">
                <a:spAutoFit/>
              </a:bodyPr>
              <a:p>
                <a:endParaRPr lang="zh-CN" altLang="en-US" b="1" baseline="30000" dirty="0">
                  <a:solidFill>
                    <a:srgbClr val="000000"/>
                  </a:solidFill>
                  <a:latin typeface="黑体" panose="02010609060101010101" pitchFamily="49" charset="-122"/>
                  <a:ea typeface="黑体" panose="02010609060101010101" pitchFamily="49" charset="-122"/>
                </a:endParaRPr>
              </a:p>
            </p:txBody>
          </p:sp>
          <p:sp>
            <p:nvSpPr>
              <p:cNvPr id="39016" name="Text Box 107"/>
              <p:cNvSpPr txBox="1"/>
              <p:nvPr/>
            </p:nvSpPr>
            <p:spPr>
              <a:xfrm>
                <a:off x="300" y="526"/>
                <a:ext cx="116" cy="231"/>
              </a:xfrm>
              <a:prstGeom prst="rect">
                <a:avLst/>
              </a:prstGeom>
              <a:noFill/>
              <a:ln w="9525">
                <a:noFill/>
              </a:ln>
            </p:spPr>
            <p:txBody>
              <a:bodyPr wrap="square" anchor="t" anchorCtr="0">
                <a:spAutoFit/>
              </a:bodyPr>
              <a:p>
                <a:endParaRPr lang="zh-CN" altLang="en-US" b="1" dirty="0">
                  <a:solidFill>
                    <a:srgbClr val="000000"/>
                  </a:solidFill>
                  <a:latin typeface="黑体" panose="02010609060101010101" pitchFamily="49" charset="-122"/>
                  <a:ea typeface="黑体" panose="02010609060101010101" pitchFamily="49" charset="-122"/>
                </a:endParaRPr>
              </a:p>
            </p:txBody>
          </p:sp>
          <p:sp>
            <p:nvSpPr>
              <p:cNvPr id="39017" name="Text Box 108"/>
              <p:cNvSpPr txBox="1"/>
              <p:nvPr/>
            </p:nvSpPr>
            <p:spPr>
              <a:xfrm>
                <a:off x="252" y="46"/>
                <a:ext cx="116" cy="231"/>
              </a:xfrm>
              <a:prstGeom prst="rect">
                <a:avLst/>
              </a:prstGeom>
              <a:noFill/>
              <a:ln w="9525">
                <a:noFill/>
              </a:ln>
            </p:spPr>
            <p:txBody>
              <a:bodyPr wrap="square" anchor="t" anchorCtr="0">
                <a:spAutoFit/>
              </a:bodyPr>
              <a:p>
                <a:endParaRPr lang="zh-CN" altLang="en-US" b="1" dirty="0">
                  <a:solidFill>
                    <a:srgbClr val="000000"/>
                  </a:solidFill>
                  <a:latin typeface="黑体" panose="02010609060101010101" pitchFamily="49" charset="-122"/>
                  <a:ea typeface="黑体" panose="02010609060101010101" pitchFamily="49" charset="-122"/>
                </a:endParaRPr>
              </a:p>
            </p:txBody>
          </p:sp>
          <p:sp>
            <p:nvSpPr>
              <p:cNvPr id="39018" name="Text Box 109"/>
              <p:cNvSpPr txBox="1"/>
              <p:nvPr/>
            </p:nvSpPr>
            <p:spPr>
              <a:xfrm>
                <a:off x="540" y="535"/>
                <a:ext cx="116" cy="231"/>
              </a:xfrm>
              <a:prstGeom prst="rect">
                <a:avLst/>
              </a:prstGeom>
              <a:noFill/>
              <a:ln w="9525">
                <a:noFill/>
              </a:ln>
            </p:spPr>
            <p:txBody>
              <a:bodyPr wrap="square" anchor="t" anchorCtr="0">
                <a:spAutoFit/>
              </a:bodyPr>
              <a:p>
                <a:endParaRPr lang="zh-CN" altLang="en-US" b="1" dirty="0">
                  <a:solidFill>
                    <a:srgbClr val="000000"/>
                  </a:solidFill>
                  <a:latin typeface="黑体" panose="02010609060101010101" pitchFamily="49" charset="-122"/>
                  <a:ea typeface="黑体" panose="02010609060101010101" pitchFamily="49" charset="-122"/>
                </a:endParaRPr>
              </a:p>
            </p:txBody>
          </p:sp>
          <p:sp>
            <p:nvSpPr>
              <p:cNvPr id="39019" name="Line 110"/>
              <p:cNvSpPr/>
              <p:nvPr/>
            </p:nvSpPr>
            <p:spPr>
              <a:xfrm flipV="1">
                <a:off x="331" y="225"/>
                <a:ext cx="0" cy="142"/>
              </a:xfrm>
              <a:prstGeom prst="line">
                <a:avLst/>
              </a:prstGeom>
              <a:ln w="38100" cap="flat" cmpd="sng">
                <a:solidFill>
                  <a:schemeClr val="tx1"/>
                </a:solidFill>
                <a:prstDash val="solid"/>
                <a:round/>
                <a:headEnd type="none" w="med" len="med"/>
                <a:tailEnd type="none" w="med" len="med"/>
              </a:ln>
            </p:spPr>
          </p:sp>
          <p:sp>
            <p:nvSpPr>
              <p:cNvPr id="39020" name="Line 111"/>
              <p:cNvSpPr/>
              <p:nvPr/>
            </p:nvSpPr>
            <p:spPr>
              <a:xfrm flipH="1" flipV="1">
                <a:off x="111" y="120"/>
                <a:ext cx="220" cy="105"/>
              </a:xfrm>
              <a:prstGeom prst="line">
                <a:avLst/>
              </a:prstGeom>
              <a:ln w="38100" cap="flat" cmpd="sng">
                <a:solidFill>
                  <a:schemeClr val="tx1"/>
                </a:solidFill>
                <a:prstDash val="solid"/>
                <a:round/>
                <a:headEnd type="none" w="med" len="med"/>
                <a:tailEnd type="none" w="med" len="med"/>
              </a:ln>
            </p:spPr>
          </p:sp>
          <p:sp>
            <p:nvSpPr>
              <p:cNvPr id="39021" name="Text Box 112"/>
              <p:cNvSpPr txBox="1"/>
              <p:nvPr/>
            </p:nvSpPr>
            <p:spPr>
              <a:xfrm>
                <a:off x="408" y="55"/>
                <a:ext cx="180" cy="231"/>
              </a:xfrm>
              <a:prstGeom prst="rect">
                <a:avLst/>
              </a:prstGeom>
              <a:noFill/>
              <a:ln w="9525">
                <a:noFill/>
              </a:ln>
            </p:spPr>
            <p:txBody>
              <a:bodyPr anchor="t" anchorCtr="0">
                <a:spAutoFit/>
              </a:bodyPr>
              <a:p>
                <a:endParaRPr lang="zh-CN" altLang="en-US" b="1" dirty="0">
                  <a:latin typeface="Arial" panose="020B0604020202020204" pitchFamily="34" charset="0"/>
                  <a:ea typeface="宋体" panose="02010600030101010101" pitchFamily="2" charset="-122"/>
                </a:endParaRPr>
              </a:p>
            </p:txBody>
          </p:sp>
        </p:grpSp>
        <p:sp>
          <p:nvSpPr>
            <p:cNvPr id="39022" name="Line 113"/>
            <p:cNvSpPr/>
            <p:nvPr/>
          </p:nvSpPr>
          <p:spPr>
            <a:xfrm flipH="1">
              <a:off x="80" y="578"/>
              <a:ext cx="288" cy="288"/>
            </a:xfrm>
            <a:prstGeom prst="line">
              <a:avLst/>
            </a:prstGeom>
            <a:ln w="38100" cap="flat" cmpd="sng">
              <a:solidFill>
                <a:srgbClr val="FF00FF"/>
              </a:solidFill>
              <a:prstDash val="solid"/>
              <a:round/>
              <a:headEnd type="none" w="med" len="med"/>
              <a:tailEnd type="none" w="med" len="med"/>
            </a:ln>
          </p:spPr>
        </p:sp>
        <p:sp>
          <p:nvSpPr>
            <p:cNvPr id="39023" name="Line 114"/>
            <p:cNvSpPr/>
            <p:nvPr/>
          </p:nvSpPr>
          <p:spPr>
            <a:xfrm flipH="1">
              <a:off x="80" y="1442"/>
              <a:ext cx="288" cy="288"/>
            </a:xfrm>
            <a:prstGeom prst="line">
              <a:avLst/>
            </a:prstGeom>
            <a:ln w="38100" cap="flat" cmpd="sng">
              <a:solidFill>
                <a:srgbClr val="FF00FF"/>
              </a:solidFill>
              <a:prstDash val="solid"/>
              <a:round/>
              <a:headEnd type="none" w="med" len="med"/>
              <a:tailEnd type="none" w="med" len="med"/>
            </a:ln>
          </p:spPr>
        </p:sp>
        <p:sp>
          <p:nvSpPr>
            <p:cNvPr id="39024" name="Line 115"/>
            <p:cNvSpPr/>
            <p:nvPr/>
          </p:nvSpPr>
          <p:spPr>
            <a:xfrm flipH="1">
              <a:off x="120" y="2306"/>
              <a:ext cx="288" cy="288"/>
            </a:xfrm>
            <a:prstGeom prst="line">
              <a:avLst/>
            </a:prstGeom>
            <a:ln w="38100" cap="flat" cmpd="sng">
              <a:solidFill>
                <a:srgbClr val="FF00FF"/>
              </a:solidFill>
              <a:prstDash val="solid"/>
              <a:round/>
              <a:headEnd type="none" w="med" len="med"/>
              <a:tailEnd type="none" w="med" len="med"/>
            </a:ln>
          </p:spPr>
        </p:sp>
      </p:grpSp>
      <p:grpSp>
        <p:nvGrpSpPr>
          <p:cNvPr id="38913" name="Group 3"/>
          <p:cNvGrpSpPr/>
          <p:nvPr/>
        </p:nvGrpSpPr>
        <p:grpSpPr>
          <a:xfrm rot="10800000">
            <a:off x="5108575" y="1865630"/>
            <a:ext cx="2037080" cy="4555490"/>
            <a:chOff x="0" y="0"/>
            <a:chExt cx="1476" cy="3360"/>
          </a:xfrm>
        </p:grpSpPr>
        <p:grpSp>
          <p:nvGrpSpPr>
            <p:cNvPr id="38914" name="Group 4"/>
            <p:cNvGrpSpPr/>
            <p:nvPr/>
          </p:nvGrpSpPr>
          <p:grpSpPr>
            <a:xfrm>
              <a:off x="0" y="0"/>
              <a:ext cx="1452" cy="820"/>
              <a:chOff x="0" y="0"/>
              <a:chExt cx="1452" cy="820"/>
            </a:xfrm>
          </p:grpSpPr>
          <p:sp>
            <p:nvSpPr>
              <p:cNvPr id="38915" name="AutoShape 6"/>
              <p:cNvSpPr/>
              <p:nvPr/>
            </p:nvSpPr>
            <p:spPr>
              <a:xfrm>
                <a:off x="331" y="225"/>
                <a:ext cx="406" cy="354"/>
              </a:xfrm>
              <a:prstGeom prst="pentagon">
                <a:avLst/>
              </a:prstGeom>
              <a:solidFill>
                <a:srgbClr val="FF0000"/>
              </a:solidFill>
              <a:ln w="12700" cap="flat" cmpd="sng">
                <a:solidFill>
                  <a:srgbClr val="FF0000"/>
                </a:solidFill>
                <a:prstDash val="solid"/>
                <a:miter/>
                <a:headEnd type="none" w="med" len="med"/>
                <a:tailEnd type="none" w="med" len="med"/>
              </a:ln>
            </p:spPr>
            <p:txBody>
              <a:bodyPr rot="10800000" wrap="none" anchor="ctr" anchorCtr="0"/>
              <a:p>
                <a:pPr algn="ctr" eaLnBrk="0" hangingPunct="0"/>
                <a:endParaRPr lang="zh-CN" altLang="en-US" b="1" dirty="0">
                  <a:solidFill>
                    <a:srgbClr val="FFFF00"/>
                  </a:solidFill>
                  <a:latin typeface="Times New Roman" panose="02020603050405020304" pitchFamily="18" charset="0"/>
                  <a:ea typeface="宋体" panose="02010600030101010101" pitchFamily="2" charset="-122"/>
                </a:endParaRPr>
              </a:p>
            </p:txBody>
          </p:sp>
          <p:sp>
            <p:nvSpPr>
              <p:cNvPr id="38916" name="Rectangle 7"/>
              <p:cNvSpPr/>
              <p:nvPr/>
            </p:nvSpPr>
            <p:spPr>
              <a:xfrm>
                <a:off x="1085" y="295"/>
                <a:ext cx="367" cy="226"/>
              </a:xfrm>
              <a:prstGeom prst="rect">
                <a:avLst/>
              </a:prstGeom>
              <a:solidFill>
                <a:srgbClr val="0000FF"/>
              </a:solidFill>
              <a:ln w="12700" cap="flat" cmpd="sng">
                <a:solidFill>
                  <a:srgbClr val="0000FF"/>
                </a:solidFill>
                <a:prstDash val="solid"/>
                <a:miter/>
                <a:headEnd type="none" w="med" len="med"/>
                <a:tailEnd type="none" w="med" len="med"/>
              </a:ln>
            </p:spPr>
            <p:txBody>
              <a:bodyPr rot="10800000" wrap="none" anchor="ctr" anchorCtr="0"/>
              <a:p>
                <a:pPr algn="ctr" eaLnBrk="0" hangingPunct="0"/>
                <a:endParaRPr lang="zh-CN" altLang="en-US" sz="2000" b="1" dirty="0">
                  <a:latin typeface="Times New Roman" panose="02020603050405020304" pitchFamily="18" charset="0"/>
                  <a:ea typeface="宋体" panose="02010600030101010101" pitchFamily="2" charset="-122"/>
                </a:endParaRPr>
              </a:p>
            </p:txBody>
          </p:sp>
          <p:sp>
            <p:nvSpPr>
              <p:cNvPr id="38917" name="Oval 8"/>
              <p:cNvSpPr/>
              <p:nvPr/>
            </p:nvSpPr>
            <p:spPr>
              <a:xfrm>
                <a:off x="0" y="0"/>
                <a:ext cx="156" cy="151"/>
              </a:xfrm>
              <a:prstGeom prst="ellipse">
                <a:avLst/>
              </a:prstGeom>
              <a:solidFill>
                <a:srgbClr val="00CC00"/>
              </a:solidFill>
              <a:ln w="12700" cap="flat" cmpd="sng">
                <a:solidFill>
                  <a:srgbClr val="00CC00"/>
                </a:solidFill>
                <a:prstDash val="solid"/>
                <a:round/>
                <a:headEnd type="none" w="med" len="med"/>
                <a:tailEnd type="none" w="med" len="med"/>
              </a:ln>
            </p:spPr>
            <p:txBody>
              <a:bodyPr wrap="none" anchor="ctr" anchorCtr="0"/>
              <a:p>
                <a:pPr algn="ctr" eaLnBrk="0" hangingPunct="0"/>
                <a:r>
                  <a:rPr lang="en-US" altLang="zh-CN" sz="2400" b="1" dirty="0">
                    <a:solidFill>
                      <a:srgbClr val="000000"/>
                    </a:solidFill>
                    <a:latin typeface="Times New Roman" panose="02020603050405020304" pitchFamily="18" charset="0"/>
                    <a:ea typeface="宋体" panose="02010600030101010101" pitchFamily="2" charset="-122"/>
                  </a:rPr>
                  <a:t>P</a:t>
                </a:r>
                <a:endParaRPr lang="en-US" altLang="zh-CN" sz="2400" b="1" dirty="0">
                  <a:solidFill>
                    <a:srgbClr val="000000"/>
                  </a:solidFill>
                  <a:latin typeface="Times New Roman" panose="02020603050405020304" pitchFamily="18" charset="0"/>
                  <a:ea typeface="宋体" panose="02010600030101010101" pitchFamily="2" charset="-122"/>
                </a:endParaRPr>
              </a:p>
            </p:txBody>
          </p:sp>
          <p:sp>
            <p:nvSpPr>
              <p:cNvPr id="38918" name="Line 9"/>
              <p:cNvSpPr/>
              <p:nvPr/>
            </p:nvSpPr>
            <p:spPr>
              <a:xfrm flipV="1">
                <a:off x="735" y="367"/>
                <a:ext cx="350" cy="0"/>
              </a:xfrm>
              <a:prstGeom prst="line">
                <a:avLst/>
              </a:prstGeom>
              <a:ln w="38100" cap="flat" cmpd="sng">
                <a:solidFill>
                  <a:schemeClr val="tx1"/>
                </a:solidFill>
                <a:prstDash val="solid"/>
                <a:round/>
                <a:headEnd type="none" w="med" len="med"/>
                <a:tailEnd type="none" w="med" len="med"/>
              </a:ln>
            </p:spPr>
          </p:sp>
          <p:sp>
            <p:nvSpPr>
              <p:cNvPr id="38919" name="Text Box 10"/>
              <p:cNvSpPr txBox="1"/>
              <p:nvPr/>
            </p:nvSpPr>
            <p:spPr>
              <a:xfrm>
                <a:off x="194" y="284"/>
                <a:ext cx="188" cy="272"/>
              </a:xfrm>
              <a:prstGeom prst="rect">
                <a:avLst/>
              </a:prstGeom>
              <a:noFill/>
              <a:ln w="9525">
                <a:noFill/>
              </a:ln>
            </p:spPr>
            <p:txBody>
              <a:bodyPr wrap="square" anchor="t" anchorCtr="0">
                <a:spAutoFit/>
              </a:bodyPr>
              <a:p>
                <a:r>
                  <a:rPr lang="en-US" altLang="zh-CN" b="1" dirty="0">
                    <a:solidFill>
                      <a:srgbClr val="000000"/>
                    </a:solidFill>
                    <a:latin typeface="黑体" panose="02010609060101010101" pitchFamily="49" charset="-122"/>
                    <a:ea typeface="黑体" panose="02010609060101010101" pitchFamily="49" charset="-122"/>
                  </a:rPr>
                  <a:t>4</a:t>
                </a:r>
                <a:endParaRPr lang="en-US" altLang="zh-CN" b="1" dirty="0">
                  <a:solidFill>
                    <a:srgbClr val="000000"/>
                  </a:solidFill>
                  <a:latin typeface="黑体" panose="02010609060101010101" pitchFamily="49" charset="-122"/>
                  <a:ea typeface="黑体" panose="02010609060101010101" pitchFamily="49" charset="-122"/>
                </a:endParaRPr>
              </a:p>
            </p:txBody>
          </p:sp>
          <p:sp>
            <p:nvSpPr>
              <p:cNvPr id="38920" name="Text Box 11"/>
              <p:cNvSpPr txBox="1"/>
              <p:nvPr/>
            </p:nvSpPr>
            <p:spPr>
              <a:xfrm>
                <a:off x="660" y="304"/>
                <a:ext cx="189" cy="272"/>
              </a:xfrm>
              <a:prstGeom prst="rect">
                <a:avLst/>
              </a:prstGeom>
              <a:noFill/>
              <a:ln w="9525">
                <a:noFill/>
              </a:ln>
            </p:spPr>
            <p:txBody>
              <a:bodyPr wrap="square" anchor="t" anchorCtr="0">
                <a:spAutoFit/>
              </a:bodyPr>
              <a:p>
                <a:r>
                  <a:rPr lang="en-US" altLang="zh-CN" b="1" dirty="0">
                    <a:solidFill>
                      <a:srgbClr val="000000"/>
                    </a:solidFill>
                    <a:latin typeface="黑体" panose="02010609060101010101" pitchFamily="49" charset="-122"/>
                    <a:ea typeface="黑体" panose="02010609060101010101" pitchFamily="49" charset="-122"/>
                  </a:rPr>
                  <a:t>1</a:t>
                </a:r>
                <a:endParaRPr lang="en-US" altLang="zh-CN" b="1" dirty="0">
                  <a:solidFill>
                    <a:srgbClr val="000000"/>
                  </a:solidFill>
                  <a:latin typeface="黑体" panose="02010609060101010101" pitchFamily="49" charset="-122"/>
                  <a:ea typeface="黑体" panose="02010609060101010101" pitchFamily="49" charset="-122"/>
                </a:endParaRPr>
              </a:p>
            </p:txBody>
          </p:sp>
          <p:sp>
            <p:nvSpPr>
              <p:cNvPr id="38921" name="Text Box 12"/>
              <p:cNvSpPr txBox="1"/>
              <p:nvPr/>
            </p:nvSpPr>
            <p:spPr>
              <a:xfrm>
                <a:off x="300" y="526"/>
                <a:ext cx="189" cy="272"/>
              </a:xfrm>
              <a:prstGeom prst="rect">
                <a:avLst/>
              </a:prstGeom>
              <a:noFill/>
              <a:ln w="9525">
                <a:noFill/>
              </a:ln>
            </p:spPr>
            <p:txBody>
              <a:bodyPr wrap="square" anchor="t" anchorCtr="0">
                <a:spAutoFit/>
              </a:bodyPr>
              <a:p>
                <a:r>
                  <a:rPr lang="en-US" altLang="zh-CN" b="1" dirty="0">
                    <a:solidFill>
                      <a:srgbClr val="000000"/>
                    </a:solidFill>
                    <a:latin typeface="黑体" panose="02010609060101010101" pitchFamily="49" charset="-122"/>
                    <a:ea typeface="黑体" panose="02010609060101010101" pitchFamily="49" charset="-122"/>
                  </a:rPr>
                  <a:t>3</a:t>
                </a:r>
                <a:endParaRPr lang="en-US" altLang="zh-CN" b="1" dirty="0">
                  <a:solidFill>
                    <a:srgbClr val="000000"/>
                  </a:solidFill>
                  <a:latin typeface="黑体" panose="02010609060101010101" pitchFamily="49" charset="-122"/>
                  <a:ea typeface="黑体" panose="02010609060101010101" pitchFamily="49" charset="-122"/>
                </a:endParaRPr>
              </a:p>
            </p:txBody>
          </p:sp>
          <p:sp>
            <p:nvSpPr>
              <p:cNvPr id="38922" name="Text Box 13"/>
              <p:cNvSpPr txBox="1"/>
              <p:nvPr/>
            </p:nvSpPr>
            <p:spPr>
              <a:xfrm>
                <a:off x="252" y="47"/>
                <a:ext cx="189" cy="272"/>
              </a:xfrm>
              <a:prstGeom prst="rect">
                <a:avLst/>
              </a:prstGeom>
              <a:noFill/>
              <a:ln w="9525">
                <a:noFill/>
              </a:ln>
            </p:spPr>
            <p:txBody>
              <a:bodyPr wrap="square" anchor="t" anchorCtr="0">
                <a:spAutoFit/>
              </a:bodyPr>
              <a:p>
                <a:r>
                  <a:rPr lang="en-US" altLang="zh-CN" b="1" dirty="0">
                    <a:solidFill>
                      <a:srgbClr val="000000"/>
                    </a:solidFill>
                    <a:latin typeface="黑体" panose="02010609060101010101" pitchFamily="49" charset="-122"/>
                    <a:ea typeface="黑体" panose="02010609060101010101" pitchFamily="49" charset="-122"/>
                  </a:rPr>
                  <a:t>5</a:t>
                </a:r>
                <a:endParaRPr lang="en-US" altLang="zh-CN" b="1" dirty="0">
                  <a:solidFill>
                    <a:srgbClr val="000000"/>
                  </a:solidFill>
                  <a:latin typeface="黑体" panose="02010609060101010101" pitchFamily="49" charset="-122"/>
                  <a:ea typeface="黑体" panose="02010609060101010101" pitchFamily="49" charset="-122"/>
                </a:endParaRPr>
              </a:p>
            </p:txBody>
          </p:sp>
          <p:sp>
            <p:nvSpPr>
              <p:cNvPr id="38923" name="Text Box 14"/>
              <p:cNvSpPr txBox="1"/>
              <p:nvPr/>
            </p:nvSpPr>
            <p:spPr>
              <a:xfrm>
                <a:off x="540" y="548"/>
                <a:ext cx="189" cy="272"/>
              </a:xfrm>
              <a:prstGeom prst="rect">
                <a:avLst/>
              </a:prstGeom>
              <a:noFill/>
              <a:ln w="9525">
                <a:noFill/>
              </a:ln>
            </p:spPr>
            <p:txBody>
              <a:bodyPr wrap="square" anchor="t" anchorCtr="0">
                <a:spAutoFit/>
              </a:bodyPr>
              <a:p>
                <a:r>
                  <a:rPr lang="en-US" altLang="zh-CN" b="1" dirty="0">
                    <a:solidFill>
                      <a:srgbClr val="000000"/>
                    </a:solidFill>
                    <a:latin typeface="黑体" panose="02010609060101010101" pitchFamily="49" charset="-122"/>
                    <a:ea typeface="黑体" panose="02010609060101010101" pitchFamily="49" charset="-122"/>
                  </a:rPr>
                  <a:t>2</a:t>
                </a:r>
                <a:endParaRPr lang="en-US" altLang="zh-CN" b="1" dirty="0">
                  <a:solidFill>
                    <a:srgbClr val="000000"/>
                  </a:solidFill>
                  <a:latin typeface="黑体" panose="02010609060101010101" pitchFamily="49" charset="-122"/>
                  <a:ea typeface="黑体" panose="02010609060101010101" pitchFamily="49" charset="-122"/>
                </a:endParaRPr>
              </a:p>
            </p:txBody>
          </p:sp>
          <p:sp>
            <p:nvSpPr>
              <p:cNvPr id="38924" name="Line 15"/>
              <p:cNvSpPr/>
              <p:nvPr/>
            </p:nvSpPr>
            <p:spPr>
              <a:xfrm flipV="1">
                <a:off x="331" y="225"/>
                <a:ext cx="0" cy="142"/>
              </a:xfrm>
              <a:prstGeom prst="line">
                <a:avLst/>
              </a:prstGeom>
              <a:ln w="38100" cap="flat" cmpd="sng">
                <a:solidFill>
                  <a:schemeClr val="tx1"/>
                </a:solidFill>
                <a:prstDash val="solid"/>
                <a:round/>
                <a:headEnd type="none" w="med" len="med"/>
                <a:tailEnd type="none" w="med" len="med"/>
              </a:ln>
            </p:spPr>
          </p:sp>
          <p:sp>
            <p:nvSpPr>
              <p:cNvPr id="38925" name="Line 16"/>
              <p:cNvSpPr/>
              <p:nvPr/>
            </p:nvSpPr>
            <p:spPr>
              <a:xfrm flipH="1" flipV="1">
                <a:off x="111" y="120"/>
                <a:ext cx="220" cy="105"/>
              </a:xfrm>
              <a:prstGeom prst="line">
                <a:avLst/>
              </a:prstGeom>
              <a:ln w="38100" cap="flat" cmpd="sng">
                <a:solidFill>
                  <a:schemeClr val="tx1"/>
                </a:solidFill>
                <a:prstDash val="solid"/>
                <a:round/>
                <a:headEnd type="none" w="med" len="med"/>
                <a:tailEnd type="none" w="med" len="med"/>
              </a:ln>
            </p:spPr>
          </p:sp>
          <p:sp>
            <p:nvSpPr>
              <p:cNvPr id="38926" name="Text Box 17"/>
              <p:cNvSpPr txBox="1"/>
              <p:nvPr/>
            </p:nvSpPr>
            <p:spPr>
              <a:xfrm>
                <a:off x="408" y="58"/>
                <a:ext cx="180" cy="272"/>
              </a:xfrm>
              <a:prstGeom prst="rect">
                <a:avLst/>
              </a:prstGeom>
              <a:noFill/>
              <a:ln w="9525">
                <a:noFill/>
              </a:ln>
            </p:spPr>
            <p:txBody>
              <a:bodyPr anchor="t" anchorCtr="0">
                <a:spAutoFit/>
              </a:bodyPr>
              <a:p>
                <a:endParaRPr lang="en-US" altLang="zh-CN" b="1" dirty="0">
                  <a:latin typeface="Arial" panose="020B0604020202020204" pitchFamily="34" charset="0"/>
                  <a:ea typeface="宋体" panose="02010600030101010101" pitchFamily="2" charset="-122"/>
                </a:endParaRPr>
              </a:p>
            </p:txBody>
          </p:sp>
        </p:grpSp>
        <p:grpSp>
          <p:nvGrpSpPr>
            <p:cNvPr id="38927" name="Group 17"/>
            <p:cNvGrpSpPr/>
            <p:nvPr/>
          </p:nvGrpSpPr>
          <p:grpSpPr>
            <a:xfrm>
              <a:off x="16" y="864"/>
              <a:ext cx="1452" cy="820"/>
              <a:chOff x="0" y="0"/>
              <a:chExt cx="1452" cy="820"/>
            </a:xfrm>
          </p:grpSpPr>
          <p:sp>
            <p:nvSpPr>
              <p:cNvPr id="38928" name="AutoShape 19"/>
              <p:cNvSpPr/>
              <p:nvPr/>
            </p:nvSpPr>
            <p:spPr>
              <a:xfrm>
                <a:off x="331" y="225"/>
                <a:ext cx="406" cy="354"/>
              </a:xfrm>
              <a:prstGeom prst="pentagon">
                <a:avLst/>
              </a:prstGeom>
              <a:solidFill>
                <a:srgbClr val="FF0000"/>
              </a:solidFill>
              <a:ln w="12700" cap="flat" cmpd="sng">
                <a:solidFill>
                  <a:srgbClr val="FF0000"/>
                </a:solidFill>
                <a:prstDash val="solid"/>
                <a:miter/>
                <a:headEnd type="none" w="med" len="med"/>
                <a:tailEnd type="none" w="med" len="med"/>
              </a:ln>
            </p:spPr>
            <p:txBody>
              <a:bodyPr rot="10800000" wrap="none" anchor="ctr" anchorCtr="0"/>
              <a:p>
                <a:pPr algn="ctr" eaLnBrk="0" hangingPunct="0"/>
                <a:endParaRPr lang="zh-CN" altLang="en-US" b="1" dirty="0">
                  <a:solidFill>
                    <a:srgbClr val="FFFF00"/>
                  </a:solidFill>
                  <a:latin typeface="Times New Roman" panose="02020603050405020304" pitchFamily="18" charset="0"/>
                  <a:ea typeface="宋体" panose="02010600030101010101" pitchFamily="2" charset="-122"/>
                </a:endParaRPr>
              </a:p>
            </p:txBody>
          </p:sp>
          <p:sp>
            <p:nvSpPr>
              <p:cNvPr id="38929" name="Rectangle 20"/>
              <p:cNvSpPr/>
              <p:nvPr/>
            </p:nvSpPr>
            <p:spPr>
              <a:xfrm>
                <a:off x="1085" y="295"/>
                <a:ext cx="367" cy="226"/>
              </a:xfrm>
              <a:prstGeom prst="rect">
                <a:avLst/>
              </a:prstGeom>
              <a:solidFill>
                <a:srgbClr val="0000FF"/>
              </a:solidFill>
              <a:ln w="12700" cap="flat" cmpd="sng">
                <a:solidFill>
                  <a:srgbClr val="0000FF"/>
                </a:solidFill>
                <a:prstDash val="solid"/>
                <a:miter/>
                <a:headEnd type="none" w="med" len="med"/>
                <a:tailEnd type="none" w="med" len="med"/>
              </a:ln>
            </p:spPr>
            <p:txBody>
              <a:bodyPr rot="10800000" wrap="none" anchor="ctr" anchorCtr="0"/>
              <a:p>
                <a:pPr algn="ctr" eaLnBrk="0" hangingPunct="0"/>
                <a:endParaRPr lang="zh-CN" altLang="en-US" sz="2000" b="1" dirty="0">
                  <a:latin typeface="Times New Roman" panose="02020603050405020304" pitchFamily="18" charset="0"/>
                  <a:ea typeface="宋体" panose="02010600030101010101" pitchFamily="2" charset="-122"/>
                </a:endParaRPr>
              </a:p>
            </p:txBody>
          </p:sp>
          <p:sp>
            <p:nvSpPr>
              <p:cNvPr id="38930" name="Oval 21"/>
              <p:cNvSpPr/>
              <p:nvPr/>
            </p:nvSpPr>
            <p:spPr>
              <a:xfrm>
                <a:off x="0" y="0"/>
                <a:ext cx="156" cy="151"/>
              </a:xfrm>
              <a:prstGeom prst="ellipse">
                <a:avLst/>
              </a:prstGeom>
              <a:solidFill>
                <a:srgbClr val="00CC00"/>
              </a:solidFill>
              <a:ln w="12700" cap="flat" cmpd="sng">
                <a:solidFill>
                  <a:srgbClr val="00CC00"/>
                </a:solidFill>
                <a:prstDash val="solid"/>
                <a:round/>
                <a:headEnd type="none" w="med" len="med"/>
                <a:tailEnd type="none" w="med" len="med"/>
              </a:ln>
            </p:spPr>
            <p:txBody>
              <a:bodyPr wrap="none" anchor="ctr" anchorCtr="0"/>
              <a:p>
                <a:pPr algn="ctr" eaLnBrk="0" hangingPunct="0"/>
                <a:r>
                  <a:rPr lang="en-US" altLang="zh-CN" sz="2400" b="1" dirty="0">
                    <a:solidFill>
                      <a:srgbClr val="000000"/>
                    </a:solidFill>
                    <a:latin typeface="Times New Roman" panose="02020603050405020304" pitchFamily="18" charset="0"/>
                    <a:ea typeface="宋体" panose="02010600030101010101" pitchFamily="2" charset="-122"/>
                  </a:rPr>
                  <a:t>P</a:t>
                </a:r>
                <a:endParaRPr lang="en-US" altLang="zh-CN" sz="2400" b="1" dirty="0">
                  <a:solidFill>
                    <a:srgbClr val="000000"/>
                  </a:solidFill>
                  <a:latin typeface="Times New Roman" panose="02020603050405020304" pitchFamily="18" charset="0"/>
                  <a:ea typeface="宋体" panose="02010600030101010101" pitchFamily="2" charset="-122"/>
                </a:endParaRPr>
              </a:p>
            </p:txBody>
          </p:sp>
          <p:sp>
            <p:nvSpPr>
              <p:cNvPr id="38931" name="Line 22"/>
              <p:cNvSpPr/>
              <p:nvPr/>
            </p:nvSpPr>
            <p:spPr>
              <a:xfrm flipV="1">
                <a:off x="735" y="367"/>
                <a:ext cx="350" cy="0"/>
              </a:xfrm>
              <a:prstGeom prst="line">
                <a:avLst/>
              </a:prstGeom>
              <a:ln w="38100" cap="flat" cmpd="sng">
                <a:solidFill>
                  <a:schemeClr val="tx1"/>
                </a:solidFill>
                <a:prstDash val="solid"/>
                <a:round/>
                <a:headEnd type="none" w="med" len="med"/>
                <a:tailEnd type="none" w="med" len="med"/>
              </a:ln>
            </p:spPr>
          </p:sp>
          <p:sp>
            <p:nvSpPr>
              <p:cNvPr id="38932" name="Text Box 23"/>
              <p:cNvSpPr txBox="1"/>
              <p:nvPr/>
            </p:nvSpPr>
            <p:spPr>
              <a:xfrm>
                <a:off x="194" y="284"/>
                <a:ext cx="188" cy="272"/>
              </a:xfrm>
              <a:prstGeom prst="rect">
                <a:avLst/>
              </a:prstGeom>
              <a:noFill/>
              <a:ln w="9525">
                <a:noFill/>
              </a:ln>
            </p:spPr>
            <p:txBody>
              <a:bodyPr wrap="square" anchor="t" anchorCtr="0">
                <a:spAutoFit/>
              </a:bodyPr>
              <a:p>
                <a:r>
                  <a:rPr lang="en-US" altLang="zh-CN" b="1" dirty="0">
                    <a:solidFill>
                      <a:srgbClr val="000000"/>
                    </a:solidFill>
                    <a:latin typeface="黑体" panose="02010609060101010101" pitchFamily="49" charset="-122"/>
                    <a:ea typeface="黑体" panose="02010609060101010101" pitchFamily="49" charset="-122"/>
                  </a:rPr>
                  <a:t>4</a:t>
                </a:r>
                <a:endParaRPr lang="en-US" altLang="zh-CN" b="1" dirty="0">
                  <a:solidFill>
                    <a:srgbClr val="000000"/>
                  </a:solidFill>
                  <a:latin typeface="黑体" panose="02010609060101010101" pitchFamily="49" charset="-122"/>
                  <a:ea typeface="黑体" panose="02010609060101010101" pitchFamily="49" charset="-122"/>
                </a:endParaRPr>
              </a:p>
            </p:txBody>
          </p:sp>
          <p:sp>
            <p:nvSpPr>
              <p:cNvPr id="38933" name="Text Box 24"/>
              <p:cNvSpPr txBox="1"/>
              <p:nvPr/>
            </p:nvSpPr>
            <p:spPr>
              <a:xfrm>
                <a:off x="660" y="304"/>
                <a:ext cx="189" cy="272"/>
              </a:xfrm>
              <a:prstGeom prst="rect">
                <a:avLst/>
              </a:prstGeom>
              <a:noFill/>
              <a:ln w="9525">
                <a:noFill/>
              </a:ln>
            </p:spPr>
            <p:txBody>
              <a:bodyPr wrap="square" anchor="t" anchorCtr="0">
                <a:spAutoFit/>
              </a:bodyPr>
              <a:p>
                <a:r>
                  <a:rPr lang="en-US" altLang="zh-CN" b="1" dirty="0">
                    <a:solidFill>
                      <a:srgbClr val="000000"/>
                    </a:solidFill>
                    <a:latin typeface="黑体" panose="02010609060101010101" pitchFamily="49" charset="-122"/>
                    <a:ea typeface="黑体" panose="02010609060101010101" pitchFamily="49" charset="-122"/>
                  </a:rPr>
                  <a:t>1</a:t>
                </a:r>
                <a:endParaRPr lang="en-US" altLang="zh-CN" b="1" dirty="0">
                  <a:solidFill>
                    <a:srgbClr val="000000"/>
                  </a:solidFill>
                  <a:latin typeface="黑体" panose="02010609060101010101" pitchFamily="49" charset="-122"/>
                  <a:ea typeface="黑体" panose="02010609060101010101" pitchFamily="49" charset="-122"/>
                </a:endParaRPr>
              </a:p>
            </p:txBody>
          </p:sp>
          <p:sp>
            <p:nvSpPr>
              <p:cNvPr id="38934" name="Text Box 25"/>
              <p:cNvSpPr txBox="1"/>
              <p:nvPr/>
            </p:nvSpPr>
            <p:spPr>
              <a:xfrm>
                <a:off x="300" y="526"/>
                <a:ext cx="189" cy="272"/>
              </a:xfrm>
              <a:prstGeom prst="rect">
                <a:avLst/>
              </a:prstGeom>
              <a:noFill/>
              <a:ln w="9525">
                <a:noFill/>
              </a:ln>
            </p:spPr>
            <p:txBody>
              <a:bodyPr wrap="square" anchor="t" anchorCtr="0">
                <a:spAutoFit/>
              </a:bodyPr>
              <a:p>
                <a:r>
                  <a:rPr lang="en-US" altLang="zh-CN" b="1" dirty="0">
                    <a:solidFill>
                      <a:srgbClr val="000000"/>
                    </a:solidFill>
                    <a:latin typeface="黑体" panose="02010609060101010101" pitchFamily="49" charset="-122"/>
                    <a:ea typeface="黑体" panose="02010609060101010101" pitchFamily="49" charset="-122"/>
                  </a:rPr>
                  <a:t>3</a:t>
                </a:r>
                <a:endParaRPr lang="en-US" altLang="zh-CN" b="1" dirty="0">
                  <a:solidFill>
                    <a:srgbClr val="000000"/>
                  </a:solidFill>
                  <a:latin typeface="黑体" panose="02010609060101010101" pitchFamily="49" charset="-122"/>
                  <a:ea typeface="黑体" panose="02010609060101010101" pitchFamily="49" charset="-122"/>
                </a:endParaRPr>
              </a:p>
            </p:txBody>
          </p:sp>
          <p:sp>
            <p:nvSpPr>
              <p:cNvPr id="38935" name="Text Box 26"/>
              <p:cNvSpPr txBox="1"/>
              <p:nvPr/>
            </p:nvSpPr>
            <p:spPr>
              <a:xfrm>
                <a:off x="252" y="47"/>
                <a:ext cx="189" cy="272"/>
              </a:xfrm>
              <a:prstGeom prst="rect">
                <a:avLst/>
              </a:prstGeom>
              <a:noFill/>
              <a:ln w="9525">
                <a:noFill/>
              </a:ln>
            </p:spPr>
            <p:txBody>
              <a:bodyPr wrap="square" anchor="t" anchorCtr="0">
                <a:spAutoFit/>
              </a:bodyPr>
              <a:p>
                <a:r>
                  <a:rPr lang="en-US" altLang="zh-CN" b="1" dirty="0">
                    <a:solidFill>
                      <a:srgbClr val="000000"/>
                    </a:solidFill>
                    <a:latin typeface="黑体" panose="02010609060101010101" pitchFamily="49" charset="-122"/>
                    <a:ea typeface="黑体" panose="02010609060101010101" pitchFamily="49" charset="-122"/>
                  </a:rPr>
                  <a:t>5</a:t>
                </a:r>
                <a:endParaRPr lang="en-US" altLang="zh-CN" b="1" dirty="0">
                  <a:solidFill>
                    <a:srgbClr val="000000"/>
                  </a:solidFill>
                  <a:latin typeface="黑体" panose="02010609060101010101" pitchFamily="49" charset="-122"/>
                  <a:ea typeface="黑体" panose="02010609060101010101" pitchFamily="49" charset="-122"/>
                </a:endParaRPr>
              </a:p>
            </p:txBody>
          </p:sp>
          <p:sp>
            <p:nvSpPr>
              <p:cNvPr id="38936" name="Text Box 27"/>
              <p:cNvSpPr txBox="1"/>
              <p:nvPr/>
            </p:nvSpPr>
            <p:spPr>
              <a:xfrm>
                <a:off x="540" y="548"/>
                <a:ext cx="189" cy="272"/>
              </a:xfrm>
              <a:prstGeom prst="rect">
                <a:avLst/>
              </a:prstGeom>
              <a:noFill/>
              <a:ln w="9525">
                <a:noFill/>
              </a:ln>
            </p:spPr>
            <p:txBody>
              <a:bodyPr wrap="square" anchor="t" anchorCtr="0">
                <a:spAutoFit/>
              </a:bodyPr>
              <a:p>
                <a:r>
                  <a:rPr lang="en-US" altLang="zh-CN" b="1" dirty="0">
                    <a:solidFill>
                      <a:srgbClr val="000000"/>
                    </a:solidFill>
                    <a:latin typeface="黑体" panose="02010609060101010101" pitchFamily="49" charset="-122"/>
                    <a:ea typeface="黑体" panose="02010609060101010101" pitchFamily="49" charset="-122"/>
                  </a:rPr>
                  <a:t>2</a:t>
                </a:r>
                <a:endParaRPr lang="en-US" altLang="zh-CN" b="1" dirty="0">
                  <a:solidFill>
                    <a:srgbClr val="000000"/>
                  </a:solidFill>
                  <a:latin typeface="黑体" panose="02010609060101010101" pitchFamily="49" charset="-122"/>
                  <a:ea typeface="黑体" panose="02010609060101010101" pitchFamily="49" charset="-122"/>
                </a:endParaRPr>
              </a:p>
            </p:txBody>
          </p:sp>
          <p:sp>
            <p:nvSpPr>
              <p:cNvPr id="38937" name="Line 28"/>
              <p:cNvSpPr/>
              <p:nvPr/>
            </p:nvSpPr>
            <p:spPr>
              <a:xfrm flipV="1">
                <a:off x="331" y="225"/>
                <a:ext cx="0" cy="142"/>
              </a:xfrm>
              <a:prstGeom prst="line">
                <a:avLst/>
              </a:prstGeom>
              <a:ln w="38100" cap="flat" cmpd="sng">
                <a:solidFill>
                  <a:schemeClr val="tx1"/>
                </a:solidFill>
                <a:prstDash val="solid"/>
                <a:round/>
                <a:headEnd type="none" w="med" len="med"/>
                <a:tailEnd type="none" w="med" len="med"/>
              </a:ln>
            </p:spPr>
          </p:sp>
          <p:sp>
            <p:nvSpPr>
              <p:cNvPr id="38938" name="Line 29"/>
              <p:cNvSpPr/>
              <p:nvPr/>
            </p:nvSpPr>
            <p:spPr>
              <a:xfrm flipH="1" flipV="1">
                <a:off x="111" y="120"/>
                <a:ext cx="220" cy="105"/>
              </a:xfrm>
              <a:prstGeom prst="line">
                <a:avLst/>
              </a:prstGeom>
              <a:ln w="38100" cap="flat" cmpd="sng">
                <a:solidFill>
                  <a:schemeClr val="tx1"/>
                </a:solidFill>
                <a:prstDash val="solid"/>
                <a:round/>
                <a:headEnd type="none" w="med" len="med"/>
                <a:tailEnd type="none" w="med" len="med"/>
              </a:ln>
            </p:spPr>
          </p:sp>
          <p:sp>
            <p:nvSpPr>
              <p:cNvPr id="38939" name="Text Box 30"/>
              <p:cNvSpPr txBox="1"/>
              <p:nvPr/>
            </p:nvSpPr>
            <p:spPr>
              <a:xfrm>
                <a:off x="408" y="58"/>
                <a:ext cx="180" cy="272"/>
              </a:xfrm>
              <a:prstGeom prst="rect">
                <a:avLst/>
              </a:prstGeom>
              <a:noFill/>
              <a:ln w="9525">
                <a:noFill/>
              </a:ln>
            </p:spPr>
            <p:txBody>
              <a:bodyPr anchor="t" anchorCtr="0">
                <a:spAutoFit/>
              </a:bodyPr>
              <a:p>
                <a:endParaRPr lang="en-US" altLang="zh-CN" b="1" dirty="0">
                  <a:latin typeface="Arial" panose="020B0604020202020204" pitchFamily="34" charset="0"/>
                  <a:ea typeface="宋体" panose="02010600030101010101" pitchFamily="2" charset="-122"/>
                </a:endParaRPr>
              </a:p>
            </p:txBody>
          </p:sp>
        </p:grpSp>
        <p:grpSp>
          <p:nvGrpSpPr>
            <p:cNvPr id="38940" name="Group 30"/>
            <p:cNvGrpSpPr/>
            <p:nvPr/>
          </p:nvGrpSpPr>
          <p:grpSpPr>
            <a:xfrm>
              <a:off x="24" y="1728"/>
              <a:ext cx="1452" cy="766"/>
              <a:chOff x="0" y="0"/>
              <a:chExt cx="1452" cy="766"/>
            </a:xfrm>
          </p:grpSpPr>
          <p:sp>
            <p:nvSpPr>
              <p:cNvPr id="38941" name="AutoShape 32"/>
              <p:cNvSpPr/>
              <p:nvPr/>
            </p:nvSpPr>
            <p:spPr>
              <a:xfrm>
                <a:off x="331" y="225"/>
                <a:ext cx="406" cy="354"/>
              </a:xfrm>
              <a:prstGeom prst="pentagon">
                <a:avLst/>
              </a:prstGeom>
              <a:solidFill>
                <a:srgbClr val="FF0000"/>
              </a:solidFill>
              <a:ln w="12700" cap="flat" cmpd="sng">
                <a:solidFill>
                  <a:srgbClr val="FF0000"/>
                </a:solidFill>
                <a:prstDash val="solid"/>
                <a:miter/>
                <a:headEnd type="none" w="med" len="med"/>
                <a:tailEnd type="none" w="med" len="med"/>
              </a:ln>
            </p:spPr>
            <p:txBody>
              <a:bodyPr rot="10800000" wrap="none" anchor="ctr" anchorCtr="0"/>
              <a:p>
                <a:pPr algn="ctr" eaLnBrk="0" hangingPunct="0"/>
                <a:endParaRPr lang="zh-CN" altLang="en-US" b="1" dirty="0">
                  <a:solidFill>
                    <a:srgbClr val="FFFF00"/>
                  </a:solidFill>
                  <a:latin typeface="Times New Roman" panose="02020603050405020304" pitchFamily="18" charset="0"/>
                  <a:ea typeface="宋体" panose="02010600030101010101" pitchFamily="2" charset="-122"/>
                </a:endParaRPr>
              </a:p>
            </p:txBody>
          </p:sp>
          <p:sp>
            <p:nvSpPr>
              <p:cNvPr id="38942" name="Rectangle 33"/>
              <p:cNvSpPr/>
              <p:nvPr/>
            </p:nvSpPr>
            <p:spPr>
              <a:xfrm>
                <a:off x="1085" y="295"/>
                <a:ext cx="367" cy="226"/>
              </a:xfrm>
              <a:prstGeom prst="rect">
                <a:avLst/>
              </a:prstGeom>
              <a:solidFill>
                <a:srgbClr val="0000FF"/>
              </a:solidFill>
              <a:ln w="12700" cap="flat" cmpd="sng">
                <a:solidFill>
                  <a:srgbClr val="0000FF"/>
                </a:solidFill>
                <a:prstDash val="solid"/>
                <a:miter/>
                <a:headEnd type="none" w="med" len="med"/>
                <a:tailEnd type="none" w="med" len="med"/>
              </a:ln>
            </p:spPr>
            <p:txBody>
              <a:bodyPr rot="10800000" wrap="none" anchor="ctr" anchorCtr="0"/>
              <a:p>
                <a:pPr algn="ctr" eaLnBrk="0" hangingPunct="0"/>
                <a:endParaRPr lang="zh-CN" altLang="en-US" sz="2000" b="1" dirty="0">
                  <a:latin typeface="Times New Roman" panose="02020603050405020304" pitchFamily="18" charset="0"/>
                  <a:ea typeface="宋体" panose="02010600030101010101" pitchFamily="2" charset="-122"/>
                </a:endParaRPr>
              </a:p>
            </p:txBody>
          </p:sp>
          <p:sp>
            <p:nvSpPr>
              <p:cNvPr id="38943" name="Oval 34"/>
              <p:cNvSpPr/>
              <p:nvPr/>
            </p:nvSpPr>
            <p:spPr>
              <a:xfrm>
                <a:off x="0" y="0"/>
                <a:ext cx="156" cy="151"/>
              </a:xfrm>
              <a:prstGeom prst="ellipse">
                <a:avLst/>
              </a:prstGeom>
              <a:solidFill>
                <a:srgbClr val="00CC00"/>
              </a:solidFill>
              <a:ln w="12700" cap="flat" cmpd="sng">
                <a:solidFill>
                  <a:srgbClr val="00CC00"/>
                </a:solidFill>
                <a:prstDash val="solid"/>
                <a:round/>
                <a:headEnd type="none" w="med" len="med"/>
                <a:tailEnd type="none" w="med" len="med"/>
              </a:ln>
            </p:spPr>
            <p:txBody>
              <a:bodyPr wrap="none" anchor="ctr" anchorCtr="0"/>
              <a:p>
                <a:pPr algn="ctr" eaLnBrk="0" hangingPunct="0"/>
                <a:r>
                  <a:rPr lang="en-US" altLang="zh-CN" sz="2400" b="1" dirty="0">
                    <a:solidFill>
                      <a:srgbClr val="000000"/>
                    </a:solidFill>
                    <a:latin typeface="Times New Roman" panose="02020603050405020304" pitchFamily="18" charset="0"/>
                    <a:ea typeface="宋体" panose="02010600030101010101" pitchFamily="2" charset="-122"/>
                  </a:rPr>
                  <a:t>P</a:t>
                </a:r>
                <a:endParaRPr lang="en-US" altLang="zh-CN" sz="2400" b="1" dirty="0">
                  <a:solidFill>
                    <a:srgbClr val="000000"/>
                  </a:solidFill>
                  <a:latin typeface="Times New Roman" panose="02020603050405020304" pitchFamily="18" charset="0"/>
                  <a:ea typeface="宋体" panose="02010600030101010101" pitchFamily="2" charset="-122"/>
                </a:endParaRPr>
              </a:p>
            </p:txBody>
          </p:sp>
          <p:sp>
            <p:nvSpPr>
              <p:cNvPr id="38944" name="Line 35"/>
              <p:cNvSpPr/>
              <p:nvPr/>
            </p:nvSpPr>
            <p:spPr>
              <a:xfrm flipV="1">
                <a:off x="735" y="367"/>
                <a:ext cx="350" cy="0"/>
              </a:xfrm>
              <a:prstGeom prst="line">
                <a:avLst/>
              </a:prstGeom>
              <a:ln w="38100" cap="flat" cmpd="sng">
                <a:solidFill>
                  <a:schemeClr val="tx1"/>
                </a:solidFill>
                <a:prstDash val="solid"/>
                <a:round/>
                <a:headEnd type="none" w="med" len="med"/>
                <a:tailEnd type="none" w="med" len="med"/>
              </a:ln>
            </p:spPr>
          </p:sp>
          <p:sp>
            <p:nvSpPr>
              <p:cNvPr id="38945" name="Text Box 36"/>
              <p:cNvSpPr txBox="1"/>
              <p:nvPr/>
            </p:nvSpPr>
            <p:spPr>
              <a:xfrm>
                <a:off x="193" y="286"/>
                <a:ext cx="116" cy="231"/>
              </a:xfrm>
              <a:prstGeom prst="rect">
                <a:avLst/>
              </a:prstGeom>
              <a:noFill/>
              <a:ln w="9525">
                <a:noFill/>
              </a:ln>
            </p:spPr>
            <p:txBody>
              <a:bodyPr rot="10800000" wrap="square" anchor="t" anchorCtr="0">
                <a:spAutoFit/>
              </a:bodyPr>
              <a:p>
                <a:endParaRPr lang="zh-CN" altLang="en-US" b="1" dirty="0">
                  <a:solidFill>
                    <a:srgbClr val="000000"/>
                  </a:solidFill>
                  <a:latin typeface="黑体" panose="02010609060101010101" pitchFamily="49" charset="-122"/>
                  <a:ea typeface="黑体" panose="02010609060101010101" pitchFamily="49" charset="-122"/>
                </a:endParaRPr>
              </a:p>
            </p:txBody>
          </p:sp>
          <p:sp>
            <p:nvSpPr>
              <p:cNvPr id="38946" name="Text Box 37"/>
              <p:cNvSpPr txBox="1"/>
              <p:nvPr/>
            </p:nvSpPr>
            <p:spPr>
              <a:xfrm>
                <a:off x="660" y="355"/>
                <a:ext cx="116" cy="173"/>
              </a:xfrm>
              <a:prstGeom prst="rect">
                <a:avLst/>
              </a:prstGeom>
              <a:noFill/>
              <a:ln w="9525">
                <a:noFill/>
              </a:ln>
            </p:spPr>
            <p:txBody>
              <a:bodyPr rot="10800000" wrap="square" anchor="t" anchorCtr="0">
                <a:spAutoFit/>
              </a:bodyPr>
              <a:p>
                <a:endParaRPr lang="zh-CN" altLang="en-US" b="1" baseline="30000" dirty="0">
                  <a:solidFill>
                    <a:srgbClr val="000000"/>
                  </a:solidFill>
                  <a:latin typeface="黑体" panose="02010609060101010101" pitchFamily="49" charset="-122"/>
                  <a:ea typeface="黑体" panose="02010609060101010101" pitchFamily="49" charset="-122"/>
                </a:endParaRPr>
              </a:p>
            </p:txBody>
          </p:sp>
          <p:sp>
            <p:nvSpPr>
              <p:cNvPr id="38947" name="Text Box 38"/>
              <p:cNvSpPr txBox="1"/>
              <p:nvPr/>
            </p:nvSpPr>
            <p:spPr>
              <a:xfrm>
                <a:off x="300" y="526"/>
                <a:ext cx="116" cy="231"/>
              </a:xfrm>
              <a:prstGeom prst="rect">
                <a:avLst/>
              </a:prstGeom>
              <a:noFill/>
              <a:ln w="9525">
                <a:noFill/>
              </a:ln>
            </p:spPr>
            <p:txBody>
              <a:bodyPr rot="10800000" wrap="square" anchor="t" anchorCtr="0">
                <a:spAutoFit/>
              </a:bodyPr>
              <a:p>
                <a:endParaRPr lang="zh-CN" altLang="en-US" b="1" dirty="0">
                  <a:solidFill>
                    <a:srgbClr val="000000"/>
                  </a:solidFill>
                  <a:latin typeface="黑体" panose="02010609060101010101" pitchFamily="49" charset="-122"/>
                  <a:ea typeface="黑体" panose="02010609060101010101" pitchFamily="49" charset="-122"/>
                </a:endParaRPr>
              </a:p>
            </p:txBody>
          </p:sp>
          <p:sp>
            <p:nvSpPr>
              <p:cNvPr id="38948" name="Text Box 39"/>
              <p:cNvSpPr txBox="1"/>
              <p:nvPr/>
            </p:nvSpPr>
            <p:spPr>
              <a:xfrm>
                <a:off x="252" y="46"/>
                <a:ext cx="116" cy="231"/>
              </a:xfrm>
              <a:prstGeom prst="rect">
                <a:avLst/>
              </a:prstGeom>
              <a:noFill/>
              <a:ln w="9525">
                <a:noFill/>
              </a:ln>
            </p:spPr>
            <p:txBody>
              <a:bodyPr rot="10800000" wrap="square" anchor="t" anchorCtr="0">
                <a:spAutoFit/>
              </a:bodyPr>
              <a:p>
                <a:endParaRPr lang="zh-CN" altLang="en-US" b="1" dirty="0">
                  <a:solidFill>
                    <a:srgbClr val="000000"/>
                  </a:solidFill>
                  <a:latin typeface="黑体" panose="02010609060101010101" pitchFamily="49" charset="-122"/>
                  <a:ea typeface="黑体" panose="02010609060101010101" pitchFamily="49" charset="-122"/>
                </a:endParaRPr>
              </a:p>
            </p:txBody>
          </p:sp>
          <p:sp>
            <p:nvSpPr>
              <p:cNvPr id="38949" name="Text Box 40"/>
              <p:cNvSpPr txBox="1"/>
              <p:nvPr/>
            </p:nvSpPr>
            <p:spPr>
              <a:xfrm>
                <a:off x="540" y="535"/>
                <a:ext cx="116" cy="231"/>
              </a:xfrm>
              <a:prstGeom prst="rect">
                <a:avLst/>
              </a:prstGeom>
              <a:noFill/>
              <a:ln w="9525">
                <a:noFill/>
              </a:ln>
            </p:spPr>
            <p:txBody>
              <a:bodyPr rot="10800000" wrap="square" anchor="t" anchorCtr="0">
                <a:spAutoFit/>
              </a:bodyPr>
              <a:p>
                <a:endParaRPr lang="zh-CN" altLang="en-US" b="1" dirty="0">
                  <a:solidFill>
                    <a:srgbClr val="000000"/>
                  </a:solidFill>
                  <a:latin typeface="黑体" panose="02010609060101010101" pitchFamily="49" charset="-122"/>
                  <a:ea typeface="黑体" panose="02010609060101010101" pitchFamily="49" charset="-122"/>
                </a:endParaRPr>
              </a:p>
            </p:txBody>
          </p:sp>
          <p:sp>
            <p:nvSpPr>
              <p:cNvPr id="38950" name="Line 41"/>
              <p:cNvSpPr/>
              <p:nvPr/>
            </p:nvSpPr>
            <p:spPr>
              <a:xfrm flipV="1">
                <a:off x="331" y="225"/>
                <a:ext cx="0" cy="142"/>
              </a:xfrm>
              <a:prstGeom prst="line">
                <a:avLst/>
              </a:prstGeom>
              <a:ln w="38100" cap="flat" cmpd="sng">
                <a:solidFill>
                  <a:schemeClr val="tx1"/>
                </a:solidFill>
                <a:prstDash val="solid"/>
                <a:round/>
                <a:headEnd type="none" w="med" len="med"/>
                <a:tailEnd type="none" w="med" len="med"/>
              </a:ln>
            </p:spPr>
          </p:sp>
          <p:sp>
            <p:nvSpPr>
              <p:cNvPr id="38951" name="Line 42"/>
              <p:cNvSpPr/>
              <p:nvPr/>
            </p:nvSpPr>
            <p:spPr>
              <a:xfrm flipH="1" flipV="1">
                <a:off x="111" y="120"/>
                <a:ext cx="220" cy="105"/>
              </a:xfrm>
              <a:prstGeom prst="line">
                <a:avLst/>
              </a:prstGeom>
              <a:ln w="38100" cap="flat" cmpd="sng">
                <a:solidFill>
                  <a:schemeClr val="tx1"/>
                </a:solidFill>
                <a:prstDash val="solid"/>
                <a:round/>
                <a:headEnd type="none" w="med" len="med"/>
                <a:tailEnd type="none" w="med" len="med"/>
              </a:ln>
            </p:spPr>
          </p:sp>
          <p:sp>
            <p:nvSpPr>
              <p:cNvPr id="38952" name="Text Box 43"/>
              <p:cNvSpPr txBox="1"/>
              <p:nvPr/>
            </p:nvSpPr>
            <p:spPr>
              <a:xfrm>
                <a:off x="408" y="55"/>
                <a:ext cx="180" cy="231"/>
              </a:xfrm>
              <a:prstGeom prst="rect">
                <a:avLst/>
              </a:prstGeom>
              <a:noFill/>
              <a:ln w="9525">
                <a:noFill/>
              </a:ln>
            </p:spPr>
            <p:txBody>
              <a:bodyPr rot="10800000" anchor="t" anchorCtr="0">
                <a:spAutoFit/>
              </a:bodyPr>
              <a:p>
                <a:endParaRPr lang="zh-CN" altLang="en-US" b="1" dirty="0">
                  <a:latin typeface="Arial" panose="020B0604020202020204" pitchFamily="34" charset="0"/>
                  <a:ea typeface="宋体" panose="02010600030101010101" pitchFamily="2" charset="-122"/>
                </a:endParaRPr>
              </a:p>
            </p:txBody>
          </p:sp>
        </p:grpSp>
        <p:grpSp>
          <p:nvGrpSpPr>
            <p:cNvPr id="38953" name="Group 43"/>
            <p:cNvGrpSpPr/>
            <p:nvPr/>
          </p:nvGrpSpPr>
          <p:grpSpPr>
            <a:xfrm>
              <a:off x="24" y="2594"/>
              <a:ext cx="1452" cy="766"/>
              <a:chOff x="0" y="0"/>
              <a:chExt cx="1452" cy="766"/>
            </a:xfrm>
          </p:grpSpPr>
          <p:sp>
            <p:nvSpPr>
              <p:cNvPr id="38954" name="AutoShape 45"/>
              <p:cNvSpPr/>
              <p:nvPr/>
            </p:nvSpPr>
            <p:spPr>
              <a:xfrm>
                <a:off x="331" y="225"/>
                <a:ext cx="406" cy="354"/>
              </a:xfrm>
              <a:prstGeom prst="pentagon">
                <a:avLst/>
              </a:prstGeom>
              <a:solidFill>
                <a:srgbClr val="FF0000"/>
              </a:solidFill>
              <a:ln w="12700" cap="flat" cmpd="sng">
                <a:solidFill>
                  <a:srgbClr val="FF0000"/>
                </a:solidFill>
                <a:prstDash val="solid"/>
                <a:miter/>
                <a:headEnd type="none" w="med" len="med"/>
                <a:tailEnd type="none" w="med" len="med"/>
              </a:ln>
            </p:spPr>
            <p:txBody>
              <a:bodyPr rot="10800000" wrap="none" anchor="ctr" anchorCtr="0"/>
              <a:p>
                <a:pPr algn="ctr" eaLnBrk="0" hangingPunct="0"/>
                <a:endParaRPr lang="zh-CN" altLang="en-US" b="1" dirty="0">
                  <a:solidFill>
                    <a:srgbClr val="FFFF00"/>
                  </a:solidFill>
                  <a:latin typeface="Times New Roman" panose="02020603050405020304" pitchFamily="18" charset="0"/>
                  <a:ea typeface="宋体" panose="02010600030101010101" pitchFamily="2" charset="-122"/>
                </a:endParaRPr>
              </a:p>
            </p:txBody>
          </p:sp>
          <p:sp>
            <p:nvSpPr>
              <p:cNvPr id="38955" name="Rectangle 46"/>
              <p:cNvSpPr/>
              <p:nvPr/>
            </p:nvSpPr>
            <p:spPr>
              <a:xfrm>
                <a:off x="1085" y="295"/>
                <a:ext cx="367" cy="226"/>
              </a:xfrm>
              <a:prstGeom prst="rect">
                <a:avLst/>
              </a:prstGeom>
              <a:solidFill>
                <a:srgbClr val="0000FF"/>
              </a:solidFill>
              <a:ln w="12700" cap="flat" cmpd="sng">
                <a:solidFill>
                  <a:srgbClr val="0000FF"/>
                </a:solidFill>
                <a:prstDash val="solid"/>
                <a:miter/>
                <a:headEnd type="none" w="med" len="med"/>
                <a:tailEnd type="none" w="med" len="med"/>
              </a:ln>
            </p:spPr>
            <p:txBody>
              <a:bodyPr rot="10800000" wrap="none" anchor="ctr" anchorCtr="0"/>
              <a:p>
                <a:pPr algn="ctr" eaLnBrk="0" hangingPunct="0"/>
                <a:endParaRPr lang="zh-CN" altLang="en-US" sz="2000" b="1" dirty="0">
                  <a:latin typeface="Times New Roman" panose="02020603050405020304" pitchFamily="18" charset="0"/>
                  <a:ea typeface="宋体" panose="02010600030101010101" pitchFamily="2" charset="-122"/>
                </a:endParaRPr>
              </a:p>
            </p:txBody>
          </p:sp>
          <p:sp>
            <p:nvSpPr>
              <p:cNvPr id="38956" name="Oval 47"/>
              <p:cNvSpPr/>
              <p:nvPr/>
            </p:nvSpPr>
            <p:spPr>
              <a:xfrm>
                <a:off x="0" y="0"/>
                <a:ext cx="156" cy="151"/>
              </a:xfrm>
              <a:prstGeom prst="ellipse">
                <a:avLst/>
              </a:prstGeom>
              <a:solidFill>
                <a:srgbClr val="00CC00"/>
              </a:solidFill>
              <a:ln w="12700" cap="flat" cmpd="sng">
                <a:solidFill>
                  <a:srgbClr val="00CC00"/>
                </a:solidFill>
                <a:prstDash val="solid"/>
                <a:round/>
                <a:headEnd type="none" w="med" len="med"/>
                <a:tailEnd type="none" w="med" len="med"/>
              </a:ln>
            </p:spPr>
            <p:txBody>
              <a:bodyPr wrap="none" anchor="ctr" anchorCtr="0"/>
              <a:p>
                <a:pPr algn="ctr" eaLnBrk="0" hangingPunct="0"/>
                <a:r>
                  <a:rPr lang="en-US" altLang="zh-CN" sz="2400" b="1" dirty="0">
                    <a:solidFill>
                      <a:srgbClr val="000000"/>
                    </a:solidFill>
                    <a:latin typeface="Times New Roman" panose="02020603050405020304" pitchFamily="18" charset="0"/>
                    <a:ea typeface="宋体" panose="02010600030101010101" pitchFamily="2" charset="-122"/>
                  </a:rPr>
                  <a:t>P</a:t>
                </a:r>
                <a:endParaRPr lang="en-US" altLang="zh-CN" sz="2400" b="1" dirty="0">
                  <a:solidFill>
                    <a:srgbClr val="000000"/>
                  </a:solidFill>
                  <a:latin typeface="Times New Roman" panose="02020603050405020304" pitchFamily="18" charset="0"/>
                  <a:ea typeface="宋体" panose="02010600030101010101" pitchFamily="2" charset="-122"/>
                </a:endParaRPr>
              </a:p>
            </p:txBody>
          </p:sp>
          <p:sp>
            <p:nvSpPr>
              <p:cNvPr id="38957" name="Line 48"/>
              <p:cNvSpPr/>
              <p:nvPr/>
            </p:nvSpPr>
            <p:spPr>
              <a:xfrm flipV="1">
                <a:off x="735" y="367"/>
                <a:ext cx="350" cy="0"/>
              </a:xfrm>
              <a:prstGeom prst="line">
                <a:avLst/>
              </a:prstGeom>
              <a:ln w="38100" cap="flat" cmpd="sng">
                <a:solidFill>
                  <a:schemeClr val="tx1"/>
                </a:solidFill>
                <a:prstDash val="solid"/>
                <a:round/>
                <a:headEnd type="none" w="med" len="med"/>
                <a:tailEnd type="none" w="med" len="med"/>
              </a:ln>
            </p:spPr>
          </p:sp>
          <p:sp>
            <p:nvSpPr>
              <p:cNvPr id="38958" name="Text Box 49"/>
              <p:cNvSpPr txBox="1"/>
              <p:nvPr/>
            </p:nvSpPr>
            <p:spPr>
              <a:xfrm>
                <a:off x="193" y="286"/>
                <a:ext cx="116" cy="231"/>
              </a:xfrm>
              <a:prstGeom prst="rect">
                <a:avLst/>
              </a:prstGeom>
              <a:noFill/>
              <a:ln w="9525">
                <a:noFill/>
              </a:ln>
            </p:spPr>
            <p:txBody>
              <a:bodyPr rot="10800000" wrap="square" anchor="t" anchorCtr="0">
                <a:spAutoFit/>
              </a:bodyPr>
              <a:p>
                <a:endParaRPr lang="zh-CN" altLang="en-US" b="1" dirty="0">
                  <a:solidFill>
                    <a:srgbClr val="000000"/>
                  </a:solidFill>
                  <a:latin typeface="黑体" panose="02010609060101010101" pitchFamily="49" charset="-122"/>
                  <a:ea typeface="黑体" panose="02010609060101010101" pitchFamily="49" charset="-122"/>
                </a:endParaRPr>
              </a:p>
            </p:txBody>
          </p:sp>
          <p:sp>
            <p:nvSpPr>
              <p:cNvPr id="38959" name="Text Box 50"/>
              <p:cNvSpPr txBox="1"/>
              <p:nvPr/>
            </p:nvSpPr>
            <p:spPr>
              <a:xfrm>
                <a:off x="660" y="355"/>
                <a:ext cx="116" cy="173"/>
              </a:xfrm>
              <a:prstGeom prst="rect">
                <a:avLst/>
              </a:prstGeom>
              <a:noFill/>
              <a:ln w="9525">
                <a:noFill/>
              </a:ln>
            </p:spPr>
            <p:txBody>
              <a:bodyPr rot="10800000" wrap="square" anchor="t" anchorCtr="0">
                <a:spAutoFit/>
              </a:bodyPr>
              <a:p>
                <a:endParaRPr lang="zh-CN" altLang="en-US" b="1" baseline="30000" dirty="0">
                  <a:solidFill>
                    <a:srgbClr val="000000"/>
                  </a:solidFill>
                  <a:latin typeface="黑体" panose="02010609060101010101" pitchFamily="49" charset="-122"/>
                  <a:ea typeface="黑体" panose="02010609060101010101" pitchFamily="49" charset="-122"/>
                </a:endParaRPr>
              </a:p>
            </p:txBody>
          </p:sp>
          <p:sp>
            <p:nvSpPr>
              <p:cNvPr id="38960" name="Text Box 51"/>
              <p:cNvSpPr txBox="1"/>
              <p:nvPr/>
            </p:nvSpPr>
            <p:spPr>
              <a:xfrm>
                <a:off x="300" y="526"/>
                <a:ext cx="116" cy="231"/>
              </a:xfrm>
              <a:prstGeom prst="rect">
                <a:avLst/>
              </a:prstGeom>
              <a:noFill/>
              <a:ln w="9525">
                <a:noFill/>
              </a:ln>
            </p:spPr>
            <p:txBody>
              <a:bodyPr rot="10800000" wrap="square" anchor="t" anchorCtr="0">
                <a:spAutoFit/>
              </a:bodyPr>
              <a:p>
                <a:endParaRPr lang="zh-CN" altLang="en-US" b="1" dirty="0">
                  <a:solidFill>
                    <a:srgbClr val="000000"/>
                  </a:solidFill>
                  <a:latin typeface="黑体" panose="02010609060101010101" pitchFamily="49" charset="-122"/>
                  <a:ea typeface="黑体" panose="02010609060101010101" pitchFamily="49" charset="-122"/>
                </a:endParaRPr>
              </a:p>
            </p:txBody>
          </p:sp>
          <p:sp>
            <p:nvSpPr>
              <p:cNvPr id="38961" name="Text Box 52"/>
              <p:cNvSpPr txBox="1"/>
              <p:nvPr/>
            </p:nvSpPr>
            <p:spPr>
              <a:xfrm>
                <a:off x="252" y="46"/>
                <a:ext cx="116" cy="231"/>
              </a:xfrm>
              <a:prstGeom prst="rect">
                <a:avLst/>
              </a:prstGeom>
              <a:noFill/>
              <a:ln w="9525">
                <a:noFill/>
              </a:ln>
            </p:spPr>
            <p:txBody>
              <a:bodyPr rot="10800000" wrap="square" anchor="t" anchorCtr="0">
                <a:spAutoFit/>
              </a:bodyPr>
              <a:p>
                <a:endParaRPr lang="zh-CN" altLang="en-US" b="1" dirty="0">
                  <a:solidFill>
                    <a:srgbClr val="000000"/>
                  </a:solidFill>
                  <a:latin typeface="黑体" panose="02010609060101010101" pitchFamily="49" charset="-122"/>
                  <a:ea typeface="黑体" panose="02010609060101010101" pitchFamily="49" charset="-122"/>
                </a:endParaRPr>
              </a:p>
            </p:txBody>
          </p:sp>
          <p:sp>
            <p:nvSpPr>
              <p:cNvPr id="38962" name="Text Box 53"/>
              <p:cNvSpPr txBox="1"/>
              <p:nvPr/>
            </p:nvSpPr>
            <p:spPr>
              <a:xfrm>
                <a:off x="540" y="535"/>
                <a:ext cx="116" cy="231"/>
              </a:xfrm>
              <a:prstGeom prst="rect">
                <a:avLst/>
              </a:prstGeom>
              <a:noFill/>
              <a:ln w="9525">
                <a:noFill/>
              </a:ln>
            </p:spPr>
            <p:txBody>
              <a:bodyPr rot="10800000" wrap="square" anchor="t" anchorCtr="0">
                <a:spAutoFit/>
              </a:bodyPr>
              <a:p>
                <a:endParaRPr lang="zh-CN" altLang="en-US" b="1" dirty="0">
                  <a:solidFill>
                    <a:srgbClr val="000000"/>
                  </a:solidFill>
                  <a:latin typeface="黑体" panose="02010609060101010101" pitchFamily="49" charset="-122"/>
                  <a:ea typeface="黑体" panose="02010609060101010101" pitchFamily="49" charset="-122"/>
                </a:endParaRPr>
              </a:p>
            </p:txBody>
          </p:sp>
          <p:sp>
            <p:nvSpPr>
              <p:cNvPr id="38963" name="Line 54"/>
              <p:cNvSpPr/>
              <p:nvPr/>
            </p:nvSpPr>
            <p:spPr>
              <a:xfrm flipV="1">
                <a:off x="331" y="225"/>
                <a:ext cx="0" cy="142"/>
              </a:xfrm>
              <a:prstGeom prst="line">
                <a:avLst/>
              </a:prstGeom>
              <a:ln w="38100" cap="flat" cmpd="sng">
                <a:solidFill>
                  <a:schemeClr val="tx1"/>
                </a:solidFill>
                <a:prstDash val="solid"/>
                <a:round/>
                <a:headEnd type="none" w="med" len="med"/>
                <a:tailEnd type="none" w="med" len="med"/>
              </a:ln>
            </p:spPr>
          </p:sp>
          <p:sp>
            <p:nvSpPr>
              <p:cNvPr id="38964" name="Line 55"/>
              <p:cNvSpPr/>
              <p:nvPr/>
            </p:nvSpPr>
            <p:spPr>
              <a:xfrm flipH="1" flipV="1">
                <a:off x="111" y="120"/>
                <a:ext cx="220" cy="105"/>
              </a:xfrm>
              <a:prstGeom prst="line">
                <a:avLst/>
              </a:prstGeom>
              <a:ln w="38100" cap="flat" cmpd="sng">
                <a:solidFill>
                  <a:schemeClr val="tx1"/>
                </a:solidFill>
                <a:prstDash val="solid"/>
                <a:round/>
                <a:headEnd type="none" w="med" len="med"/>
                <a:tailEnd type="none" w="med" len="med"/>
              </a:ln>
            </p:spPr>
          </p:sp>
          <p:sp>
            <p:nvSpPr>
              <p:cNvPr id="38965" name="Text Box 56"/>
              <p:cNvSpPr txBox="1"/>
              <p:nvPr/>
            </p:nvSpPr>
            <p:spPr>
              <a:xfrm>
                <a:off x="408" y="55"/>
                <a:ext cx="180" cy="231"/>
              </a:xfrm>
              <a:prstGeom prst="rect">
                <a:avLst/>
              </a:prstGeom>
              <a:noFill/>
              <a:ln w="9525">
                <a:noFill/>
              </a:ln>
            </p:spPr>
            <p:txBody>
              <a:bodyPr rot="10800000" anchor="t" anchorCtr="0">
                <a:spAutoFit/>
              </a:bodyPr>
              <a:p>
                <a:endParaRPr lang="zh-CN" altLang="en-US" b="1" dirty="0">
                  <a:latin typeface="Arial" panose="020B0604020202020204" pitchFamily="34" charset="0"/>
                  <a:ea typeface="宋体" panose="02010600030101010101" pitchFamily="2" charset="-122"/>
                </a:endParaRPr>
              </a:p>
            </p:txBody>
          </p:sp>
        </p:grpSp>
        <p:sp>
          <p:nvSpPr>
            <p:cNvPr id="38966" name="Line 57"/>
            <p:cNvSpPr/>
            <p:nvPr/>
          </p:nvSpPr>
          <p:spPr>
            <a:xfrm flipH="1">
              <a:off x="80" y="578"/>
              <a:ext cx="288" cy="288"/>
            </a:xfrm>
            <a:prstGeom prst="line">
              <a:avLst/>
            </a:prstGeom>
            <a:ln w="38100" cap="flat" cmpd="sng">
              <a:solidFill>
                <a:srgbClr val="FF00FF"/>
              </a:solidFill>
              <a:prstDash val="solid"/>
              <a:round/>
              <a:headEnd type="none" w="med" len="med"/>
              <a:tailEnd type="none" w="med" len="med"/>
            </a:ln>
          </p:spPr>
        </p:sp>
        <p:sp>
          <p:nvSpPr>
            <p:cNvPr id="38967" name="Line 58"/>
            <p:cNvSpPr/>
            <p:nvPr/>
          </p:nvSpPr>
          <p:spPr>
            <a:xfrm flipH="1">
              <a:off x="80" y="1442"/>
              <a:ext cx="288" cy="288"/>
            </a:xfrm>
            <a:prstGeom prst="line">
              <a:avLst/>
            </a:prstGeom>
            <a:ln w="38100" cap="flat" cmpd="sng">
              <a:solidFill>
                <a:srgbClr val="FF00FF"/>
              </a:solidFill>
              <a:prstDash val="solid"/>
              <a:round/>
              <a:headEnd type="none" w="med" len="med"/>
              <a:tailEnd type="none" w="med" len="med"/>
            </a:ln>
          </p:spPr>
        </p:sp>
        <p:sp>
          <p:nvSpPr>
            <p:cNvPr id="38968" name="Line 59"/>
            <p:cNvSpPr/>
            <p:nvPr/>
          </p:nvSpPr>
          <p:spPr>
            <a:xfrm flipH="1">
              <a:off x="120" y="2306"/>
              <a:ext cx="288" cy="288"/>
            </a:xfrm>
            <a:prstGeom prst="line">
              <a:avLst/>
            </a:prstGeom>
            <a:ln w="38100" cap="flat" cmpd="sng">
              <a:solidFill>
                <a:srgbClr val="FF00FF"/>
              </a:solidFill>
              <a:prstDash val="solid"/>
              <a:round/>
              <a:headEnd type="none" w="med" len="med"/>
              <a:tailEnd type="none" w="med" len="med"/>
            </a:ln>
          </p:spPr>
        </p:sp>
      </p:grpSp>
      <p:cxnSp>
        <p:nvCxnSpPr>
          <p:cNvPr id="3" name="直接连接符 2"/>
          <p:cNvCxnSpPr/>
          <p:nvPr/>
        </p:nvCxnSpPr>
        <p:spPr>
          <a:xfrm flipV="1">
            <a:off x="4758690" y="2345690"/>
            <a:ext cx="349885" cy="10795"/>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 name="直接连接符 5"/>
          <p:cNvCxnSpPr/>
          <p:nvPr/>
        </p:nvCxnSpPr>
        <p:spPr>
          <a:xfrm flipV="1">
            <a:off x="4782185" y="2423160"/>
            <a:ext cx="349885" cy="10795"/>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 name="直接连接符 6"/>
          <p:cNvCxnSpPr/>
          <p:nvPr/>
        </p:nvCxnSpPr>
        <p:spPr>
          <a:xfrm flipV="1">
            <a:off x="4794250" y="3469005"/>
            <a:ext cx="349885" cy="10795"/>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 name="直接连接符 7"/>
          <p:cNvCxnSpPr/>
          <p:nvPr/>
        </p:nvCxnSpPr>
        <p:spPr>
          <a:xfrm flipV="1">
            <a:off x="4794250" y="3550285"/>
            <a:ext cx="349885" cy="10795"/>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p:nvCxnSpPr>
        <p:spPr>
          <a:xfrm flipV="1">
            <a:off x="4782185" y="4624705"/>
            <a:ext cx="349885" cy="10795"/>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nvCxnSpPr>
        <p:spPr>
          <a:xfrm flipV="1">
            <a:off x="4794250" y="4741545"/>
            <a:ext cx="349885" cy="10795"/>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flipV="1">
            <a:off x="4758690" y="5788660"/>
            <a:ext cx="349885" cy="10795"/>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nvCxnSpPr>
        <p:spPr>
          <a:xfrm flipV="1">
            <a:off x="4782185" y="5888355"/>
            <a:ext cx="349885" cy="10795"/>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ppt_x"/>
                                          </p:val>
                                        </p:tav>
                                        <p:tav tm="100000">
                                          <p:val>
                                            <p:strVal val="#ppt_x"/>
                                          </p:val>
                                        </p:tav>
                                      </p:tavLst>
                                    </p:anim>
                                    <p:anim calcmode="lin" valueType="num">
                                      <p:cBhvr additive="base">
                                        <p:cTn id="24" dur="500" fill="hold"/>
                                        <p:tgtEl>
                                          <p:spTgt spid="10"/>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additive="base">
                                        <p:cTn id="27" dur="500" fill="hold"/>
                                        <p:tgtEl>
                                          <p:spTgt spid="11"/>
                                        </p:tgtEl>
                                        <p:attrNameLst>
                                          <p:attrName>ppt_x</p:attrName>
                                        </p:attrNameLst>
                                      </p:cBhvr>
                                      <p:tavLst>
                                        <p:tav tm="0">
                                          <p:val>
                                            <p:strVal val="#ppt_x"/>
                                          </p:val>
                                        </p:tav>
                                        <p:tav tm="100000">
                                          <p:val>
                                            <p:strVal val="#ppt_x"/>
                                          </p:val>
                                        </p:tav>
                                      </p:tavLst>
                                    </p:anim>
                                    <p:anim calcmode="lin" valueType="num">
                                      <p:cBhvr additive="base">
                                        <p:cTn id="28" dur="500" fill="hold"/>
                                        <p:tgtEl>
                                          <p:spTgt spid="11"/>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ppt_x"/>
                                          </p:val>
                                        </p:tav>
                                        <p:tav tm="100000">
                                          <p:val>
                                            <p:strVal val="#ppt_x"/>
                                          </p:val>
                                        </p:tav>
                                      </p:tavLst>
                                    </p:anim>
                                    <p:anim calcmode="lin" valueType="num">
                                      <p:cBhvr additive="base">
                                        <p:cTn id="32" dur="500" fill="hold"/>
                                        <p:tgtEl>
                                          <p:spTgt spid="12"/>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13"/>
                                        </p:tgtEl>
                                        <p:attrNameLst>
                                          <p:attrName>style.visibility</p:attrName>
                                        </p:attrNameLst>
                                      </p:cBhvr>
                                      <p:to>
                                        <p:strVal val="visible"/>
                                      </p:to>
                                    </p:set>
                                    <p:anim calcmode="lin" valueType="num">
                                      <p:cBhvr additive="base">
                                        <p:cTn id="35" dur="500" fill="hold"/>
                                        <p:tgtEl>
                                          <p:spTgt spid="13"/>
                                        </p:tgtEl>
                                        <p:attrNameLst>
                                          <p:attrName>ppt_x</p:attrName>
                                        </p:attrNameLst>
                                      </p:cBhvr>
                                      <p:tavLst>
                                        <p:tav tm="0">
                                          <p:val>
                                            <p:strVal val="#ppt_x"/>
                                          </p:val>
                                        </p:tav>
                                        <p:tav tm="100000">
                                          <p:val>
                                            <p:strVal val="#ppt_x"/>
                                          </p:val>
                                        </p:tav>
                                      </p:tavLst>
                                    </p:anim>
                                    <p:anim calcmode="lin" valueType="num">
                                      <p:cBhvr additive="base">
                                        <p:cTn id="3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62468" name="文本框 22"/>
          <p:cNvSpPr/>
          <p:nvPr>
            <p:custDataLst>
              <p:tags r:id="rId1"/>
            </p:custDataLst>
          </p:nvPr>
        </p:nvSpPr>
        <p:spPr>
          <a:xfrm>
            <a:off x="495300" y="174625"/>
            <a:ext cx="835025" cy="368300"/>
          </a:xfrm>
          <a:prstGeom prst="rect">
            <a:avLst/>
          </a:prstGeom>
          <a:noFill/>
          <a:ln w="9525">
            <a:noFill/>
          </a:ln>
        </p:spPr>
        <p:txBody>
          <a:bodyPr wrap="square" anchor="t" anchorCtr="0">
            <a:spAutoFit/>
          </a:bodyPr>
          <a:lstStyle/>
          <a:p>
            <a:pPr algn="dist"/>
            <a:r>
              <a:rPr lang="en-US" altLang="zh-CN" b="1">
                <a:solidFill>
                  <a:srgbClr val="FFFFFF"/>
                </a:solidFill>
              </a:rPr>
              <a:t>01</a:t>
            </a:r>
            <a:endParaRPr lang="zh-CN" altLang="en-US" b="1"/>
          </a:p>
        </p:txBody>
      </p:sp>
      <p:sp>
        <p:nvSpPr>
          <p:cNvPr id="62469" name="Text Box 2"/>
          <p:cNvSpPr/>
          <p:nvPr>
            <p:custDataLst>
              <p:tags r:id="rId2"/>
            </p:custDataLst>
          </p:nvPr>
        </p:nvSpPr>
        <p:spPr>
          <a:xfrm>
            <a:off x="355283" y="1347470"/>
            <a:ext cx="11480800" cy="521970"/>
          </a:xfrm>
          <a:prstGeom prst="rect">
            <a:avLst/>
          </a:prstGeom>
          <a:solidFill>
            <a:schemeClr val="bg1"/>
          </a:solidFill>
          <a:ln w="28575">
            <a:noFill/>
          </a:ln>
        </p:spPr>
        <p:txBody>
          <a:bodyPr wrap="square" anchor="t" anchorCtr="0">
            <a:spAutoFit/>
          </a:bodyPr>
          <a:lstStyle/>
          <a:p>
            <a:pPr fontAlgn="auto">
              <a:lnSpc>
                <a:spcPct val="100000"/>
              </a:lnSpc>
            </a:pPr>
            <a:r>
              <a:rPr lang="zh-CN" altLang="zh-CN" sz="2800" b="1">
                <a:latin typeface="微软雅黑" panose="020B0503020204020204" pitchFamily="34" charset="-122"/>
                <a:ea typeface="微软雅黑" panose="020B0503020204020204" pitchFamily="34" charset="-122"/>
              </a:rPr>
              <a:t>（</a:t>
            </a:r>
            <a:r>
              <a:rPr lang="en-US" altLang="zh-CN" sz="2800" b="1">
                <a:latin typeface="微软雅黑" panose="020B0503020204020204" pitchFamily="34" charset="-122"/>
                <a:ea typeface="微软雅黑" panose="020B0503020204020204" pitchFamily="34" charset="-122"/>
              </a:rPr>
              <a:t>4</a:t>
            </a:r>
            <a:r>
              <a:rPr lang="zh-CN" altLang="zh-CN" sz="2800" b="1">
                <a:latin typeface="微软雅黑" panose="020B0503020204020204" pitchFamily="34" charset="-122"/>
                <a:ea typeface="微软雅黑" panose="020B0503020204020204" pitchFamily="34" charset="-122"/>
              </a:rPr>
              <a:t>）据此，沃森和克里克构建出DNA</a:t>
            </a:r>
            <a:r>
              <a:rPr lang="zh-CN" altLang="zh-CN" sz="2800" b="1">
                <a:solidFill>
                  <a:srgbClr val="FF0000"/>
                </a:solidFill>
                <a:latin typeface="微软雅黑" panose="020B0503020204020204" pitchFamily="34" charset="-122"/>
                <a:ea typeface="微软雅黑" panose="020B0503020204020204" pitchFamily="34" charset="-122"/>
              </a:rPr>
              <a:t>双螺旋</a:t>
            </a:r>
            <a:r>
              <a:rPr lang="zh-CN" altLang="zh-CN" sz="2800" b="1">
                <a:latin typeface="微软雅黑" panose="020B0503020204020204" pitchFamily="34" charset="-122"/>
                <a:ea typeface="微软雅黑" panose="020B0503020204020204" pitchFamily="34" charset="-122"/>
              </a:rPr>
              <a:t>结构模型</a:t>
            </a:r>
            <a:r>
              <a:rPr lang="zh-CN" sz="2800" b="1">
                <a:latin typeface="微软雅黑" panose="020B0503020204020204" pitchFamily="34" charset="-122"/>
                <a:ea typeface="微软雅黑" panose="020B0503020204020204" pitchFamily="34" charset="-122"/>
              </a:rPr>
              <a:t>。</a:t>
            </a:r>
            <a:endParaRPr lang="zh-CN" sz="2800" b="1">
              <a:solidFill>
                <a:srgbClr val="FF0000"/>
              </a:solidFill>
              <a:latin typeface="微软雅黑" panose="020B0503020204020204" pitchFamily="34" charset="-122"/>
              <a:ea typeface="微软雅黑" panose="020B0503020204020204" pitchFamily="34" charset="-122"/>
            </a:endParaRPr>
          </a:p>
        </p:txBody>
      </p:sp>
      <p:sp>
        <p:nvSpPr>
          <p:cNvPr id="62475" name="圆角矩形标注 5"/>
          <p:cNvSpPr/>
          <p:nvPr>
            <p:custDataLst>
              <p:tags r:id="rId3"/>
            </p:custDataLst>
          </p:nvPr>
        </p:nvSpPr>
        <p:spPr>
          <a:xfrm>
            <a:off x="5869305" y="1908175"/>
            <a:ext cx="6067425" cy="1688465"/>
          </a:xfrm>
          <a:prstGeom prst="wedgeRoundRectCallout">
            <a:avLst>
              <a:gd name="adj1" fmla="val -55368"/>
              <a:gd name="adj2" fmla="val -14107"/>
              <a:gd name="adj3" fmla="val 16667"/>
            </a:avLst>
          </a:prstGeom>
          <a:solidFill>
            <a:srgbClr val="DFF5FF"/>
          </a:solidFill>
          <a:ln w="12700" cap="flat" cmpd="sng">
            <a:solidFill>
              <a:srgbClr val="000000"/>
            </a:solidFill>
            <a:prstDash val="solid"/>
            <a:miter/>
            <a:headEnd type="none" w="med" len="med"/>
            <a:tailEnd type="none" w="med" len="med"/>
          </a:ln>
        </p:spPr>
        <p:txBody>
          <a:bodyPr anchor="ctr" anchorCtr="0"/>
          <a:lstStyle/>
          <a:p>
            <a:pPr fontAlgn="auto">
              <a:lnSpc>
                <a:spcPct val="100000"/>
              </a:lnSpc>
              <a:spcBef>
                <a:spcPct val="0"/>
              </a:spcBef>
              <a:buSzTx/>
            </a:pPr>
            <a:r>
              <a:rPr lang="zh-CN" sz="2800" b="1">
                <a:latin typeface="微软雅黑" panose="020B0503020204020204" pitchFamily="34" charset="-122"/>
                <a:ea typeface="微软雅黑" panose="020B0503020204020204" pitchFamily="34" charset="-122"/>
                <a:sym typeface="宋体" panose="02010600030101010101" pitchFamily="2" charset="-122"/>
              </a:rPr>
              <a:t>富兰克林发现，将DNA晶体翻转180度获得的X射线衍射图仍然是一样的。</a:t>
            </a:r>
            <a:r>
              <a:rPr lang="zh-CN" sz="2800" b="1">
                <a:latin typeface="楷体" panose="02010609060101010101" charset="-122"/>
                <a:ea typeface="楷体" panose="02010609060101010101" charset="-122"/>
                <a:cs typeface="楷体" panose="02010609060101010101" charset="-122"/>
                <a:sym typeface="宋体" panose="02010600030101010101" pitchFamily="2" charset="-122"/>
              </a:rPr>
              <a:t>沃森与克里克认为：</a:t>
            </a:r>
            <a:r>
              <a:rPr lang="zh-CN" sz="2800" b="1">
                <a:solidFill>
                  <a:srgbClr val="FF0000"/>
                </a:solidFill>
                <a:latin typeface="楷体" panose="02010609060101010101" charset="-122"/>
                <a:ea typeface="楷体" panose="02010609060101010101" charset="-122"/>
                <a:cs typeface="楷体" panose="02010609060101010101" charset="-122"/>
                <a:sym typeface="宋体" panose="02010600030101010101" pitchFamily="2" charset="-122"/>
              </a:rPr>
              <a:t>DNA两条链是反向排列的。</a:t>
            </a:r>
            <a:endParaRPr lang="zh-CN" altLang="en-US" sz="2800" b="1">
              <a:solidFill>
                <a:srgbClr val="FFFFFF"/>
              </a:solidFill>
              <a:latin typeface="楷体" panose="02010609060101010101" charset="-122"/>
              <a:ea typeface="楷体" panose="02010609060101010101" charset="-122"/>
              <a:cs typeface="楷体" panose="02010609060101010101" charset="-122"/>
            </a:endParaRPr>
          </a:p>
        </p:txBody>
      </p:sp>
      <p:sp>
        <p:nvSpPr>
          <p:cNvPr id="9" name="文本框 8"/>
          <p:cNvSpPr txBox="1"/>
          <p:nvPr>
            <p:custDataLst>
              <p:tags r:id="rId4"/>
            </p:custDataLst>
          </p:nvPr>
        </p:nvSpPr>
        <p:spPr>
          <a:xfrm>
            <a:off x="0" y="588010"/>
            <a:ext cx="2606675" cy="521970"/>
          </a:xfrm>
          <a:prstGeom prst="rect">
            <a:avLst/>
          </a:prstGeom>
          <a:solidFill>
            <a:srgbClr val="FFC000"/>
          </a:solidFill>
          <a:ln w="9525">
            <a:noFill/>
          </a:ln>
        </p:spPr>
        <p:txBody>
          <a:bodyPr wrap="square" anchor="t" anchorCtr="0">
            <a:spAutoFit/>
          </a:bodyPr>
          <a:lstStyle/>
          <a:p>
            <a:pPr fontAlgn="auto"/>
            <a:r>
              <a:rPr lang="en-US" altLang="zh-CN" sz="28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2.</a:t>
            </a:r>
            <a:r>
              <a:rPr lang="zh-CN" altLang="en-US" sz="28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建立过程：</a:t>
            </a:r>
            <a:endParaRPr lang="zh-CN" altLang="en-US" sz="28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21" name="图片 20"/>
          <p:cNvPicPr>
            <a:picLocks noChangeAspect="1"/>
          </p:cNvPicPr>
          <p:nvPr>
            <p:custDataLst>
              <p:tags r:id="rId5"/>
            </p:custDataLst>
          </p:nvPr>
        </p:nvPicPr>
        <p:blipFill>
          <a:blip r:embed="rId6">
            <a:extLst>
              <a:ext uri="{28A0092B-C50C-407E-A947-70E740481C1C}">
                <a14:useLocalDpi xmlns:a14="http://schemas.microsoft.com/office/drawing/2010/main" val="0"/>
              </a:ext>
            </a:extLst>
          </a:blip>
          <a:stretch>
            <a:fillRect/>
          </a:stretch>
        </p:blipFill>
        <p:spPr>
          <a:xfrm>
            <a:off x="253365" y="1942465"/>
            <a:ext cx="2526030" cy="4077970"/>
          </a:xfrm>
          <a:prstGeom prst="rect">
            <a:avLst/>
          </a:prstGeom>
        </p:spPr>
      </p:pic>
      <p:sp>
        <p:nvSpPr>
          <p:cNvPr id="2" name="文本框 1"/>
          <p:cNvSpPr txBox="1"/>
          <p:nvPr>
            <p:custDataLst>
              <p:tags r:id="rId7"/>
            </p:custDataLst>
          </p:nvPr>
        </p:nvSpPr>
        <p:spPr>
          <a:xfrm>
            <a:off x="37465" y="6028055"/>
            <a:ext cx="2958465" cy="829945"/>
          </a:xfrm>
          <a:prstGeom prst="rect">
            <a:avLst/>
          </a:prstGeom>
          <a:noFill/>
        </p:spPr>
        <p:txBody>
          <a:bodyPr wrap="square" rtlCol="0">
            <a:spAutoFit/>
          </a:bodyPr>
          <a:lstStyle/>
          <a:p>
            <a:pPr algn="ctr"/>
            <a:r>
              <a:rPr lang="zh-CN" altLang="en-US" sz="2400" b="1">
                <a:latin typeface="楷体" panose="02010609060101010101" charset="-122"/>
                <a:ea typeface="楷体" panose="02010609060101010101" charset="-122"/>
                <a:cs typeface="楷体" panose="02010609060101010101" charset="-122"/>
              </a:rPr>
              <a:t>沃森和克里克搭建的</a:t>
            </a:r>
            <a:r>
              <a:rPr lang="en-US" altLang="zh-CN" sz="2400" b="1">
                <a:latin typeface="楷体" panose="02010609060101010101" charset="-122"/>
                <a:ea typeface="楷体" panose="02010609060101010101" charset="-122"/>
                <a:cs typeface="楷体" panose="02010609060101010101" charset="-122"/>
              </a:rPr>
              <a:t>DNA</a:t>
            </a:r>
            <a:r>
              <a:rPr lang="zh-CN" altLang="en-US" sz="2400" b="1">
                <a:latin typeface="楷体" panose="02010609060101010101" charset="-122"/>
                <a:ea typeface="楷体" panose="02010609060101010101" charset="-122"/>
                <a:cs typeface="楷体" panose="02010609060101010101" charset="-122"/>
              </a:rPr>
              <a:t>双螺旋结构模型</a:t>
            </a:r>
            <a:endParaRPr lang="zh-CN" altLang="en-US" sz="2400">
              <a:latin typeface="楷体" panose="02010609060101010101" charset="-122"/>
              <a:ea typeface="楷体" panose="02010609060101010101" charset="-122"/>
              <a:cs typeface="楷体" panose="02010609060101010101" charset="-122"/>
            </a:endParaRPr>
          </a:p>
        </p:txBody>
      </p:sp>
      <p:sp>
        <p:nvSpPr>
          <p:cNvPr id="3" name="圆角矩形标注 5"/>
          <p:cNvSpPr/>
          <p:nvPr>
            <p:custDataLst>
              <p:tags r:id="rId8"/>
            </p:custDataLst>
          </p:nvPr>
        </p:nvSpPr>
        <p:spPr>
          <a:xfrm>
            <a:off x="5869305" y="3769995"/>
            <a:ext cx="6067425" cy="3088005"/>
          </a:xfrm>
          <a:prstGeom prst="wedgeRoundRectCallout">
            <a:avLst>
              <a:gd name="adj1" fmla="val -56122"/>
              <a:gd name="adj2" fmla="val -32693"/>
              <a:gd name="adj3" fmla="val 16667"/>
            </a:avLst>
          </a:prstGeom>
          <a:solidFill>
            <a:schemeClr val="bg1">
              <a:lumMod val="85000"/>
            </a:schemeClr>
          </a:solidFill>
          <a:ln w="12700" cap="flat" cmpd="sng">
            <a:solidFill>
              <a:srgbClr val="000000"/>
            </a:solidFill>
            <a:prstDash val="solid"/>
            <a:miter/>
            <a:headEnd type="none" w="med" len="med"/>
            <a:tailEnd type="none" w="med" len="med"/>
          </a:ln>
        </p:spPr>
        <p:txBody>
          <a:bodyPr anchor="ctr" anchorCtr="0"/>
          <a:lstStyle/>
          <a:p>
            <a:pPr fontAlgn="auto">
              <a:lnSpc>
                <a:spcPct val="100000"/>
              </a:lnSpc>
              <a:spcBef>
                <a:spcPct val="0"/>
              </a:spcBef>
              <a:buSzTx/>
            </a:pPr>
            <a:r>
              <a:rPr lang="en-US" altLang="zh-CN" sz="2800" b="1">
                <a:latin typeface="Calibri" panose="020F0502020204030204" pitchFamily="2"/>
                <a:ea typeface="楷体" panose="02010609060101010101" charset="-122"/>
                <a:cs typeface="楷体" panose="02010609060101010101" charset="-122"/>
                <a:sym typeface="+mn-ea"/>
              </a:rPr>
              <a:t>①</a:t>
            </a:r>
            <a:r>
              <a:rPr lang="en-US" altLang="zh-CN" sz="2800" b="1">
                <a:latin typeface="楷体" panose="02010609060101010101" charset="-122"/>
                <a:ea typeface="楷体" panose="02010609060101010101" charset="-122"/>
                <a:cs typeface="楷体" panose="02010609060101010101" charset="-122"/>
                <a:sym typeface="+mn-ea"/>
              </a:rPr>
              <a:t>A-T</a:t>
            </a:r>
            <a:r>
              <a:rPr lang="zh-CN" altLang="en-US" sz="2800" b="1">
                <a:latin typeface="楷体" panose="02010609060101010101" charset="-122"/>
                <a:ea typeface="楷体" panose="02010609060101010101" charset="-122"/>
                <a:cs typeface="楷体" panose="02010609060101010101" charset="-122"/>
                <a:sym typeface="+mn-ea"/>
              </a:rPr>
              <a:t>与</a:t>
            </a:r>
            <a:r>
              <a:rPr lang="en-US" altLang="zh-CN" sz="2800" b="1">
                <a:latin typeface="楷体" panose="02010609060101010101" charset="-122"/>
                <a:ea typeface="楷体" panose="02010609060101010101" charset="-122"/>
                <a:cs typeface="楷体" panose="02010609060101010101" charset="-122"/>
                <a:sym typeface="+mn-ea"/>
              </a:rPr>
              <a:t>G-C</a:t>
            </a:r>
            <a:r>
              <a:rPr lang="zh-CN" altLang="en-US" sz="2800" b="1">
                <a:latin typeface="楷体" panose="02010609060101010101" charset="-122"/>
                <a:ea typeface="楷体" panose="02010609060101010101" charset="-122"/>
                <a:cs typeface="楷体" panose="02010609060101010101" charset="-122"/>
                <a:sym typeface="+mn-ea"/>
              </a:rPr>
              <a:t>具有相同的形状和直径，这样组成的</a:t>
            </a:r>
            <a:r>
              <a:rPr lang="en-US" altLang="zh-CN" sz="2800" b="1">
                <a:latin typeface="楷体" panose="02010609060101010101" charset="-122"/>
                <a:ea typeface="楷体" panose="02010609060101010101" charset="-122"/>
                <a:cs typeface="楷体" panose="02010609060101010101" charset="-122"/>
                <a:sym typeface="+mn-ea"/>
              </a:rPr>
              <a:t>DNA</a:t>
            </a:r>
            <a:r>
              <a:rPr lang="zh-CN" altLang="en-US" sz="2800" b="1">
                <a:latin typeface="楷体" panose="02010609060101010101" charset="-122"/>
                <a:ea typeface="楷体" panose="02010609060101010101" charset="-122"/>
                <a:cs typeface="楷体" panose="02010609060101010101" charset="-122"/>
                <a:sym typeface="+mn-ea"/>
              </a:rPr>
              <a:t>分子具有恒定的直径。</a:t>
            </a:r>
            <a:endParaRPr lang="zh-CN" altLang="en-US" sz="2800" b="1">
              <a:latin typeface="楷体" panose="02010609060101010101" charset="-122"/>
              <a:ea typeface="楷体" panose="02010609060101010101" charset="-122"/>
              <a:cs typeface="楷体" panose="02010609060101010101" charset="-122"/>
              <a:sym typeface="+mn-ea"/>
            </a:endParaRPr>
          </a:p>
          <a:p>
            <a:pPr fontAlgn="auto">
              <a:lnSpc>
                <a:spcPct val="100000"/>
              </a:lnSpc>
              <a:spcBef>
                <a:spcPct val="0"/>
              </a:spcBef>
              <a:buSzTx/>
            </a:pPr>
            <a:r>
              <a:rPr lang="en-US" altLang="zh-CN" sz="2800" b="1">
                <a:latin typeface="Calibri" panose="020F0502020204030204" pitchFamily="2"/>
                <a:ea typeface="楷体" panose="02010609060101010101" charset="-122"/>
                <a:cs typeface="楷体" panose="02010609060101010101" charset="-122"/>
                <a:sym typeface="+mn-ea"/>
              </a:rPr>
              <a:t>②</a:t>
            </a:r>
            <a:r>
              <a:rPr lang="zh-CN" altLang="en-US" sz="2800" b="1">
                <a:latin typeface="楷体" panose="02010609060101010101" charset="-122"/>
                <a:ea typeface="楷体" panose="02010609060101010101" charset="-122"/>
                <a:cs typeface="楷体" panose="02010609060101010101" charset="-122"/>
                <a:sym typeface="+mn-ea"/>
              </a:rPr>
              <a:t>能够解释</a:t>
            </a:r>
            <a:r>
              <a:rPr lang="en-US" altLang="zh-CN" sz="2800" b="1">
                <a:latin typeface="楷体" panose="02010609060101010101" charset="-122"/>
                <a:ea typeface="楷体" panose="02010609060101010101" charset="-122"/>
                <a:cs typeface="楷体" panose="02010609060101010101" charset="-122"/>
                <a:sym typeface="+mn-ea"/>
              </a:rPr>
              <a:t>A=T</a:t>
            </a:r>
            <a:r>
              <a:rPr lang="zh-CN" altLang="en-US" sz="2800" b="1">
                <a:latin typeface="楷体" panose="02010609060101010101" charset="-122"/>
                <a:ea typeface="楷体" panose="02010609060101010101" charset="-122"/>
                <a:cs typeface="楷体" panose="02010609060101010101" charset="-122"/>
                <a:sym typeface="+mn-ea"/>
              </a:rPr>
              <a:t>、</a:t>
            </a:r>
            <a:r>
              <a:rPr lang="en-US" altLang="zh-CN" sz="2800" b="1">
                <a:latin typeface="楷体" panose="02010609060101010101" charset="-122"/>
                <a:ea typeface="楷体" panose="02010609060101010101" charset="-122"/>
                <a:cs typeface="楷体" panose="02010609060101010101" charset="-122"/>
                <a:sym typeface="+mn-ea"/>
              </a:rPr>
              <a:t>G=C</a:t>
            </a:r>
            <a:r>
              <a:rPr lang="zh-CN" altLang="en-US" sz="2800" b="1">
                <a:latin typeface="楷体" panose="02010609060101010101" charset="-122"/>
                <a:ea typeface="楷体" panose="02010609060101010101" charset="-122"/>
                <a:cs typeface="楷体" panose="02010609060101010101" charset="-122"/>
                <a:sym typeface="+mn-ea"/>
              </a:rPr>
              <a:t>的数量关系。</a:t>
            </a:r>
            <a:endParaRPr lang="zh-CN" altLang="en-US" sz="2800">
              <a:latin typeface="楷体" panose="02010609060101010101" charset="-122"/>
              <a:ea typeface="楷体" panose="02010609060101010101" charset="-122"/>
              <a:cs typeface="楷体" panose="02010609060101010101" charset="-122"/>
            </a:endParaRPr>
          </a:p>
          <a:p>
            <a:pPr fontAlgn="auto">
              <a:lnSpc>
                <a:spcPct val="100000"/>
              </a:lnSpc>
              <a:spcBef>
                <a:spcPct val="0"/>
              </a:spcBef>
              <a:buSzTx/>
            </a:pPr>
            <a:r>
              <a:rPr lang="en-US" altLang="zh-CN" sz="2800" b="1">
                <a:latin typeface="Calibri" panose="020F0502020204030204" pitchFamily="2"/>
                <a:ea typeface="楷体" panose="02010609060101010101" charset="-122"/>
                <a:cs typeface="楷体" panose="02010609060101010101" charset="-122"/>
                <a:sym typeface="+mn-ea"/>
              </a:rPr>
              <a:t>③</a:t>
            </a:r>
            <a:r>
              <a:rPr lang="zh-CN" altLang="en-US" sz="2800" b="1">
                <a:latin typeface="楷体" panose="02010609060101010101" charset="-122"/>
                <a:ea typeface="楷体" panose="02010609060101010101" charset="-122"/>
                <a:cs typeface="楷体" panose="02010609060101010101" charset="-122"/>
                <a:sym typeface="+mn-ea"/>
              </a:rPr>
              <a:t>模型与</a:t>
            </a:r>
            <a:r>
              <a:rPr lang="en-US" altLang="zh-CN" sz="2800" b="1">
                <a:latin typeface="楷体" panose="02010609060101010101" charset="-122"/>
                <a:ea typeface="楷体" panose="02010609060101010101" charset="-122"/>
                <a:cs typeface="楷体" panose="02010609060101010101" charset="-122"/>
                <a:sym typeface="+mn-ea"/>
              </a:rPr>
              <a:t>X</a:t>
            </a:r>
            <a:r>
              <a:rPr lang="zh-CN" altLang="en-US" sz="2800" b="1">
                <a:latin typeface="楷体" panose="02010609060101010101" charset="-122"/>
                <a:ea typeface="楷体" panose="02010609060101010101" charset="-122"/>
                <a:cs typeface="楷体" panose="02010609060101010101" charset="-122"/>
                <a:sym typeface="+mn-ea"/>
              </a:rPr>
              <a:t>射线衍射照片比较，模型与基于照片推算出的</a:t>
            </a:r>
            <a:r>
              <a:rPr lang="en-US" altLang="zh-CN" sz="2800" b="1">
                <a:latin typeface="楷体" panose="02010609060101010101" charset="-122"/>
                <a:ea typeface="楷体" panose="02010609060101010101" charset="-122"/>
                <a:cs typeface="楷体" panose="02010609060101010101" charset="-122"/>
                <a:sym typeface="+mn-ea"/>
              </a:rPr>
              <a:t>DNA</a:t>
            </a:r>
            <a:r>
              <a:rPr lang="zh-CN" altLang="en-US" sz="2800" b="1">
                <a:latin typeface="楷体" panose="02010609060101010101" charset="-122"/>
                <a:ea typeface="楷体" panose="02010609060101010101" charset="-122"/>
                <a:cs typeface="楷体" panose="02010609060101010101" charset="-122"/>
                <a:sym typeface="+mn-ea"/>
              </a:rPr>
              <a:t>双螺旋结构相符。</a:t>
            </a:r>
            <a:endParaRPr lang="zh-CN" altLang="en-US" sz="2800" b="1">
              <a:solidFill>
                <a:srgbClr val="FFFFFF"/>
              </a:solidFill>
              <a:latin typeface="楷体" panose="02010609060101010101" charset="-122"/>
              <a:ea typeface="楷体" panose="02010609060101010101" charset="-122"/>
              <a:cs typeface="楷体" panose="02010609060101010101" charset="-122"/>
            </a:endParaRPr>
          </a:p>
        </p:txBody>
      </p:sp>
      <p:sp>
        <p:nvSpPr>
          <p:cNvPr id="4" name="文本框 3"/>
          <p:cNvSpPr txBox="1"/>
          <p:nvPr>
            <p:custDataLst>
              <p:tags r:id="rId9"/>
            </p:custDataLst>
          </p:nvPr>
        </p:nvSpPr>
        <p:spPr>
          <a:xfrm>
            <a:off x="0" y="0"/>
            <a:ext cx="6118860" cy="521970"/>
          </a:xfrm>
          <a:prstGeom prst="rect">
            <a:avLst/>
          </a:prstGeom>
          <a:solidFill>
            <a:srgbClr val="92D050"/>
          </a:solidFill>
        </p:spPr>
        <p:txBody>
          <a:bodyPr wrap="square" rtlCol="0" anchor="t">
            <a:spAutoFit/>
          </a:bodyPr>
          <a:lstStyle/>
          <a:p>
            <a:r>
              <a:rPr sz="2800" b="1" spc="150">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Arial" panose="020B0604020202020204" pitchFamily="34" charset="0"/>
              </a:rPr>
              <a:t>一</a:t>
            </a:r>
            <a:r>
              <a:rPr lang="en-US" altLang="zh-CN" sz="2800" b="1" spc="150">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Arial" panose="020B0604020202020204" pitchFamily="34" charset="0"/>
              </a:rPr>
              <a:t>.DNA</a:t>
            </a:r>
            <a:r>
              <a:rPr sz="2800" b="1" spc="150">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Arial" panose="020B0604020202020204" pitchFamily="34" charset="0"/>
              </a:rPr>
              <a:t>双螺旋结构模型的构建</a:t>
            </a:r>
            <a:endParaRPr lang="zh-CN" altLang="en-US" sz="2800" b="1"/>
          </a:p>
        </p:txBody>
      </p:sp>
      <p:pic>
        <p:nvPicPr>
          <p:cNvPr id="5" name="图片 4"/>
          <p:cNvPicPr>
            <a:picLocks noChangeAspect="1"/>
          </p:cNvPicPr>
          <p:nvPr/>
        </p:nvPicPr>
        <p:blipFill>
          <a:blip r:embed="rId10"/>
          <a:stretch>
            <a:fillRect/>
          </a:stretch>
        </p:blipFill>
        <p:spPr>
          <a:xfrm>
            <a:off x="2733675" y="1942465"/>
            <a:ext cx="2814955" cy="416687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grpId="0" nodeType="clickEffect">
                                  <p:stCondLst>
                                    <p:cond delay="0"/>
                                  </p:stCondLst>
                                  <p:childTnLst>
                                    <p:set>
                                      <p:cBhvr>
                                        <p:cTn id="6" dur="1" fill="hold">
                                          <p:stCondLst>
                                            <p:cond delay="0"/>
                                          </p:stCondLst>
                                        </p:cTn>
                                        <p:tgtEl>
                                          <p:spTgt spid="62475"/>
                                        </p:tgtEl>
                                        <p:attrNameLst>
                                          <p:attrName>style.visibility</p:attrName>
                                        </p:attrNameLst>
                                      </p:cBhvr>
                                      <p:to>
                                        <p:strVal val="visible"/>
                                      </p:to>
                                    </p:set>
                                    <p:anim calcmode="lin" valueType="num">
                                      <p:cBhvr>
                                        <p:cTn id="7" dur="500" fill="hold"/>
                                        <p:tgtEl>
                                          <p:spTgt spid="62475"/>
                                        </p:tgtEl>
                                        <p:attrNameLst>
                                          <p:attrName>ppt_x</p:attrName>
                                        </p:attrNameLst>
                                      </p:cBhvr>
                                      <p:tavLst>
                                        <p:tav tm="0">
                                          <p:val>
                                            <p:strVal val="#ppt_x-#ppt_w*1.125000"/>
                                          </p:val>
                                        </p:tav>
                                        <p:tav tm="100000">
                                          <p:val>
                                            <p:strVal val="#ppt_x"/>
                                          </p:val>
                                        </p:tav>
                                      </p:tavLst>
                                    </p:anim>
                                    <p:animEffect transition="in" filter="wipe(right)">
                                      <p:cBhvr>
                                        <p:cTn id="8" dur="500" fill="hold"/>
                                        <p:tgtEl>
                                          <p:spTgt spid="62475"/>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8"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ppt_x</p:attrName>
                                        </p:attrNameLst>
                                      </p:cBhvr>
                                      <p:tavLst>
                                        <p:tav tm="0">
                                          <p:val>
                                            <p:strVal val="#ppt_x-#ppt_w*1.125000"/>
                                          </p:val>
                                        </p:tav>
                                        <p:tav tm="100000">
                                          <p:val>
                                            <p:strVal val="#ppt_x"/>
                                          </p:val>
                                        </p:tav>
                                      </p:tavLst>
                                    </p:anim>
                                    <p:animEffect transition="in" filter="wipe(right)">
                                      <p:cBhvr>
                                        <p:cTn id="14" dur="500" fill="hold"/>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475" grpId="0" bldLvl="0" animBg="1"/>
      <p:bldP spid="3" grpId="0" bldLvl="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5" name="图片 4" descr="360截图18470128121956"/>
          <p:cNvPicPr>
            <a:picLocks noChangeAspect="1"/>
          </p:cNvPicPr>
          <p:nvPr>
            <p:custDataLst>
              <p:tags r:id="rId1"/>
            </p:custDataLst>
          </p:nvPr>
        </p:nvPicPr>
        <p:blipFill>
          <a:blip r:embed="rId2"/>
          <a:srcRect r="73224" b="-3105"/>
          <a:stretch>
            <a:fillRect/>
          </a:stretch>
        </p:blipFill>
        <p:spPr>
          <a:xfrm>
            <a:off x="1067435" y="953770"/>
            <a:ext cx="875665" cy="817880"/>
          </a:xfrm>
          <a:prstGeom prst="rect">
            <a:avLst/>
          </a:prstGeom>
        </p:spPr>
      </p:pic>
      <p:sp>
        <p:nvSpPr>
          <p:cNvPr id="6" name="文本框 5"/>
          <p:cNvSpPr txBox="1"/>
          <p:nvPr>
            <p:custDataLst>
              <p:tags r:id="rId3"/>
            </p:custDataLst>
          </p:nvPr>
        </p:nvSpPr>
        <p:spPr>
          <a:xfrm>
            <a:off x="374650" y="1771650"/>
            <a:ext cx="8465820" cy="521970"/>
          </a:xfrm>
          <a:prstGeom prst="rect">
            <a:avLst/>
          </a:prstGeom>
          <a:noFill/>
        </p:spPr>
        <p:txBody>
          <a:bodyPr wrap="none" rtlCol="0" anchor="t">
            <a:spAutoFit/>
          </a:bodyPr>
          <a:lstStyle/>
          <a:p>
            <a:r>
              <a:rPr lang="zh-CN" altLang="en-US" sz="28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讨论</a:t>
            </a:r>
            <a:r>
              <a:rPr lang="en-US" altLang="zh-CN" sz="28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1.</a:t>
            </a:r>
            <a:r>
              <a:rPr lang="zh-CN" altLang="en-US" sz="2800" b="1">
                <a:latin typeface="微软雅黑" panose="020B0503020204020204" pitchFamily="34" charset="-122"/>
                <a:ea typeface="微软雅黑" panose="020B0503020204020204" pitchFamily="34" charset="-122"/>
                <a:cs typeface="微软雅黑" panose="020B0503020204020204" pitchFamily="34" charset="-122"/>
                <a:sym typeface="+mn-ea"/>
              </a:rPr>
              <a:t>请你根据资料回答有关</a:t>
            </a:r>
            <a:r>
              <a:rPr lang="en-US" altLang="zh-CN" sz="2800" b="1">
                <a:latin typeface="微软雅黑" panose="020B0503020204020204" pitchFamily="34" charset="-122"/>
                <a:ea typeface="微软雅黑" panose="020B0503020204020204" pitchFamily="34" charset="-122"/>
                <a:cs typeface="微软雅黑" panose="020B0503020204020204" pitchFamily="34" charset="-122"/>
                <a:sym typeface="+mn-ea"/>
              </a:rPr>
              <a:t>DNA</a:t>
            </a:r>
            <a:r>
              <a:rPr lang="zh-CN" altLang="en-US" sz="2800" b="1">
                <a:latin typeface="微软雅黑" panose="020B0503020204020204" pitchFamily="34" charset="-122"/>
                <a:ea typeface="微软雅黑" panose="020B0503020204020204" pitchFamily="34" charset="-122"/>
                <a:cs typeface="微软雅黑" panose="020B0503020204020204" pitchFamily="34" charset="-122"/>
                <a:sym typeface="+mn-ea"/>
              </a:rPr>
              <a:t>结构方面的问题。</a:t>
            </a:r>
            <a:endParaRPr lang="zh-CN" altLang="en-US" sz="2800" b="1">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7" name="文本框 6"/>
          <p:cNvSpPr txBox="1"/>
          <p:nvPr>
            <p:custDataLst>
              <p:tags r:id="rId4"/>
            </p:custDataLst>
          </p:nvPr>
        </p:nvSpPr>
        <p:spPr>
          <a:xfrm>
            <a:off x="1229360" y="3862070"/>
            <a:ext cx="8364220" cy="521970"/>
          </a:xfrm>
          <a:prstGeom prst="rect">
            <a:avLst/>
          </a:prstGeom>
          <a:noFill/>
        </p:spPr>
        <p:txBody>
          <a:bodyPr wrap="none" rtlCol="0" anchor="t">
            <a:spAutoFit/>
          </a:bodyPr>
          <a:lstStyle/>
          <a:p>
            <a:r>
              <a:rPr lang="zh-CN" sz="2800" b="1">
                <a:latin typeface="微软雅黑" panose="020B0503020204020204" pitchFamily="34" charset="-122"/>
                <a:ea typeface="微软雅黑" panose="020B0503020204020204" pitchFamily="34" charset="-122"/>
                <a:cs typeface="微软雅黑" panose="020B0503020204020204" pitchFamily="34" charset="-122"/>
                <a:sym typeface="+mn-ea"/>
              </a:rPr>
              <a:t>（</a:t>
            </a:r>
            <a:r>
              <a:rPr lang="en-US" altLang="zh-CN" sz="2800" b="1">
                <a:latin typeface="微软雅黑" panose="020B0503020204020204" pitchFamily="34" charset="-122"/>
                <a:ea typeface="微软雅黑" panose="020B0503020204020204" pitchFamily="34" charset="-122"/>
                <a:cs typeface="微软雅黑" panose="020B0503020204020204" pitchFamily="34" charset="-122"/>
                <a:sym typeface="+mn-ea"/>
              </a:rPr>
              <a:t>3</a:t>
            </a:r>
            <a:r>
              <a:rPr lang="zh-CN" altLang="en-US" sz="2800" b="1">
                <a:latin typeface="微软雅黑" panose="020B0503020204020204" pitchFamily="34" charset="-122"/>
                <a:ea typeface="微软雅黑" panose="020B0503020204020204" pitchFamily="34" charset="-122"/>
                <a:cs typeface="微软雅黑" panose="020B0503020204020204" pitchFamily="34" charset="-122"/>
                <a:sym typeface="+mn-ea"/>
              </a:rPr>
              <a:t>）</a:t>
            </a:r>
            <a:r>
              <a:rPr lang="en-US" altLang="zh-CN" sz="2800" b="1">
                <a:latin typeface="微软雅黑" panose="020B0503020204020204" pitchFamily="34" charset="-122"/>
                <a:ea typeface="微软雅黑" panose="020B0503020204020204" pitchFamily="34" charset="-122"/>
                <a:cs typeface="微软雅黑" panose="020B0503020204020204" pitchFamily="34" charset="-122"/>
                <a:sym typeface="+mn-ea"/>
              </a:rPr>
              <a:t>DNA</a:t>
            </a:r>
            <a:r>
              <a:rPr lang="zh-CN" altLang="en-US" sz="2800" b="1">
                <a:latin typeface="微软雅黑" panose="020B0503020204020204" pitchFamily="34" charset="-122"/>
                <a:ea typeface="微软雅黑" panose="020B0503020204020204" pitchFamily="34" charset="-122"/>
                <a:cs typeface="微软雅黑" panose="020B0503020204020204" pitchFamily="34" charset="-122"/>
                <a:sym typeface="+mn-ea"/>
              </a:rPr>
              <a:t>是按什么样的方式盘旋成双螺旋结构的？</a:t>
            </a:r>
            <a:endParaRPr lang="zh-CN" altLang="en-US" sz="2800" b="1">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11" name="文本框 10"/>
          <p:cNvSpPr txBox="1"/>
          <p:nvPr>
            <p:custDataLst>
              <p:tags r:id="rId5"/>
            </p:custDataLst>
          </p:nvPr>
        </p:nvSpPr>
        <p:spPr>
          <a:xfrm>
            <a:off x="2112010" y="4405630"/>
            <a:ext cx="5516880" cy="521970"/>
          </a:xfrm>
          <a:prstGeom prst="rect">
            <a:avLst/>
          </a:prstGeom>
          <a:noFill/>
        </p:spPr>
        <p:txBody>
          <a:bodyPr wrap="none" rtlCol="0" anchor="t">
            <a:spAutoFit/>
          </a:bodyPr>
          <a:lstStyle/>
          <a:p>
            <a:r>
              <a:rPr lang="zh-CN" altLang="en-US" sz="28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按反向平行方式盘旋成双螺旋结构</a:t>
            </a:r>
            <a:endParaRPr lang="zh-CN" altLang="en-US" sz="28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2" name="文本框 1"/>
          <p:cNvSpPr txBox="1"/>
          <p:nvPr>
            <p:custDataLst>
              <p:tags r:id="rId6"/>
            </p:custDataLst>
          </p:nvPr>
        </p:nvSpPr>
        <p:spPr>
          <a:xfrm>
            <a:off x="0" y="585470"/>
            <a:ext cx="2606675" cy="521970"/>
          </a:xfrm>
          <a:prstGeom prst="rect">
            <a:avLst/>
          </a:prstGeom>
          <a:solidFill>
            <a:srgbClr val="FFC000"/>
          </a:solidFill>
          <a:ln w="9525">
            <a:noFill/>
          </a:ln>
        </p:spPr>
        <p:txBody>
          <a:bodyPr wrap="square" anchor="t" anchorCtr="0">
            <a:spAutoFit/>
          </a:bodyPr>
          <a:lstStyle/>
          <a:p>
            <a:pPr fontAlgn="auto"/>
            <a:r>
              <a:rPr lang="en-US" altLang="zh-CN" sz="28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2.</a:t>
            </a:r>
            <a:r>
              <a:rPr lang="zh-CN" altLang="en-US" sz="28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建立过程：</a:t>
            </a:r>
            <a:endParaRPr lang="zh-CN" altLang="en-US" sz="28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3" name="标题 1"/>
          <p:cNvSpPr>
            <a:spLocks noGrp="1"/>
          </p:cNvSpPr>
          <p:nvPr>
            <p:custDataLst>
              <p:tags r:id="rId7"/>
            </p:custDataLst>
          </p:nvPr>
        </p:nvSpPr>
        <p:spPr>
          <a:xfrm>
            <a:off x="1943100" y="1105535"/>
            <a:ext cx="7292340" cy="514350"/>
          </a:xfrm>
          <a:prstGeom prst="rect">
            <a:avLst/>
          </a:prstGeom>
          <a:noFill/>
          <a:extLst>
            <a:ext uri="{909E8E84-426E-40DD-AFC4-6F175D3DCCD1}">
              <a14:hiddenFill xmlns:a14="http://schemas.microsoft.com/office/drawing/2010/main">
                <a:solidFill>
                  <a:srgbClr val="92D050"/>
                </a:solidFill>
              </a14:hiddenFill>
            </a:ext>
          </a:extLst>
        </p:spPr>
        <p:txBody>
          <a:bodyPr vert="horz" lIns="90170" tIns="46990" rIns="90170" bIns="46990" rtlCol="0" anchor="ctr" anchorCtr="0">
            <a:noAutofit/>
            <a:scene3d>
              <a:camera prst="orthographicFront"/>
              <a:lightRig rig="threePt" dir="t"/>
            </a:scene3d>
          </a:bodyPr>
          <a:lst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a:lstStyle>
          <a:p>
            <a:r>
              <a:rPr lang="zh-CN" sz="2700" spc="150">
                <a:solidFill>
                  <a:schemeClr val="tx1"/>
                </a:solidFill>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Arial" panose="020B0604020202020204" pitchFamily="34" charset="0"/>
              </a:rPr>
              <a:t>思考</a:t>
            </a:r>
            <a:r>
              <a:rPr lang="zh-CN" sz="2700" spc="150">
                <a:solidFill>
                  <a:schemeClr val="tx1"/>
                </a:solidFill>
                <a:effectLst>
                  <a:outerShdw blurRad="38100" dist="19050" dir="2700000" algn="tl" rotWithShape="0">
                    <a:schemeClr val="dk1">
                      <a:alpha val="40000"/>
                    </a:schemeClr>
                  </a:outerShdw>
                </a:effectLst>
                <a:cs typeface="Arial" panose="020B0604020202020204" pitchFamily="34" charset="0"/>
                <a:sym typeface="Arial" panose="020B0604020202020204" pitchFamily="34" charset="0"/>
              </a:rPr>
              <a:t>•</a:t>
            </a:r>
            <a:r>
              <a:rPr lang="zh-CN" sz="2700" spc="150">
                <a:solidFill>
                  <a:schemeClr val="tx1"/>
                </a:solidFill>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Arial" panose="020B0604020202020204" pitchFamily="34" charset="0"/>
              </a:rPr>
              <a:t>讨论：</a:t>
            </a:r>
            <a:r>
              <a:rPr lang="en-US" altLang="zh-CN" sz="2700" spc="150">
                <a:solidFill>
                  <a:srgbClr val="FF0000"/>
                </a:solidFill>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Arial" panose="020B0604020202020204" pitchFamily="34" charset="0"/>
              </a:rPr>
              <a:t>DNA</a:t>
            </a:r>
            <a:r>
              <a:rPr sz="2700" spc="150">
                <a:solidFill>
                  <a:srgbClr val="FF0000"/>
                </a:solidFill>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Arial" panose="020B0604020202020204" pitchFamily="34" charset="0"/>
              </a:rPr>
              <a:t>双螺旋结构模型的构建</a:t>
            </a:r>
            <a:endParaRPr lang="zh-CN" altLang="en-US" sz="2700" spc="150">
              <a:solidFill>
                <a:srgbClr val="FF0000"/>
              </a:solidFill>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Arial" panose="020B0604020202020204" pitchFamily="34" charset="0"/>
            </a:endParaRPr>
          </a:p>
        </p:txBody>
      </p:sp>
      <p:sp>
        <p:nvSpPr>
          <p:cNvPr id="4" name="文本框 3"/>
          <p:cNvSpPr txBox="1"/>
          <p:nvPr>
            <p:custDataLst>
              <p:tags r:id="rId8"/>
            </p:custDataLst>
          </p:nvPr>
        </p:nvSpPr>
        <p:spPr>
          <a:xfrm>
            <a:off x="0" y="0"/>
            <a:ext cx="6118860" cy="521970"/>
          </a:xfrm>
          <a:prstGeom prst="rect">
            <a:avLst/>
          </a:prstGeom>
          <a:solidFill>
            <a:srgbClr val="92D050"/>
          </a:solidFill>
        </p:spPr>
        <p:txBody>
          <a:bodyPr wrap="square" rtlCol="0" anchor="t">
            <a:spAutoFit/>
          </a:bodyPr>
          <a:lstStyle/>
          <a:p>
            <a:r>
              <a:rPr sz="2800" b="1" spc="150">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Arial" panose="020B0604020202020204" pitchFamily="34" charset="0"/>
              </a:rPr>
              <a:t>一</a:t>
            </a:r>
            <a:r>
              <a:rPr lang="en-US" altLang="zh-CN" sz="2800" b="1" spc="150">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Arial" panose="020B0604020202020204" pitchFamily="34" charset="0"/>
              </a:rPr>
              <a:t>.DNA</a:t>
            </a:r>
            <a:r>
              <a:rPr sz="2800" b="1" spc="150">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Arial" panose="020B0604020202020204" pitchFamily="34" charset="0"/>
              </a:rPr>
              <a:t>双螺旋结构模型的构建</a:t>
            </a:r>
            <a:endParaRPr lang="zh-CN" altLang="en-US" sz="2800" b="1"/>
          </a:p>
        </p:txBody>
      </p:sp>
      <p:sp>
        <p:nvSpPr>
          <p:cNvPr id="9" name="文本框 8"/>
          <p:cNvSpPr txBox="1"/>
          <p:nvPr>
            <p:custDataLst>
              <p:tags r:id="rId9"/>
            </p:custDataLst>
          </p:nvPr>
        </p:nvSpPr>
        <p:spPr>
          <a:xfrm>
            <a:off x="1193800" y="4935855"/>
            <a:ext cx="10281285" cy="521970"/>
          </a:xfrm>
          <a:prstGeom prst="rect">
            <a:avLst/>
          </a:prstGeom>
          <a:noFill/>
        </p:spPr>
        <p:txBody>
          <a:bodyPr wrap="none" rtlCol="0" anchor="t">
            <a:spAutoFit/>
          </a:bodyPr>
          <a:p>
            <a:r>
              <a:rPr lang="zh-CN" altLang="en-US" sz="2800" b="1">
                <a:latin typeface="微软雅黑" panose="020B0503020204020204" pitchFamily="34" charset="-122"/>
                <a:ea typeface="微软雅黑" panose="020B0503020204020204" pitchFamily="34" charset="-122"/>
                <a:cs typeface="微软雅黑" panose="020B0503020204020204" pitchFamily="34" charset="-122"/>
                <a:sym typeface="+mn-ea"/>
              </a:rPr>
              <a:t>（</a:t>
            </a:r>
            <a:r>
              <a:rPr lang="en-US" altLang="zh-CN" sz="2800" b="1">
                <a:latin typeface="微软雅黑" panose="020B0503020204020204" pitchFamily="34" charset="-122"/>
                <a:ea typeface="微软雅黑" panose="020B0503020204020204" pitchFamily="34" charset="-122"/>
                <a:cs typeface="微软雅黑" panose="020B0503020204020204" pitchFamily="34" charset="-122"/>
                <a:sym typeface="+mn-ea"/>
              </a:rPr>
              <a:t>4</a:t>
            </a:r>
            <a:r>
              <a:rPr lang="zh-CN" altLang="en-US" sz="2800" b="1">
                <a:latin typeface="微软雅黑" panose="020B0503020204020204" pitchFamily="34" charset="-122"/>
                <a:ea typeface="微软雅黑" panose="020B0503020204020204" pitchFamily="34" charset="-122"/>
                <a:cs typeface="微软雅黑" panose="020B0503020204020204" pitchFamily="34" charset="-122"/>
                <a:sym typeface="+mn-ea"/>
              </a:rPr>
              <a:t>）</a:t>
            </a:r>
            <a:r>
              <a:rPr lang="en-US" altLang="zh-CN" sz="2800" b="1">
                <a:latin typeface="微软雅黑" panose="020B0503020204020204" pitchFamily="34" charset="-122"/>
                <a:ea typeface="微软雅黑" panose="020B0503020204020204" pitchFamily="34" charset="-122"/>
                <a:cs typeface="微软雅黑" panose="020B0503020204020204" pitchFamily="34" charset="-122"/>
                <a:sym typeface="+mn-ea"/>
              </a:rPr>
              <a:t>DNA</a:t>
            </a:r>
            <a:r>
              <a:rPr lang="zh-CN" altLang="en-US" sz="2800" b="1">
                <a:latin typeface="微软雅黑" panose="020B0503020204020204" pitchFamily="34" charset="-122"/>
                <a:ea typeface="微软雅黑" panose="020B0503020204020204" pitchFamily="34" charset="-122"/>
                <a:cs typeface="微软雅黑" panose="020B0503020204020204" pitchFamily="34" charset="-122"/>
                <a:sym typeface="+mn-ea"/>
              </a:rPr>
              <a:t>中的碱基是如何配对的？它们位于</a:t>
            </a:r>
            <a:r>
              <a:rPr lang="en-US" altLang="zh-CN" sz="2800" b="1">
                <a:latin typeface="微软雅黑" panose="020B0503020204020204" pitchFamily="34" charset="-122"/>
                <a:ea typeface="微软雅黑" panose="020B0503020204020204" pitchFamily="34" charset="-122"/>
                <a:cs typeface="微软雅黑" panose="020B0503020204020204" pitchFamily="34" charset="-122"/>
                <a:sym typeface="+mn-ea"/>
              </a:rPr>
              <a:t>DNA</a:t>
            </a:r>
            <a:r>
              <a:rPr lang="zh-CN" altLang="en-US" sz="2800" b="1">
                <a:latin typeface="微软雅黑" panose="020B0503020204020204" pitchFamily="34" charset="-122"/>
                <a:ea typeface="微软雅黑" panose="020B0503020204020204" pitchFamily="34" charset="-122"/>
                <a:cs typeface="微软雅黑" panose="020B0503020204020204" pitchFamily="34" charset="-122"/>
                <a:sym typeface="+mn-ea"/>
              </a:rPr>
              <a:t>的什么部位？</a:t>
            </a:r>
            <a:endParaRPr lang="zh-CN" altLang="en-US" sz="2800" b="1">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13" name="文本框 12"/>
          <p:cNvSpPr txBox="1"/>
          <p:nvPr>
            <p:custDataLst>
              <p:tags r:id="rId10"/>
            </p:custDataLst>
          </p:nvPr>
        </p:nvSpPr>
        <p:spPr>
          <a:xfrm>
            <a:off x="1907540" y="5521960"/>
            <a:ext cx="9619615" cy="953135"/>
          </a:xfrm>
          <a:prstGeom prst="rect">
            <a:avLst/>
          </a:prstGeom>
          <a:noFill/>
        </p:spPr>
        <p:txBody>
          <a:bodyPr wrap="square" rtlCol="0" anchor="t">
            <a:spAutoFit/>
          </a:bodyPr>
          <a:p>
            <a:r>
              <a:rPr lang="en-US" altLang="zh-CN" sz="28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DNA </a:t>
            </a:r>
            <a:r>
              <a:rPr lang="zh-CN" altLang="en-US" sz="28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中的碱基通过氢键连接成碱基对。它们位于</a:t>
            </a:r>
            <a:r>
              <a:rPr lang="en-US" altLang="zh-CN" sz="28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DNA</a:t>
            </a:r>
            <a:r>
              <a:rPr lang="zh-CN" altLang="en-US" sz="28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的内侧。碱基配对有一定规律：</a:t>
            </a:r>
            <a:r>
              <a:rPr lang="en-US" altLang="zh-CN" sz="28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A</a:t>
            </a:r>
            <a:r>
              <a:rPr lang="zh-CN" altLang="en-US" sz="28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一定与</a:t>
            </a:r>
            <a:r>
              <a:rPr lang="en-US" altLang="zh-CN" sz="28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T</a:t>
            </a:r>
            <a:r>
              <a:rPr lang="zh-CN" altLang="en-US" sz="28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配对，</a:t>
            </a:r>
            <a:r>
              <a:rPr lang="en-US" altLang="zh-CN" sz="28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G</a:t>
            </a:r>
            <a:r>
              <a:rPr lang="zh-CN" altLang="en-US" sz="28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一定与</a:t>
            </a:r>
            <a:r>
              <a:rPr lang="en-US" altLang="zh-CN" sz="28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C</a:t>
            </a:r>
            <a:r>
              <a:rPr lang="zh-CN" altLang="en-US" sz="28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配对。 </a:t>
            </a:r>
            <a:endParaRPr lang="zh-CN" altLang="en-US" sz="28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8" name="文本框 7"/>
          <p:cNvSpPr txBox="1"/>
          <p:nvPr>
            <p:custDataLst>
              <p:tags r:id="rId11"/>
            </p:custDataLst>
          </p:nvPr>
        </p:nvSpPr>
        <p:spPr>
          <a:xfrm>
            <a:off x="1229360" y="2357120"/>
            <a:ext cx="10695940" cy="953135"/>
          </a:xfrm>
          <a:prstGeom prst="rect">
            <a:avLst/>
          </a:prstGeom>
          <a:noFill/>
        </p:spPr>
        <p:txBody>
          <a:bodyPr wrap="square" rtlCol="0" anchor="t">
            <a:spAutoFit/>
          </a:bodyPr>
          <a:p>
            <a:r>
              <a:rPr lang="zh-CN" altLang="en-US" sz="2800" b="1">
                <a:latin typeface="微软雅黑" panose="020B0503020204020204" pitchFamily="34" charset="-122"/>
                <a:ea typeface="微软雅黑" panose="020B0503020204020204" pitchFamily="34" charset="-122"/>
                <a:cs typeface="微软雅黑" panose="020B0503020204020204" pitchFamily="34" charset="-122"/>
                <a:sym typeface="+mn-ea"/>
              </a:rPr>
              <a:t>（</a:t>
            </a:r>
            <a:r>
              <a:rPr lang="en-US" altLang="zh-CN" sz="2800" b="1">
                <a:latin typeface="微软雅黑" panose="020B0503020204020204" pitchFamily="34" charset="-122"/>
                <a:ea typeface="微软雅黑" panose="020B0503020204020204" pitchFamily="34" charset="-122"/>
                <a:cs typeface="微软雅黑" panose="020B0503020204020204" pitchFamily="34" charset="-122"/>
                <a:sym typeface="+mn-ea"/>
              </a:rPr>
              <a:t>2)DNA </a:t>
            </a:r>
            <a:r>
              <a:rPr lang="zh-CN" altLang="en-US" sz="2800" b="1">
                <a:latin typeface="微软雅黑" panose="020B0503020204020204" pitchFamily="34" charset="-122"/>
                <a:ea typeface="微软雅黑" panose="020B0503020204020204" pitchFamily="34" charset="-122"/>
                <a:cs typeface="微软雅黑" panose="020B0503020204020204" pitchFamily="34" charset="-122"/>
                <a:sym typeface="+mn-ea"/>
              </a:rPr>
              <a:t>的基本骨架是由哪些物质组成的？他们分别位于</a:t>
            </a:r>
            <a:r>
              <a:rPr lang="en-US" altLang="zh-CN" sz="2800" b="1">
                <a:latin typeface="微软雅黑" panose="020B0503020204020204" pitchFamily="34" charset="-122"/>
                <a:ea typeface="微软雅黑" panose="020B0503020204020204" pitchFamily="34" charset="-122"/>
                <a:cs typeface="微软雅黑" panose="020B0503020204020204" pitchFamily="34" charset="-122"/>
                <a:sym typeface="+mn-ea"/>
              </a:rPr>
              <a:t>DNA</a:t>
            </a:r>
            <a:r>
              <a:rPr lang="zh-CN" altLang="en-US" sz="2800" b="1">
                <a:latin typeface="微软雅黑" panose="020B0503020204020204" pitchFamily="34" charset="-122"/>
                <a:ea typeface="微软雅黑" panose="020B0503020204020204" pitchFamily="34" charset="-122"/>
                <a:cs typeface="微软雅黑" panose="020B0503020204020204" pitchFamily="34" charset="-122"/>
                <a:sym typeface="+mn-ea"/>
              </a:rPr>
              <a:t>的什么部位？</a:t>
            </a:r>
            <a:endParaRPr lang="zh-CN" altLang="en-US" sz="2800" b="1">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12" name="文本框 11"/>
          <p:cNvSpPr txBox="1"/>
          <p:nvPr>
            <p:custDataLst>
              <p:tags r:id="rId12"/>
            </p:custDataLst>
          </p:nvPr>
        </p:nvSpPr>
        <p:spPr>
          <a:xfrm>
            <a:off x="1329690" y="3289300"/>
            <a:ext cx="10775315" cy="521970"/>
          </a:xfrm>
          <a:prstGeom prst="rect">
            <a:avLst/>
          </a:prstGeom>
          <a:noFill/>
        </p:spPr>
        <p:txBody>
          <a:bodyPr wrap="square" rtlCol="0" anchor="t">
            <a:spAutoFit/>
          </a:bodyPr>
          <a:p>
            <a:r>
              <a:rPr lang="en-US" altLang="zh-CN" sz="28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DNA </a:t>
            </a:r>
            <a:r>
              <a:rPr lang="zh-CN" altLang="en-US" sz="28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的基本骨架包括脱氧核糖和磷酸，它们排列在</a:t>
            </a:r>
            <a:r>
              <a:rPr lang="en-US" altLang="zh-CN" sz="28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DNA</a:t>
            </a:r>
            <a:r>
              <a:rPr lang="zh-CN" altLang="en-US" sz="28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的外侧</a:t>
            </a:r>
            <a:endParaRPr lang="zh-CN" altLang="en-US" sz="28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linds(horizont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ppt_x"/>
                                          </p:val>
                                        </p:tav>
                                        <p:tav tm="100000">
                                          <p:val>
                                            <p:strVal val="#ppt_x"/>
                                          </p:val>
                                        </p:tav>
                                      </p:tavLst>
                                    </p:anim>
                                    <p:anim calcmode="lin" valueType="num">
                                      <p:cBhvr additive="base">
                                        <p:cTn id="13"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barn(inVertical)">
                                      <p:cBhvr>
                                        <p:cTn id="1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P spid="12"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63493" name="文本框 5"/>
          <p:cNvSpPr/>
          <p:nvPr>
            <p:custDataLst>
              <p:tags r:id="rId1"/>
            </p:custDataLst>
          </p:nvPr>
        </p:nvSpPr>
        <p:spPr>
          <a:xfrm>
            <a:off x="318135" y="1338580"/>
            <a:ext cx="11555413" cy="1814830"/>
          </a:xfrm>
          <a:prstGeom prst="rect">
            <a:avLst/>
          </a:prstGeom>
          <a:noFill/>
          <a:ln w="9525">
            <a:noFill/>
          </a:ln>
        </p:spPr>
        <p:txBody>
          <a:bodyPr wrap="square" anchor="t" anchorCtr="0">
            <a:spAutoFit/>
          </a:bodyPr>
          <a:lstStyle/>
          <a:p>
            <a:pPr fontAlgn="auto">
              <a:lnSpc>
                <a:spcPct val="100000"/>
              </a:lnSpc>
              <a:spcBef>
                <a:spcPct val="0"/>
              </a:spcBef>
            </a:pPr>
            <a:r>
              <a:rPr lang="en-US" altLang="zh-CN" sz="2800" b="1">
                <a:latin typeface="微软雅黑" panose="020B0503020204020204" pitchFamily="34" charset="-122"/>
                <a:ea typeface="微软雅黑" panose="020B0503020204020204" pitchFamily="34" charset="-122"/>
              </a:rPr>
              <a:t>       1953</a:t>
            </a:r>
            <a:r>
              <a:rPr lang="zh-CN" altLang="en-US" sz="2800" b="1">
                <a:latin typeface="微软雅黑" panose="020B0503020204020204" pitchFamily="34" charset="-122"/>
                <a:ea typeface="微软雅黑" panose="020B0503020204020204" pitchFamily="34" charset="-122"/>
              </a:rPr>
              <a:t>年，沃森和克里克撰写的论文在英国杂志《自然》上发表，引起极大的轰动。</a:t>
            </a:r>
            <a:endParaRPr lang="zh-CN" altLang="en-US" sz="2800" b="1">
              <a:latin typeface="微软雅黑" panose="020B0503020204020204" pitchFamily="34" charset="-122"/>
              <a:ea typeface="微软雅黑" panose="020B0503020204020204" pitchFamily="34" charset="-122"/>
            </a:endParaRPr>
          </a:p>
          <a:p>
            <a:pPr fontAlgn="auto">
              <a:lnSpc>
                <a:spcPct val="100000"/>
              </a:lnSpc>
              <a:spcBef>
                <a:spcPct val="0"/>
              </a:spcBef>
            </a:pPr>
            <a:r>
              <a:rPr lang="en-US" altLang="zh-CN" sz="2800" b="1">
                <a:latin typeface="微软雅黑" panose="020B0503020204020204" pitchFamily="34" charset="-122"/>
                <a:ea typeface="微软雅黑" panose="020B0503020204020204" pitchFamily="34" charset="-122"/>
              </a:rPr>
              <a:t>       1962</a:t>
            </a:r>
            <a:r>
              <a:rPr lang="zh-CN" altLang="en-US" sz="2800" b="1">
                <a:latin typeface="微软雅黑" panose="020B0503020204020204" pitchFamily="34" charset="-122"/>
                <a:ea typeface="微软雅黑" panose="020B0503020204020204" pitchFamily="34" charset="-122"/>
              </a:rPr>
              <a:t>，沃森、克里克和威尔金斯三人因这一研究成果共同获得了诺贝尔生理学或医学奖。</a:t>
            </a:r>
            <a:endParaRPr lang="zh-CN" altLang="en-US" sz="2800" b="1">
              <a:latin typeface="微软雅黑" panose="020B0503020204020204" pitchFamily="34" charset="-122"/>
              <a:ea typeface="微软雅黑" panose="020B0503020204020204" pitchFamily="34" charset="-122"/>
            </a:endParaRPr>
          </a:p>
        </p:txBody>
      </p:sp>
      <p:pic>
        <p:nvPicPr>
          <p:cNvPr id="63494" name="图片 6145" descr="沃森、克里克与获诺贝尔奖的其它科学家在一起"/>
          <p:cNvPicPr>
            <a:picLocks noChangeAspect="1"/>
          </p:cNvPicPr>
          <p:nvPr>
            <p:custDataLst>
              <p:tags r:id="rId2"/>
            </p:custDataLst>
          </p:nvPr>
        </p:nvPicPr>
        <p:blipFill>
          <a:blip r:embed="rId3"/>
          <a:stretch>
            <a:fillRect/>
          </a:stretch>
        </p:blipFill>
        <p:spPr>
          <a:xfrm>
            <a:off x="2606358" y="3303588"/>
            <a:ext cx="6769100" cy="3554412"/>
          </a:xfrm>
          <a:prstGeom prst="rect">
            <a:avLst/>
          </a:prstGeom>
          <a:noFill/>
          <a:ln w="9525">
            <a:noFill/>
          </a:ln>
        </p:spPr>
      </p:pic>
      <p:sp>
        <p:nvSpPr>
          <p:cNvPr id="63495" name="圆角矩形 6"/>
          <p:cNvSpPr/>
          <p:nvPr>
            <p:custDataLst>
              <p:tags r:id="rId4"/>
            </p:custDataLst>
          </p:nvPr>
        </p:nvSpPr>
        <p:spPr>
          <a:xfrm>
            <a:off x="2606358" y="5324158"/>
            <a:ext cx="1504950" cy="487362"/>
          </a:xfrm>
          <a:prstGeom prst="roundRect">
            <a:avLst>
              <a:gd name="adj" fmla="val 16667"/>
            </a:avLst>
          </a:prstGeom>
          <a:solidFill>
            <a:srgbClr val="EDFAD2"/>
          </a:solidFill>
          <a:ln w="12700" cap="flat" cmpd="sng">
            <a:solidFill>
              <a:srgbClr val="AEB89A"/>
            </a:solidFill>
            <a:prstDash val="solid"/>
            <a:headEnd type="none" w="med" len="med"/>
            <a:tailEnd type="none" w="med" len="med"/>
          </a:ln>
        </p:spPr>
        <p:txBody>
          <a:bodyPr anchor="ctr" anchorCtr="0"/>
          <a:lstStyle/>
          <a:p>
            <a:pPr algn="ctr"/>
            <a:r>
              <a:rPr lang="zh-CN" altLang="en-US" sz="2400" b="1">
                <a:latin typeface="微软雅黑" panose="020B0503020204020204" pitchFamily="34" charset="-122"/>
                <a:ea typeface="微软雅黑" panose="020B0503020204020204" pitchFamily="34" charset="-122"/>
              </a:rPr>
              <a:t>威尔金斯</a:t>
            </a:r>
            <a:endParaRPr lang="zh-CN" altLang="en-US" sz="2400" b="1">
              <a:latin typeface="微软雅黑" panose="020B0503020204020204" pitchFamily="34" charset="-122"/>
              <a:ea typeface="微软雅黑" panose="020B0503020204020204" pitchFamily="34" charset="-122"/>
            </a:endParaRPr>
          </a:p>
        </p:txBody>
      </p:sp>
      <p:sp>
        <p:nvSpPr>
          <p:cNvPr id="63496" name="圆角矩形 7"/>
          <p:cNvSpPr/>
          <p:nvPr>
            <p:custDataLst>
              <p:tags r:id="rId5"/>
            </p:custDataLst>
          </p:nvPr>
        </p:nvSpPr>
        <p:spPr>
          <a:xfrm>
            <a:off x="4839018" y="5521008"/>
            <a:ext cx="1211262" cy="487362"/>
          </a:xfrm>
          <a:prstGeom prst="roundRect">
            <a:avLst>
              <a:gd name="adj" fmla="val 16667"/>
            </a:avLst>
          </a:prstGeom>
          <a:solidFill>
            <a:srgbClr val="EDFAD2"/>
          </a:solidFill>
          <a:ln w="12700" cap="flat" cmpd="sng">
            <a:solidFill>
              <a:srgbClr val="AEB89A"/>
            </a:solidFill>
            <a:prstDash val="solid"/>
            <a:headEnd type="none" w="med" len="med"/>
            <a:tailEnd type="none" w="med" len="med"/>
          </a:ln>
        </p:spPr>
        <p:txBody>
          <a:bodyPr anchor="ctr" anchorCtr="0"/>
          <a:lstStyle/>
          <a:p>
            <a:pPr algn="ctr"/>
            <a:r>
              <a:rPr lang="zh-CN" altLang="en-US" sz="2400" b="1">
                <a:latin typeface="微软雅黑" panose="020B0503020204020204" pitchFamily="34" charset="-122"/>
                <a:ea typeface="微软雅黑" panose="020B0503020204020204" pitchFamily="34" charset="-122"/>
              </a:rPr>
              <a:t>克里克</a:t>
            </a:r>
            <a:endParaRPr lang="zh-CN" altLang="en-US" sz="2400" b="1">
              <a:latin typeface="微软雅黑" panose="020B0503020204020204" pitchFamily="34" charset="-122"/>
              <a:ea typeface="微软雅黑" panose="020B0503020204020204" pitchFamily="34" charset="-122"/>
            </a:endParaRPr>
          </a:p>
        </p:txBody>
      </p:sp>
      <p:sp>
        <p:nvSpPr>
          <p:cNvPr id="63497" name="圆角矩形 8"/>
          <p:cNvSpPr/>
          <p:nvPr>
            <p:custDataLst>
              <p:tags r:id="rId6"/>
            </p:custDataLst>
          </p:nvPr>
        </p:nvSpPr>
        <p:spPr>
          <a:xfrm>
            <a:off x="6973570" y="5218113"/>
            <a:ext cx="846138" cy="487362"/>
          </a:xfrm>
          <a:prstGeom prst="roundRect">
            <a:avLst>
              <a:gd name="adj" fmla="val 16667"/>
            </a:avLst>
          </a:prstGeom>
          <a:solidFill>
            <a:srgbClr val="EDFAD2"/>
          </a:solidFill>
          <a:ln w="12700" cap="flat" cmpd="sng">
            <a:solidFill>
              <a:srgbClr val="AEB89A"/>
            </a:solidFill>
            <a:prstDash val="solid"/>
            <a:headEnd type="none" w="med" len="med"/>
            <a:tailEnd type="none" w="med" len="med"/>
          </a:ln>
        </p:spPr>
        <p:txBody>
          <a:bodyPr anchor="ctr" anchorCtr="0"/>
          <a:lstStyle/>
          <a:p>
            <a:pPr algn="ctr"/>
            <a:r>
              <a:rPr lang="zh-CN" altLang="en-US" sz="2400" b="1">
                <a:latin typeface="微软雅黑" panose="020B0503020204020204" pitchFamily="34" charset="-122"/>
                <a:ea typeface="微软雅黑" panose="020B0503020204020204" pitchFamily="34" charset="-122"/>
              </a:rPr>
              <a:t>沃森</a:t>
            </a:r>
            <a:endParaRPr lang="zh-CN" altLang="en-US" sz="2400" b="1">
              <a:latin typeface="微软雅黑" panose="020B0503020204020204" pitchFamily="34" charset="-122"/>
              <a:ea typeface="微软雅黑" panose="020B0503020204020204" pitchFamily="34" charset="-122"/>
            </a:endParaRPr>
          </a:p>
        </p:txBody>
      </p:sp>
      <p:sp>
        <p:nvSpPr>
          <p:cNvPr id="9" name="文本框 8"/>
          <p:cNvSpPr txBox="1"/>
          <p:nvPr>
            <p:custDataLst>
              <p:tags r:id="rId7"/>
            </p:custDataLst>
          </p:nvPr>
        </p:nvSpPr>
        <p:spPr>
          <a:xfrm>
            <a:off x="0" y="613410"/>
            <a:ext cx="2606675" cy="521970"/>
          </a:xfrm>
          <a:prstGeom prst="rect">
            <a:avLst/>
          </a:prstGeom>
          <a:solidFill>
            <a:srgbClr val="FFC000"/>
          </a:solidFill>
          <a:ln w="9525">
            <a:noFill/>
          </a:ln>
        </p:spPr>
        <p:txBody>
          <a:bodyPr wrap="square" anchor="t" anchorCtr="0">
            <a:spAutoFit/>
          </a:bodyPr>
          <a:lstStyle/>
          <a:p>
            <a:pPr fontAlgn="auto"/>
            <a:r>
              <a:rPr lang="en-US" altLang="zh-CN" sz="28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2.</a:t>
            </a:r>
            <a:r>
              <a:rPr lang="zh-CN" altLang="en-US" sz="28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建立过程：</a:t>
            </a:r>
            <a:endParaRPr lang="zh-CN" altLang="en-US" sz="28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4" name="文本框 3"/>
          <p:cNvSpPr txBox="1"/>
          <p:nvPr>
            <p:custDataLst>
              <p:tags r:id="rId8"/>
            </p:custDataLst>
          </p:nvPr>
        </p:nvSpPr>
        <p:spPr>
          <a:xfrm>
            <a:off x="0" y="0"/>
            <a:ext cx="6118860" cy="521970"/>
          </a:xfrm>
          <a:prstGeom prst="rect">
            <a:avLst/>
          </a:prstGeom>
          <a:solidFill>
            <a:srgbClr val="92D050"/>
          </a:solidFill>
        </p:spPr>
        <p:txBody>
          <a:bodyPr wrap="square" rtlCol="0" anchor="t">
            <a:spAutoFit/>
          </a:bodyPr>
          <a:lstStyle/>
          <a:p>
            <a:r>
              <a:rPr sz="2800" b="1" spc="150">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Arial" panose="020B0604020202020204" pitchFamily="34" charset="0"/>
              </a:rPr>
              <a:t>一</a:t>
            </a:r>
            <a:r>
              <a:rPr lang="en-US" altLang="zh-CN" sz="2800" b="1" spc="150">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Arial" panose="020B0604020202020204" pitchFamily="34" charset="0"/>
              </a:rPr>
              <a:t>.DNA</a:t>
            </a:r>
            <a:r>
              <a:rPr sz="2800" b="1" spc="150">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Arial" panose="020B0604020202020204" pitchFamily="34" charset="0"/>
              </a:rPr>
              <a:t>双螺旋结构模型的构建</a:t>
            </a:r>
            <a:endParaRPr lang="zh-CN" altLang="en-US" sz="2800" b="1"/>
          </a:p>
        </p:txBody>
      </p:sp>
    </p:spTree>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10" name="文本框 9"/>
          <p:cNvSpPr txBox="1"/>
          <p:nvPr>
            <p:custDataLst>
              <p:tags r:id="rId1"/>
            </p:custDataLst>
          </p:nvPr>
        </p:nvSpPr>
        <p:spPr>
          <a:xfrm>
            <a:off x="646430" y="2157730"/>
            <a:ext cx="11100435" cy="1383665"/>
          </a:xfrm>
          <a:prstGeom prst="rect">
            <a:avLst/>
          </a:prstGeom>
          <a:noFill/>
        </p:spPr>
        <p:txBody>
          <a:bodyPr wrap="square" rtlCol="0" anchor="t">
            <a:spAutoFit/>
          </a:bodyPr>
          <a:lstStyle/>
          <a:p>
            <a:pPr fontAlgn="auto">
              <a:lnSpc>
                <a:spcPct val="100000"/>
              </a:lnSpc>
            </a:pPr>
            <a:r>
              <a:rPr lang="zh-CN" altLang="en-US" sz="28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讨论</a:t>
            </a:r>
            <a:r>
              <a:rPr lang="en-US" altLang="zh-CN" sz="28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2.</a:t>
            </a:r>
            <a:r>
              <a:rPr lang="zh-CN" altLang="en-US" sz="2800" b="1">
                <a:latin typeface="微软雅黑" panose="020B0503020204020204" pitchFamily="34" charset="-122"/>
                <a:ea typeface="微软雅黑" panose="020B0503020204020204" pitchFamily="34" charset="-122"/>
                <a:cs typeface="微软雅黑" panose="020B0503020204020204" pitchFamily="34" charset="-122"/>
                <a:sym typeface="+mn-ea"/>
              </a:rPr>
              <a:t>沃森和克里克默契配合，揭示了</a:t>
            </a:r>
            <a:r>
              <a:rPr lang="en-US" altLang="zh-CN" sz="2800" b="1">
                <a:latin typeface="微软雅黑" panose="020B0503020204020204" pitchFamily="34" charset="-122"/>
                <a:ea typeface="微软雅黑" panose="020B0503020204020204" pitchFamily="34" charset="-122"/>
                <a:cs typeface="微软雅黑" panose="020B0503020204020204" pitchFamily="34" charset="-122"/>
                <a:sym typeface="+mn-ea"/>
              </a:rPr>
              <a:t>DNA</a:t>
            </a:r>
            <a:r>
              <a:rPr lang="zh-CN" altLang="en-US" sz="2800" b="1">
                <a:latin typeface="微软雅黑" panose="020B0503020204020204" pitchFamily="34" charset="-122"/>
                <a:ea typeface="微软雅黑" panose="020B0503020204020204" pitchFamily="34" charset="-122"/>
                <a:cs typeface="微软雅黑" panose="020B0503020204020204" pitchFamily="34" charset="-122"/>
                <a:sym typeface="+mn-ea"/>
              </a:rPr>
              <a:t>的双螺旋结构，是科学家合作研究的典范，在科学界传为佳话。他们的这种工作方式给予你哪些启示？</a:t>
            </a:r>
            <a:endParaRPr lang="zh-CN" altLang="en-US" sz="2800" b="1">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2" name="文本框 1"/>
          <p:cNvSpPr txBox="1"/>
          <p:nvPr>
            <p:custDataLst>
              <p:tags r:id="rId2"/>
            </p:custDataLst>
          </p:nvPr>
        </p:nvSpPr>
        <p:spPr>
          <a:xfrm>
            <a:off x="0" y="613410"/>
            <a:ext cx="2606675" cy="521970"/>
          </a:xfrm>
          <a:prstGeom prst="rect">
            <a:avLst/>
          </a:prstGeom>
          <a:solidFill>
            <a:srgbClr val="FFC000"/>
          </a:solidFill>
          <a:ln w="9525">
            <a:noFill/>
          </a:ln>
        </p:spPr>
        <p:txBody>
          <a:bodyPr wrap="square" anchor="t" anchorCtr="0">
            <a:spAutoFit/>
          </a:bodyPr>
          <a:lstStyle/>
          <a:p>
            <a:pPr fontAlgn="auto"/>
            <a:r>
              <a:rPr lang="en-US" altLang="zh-CN" sz="28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2.</a:t>
            </a:r>
            <a:r>
              <a:rPr lang="zh-CN" altLang="en-US" sz="28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建立过程：</a:t>
            </a:r>
            <a:endParaRPr lang="zh-CN" altLang="en-US" sz="28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4" name="图片 3" descr="360截图18470128121956"/>
          <p:cNvPicPr>
            <a:picLocks noChangeAspect="1"/>
          </p:cNvPicPr>
          <p:nvPr>
            <p:custDataLst>
              <p:tags r:id="rId3"/>
            </p:custDataLst>
          </p:nvPr>
        </p:nvPicPr>
        <p:blipFill>
          <a:blip r:embed="rId4"/>
          <a:srcRect r="74001" b="-3105"/>
          <a:stretch>
            <a:fillRect/>
          </a:stretch>
        </p:blipFill>
        <p:spPr>
          <a:xfrm>
            <a:off x="1057275" y="1291590"/>
            <a:ext cx="850265" cy="817880"/>
          </a:xfrm>
          <a:prstGeom prst="ellipse">
            <a:avLst/>
          </a:prstGeom>
        </p:spPr>
      </p:pic>
      <p:sp>
        <p:nvSpPr>
          <p:cNvPr id="14" name="标题 1"/>
          <p:cNvSpPr>
            <a:spLocks noGrp="1"/>
          </p:cNvSpPr>
          <p:nvPr>
            <p:custDataLst>
              <p:tags r:id="rId5"/>
            </p:custDataLst>
          </p:nvPr>
        </p:nvSpPr>
        <p:spPr>
          <a:xfrm>
            <a:off x="1831340" y="1456690"/>
            <a:ext cx="7292340" cy="514350"/>
          </a:xfrm>
          <a:prstGeom prst="rect">
            <a:avLst/>
          </a:prstGeom>
          <a:noFill/>
          <a:extLst>
            <a:ext uri="{909E8E84-426E-40DD-AFC4-6F175D3DCCD1}">
              <a14:hiddenFill xmlns:a14="http://schemas.microsoft.com/office/drawing/2010/main">
                <a:solidFill>
                  <a:srgbClr val="92D050"/>
                </a:solidFill>
              </a14:hiddenFill>
            </a:ext>
          </a:extLst>
        </p:spPr>
        <p:txBody>
          <a:bodyPr vert="horz" lIns="90170" tIns="46990" rIns="90170" bIns="46990" rtlCol="0" anchor="ctr" anchorCtr="0">
            <a:noAutofit/>
            <a:scene3d>
              <a:camera prst="orthographicFront"/>
              <a:lightRig rig="threePt" dir="t"/>
            </a:scene3d>
          </a:bodyPr>
          <a:lst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a:lstStyle>
          <a:p>
            <a:r>
              <a:rPr lang="zh-CN" sz="2700" spc="150">
                <a:solidFill>
                  <a:schemeClr val="tx1"/>
                </a:solidFill>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Arial" panose="020B0604020202020204" pitchFamily="34" charset="0"/>
              </a:rPr>
              <a:t>思考</a:t>
            </a:r>
            <a:r>
              <a:rPr lang="zh-CN" sz="2700" spc="150">
                <a:solidFill>
                  <a:schemeClr val="tx1"/>
                </a:solidFill>
                <a:effectLst>
                  <a:outerShdw blurRad="38100" dist="19050" dir="2700000" algn="tl" rotWithShape="0">
                    <a:schemeClr val="dk1">
                      <a:alpha val="40000"/>
                    </a:schemeClr>
                  </a:outerShdw>
                </a:effectLst>
                <a:cs typeface="Arial" panose="020B0604020202020204" pitchFamily="34" charset="0"/>
                <a:sym typeface="Arial" panose="020B0604020202020204" pitchFamily="34" charset="0"/>
              </a:rPr>
              <a:t>•</a:t>
            </a:r>
            <a:r>
              <a:rPr lang="zh-CN" sz="2700" spc="150">
                <a:solidFill>
                  <a:schemeClr val="tx1"/>
                </a:solidFill>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Arial" panose="020B0604020202020204" pitchFamily="34" charset="0"/>
              </a:rPr>
              <a:t>讨论：</a:t>
            </a:r>
            <a:r>
              <a:rPr lang="en-US" altLang="zh-CN" sz="2700" spc="150">
                <a:solidFill>
                  <a:srgbClr val="FF0000"/>
                </a:solidFill>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Arial" panose="020B0604020202020204" pitchFamily="34" charset="0"/>
              </a:rPr>
              <a:t>DNA</a:t>
            </a:r>
            <a:r>
              <a:rPr sz="2700" spc="150">
                <a:solidFill>
                  <a:srgbClr val="FF0000"/>
                </a:solidFill>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Arial" panose="020B0604020202020204" pitchFamily="34" charset="0"/>
              </a:rPr>
              <a:t>双螺旋结构模型的构建</a:t>
            </a:r>
            <a:endParaRPr lang="zh-CN" altLang="en-US" sz="2700" spc="150">
              <a:solidFill>
                <a:srgbClr val="FF0000"/>
              </a:solidFill>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Arial" panose="020B0604020202020204" pitchFamily="34" charset="0"/>
            </a:endParaRPr>
          </a:p>
        </p:txBody>
      </p:sp>
      <p:sp>
        <p:nvSpPr>
          <p:cNvPr id="9" name="文本框 8"/>
          <p:cNvSpPr txBox="1"/>
          <p:nvPr>
            <p:custDataLst>
              <p:tags r:id="rId6"/>
            </p:custDataLst>
          </p:nvPr>
        </p:nvSpPr>
        <p:spPr>
          <a:xfrm>
            <a:off x="0" y="0"/>
            <a:ext cx="6118860" cy="521970"/>
          </a:xfrm>
          <a:prstGeom prst="rect">
            <a:avLst/>
          </a:prstGeom>
          <a:solidFill>
            <a:srgbClr val="92D050"/>
          </a:solidFill>
        </p:spPr>
        <p:txBody>
          <a:bodyPr wrap="square" rtlCol="0" anchor="t">
            <a:spAutoFit/>
          </a:bodyPr>
          <a:lstStyle/>
          <a:p>
            <a:r>
              <a:rPr sz="2800" b="1" spc="150">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Arial" panose="020B0604020202020204" pitchFamily="34" charset="0"/>
              </a:rPr>
              <a:t>一</a:t>
            </a:r>
            <a:r>
              <a:rPr lang="en-US" altLang="zh-CN" sz="2800" b="1" spc="150">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Arial" panose="020B0604020202020204" pitchFamily="34" charset="0"/>
              </a:rPr>
              <a:t>.DNA</a:t>
            </a:r>
            <a:r>
              <a:rPr sz="2800" b="1" spc="150">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Arial" panose="020B0604020202020204" pitchFamily="34" charset="0"/>
              </a:rPr>
              <a:t>双螺旋结构模型的构建</a:t>
            </a:r>
            <a:endParaRPr lang="zh-CN" altLang="en-US" sz="2800" b="1"/>
          </a:p>
        </p:txBody>
      </p:sp>
      <p:sp>
        <p:nvSpPr>
          <p:cNvPr id="3" name="Text Box 12"/>
          <p:cNvSpPr>
            <a:spLocks noChangeArrowheads="1"/>
          </p:cNvSpPr>
          <p:nvPr>
            <p:custDataLst>
              <p:tags r:id="rId7"/>
            </p:custDataLst>
          </p:nvPr>
        </p:nvSpPr>
        <p:spPr bwMode="auto">
          <a:xfrm>
            <a:off x="1349822" y="3429491"/>
            <a:ext cx="9901237" cy="2753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lIns="67628" tIns="35243" rIns="67628" bIns="35243" anchor="ctr">
            <a:spAutoFit/>
          </a:bodyPr>
          <a:lstStyle>
            <a:lvl1pPr>
              <a:spcBef>
                <a:spcPct val="20000"/>
              </a:spcBef>
              <a:buSzPct val="100000"/>
              <a:buChar char="•"/>
              <a:defRPr sz="3200">
                <a:solidFill>
                  <a:srgbClr val="000000"/>
                </a:solidFill>
                <a:latin typeface="Arial" panose="020B0604020202020204" pitchFamily="34" charset="0"/>
                <a:ea typeface="宋体" panose="02010600030101010101" pitchFamily="2" charset="-122"/>
                <a:cs typeface="Arial" panose="020B0604020202020204" pitchFamily="34" charset="0"/>
              </a:defRPr>
            </a:lvl1pPr>
            <a:lvl2pPr>
              <a:spcBef>
                <a:spcPct val="20000"/>
              </a:spcBef>
              <a:buSzPct val="100000"/>
              <a:buChar char="–"/>
              <a:defRPr sz="2800">
                <a:solidFill>
                  <a:srgbClr val="000000"/>
                </a:solidFill>
                <a:latin typeface="Arial" panose="020B0604020202020204" pitchFamily="34" charset="0"/>
                <a:ea typeface="宋体" panose="02010600030101010101" pitchFamily="2" charset="-122"/>
              </a:defRPr>
            </a:lvl2pPr>
            <a:lvl3pPr>
              <a:spcBef>
                <a:spcPct val="20000"/>
              </a:spcBef>
              <a:buSzPct val="100000"/>
              <a:buChar char="•"/>
              <a:defRPr sz="2400">
                <a:solidFill>
                  <a:srgbClr val="000000"/>
                </a:solidFill>
                <a:latin typeface="Arial" panose="020B0604020202020204" pitchFamily="34" charset="0"/>
                <a:ea typeface="宋体" panose="02010600030101010101" pitchFamily="2" charset="-122"/>
              </a:defRPr>
            </a:lvl3pPr>
            <a:lvl4pPr>
              <a:spcBef>
                <a:spcPct val="20000"/>
              </a:spcBef>
              <a:buSzPct val="100000"/>
              <a:buChar char="–"/>
              <a:defRPr sz="2000">
                <a:solidFill>
                  <a:srgbClr val="000000"/>
                </a:solidFill>
                <a:latin typeface="Arial" panose="020B0604020202020204" pitchFamily="34" charset="0"/>
                <a:ea typeface="宋体" panose="02010600030101010101" pitchFamily="2" charset="-122"/>
              </a:defRPr>
            </a:lvl4pPr>
            <a:lvl5pPr>
              <a:spcBef>
                <a:spcPct val="20000"/>
              </a:spcBef>
              <a:buSzPct val="100000"/>
              <a:buChar char="»"/>
              <a:defRPr sz="2000">
                <a:solidFill>
                  <a:srgbClr val="000000"/>
                </a:solidFill>
                <a:latin typeface="Arial" panose="020B0604020202020204" pitchFamily="34" charset="0"/>
                <a:ea typeface="宋体" panose="02010600030101010101" pitchFamily="2" charset="-122"/>
              </a:defRPr>
            </a:lvl5pPr>
            <a:lvl6pPr eaLnBrk="0" fontAlgn="base" hangingPunct="0">
              <a:spcBef>
                <a:spcPct val="20000"/>
              </a:spcBef>
              <a:spcAft>
                <a:spcPct val="0"/>
              </a:spcAft>
              <a:buSzPct val="100000"/>
              <a:buChar char="»"/>
              <a:defRPr sz="2000">
                <a:solidFill>
                  <a:srgbClr val="000000"/>
                </a:solidFill>
                <a:latin typeface="Arial" panose="020B0604020202020204" pitchFamily="34" charset="0"/>
                <a:ea typeface="宋体" panose="02010600030101010101" pitchFamily="2" charset="-122"/>
              </a:defRPr>
            </a:lvl6pPr>
            <a:lvl7pPr eaLnBrk="0" fontAlgn="base" hangingPunct="0">
              <a:spcBef>
                <a:spcPct val="20000"/>
              </a:spcBef>
              <a:spcAft>
                <a:spcPct val="0"/>
              </a:spcAft>
              <a:buSzPct val="100000"/>
              <a:buChar char="»"/>
              <a:defRPr sz="2000">
                <a:solidFill>
                  <a:srgbClr val="000000"/>
                </a:solidFill>
                <a:latin typeface="Arial" panose="020B0604020202020204" pitchFamily="34" charset="0"/>
                <a:ea typeface="宋体" panose="02010600030101010101" pitchFamily="2" charset="-122"/>
              </a:defRPr>
            </a:lvl7pPr>
            <a:lvl8pPr eaLnBrk="0" fontAlgn="base" hangingPunct="0">
              <a:spcBef>
                <a:spcPct val="20000"/>
              </a:spcBef>
              <a:spcAft>
                <a:spcPct val="0"/>
              </a:spcAft>
              <a:buSzPct val="100000"/>
              <a:buChar char="»"/>
              <a:defRPr sz="2000">
                <a:solidFill>
                  <a:srgbClr val="000000"/>
                </a:solidFill>
                <a:latin typeface="Arial" panose="020B0604020202020204" pitchFamily="34" charset="0"/>
                <a:ea typeface="宋体" panose="02010600030101010101" pitchFamily="2" charset="-122"/>
              </a:defRPr>
            </a:lvl8pPr>
            <a:lvl9pPr eaLnBrk="0" fontAlgn="base" hangingPunct="0">
              <a:spcBef>
                <a:spcPct val="20000"/>
              </a:spcBef>
              <a:spcAft>
                <a:spcPct val="0"/>
              </a:spcAft>
              <a:buSzPct val="100000"/>
              <a:buChar char="»"/>
              <a:defRPr sz="2000">
                <a:solidFill>
                  <a:srgbClr val="000000"/>
                </a:solidFill>
                <a:latin typeface="Arial" panose="020B0604020202020204" pitchFamily="34" charset="0"/>
                <a:ea typeface="宋体" panose="02010600030101010101" pitchFamily="2" charset="-122"/>
              </a:defRPr>
            </a:lvl9pPr>
          </a:lstStyle>
          <a:p>
            <a:pPr algn="just" eaLnBrk="1" hangingPunct="1">
              <a:lnSpc>
                <a:spcPts val="4165"/>
              </a:lnSpc>
              <a:spcBef>
                <a:spcPts val="50"/>
              </a:spcBef>
              <a:buClr>
                <a:srgbClr val="333399"/>
              </a:buClr>
              <a:buSzTx/>
              <a:buFont typeface="Wingdings" panose="05000000000000000000" pitchFamily="2" charset="2"/>
              <a:buNone/>
            </a:pPr>
            <a:r>
              <a:rPr lang="zh-CN" altLang="zh-CN" sz="2800" u="none" dirty="0">
                <a:solidFill>
                  <a:srgbClr val="0000FF"/>
                </a:solidFill>
                <a:latin typeface="方正姚体" panose="02010601030101010101" pitchFamily="2" charset="-122"/>
                <a:ea typeface="方正姚体" panose="02010601030101010101" pitchFamily="2" charset="-122"/>
                <a:sym typeface="Wingdings" panose="05000000000000000000" pitchFamily="2" charset="2"/>
              </a:rPr>
              <a:t>★要善于</a:t>
            </a:r>
            <a:r>
              <a:rPr lang="zh-CN" altLang="zh-CN" sz="2800" u="none" dirty="0">
                <a:solidFill>
                  <a:srgbClr val="0000FF"/>
                </a:solidFill>
                <a:latin typeface="方正姚体" panose="02010601030101010101" pitchFamily="2" charset="-122"/>
                <a:ea typeface="方正姚体" panose="02010601030101010101" pitchFamily="2" charset="-122"/>
                <a:sym typeface="Wingdings" panose="05000000000000000000" pitchFamily="2" charset="2"/>
              </a:rPr>
              <a:t>借鉴他人的研究成果和经验；</a:t>
            </a:r>
            <a:endParaRPr lang="zh-CN" altLang="zh-CN" sz="2800" u="none" dirty="0">
              <a:solidFill>
                <a:srgbClr val="0000FF"/>
              </a:solidFill>
              <a:latin typeface="方正姚体" panose="02010601030101010101" pitchFamily="2" charset="-122"/>
              <a:ea typeface="方正姚体" panose="02010601030101010101" pitchFamily="2" charset="-122"/>
              <a:sym typeface="Wingdings" panose="05000000000000000000" pitchFamily="2" charset="2"/>
            </a:endParaRPr>
          </a:p>
          <a:p>
            <a:pPr algn="just" eaLnBrk="1" hangingPunct="1">
              <a:lnSpc>
                <a:spcPts val="4165"/>
              </a:lnSpc>
              <a:spcBef>
                <a:spcPts val="50"/>
              </a:spcBef>
              <a:buClr>
                <a:srgbClr val="333399"/>
              </a:buClr>
              <a:buSzTx/>
              <a:buFont typeface="Wingdings" panose="05000000000000000000" pitchFamily="2" charset="2"/>
              <a:buNone/>
            </a:pPr>
            <a:r>
              <a:rPr lang="zh-CN" altLang="zh-CN" sz="2800" u="none" dirty="0">
                <a:solidFill>
                  <a:srgbClr val="0000FF"/>
                </a:solidFill>
                <a:latin typeface="方正姚体" panose="02010601030101010101" pitchFamily="2" charset="-122"/>
                <a:ea typeface="方正姚体" panose="02010601030101010101" pitchFamily="2" charset="-122"/>
                <a:sym typeface="Wingdings" panose="05000000000000000000" pitchFamily="2" charset="2"/>
              </a:rPr>
              <a:t>★要善于与他人交流、合作，闪光的思想是在交流与碰撞中获得的；</a:t>
            </a:r>
            <a:endParaRPr lang="zh-CN" altLang="zh-CN" sz="2800" u="none" dirty="0">
              <a:solidFill>
                <a:srgbClr val="0000FF"/>
              </a:solidFill>
              <a:latin typeface="方正姚体" panose="02010601030101010101" pitchFamily="2" charset="-122"/>
              <a:ea typeface="方正姚体" panose="02010601030101010101" pitchFamily="2" charset="-122"/>
              <a:sym typeface="Wingdings" panose="05000000000000000000" pitchFamily="2" charset="2"/>
            </a:endParaRPr>
          </a:p>
          <a:p>
            <a:pPr algn="just" eaLnBrk="1" hangingPunct="1">
              <a:lnSpc>
                <a:spcPts val="4165"/>
              </a:lnSpc>
              <a:spcBef>
                <a:spcPts val="50"/>
              </a:spcBef>
              <a:buClr>
                <a:srgbClr val="333399"/>
              </a:buClr>
              <a:buSzTx/>
              <a:buFont typeface="Wingdings" panose="05000000000000000000" pitchFamily="2" charset="2"/>
              <a:buNone/>
            </a:pPr>
            <a:r>
              <a:rPr lang="zh-CN" altLang="zh-CN" sz="2800" u="none" dirty="0">
                <a:solidFill>
                  <a:srgbClr val="0000FF"/>
                </a:solidFill>
                <a:latin typeface="方正姚体" panose="02010601030101010101" pitchFamily="2" charset="-122"/>
                <a:ea typeface="方正姚体" panose="02010601030101010101" pitchFamily="2" charset="-122"/>
                <a:sym typeface="Wingdings" panose="05000000000000000000" pitchFamily="2" charset="2"/>
              </a:rPr>
              <a:t>★研究小组成员在知识背景上最好是互补的，对所从事的研究要有兴趣和激情等</a:t>
            </a:r>
            <a:r>
              <a:rPr lang="zh-CN" altLang="en-US" sz="2800" u="none" dirty="0">
                <a:solidFill>
                  <a:srgbClr val="0000FF"/>
                </a:solidFill>
                <a:latin typeface="方正姚体" panose="02010601030101010101" pitchFamily="2" charset="-122"/>
                <a:ea typeface="方正姚体" panose="02010601030101010101" pitchFamily="2" charset="-122"/>
                <a:sym typeface="Wingdings" panose="05000000000000000000" pitchFamily="2" charset="2"/>
              </a:rPr>
              <a:t>。</a:t>
            </a:r>
            <a:endParaRPr lang="zh-CN" altLang="en-US" sz="2800" u="none" dirty="0">
              <a:solidFill>
                <a:srgbClr val="0000FF"/>
              </a:solidFill>
              <a:latin typeface="方正姚体" panose="02010601030101010101" pitchFamily="2" charset="-122"/>
              <a:ea typeface="方正姚体" panose="02010601030101010101" pitchFamily="2"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5" name="圆角矩形 4"/>
          <p:cNvSpPr/>
          <p:nvPr/>
        </p:nvSpPr>
        <p:spPr>
          <a:xfrm>
            <a:off x="474345" y="781685"/>
            <a:ext cx="11243310" cy="1423035"/>
          </a:xfrm>
          <a:prstGeom prst="round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nvGrpSpPr>
          <p:cNvPr id="3" name="组合 2"/>
          <p:cNvGrpSpPr/>
          <p:nvPr>
            <p:custDataLst>
              <p:tags r:id="rId1"/>
            </p:custDataLst>
          </p:nvPr>
        </p:nvGrpSpPr>
        <p:grpSpPr>
          <a:xfrm>
            <a:off x="27940" y="12700"/>
            <a:ext cx="10231120" cy="768985"/>
            <a:chOff x="1062" y="886"/>
            <a:chExt cx="16112" cy="1211"/>
          </a:xfrm>
        </p:grpSpPr>
        <p:sp>
          <p:nvSpPr>
            <p:cNvPr id="6" name="文本框 139265"/>
            <p:cNvSpPr/>
            <p:nvPr>
              <p:custDataLst>
                <p:tags r:id="rId2"/>
              </p:custDataLst>
            </p:nvPr>
          </p:nvSpPr>
          <p:spPr>
            <a:xfrm>
              <a:off x="2146" y="1059"/>
              <a:ext cx="15028" cy="865"/>
            </a:xfrm>
            <a:prstGeom prst="rect">
              <a:avLst/>
            </a:prstGeom>
            <a:noFill/>
            <a:ln w="9525">
              <a:noFill/>
            </a:ln>
          </p:spPr>
          <p:txBody>
            <a:bodyPr anchor="t"/>
            <a:lstStyle/>
            <a:p>
              <a:r>
                <a:rPr lang="zh-CN" altLang="en-US" sz="2800" b="1">
                  <a:solidFill>
                    <a:schemeClr val="tx1"/>
                  </a:solidFill>
                  <a:latin typeface="微软雅黑" panose="020B0503020204020204" pitchFamily="34" charset="-122"/>
                  <a:ea typeface="微软雅黑" panose="020B0503020204020204" pitchFamily="34" charset="-122"/>
                  <a:sym typeface="Times New Roman" panose="02020603050405020304"/>
                </a:rPr>
                <a:t>探究</a:t>
              </a:r>
              <a:r>
                <a:rPr lang="zh-CN" altLang="en-US" sz="2800" b="1">
                  <a:latin typeface="微软雅黑" panose="020B0503020204020204" pitchFamily="34" charset="-122"/>
                  <a:ea typeface="微软雅黑" panose="020B0503020204020204" pitchFamily="34" charset="-122"/>
                  <a:cs typeface="微软雅黑" panose="020B0503020204020204" pitchFamily="34" charset="-122"/>
                  <a:sym typeface="+mn-lt"/>
                </a:rPr>
                <a:t>•</a:t>
              </a:r>
              <a:r>
                <a:rPr lang="zh-CN" altLang="en-US" sz="2800" b="1">
                  <a:solidFill>
                    <a:schemeClr val="tx1"/>
                  </a:solidFill>
                  <a:latin typeface="微软雅黑" panose="020B0503020204020204" pitchFamily="34" charset="-122"/>
                  <a:ea typeface="微软雅黑" panose="020B0503020204020204" pitchFamily="34" charset="-122"/>
                  <a:sym typeface="Times New Roman" panose="02020603050405020304"/>
                </a:rPr>
                <a:t>实践：</a:t>
              </a:r>
              <a:r>
                <a:rPr lang="zh-CN" altLang="en-US" sz="28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制作</a:t>
              </a:r>
              <a:r>
                <a:rPr lang="en-US" altLang="zh-CN" sz="28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DNA</a:t>
              </a:r>
              <a:r>
                <a:rPr lang="zh-CN" altLang="en-US" sz="28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双螺旋结构模型</a:t>
              </a:r>
              <a:endParaRPr lang="zh-CN" altLang="en-US" sz="28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pic>
          <p:nvPicPr>
            <p:cNvPr id="7" name="图片 6"/>
            <p:cNvPicPr>
              <a:picLocks noChangeAspect="1"/>
            </p:cNvPicPr>
            <p:nvPr>
              <p:custDataLst>
                <p:tags r:id="rId3"/>
              </p:custDataLst>
            </p:nvPr>
          </p:nvPicPr>
          <p:blipFill>
            <a:blip r:embed="rId4"/>
            <a:srcRect r="951" b="3207"/>
            <a:stretch>
              <a:fillRect/>
            </a:stretch>
          </p:blipFill>
          <p:spPr>
            <a:xfrm>
              <a:off x="1062" y="886"/>
              <a:ext cx="1204" cy="1211"/>
            </a:xfrm>
            <a:prstGeom prst="ellipse">
              <a:avLst/>
            </a:prstGeom>
          </p:spPr>
        </p:pic>
      </p:grpSp>
      <p:sp>
        <p:nvSpPr>
          <p:cNvPr id="4" name="文本框 3"/>
          <p:cNvSpPr txBox="1"/>
          <p:nvPr/>
        </p:nvSpPr>
        <p:spPr>
          <a:xfrm>
            <a:off x="716280" y="955040"/>
            <a:ext cx="10854055" cy="1076325"/>
          </a:xfrm>
          <a:prstGeom prst="rect">
            <a:avLst/>
          </a:prstGeom>
          <a:noFill/>
        </p:spPr>
        <p:txBody>
          <a:bodyPr wrap="square" rtlCol="0">
            <a:spAutoFit/>
          </a:bodyPr>
          <a:p>
            <a:r>
              <a:rPr lang="zh-CN" altLang="en-US" sz="3200" b="1"/>
              <a:t>动动手：分小组搭档制作</a:t>
            </a:r>
            <a:r>
              <a:rPr lang="en-US" altLang="zh-CN" sz="3200" b="1"/>
              <a:t>DNA</a:t>
            </a:r>
            <a:r>
              <a:rPr lang="zh-CN" altLang="en-US" sz="3200" b="1"/>
              <a:t>的双螺旋模型，看看哪一组做的又快又好。</a:t>
            </a:r>
            <a:endParaRPr lang="zh-CN" altLang="en-US" sz="3200" b="1"/>
          </a:p>
        </p:txBody>
      </p:sp>
      <p:sp>
        <p:nvSpPr>
          <p:cNvPr id="2" name="文本框 1"/>
          <p:cNvSpPr txBox="1"/>
          <p:nvPr/>
        </p:nvSpPr>
        <p:spPr>
          <a:xfrm>
            <a:off x="3637915" y="2314575"/>
            <a:ext cx="5828030" cy="583565"/>
          </a:xfrm>
          <a:prstGeom prst="rect">
            <a:avLst/>
          </a:prstGeom>
          <a:noFill/>
        </p:spPr>
        <p:txBody>
          <a:bodyPr wrap="square" rtlCol="0">
            <a:spAutoFit/>
          </a:bodyPr>
          <a:p>
            <a:r>
              <a:rPr lang="zh-CN" altLang="en-US" sz="3200" b="1"/>
              <a:t>先拼接好两个脱氧</a:t>
            </a:r>
            <a:r>
              <a:rPr lang="zh-CN" altLang="en-US" sz="3200" b="1"/>
              <a:t>核糖核苷酸</a:t>
            </a:r>
            <a:endParaRPr lang="zh-CN" altLang="en-US" sz="3200" b="1"/>
          </a:p>
        </p:txBody>
      </p:sp>
      <p:sp>
        <p:nvSpPr>
          <p:cNvPr id="8" name="文本框 7"/>
          <p:cNvSpPr txBox="1"/>
          <p:nvPr/>
        </p:nvSpPr>
        <p:spPr>
          <a:xfrm>
            <a:off x="3075305" y="3320415"/>
            <a:ext cx="7124700" cy="583565"/>
          </a:xfrm>
          <a:prstGeom prst="rect">
            <a:avLst/>
          </a:prstGeom>
          <a:noFill/>
        </p:spPr>
        <p:txBody>
          <a:bodyPr wrap="square" rtlCol="0">
            <a:spAutoFit/>
          </a:bodyPr>
          <a:p>
            <a:r>
              <a:rPr lang="zh-CN" altLang="en-US" sz="3200" b="1"/>
              <a:t>把两个脱氧</a:t>
            </a:r>
            <a:r>
              <a:rPr lang="zh-CN" altLang="en-US" sz="3200" b="1"/>
              <a:t>核糖核苷酸连成一条长链</a:t>
            </a:r>
            <a:endParaRPr lang="zh-CN" altLang="en-US" sz="3200" b="1"/>
          </a:p>
        </p:txBody>
      </p:sp>
      <p:sp>
        <p:nvSpPr>
          <p:cNvPr id="9" name="文本框 8"/>
          <p:cNvSpPr txBox="1"/>
          <p:nvPr/>
        </p:nvSpPr>
        <p:spPr>
          <a:xfrm>
            <a:off x="3917950" y="4540885"/>
            <a:ext cx="3794760" cy="583565"/>
          </a:xfrm>
          <a:prstGeom prst="rect">
            <a:avLst/>
          </a:prstGeom>
          <a:noFill/>
        </p:spPr>
        <p:txBody>
          <a:bodyPr wrap="square" rtlCol="0">
            <a:spAutoFit/>
          </a:bodyPr>
          <a:p>
            <a:r>
              <a:rPr lang="zh-CN" altLang="en-US" sz="3200" b="1"/>
              <a:t>把两条链拼接起来</a:t>
            </a:r>
            <a:endParaRPr lang="zh-CN" altLang="en-US" sz="3200" b="1"/>
          </a:p>
        </p:txBody>
      </p:sp>
      <p:sp>
        <p:nvSpPr>
          <p:cNvPr id="10" name="下箭头 9"/>
          <p:cNvSpPr/>
          <p:nvPr/>
        </p:nvSpPr>
        <p:spPr>
          <a:xfrm>
            <a:off x="5690870" y="2867660"/>
            <a:ext cx="248285" cy="485140"/>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1" name="下箭头 10"/>
          <p:cNvSpPr/>
          <p:nvPr/>
        </p:nvSpPr>
        <p:spPr>
          <a:xfrm>
            <a:off x="5690870" y="3903980"/>
            <a:ext cx="248285" cy="593090"/>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2" name="下箭头 11"/>
          <p:cNvSpPr/>
          <p:nvPr>
            <p:custDataLst>
              <p:tags r:id="rId5"/>
            </p:custDataLst>
          </p:nvPr>
        </p:nvSpPr>
        <p:spPr>
          <a:xfrm>
            <a:off x="5690870" y="5086985"/>
            <a:ext cx="248285" cy="593090"/>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3" name="文本框 12"/>
          <p:cNvSpPr txBox="1"/>
          <p:nvPr>
            <p:custDataLst>
              <p:tags r:id="rId6"/>
            </p:custDataLst>
          </p:nvPr>
        </p:nvSpPr>
        <p:spPr>
          <a:xfrm>
            <a:off x="4044950" y="5680075"/>
            <a:ext cx="3794760" cy="583565"/>
          </a:xfrm>
          <a:prstGeom prst="rect">
            <a:avLst/>
          </a:prstGeom>
          <a:noFill/>
        </p:spPr>
        <p:txBody>
          <a:bodyPr wrap="square" rtlCol="0">
            <a:spAutoFit/>
          </a:bodyPr>
          <a:p>
            <a:r>
              <a:rPr lang="zh-CN" altLang="en-US" sz="3200" b="1"/>
              <a:t>盘旋成双螺旋</a:t>
            </a:r>
            <a:r>
              <a:rPr lang="zh-CN" altLang="en-US" sz="3200" b="1"/>
              <a:t>结构</a:t>
            </a:r>
            <a:endParaRPr lang="zh-CN" altLang="en-US" sz="3200" b="1"/>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additive="base">
                                        <p:cTn id="23" dur="500" fill="hold"/>
                                        <p:tgtEl>
                                          <p:spTgt spid="11"/>
                                        </p:tgtEl>
                                        <p:attrNameLst>
                                          <p:attrName>ppt_x</p:attrName>
                                        </p:attrNameLst>
                                      </p:cBhvr>
                                      <p:tavLst>
                                        <p:tav tm="0">
                                          <p:val>
                                            <p:strVal val="#ppt_x"/>
                                          </p:val>
                                        </p:tav>
                                        <p:tav tm="100000">
                                          <p:val>
                                            <p:strVal val="#ppt_x"/>
                                          </p:val>
                                        </p:tav>
                                      </p:tavLst>
                                    </p:anim>
                                    <p:anim calcmode="lin" valueType="num">
                                      <p:cBhvr additive="base">
                                        <p:cTn id="24" dur="500" fill="hold"/>
                                        <p:tgtEl>
                                          <p:spTgt spid="11"/>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anim calcmode="lin" valueType="num">
                                      <p:cBhvr additive="base">
                                        <p:cTn id="33" dur="500" fill="hold"/>
                                        <p:tgtEl>
                                          <p:spTgt spid="12"/>
                                        </p:tgtEl>
                                        <p:attrNameLst>
                                          <p:attrName>ppt_x</p:attrName>
                                        </p:attrNameLst>
                                      </p:cBhvr>
                                      <p:tavLst>
                                        <p:tav tm="0">
                                          <p:val>
                                            <p:strVal val="#ppt_x"/>
                                          </p:val>
                                        </p:tav>
                                        <p:tav tm="100000">
                                          <p:val>
                                            <p:strVal val="#ppt_x"/>
                                          </p:val>
                                        </p:tav>
                                      </p:tavLst>
                                    </p:anim>
                                    <p:anim calcmode="lin" valueType="num">
                                      <p:cBhvr additive="base">
                                        <p:cTn id="34" dur="500" fill="hold"/>
                                        <p:tgtEl>
                                          <p:spTgt spid="12"/>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additive="base">
                                        <p:cTn id="37" dur="500" fill="hold"/>
                                        <p:tgtEl>
                                          <p:spTgt spid="13"/>
                                        </p:tgtEl>
                                        <p:attrNameLst>
                                          <p:attrName>ppt_x</p:attrName>
                                        </p:attrNameLst>
                                      </p:cBhvr>
                                      <p:tavLst>
                                        <p:tav tm="0">
                                          <p:val>
                                            <p:strVal val="#ppt_x"/>
                                          </p:val>
                                        </p:tav>
                                        <p:tav tm="100000">
                                          <p:val>
                                            <p:strVal val="#ppt_x"/>
                                          </p:val>
                                        </p:tav>
                                      </p:tavLst>
                                    </p:anim>
                                    <p:anim calcmode="lin" valueType="num">
                                      <p:cBhvr additive="base">
                                        <p:cTn id="3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animBg="1"/>
      <p:bldP spid="8" grpId="0"/>
      <p:bldP spid="11" grpId="0" animBg="1"/>
      <p:bldP spid="9" grpId="0"/>
      <p:bldP spid="12" grpId="0" bldLvl="0" animBg="1"/>
      <p:bldP spid="13"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标题 1"/>
          <p:cNvSpPr>
            <a:spLocks noGrp="1"/>
          </p:cNvSpPr>
          <p:nvPr>
            <p:ph type="title" idx="4294967295"/>
            <p:custDataLst>
              <p:tags r:id="rId1"/>
            </p:custDataLst>
          </p:nvPr>
        </p:nvSpPr>
        <p:spPr>
          <a:xfrm>
            <a:off x="2720975" y="3379470"/>
            <a:ext cx="4671060" cy="767080"/>
          </a:xfrm>
          <a:solidFill>
            <a:srgbClr val="FF0000"/>
          </a:solidFill>
        </p:spPr>
        <p:txBody>
          <a:bodyPr>
            <a:noAutofit/>
          </a:bodyPr>
          <a:lstStyle/>
          <a:p>
            <a:pPr algn="ctr"/>
            <a:r>
              <a:rPr lang="zh-CN" altLang="en-US" sz="3200">
                <a:solidFill>
                  <a:schemeClr val="bg1"/>
                </a:solidFill>
                <a:latin typeface="微软雅黑" panose="020B0503020204020204" pitchFamily="34" charset="-122"/>
                <a:cs typeface="微软雅黑" panose="020B0503020204020204" pitchFamily="34" charset="-122"/>
              </a:rPr>
              <a:t>结构         功能</a:t>
            </a:r>
            <a:endParaRPr lang="zh-CN" altLang="en-US" sz="3200">
              <a:solidFill>
                <a:schemeClr val="bg1"/>
              </a:solidFill>
              <a:latin typeface="微软雅黑" panose="020B0503020204020204" pitchFamily="34" charset="-122"/>
              <a:cs typeface="微软雅黑" panose="020B0503020204020204" pitchFamily="34" charset="-122"/>
            </a:endParaRPr>
          </a:p>
        </p:txBody>
      </p:sp>
      <p:sp>
        <p:nvSpPr>
          <p:cNvPr id="3" name="文本框 2"/>
          <p:cNvSpPr txBox="1"/>
          <p:nvPr>
            <p:custDataLst>
              <p:tags r:id="rId2"/>
            </p:custDataLst>
          </p:nvPr>
        </p:nvSpPr>
        <p:spPr>
          <a:xfrm>
            <a:off x="1148080" y="1096645"/>
            <a:ext cx="9895840" cy="521970"/>
          </a:xfrm>
          <a:prstGeom prst="rect">
            <a:avLst/>
          </a:prstGeom>
          <a:noFill/>
        </p:spPr>
        <p:txBody>
          <a:bodyPr wrap="square" rtlCol="0" anchor="t">
            <a:spAutoFit/>
          </a:bodyPr>
          <a:lstStyle/>
          <a:p>
            <a:r>
              <a:rPr lang="en-US" altLang="zh-CN" sz="2800" b="1" smtClean="0">
                <a:solidFill>
                  <a:srgbClr val="000000"/>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     </a:t>
            </a:r>
            <a:r>
              <a:rPr lang="zh-CN" altLang="en-US" sz="2800" b="1" smtClean="0">
                <a:solidFill>
                  <a:srgbClr val="000000"/>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在确信</a:t>
            </a:r>
            <a:r>
              <a:rPr lang="en-US" altLang="zh-CN" sz="2800" b="1" smtClean="0">
                <a:solidFill>
                  <a:srgbClr val="000000"/>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DNA</a:t>
            </a:r>
            <a:r>
              <a:rPr lang="zh-CN" altLang="en-US" sz="2800" b="1" smtClean="0">
                <a:solidFill>
                  <a:srgbClr val="000000"/>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是遗传物质之后，人们更迫切的想知道：</a:t>
            </a:r>
            <a:endParaRPr lang="zh-CN" altLang="en-US" sz="2800" b="1" smtClean="0">
              <a:solidFill>
                <a:srgbClr val="000000"/>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p:txBody>
      </p:sp>
      <p:sp>
        <p:nvSpPr>
          <p:cNvPr id="6" name="右箭头 5"/>
          <p:cNvSpPr/>
          <p:nvPr>
            <p:custDataLst>
              <p:tags r:id="rId3"/>
            </p:custDataLst>
          </p:nvPr>
        </p:nvSpPr>
        <p:spPr>
          <a:xfrm>
            <a:off x="4588510" y="3655060"/>
            <a:ext cx="935990" cy="215900"/>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latin typeface="微软雅黑" panose="020B0503020204020204" pitchFamily="34" charset="-122"/>
              <a:ea typeface="微软雅黑" panose="020B0503020204020204" pitchFamily="34" charset="-122"/>
            </a:endParaRPr>
          </a:p>
        </p:txBody>
      </p:sp>
      <p:sp>
        <p:nvSpPr>
          <p:cNvPr id="7" name="文本框 6"/>
          <p:cNvSpPr txBox="1"/>
          <p:nvPr>
            <p:custDataLst>
              <p:tags r:id="rId4"/>
            </p:custDataLst>
          </p:nvPr>
        </p:nvSpPr>
        <p:spPr>
          <a:xfrm>
            <a:off x="2720975" y="1727200"/>
            <a:ext cx="4944745" cy="521970"/>
          </a:xfrm>
          <a:prstGeom prst="rect">
            <a:avLst/>
          </a:prstGeom>
          <a:noFill/>
        </p:spPr>
        <p:txBody>
          <a:bodyPr wrap="none" rtlCol="0" anchor="t">
            <a:spAutoFit/>
          </a:bodyPr>
          <a:lstStyle/>
          <a:p>
            <a:r>
              <a:rPr lang="en-US" altLang="zh-CN" sz="2800" b="1" smtClean="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DNA</a:t>
            </a:r>
            <a:r>
              <a:rPr lang="zh-CN" altLang="en-US" sz="2800" b="1" smtClean="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是怎样储存遗传信息的？</a:t>
            </a:r>
            <a:endParaRPr lang="zh-CN" altLang="en-US" sz="2800" b="1" smtClean="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p:txBody>
      </p:sp>
      <p:sp>
        <p:nvSpPr>
          <p:cNvPr id="8" name="文本框 7"/>
          <p:cNvSpPr txBox="1"/>
          <p:nvPr>
            <p:custDataLst>
              <p:tags r:id="rId5"/>
            </p:custDataLst>
          </p:nvPr>
        </p:nvSpPr>
        <p:spPr>
          <a:xfrm>
            <a:off x="2733675" y="2357755"/>
            <a:ext cx="4450080" cy="521970"/>
          </a:xfrm>
          <a:prstGeom prst="rect">
            <a:avLst/>
          </a:prstGeom>
          <a:noFill/>
        </p:spPr>
        <p:txBody>
          <a:bodyPr wrap="none" rtlCol="0" anchor="t">
            <a:spAutoFit/>
          </a:bodyPr>
          <a:lstStyle/>
          <a:p>
            <a:r>
              <a:rPr lang="zh-CN" altLang="en-US" sz="2800" b="1" smtClean="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又是怎样决定生物性状的？</a:t>
            </a:r>
            <a:endParaRPr lang="zh-CN" altLang="en-US" sz="2800" b="1" smtClean="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p:txBody>
      </p:sp>
      <p:sp>
        <p:nvSpPr>
          <p:cNvPr id="9" name="文本框 8"/>
          <p:cNvSpPr txBox="1"/>
          <p:nvPr>
            <p:custDataLst>
              <p:tags r:id="rId6"/>
            </p:custDataLst>
          </p:nvPr>
        </p:nvSpPr>
        <p:spPr>
          <a:xfrm>
            <a:off x="2160270" y="4645660"/>
            <a:ext cx="7483475" cy="521970"/>
          </a:xfrm>
          <a:prstGeom prst="rect">
            <a:avLst/>
          </a:prstGeom>
          <a:noFill/>
        </p:spPr>
        <p:txBody>
          <a:bodyPr wrap="square" rtlCol="0" anchor="t">
            <a:spAutoFit/>
          </a:bodyPr>
          <a:lstStyle/>
          <a:p>
            <a:r>
              <a:rPr lang="en-US" altLang="zh-CN" sz="2800" b="1" smtClean="0">
                <a:solidFill>
                  <a:srgbClr val="000000"/>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     </a:t>
            </a:r>
            <a:r>
              <a:rPr lang="zh-CN" altLang="en-US" sz="2800" b="1" smtClean="0">
                <a:solidFill>
                  <a:srgbClr val="000000"/>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答案就隐藏在</a:t>
            </a:r>
            <a:r>
              <a:rPr lang="en-US" altLang="zh-CN" sz="2800" b="1" smtClean="0">
                <a:solidFill>
                  <a:srgbClr val="000000"/>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DNA</a:t>
            </a:r>
            <a:r>
              <a:rPr lang="zh-CN" altLang="en-US" sz="2800" b="1" smtClean="0">
                <a:solidFill>
                  <a:srgbClr val="000000"/>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的结构中</a:t>
            </a:r>
            <a:endParaRPr lang="zh-CN" altLang="en-US" sz="2800" b="1" smtClean="0">
              <a:solidFill>
                <a:srgbClr val="000000"/>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p:txBody>
      </p:sp>
      <p:grpSp>
        <p:nvGrpSpPr>
          <p:cNvPr id="4" name="组合 3"/>
          <p:cNvGrpSpPr/>
          <p:nvPr>
            <p:custDataLst>
              <p:tags r:id="rId7"/>
            </p:custDataLst>
          </p:nvPr>
        </p:nvGrpSpPr>
        <p:grpSpPr>
          <a:xfrm>
            <a:off x="99060" y="97155"/>
            <a:ext cx="2634615" cy="838835"/>
            <a:chOff x="156" y="153"/>
            <a:chExt cx="4149" cy="1321"/>
          </a:xfrm>
        </p:grpSpPr>
        <p:sp>
          <p:nvSpPr>
            <p:cNvPr id="40963" name="文本框 6"/>
            <p:cNvSpPr txBox="1"/>
            <p:nvPr>
              <p:custDataLst>
                <p:tags r:id="rId8"/>
              </p:custDataLst>
            </p:nvPr>
          </p:nvSpPr>
          <p:spPr>
            <a:xfrm>
              <a:off x="1488" y="427"/>
              <a:ext cx="2817" cy="822"/>
            </a:xfrm>
            <a:prstGeom prst="rect">
              <a:avLst/>
            </a:prstGeom>
            <a:noFill/>
            <a:ln w="9525">
              <a:noFill/>
            </a:ln>
          </p:spPr>
          <p:txBody>
            <a:bodyPr wrap="square" anchor="t" anchorCtr="0">
              <a:spAutoFit/>
            </a:bodyPr>
            <a:lstStyle/>
            <a:p>
              <a:r>
                <a:rPr lang="zh-CN" altLang="en-US" sz="2800" b="1">
                  <a:solidFill>
                    <a:schemeClr val="tx1"/>
                  </a:solidFill>
                  <a:latin typeface="微软雅黑" panose="020B0503020204020204" pitchFamily="34" charset="-122"/>
                  <a:ea typeface="微软雅黑" panose="020B0503020204020204" pitchFamily="34" charset="-122"/>
                </a:rPr>
                <a:t>问题探讨</a:t>
              </a:r>
              <a:endParaRPr lang="zh-CN" altLang="en-US" sz="2800" b="1">
                <a:solidFill>
                  <a:schemeClr val="tx1"/>
                </a:solidFill>
                <a:latin typeface="微软雅黑" panose="020B0503020204020204" pitchFamily="34" charset="-122"/>
                <a:ea typeface="微软雅黑" panose="020B0503020204020204" pitchFamily="34" charset="-122"/>
              </a:endParaRPr>
            </a:p>
          </p:txBody>
        </p:sp>
        <p:grpSp>
          <p:nvGrpSpPr>
            <p:cNvPr id="5" name="组合 4"/>
            <p:cNvGrpSpPr/>
            <p:nvPr>
              <p:custDataLst>
                <p:tags r:id="rId9"/>
              </p:custDataLst>
            </p:nvPr>
          </p:nvGrpSpPr>
          <p:grpSpPr>
            <a:xfrm>
              <a:off x="156" y="153"/>
              <a:ext cx="1332" cy="1321"/>
              <a:chOff x="4666" y="6362"/>
              <a:chExt cx="1692" cy="1692"/>
            </a:xfrm>
          </p:grpSpPr>
          <p:sp>
            <p:nvSpPr>
              <p:cNvPr id="449" name="椭圆 448"/>
              <p:cNvSpPr/>
              <p:nvPr>
                <p:custDataLst>
                  <p:tags r:id="rId10"/>
                </p:custDataLst>
              </p:nvPr>
            </p:nvSpPr>
            <p:spPr>
              <a:xfrm>
                <a:off x="4666" y="6362"/>
                <a:ext cx="1692" cy="1692"/>
              </a:xfrm>
              <a:prstGeom prst="ellipse">
                <a:avLst/>
              </a:prstGeom>
              <a:solidFill>
                <a:schemeClr val="accent3"/>
              </a:solidFill>
              <a:ln w="12700" cap="flat" cmpd="sng" algn="ctr">
                <a:solidFill>
                  <a:schemeClr val="bg1"/>
                </a:solidFill>
                <a:prstDash val="solid"/>
                <a:miter lim="800000"/>
              </a:ln>
              <a:effectLst/>
            </p:spPr>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2800" b="1" i="0" u="none" strike="noStrike" kern="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450" name="Freeform 9"/>
              <p:cNvSpPr>
                <a:spLocks noEditPoints="1"/>
              </p:cNvSpPr>
              <p:nvPr>
                <p:custDataLst>
                  <p:tags r:id="rId11"/>
                </p:custDataLst>
              </p:nvPr>
            </p:nvSpPr>
            <p:spPr bwMode="auto">
              <a:xfrm>
                <a:off x="4979" y="6681"/>
                <a:ext cx="1052" cy="1051"/>
              </a:xfrm>
              <a:custGeom>
                <a:avLst/>
                <a:gdLst>
                  <a:gd name="T0" fmla="*/ 606 w 701"/>
                  <a:gd name="T1" fmla="*/ 701 h 701"/>
                  <a:gd name="T2" fmla="*/ 105 w 701"/>
                  <a:gd name="T3" fmla="*/ 701 h 701"/>
                  <a:gd name="T4" fmla="*/ 32 w 701"/>
                  <a:gd name="T5" fmla="*/ 670 h 701"/>
                  <a:gd name="T6" fmla="*/ 0 w 701"/>
                  <a:gd name="T7" fmla="*/ 600 h 701"/>
                  <a:gd name="T8" fmla="*/ 0 w 701"/>
                  <a:gd name="T9" fmla="*/ 93 h 701"/>
                  <a:gd name="T10" fmla="*/ 34 w 701"/>
                  <a:gd name="T11" fmla="*/ 26 h 701"/>
                  <a:gd name="T12" fmla="*/ 105 w 701"/>
                  <a:gd name="T13" fmla="*/ 3 h 701"/>
                  <a:gd name="T14" fmla="*/ 374 w 701"/>
                  <a:gd name="T15" fmla="*/ 3 h 701"/>
                  <a:gd name="T16" fmla="*/ 399 w 701"/>
                  <a:gd name="T17" fmla="*/ 27 h 701"/>
                  <a:gd name="T18" fmla="*/ 374 w 701"/>
                  <a:gd name="T19" fmla="*/ 51 h 701"/>
                  <a:gd name="T20" fmla="*/ 105 w 701"/>
                  <a:gd name="T21" fmla="*/ 51 h 701"/>
                  <a:gd name="T22" fmla="*/ 49 w 701"/>
                  <a:gd name="T23" fmla="*/ 93 h 701"/>
                  <a:gd name="T24" fmla="*/ 49 w 701"/>
                  <a:gd name="T25" fmla="*/ 600 h 701"/>
                  <a:gd name="T26" fmla="*/ 105 w 701"/>
                  <a:gd name="T27" fmla="*/ 653 h 701"/>
                  <a:gd name="T28" fmla="*/ 606 w 701"/>
                  <a:gd name="T29" fmla="*/ 653 h 701"/>
                  <a:gd name="T30" fmla="*/ 647 w 701"/>
                  <a:gd name="T31" fmla="*/ 600 h 701"/>
                  <a:gd name="T32" fmla="*/ 647 w 701"/>
                  <a:gd name="T33" fmla="*/ 341 h 701"/>
                  <a:gd name="T34" fmla="*/ 672 w 701"/>
                  <a:gd name="T35" fmla="*/ 317 h 701"/>
                  <a:gd name="T36" fmla="*/ 697 w 701"/>
                  <a:gd name="T37" fmla="*/ 341 h 701"/>
                  <a:gd name="T38" fmla="*/ 697 w 701"/>
                  <a:gd name="T39" fmla="*/ 600 h 701"/>
                  <a:gd name="T40" fmla="*/ 674 w 701"/>
                  <a:gd name="T41" fmla="*/ 668 h 701"/>
                  <a:gd name="T42" fmla="*/ 606 w 701"/>
                  <a:gd name="T43" fmla="*/ 701 h 701"/>
                  <a:gd name="T44" fmla="*/ 340 w 701"/>
                  <a:gd name="T45" fmla="*/ 382 h 701"/>
                  <a:gd name="T46" fmla="*/ 318 w 701"/>
                  <a:gd name="T47" fmla="*/ 373 h 701"/>
                  <a:gd name="T48" fmla="*/ 318 w 701"/>
                  <a:gd name="T49" fmla="*/ 331 h 701"/>
                  <a:gd name="T50" fmla="*/ 645 w 701"/>
                  <a:gd name="T51" fmla="*/ 12 h 701"/>
                  <a:gd name="T52" fmla="*/ 689 w 701"/>
                  <a:gd name="T53" fmla="*/ 12 h 701"/>
                  <a:gd name="T54" fmla="*/ 689 w 701"/>
                  <a:gd name="T55" fmla="*/ 64 h 701"/>
                  <a:gd name="T56" fmla="*/ 371 w 701"/>
                  <a:gd name="T57" fmla="*/ 373 h 701"/>
                  <a:gd name="T58" fmla="*/ 340 w 701"/>
                  <a:gd name="T59" fmla="*/ 382 h 7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701" h="701">
                    <a:moveTo>
                      <a:pt x="606" y="701"/>
                    </a:moveTo>
                    <a:cubicBezTo>
                      <a:pt x="105" y="701"/>
                      <a:pt x="105" y="701"/>
                      <a:pt x="105" y="701"/>
                    </a:cubicBezTo>
                    <a:cubicBezTo>
                      <a:pt x="79" y="701"/>
                      <a:pt x="52" y="690"/>
                      <a:pt x="32" y="670"/>
                    </a:cubicBezTo>
                    <a:cubicBezTo>
                      <a:pt x="12" y="651"/>
                      <a:pt x="0" y="625"/>
                      <a:pt x="0" y="600"/>
                    </a:cubicBezTo>
                    <a:cubicBezTo>
                      <a:pt x="0" y="93"/>
                      <a:pt x="0" y="93"/>
                      <a:pt x="0" y="93"/>
                    </a:cubicBezTo>
                    <a:cubicBezTo>
                      <a:pt x="0" y="67"/>
                      <a:pt x="12" y="43"/>
                      <a:pt x="34" y="26"/>
                    </a:cubicBezTo>
                    <a:cubicBezTo>
                      <a:pt x="54" y="12"/>
                      <a:pt x="79" y="3"/>
                      <a:pt x="105" y="3"/>
                    </a:cubicBezTo>
                    <a:cubicBezTo>
                      <a:pt x="374" y="3"/>
                      <a:pt x="374" y="3"/>
                      <a:pt x="374" y="3"/>
                    </a:cubicBezTo>
                    <a:cubicBezTo>
                      <a:pt x="388" y="3"/>
                      <a:pt x="399" y="14"/>
                      <a:pt x="399" y="27"/>
                    </a:cubicBezTo>
                    <a:cubicBezTo>
                      <a:pt x="399" y="40"/>
                      <a:pt x="388" y="51"/>
                      <a:pt x="374" y="51"/>
                    </a:cubicBezTo>
                    <a:cubicBezTo>
                      <a:pt x="105" y="51"/>
                      <a:pt x="105" y="51"/>
                      <a:pt x="105" y="51"/>
                    </a:cubicBezTo>
                    <a:cubicBezTo>
                      <a:pt x="78" y="51"/>
                      <a:pt x="49" y="68"/>
                      <a:pt x="49" y="93"/>
                    </a:cubicBezTo>
                    <a:cubicBezTo>
                      <a:pt x="49" y="600"/>
                      <a:pt x="49" y="600"/>
                      <a:pt x="49" y="600"/>
                    </a:cubicBezTo>
                    <a:cubicBezTo>
                      <a:pt x="49" y="626"/>
                      <a:pt x="78" y="653"/>
                      <a:pt x="105" y="653"/>
                    </a:cubicBezTo>
                    <a:cubicBezTo>
                      <a:pt x="606" y="653"/>
                      <a:pt x="606" y="653"/>
                      <a:pt x="606" y="653"/>
                    </a:cubicBezTo>
                    <a:cubicBezTo>
                      <a:pt x="632" y="653"/>
                      <a:pt x="647" y="626"/>
                      <a:pt x="647" y="600"/>
                    </a:cubicBezTo>
                    <a:cubicBezTo>
                      <a:pt x="647" y="341"/>
                      <a:pt x="647" y="341"/>
                      <a:pt x="647" y="341"/>
                    </a:cubicBezTo>
                    <a:cubicBezTo>
                      <a:pt x="647" y="328"/>
                      <a:pt x="659" y="317"/>
                      <a:pt x="672" y="317"/>
                    </a:cubicBezTo>
                    <a:cubicBezTo>
                      <a:pt x="686" y="317"/>
                      <a:pt x="697" y="328"/>
                      <a:pt x="697" y="341"/>
                    </a:cubicBezTo>
                    <a:cubicBezTo>
                      <a:pt x="697" y="600"/>
                      <a:pt x="697" y="600"/>
                      <a:pt x="697" y="600"/>
                    </a:cubicBezTo>
                    <a:cubicBezTo>
                      <a:pt x="697" y="626"/>
                      <a:pt x="689" y="649"/>
                      <a:pt x="674" y="668"/>
                    </a:cubicBezTo>
                    <a:cubicBezTo>
                      <a:pt x="656" y="690"/>
                      <a:pt x="633" y="701"/>
                      <a:pt x="606" y="701"/>
                    </a:cubicBezTo>
                    <a:close/>
                    <a:moveTo>
                      <a:pt x="340" y="382"/>
                    </a:moveTo>
                    <a:cubicBezTo>
                      <a:pt x="332" y="382"/>
                      <a:pt x="324" y="379"/>
                      <a:pt x="318" y="373"/>
                    </a:cubicBezTo>
                    <a:cubicBezTo>
                      <a:pt x="306" y="361"/>
                      <a:pt x="306" y="342"/>
                      <a:pt x="318" y="331"/>
                    </a:cubicBezTo>
                    <a:cubicBezTo>
                      <a:pt x="645" y="12"/>
                      <a:pt x="645" y="12"/>
                      <a:pt x="645" y="12"/>
                    </a:cubicBezTo>
                    <a:cubicBezTo>
                      <a:pt x="657" y="0"/>
                      <a:pt x="677" y="0"/>
                      <a:pt x="689" y="12"/>
                    </a:cubicBezTo>
                    <a:cubicBezTo>
                      <a:pt x="701" y="23"/>
                      <a:pt x="701" y="52"/>
                      <a:pt x="689" y="64"/>
                    </a:cubicBezTo>
                    <a:cubicBezTo>
                      <a:pt x="371" y="373"/>
                      <a:pt x="371" y="373"/>
                      <a:pt x="371" y="373"/>
                    </a:cubicBezTo>
                    <a:cubicBezTo>
                      <a:pt x="365" y="379"/>
                      <a:pt x="348" y="382"/>
                      <a:pt x="340" y="382"/>
                    </a:cubicBezTo>
                    <a:close/>
                  </a:path>
                </a:pathLst>
              </a:custGeom>
              <a:solidFill>
                <a:schemeClr val="bg1"/>
              </a:solid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ct val="0"/>
                  </a:spcBef>
                  <a:spcAft>
                    <a:spcPct val="0"/>
                  </a:spcAft>
                  <a:buClrTx/>
                  <a:buSzTx/>
                  <a:buFontTx/>
                  <a:buNone/>
                  <a:defRPr/>
                </a:pPr>
                <a:endParaRPr kumimoji="0" lang="zh-CN" altLang="en-US" sz="2800" b="1"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gr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Line 75"/>
          <p:cNvSpPr/>
          <p:nvPr>
            <p:custDataLst>
              <p:tags r:id="rId1"/>
            </p:custDataLst>
          </p:nvPr>
        </p:nvSpPr>
        <p:spPr>
          <a:xfrm flipH="1">
            <a:off x="2184649" y="1844899"/>
            <a:ext cx="395287" cy="357187"/>
          </a:xfrm>
          <a:prstGeom prst="line">
            <a:avLst/>
          </a:prstGeom>
          <a:ln w="28575" cap="flat" cmpd="sng">
            <a:solidFill>
              <a:srgbClr val="FF00FF"/>
            </a:solidFill>
            <a:prstDash val="solid"/>
            <a:headEnd type="none" w="med" len="med"/>
            <a:tailEnd type="none" w="med" len="med"/>
          </a:ln>
        </p:spPr>
        <p:txBody>
          <a:bodyPr/>
          <a:lstStyle/>
          <a:p/>
        </p:txBody>
      </p:sp>
      <p:sp>
        <p:nvSpPr>
          <p:cNvPr id="66" name="Line 75"/>
          <p:cNvSpPr/>
          <p:nvPr>
            <p:custDataLst>
              <p:tags r:id="rId2"/>
            </p:custDataLst>
          </p:nvPr>
        </p:nvSpPr>
        <p:spPr>
          <a:xfrm flipH="1">
            <a:off x="2184649" y="2924399"/>
            <a:ext cx="395287" cy="357187"/>
          </a:xfrm>
          <a:prstGeom prst="line">
            <a:avLst/>
          </a:prstGeom>
          <a:ln w="28575" cap="flat" cmpd="sng">
            <a:solidFill>
              <a:srgbClr val="FF00FF"/>
            </a:solidFill>
            <a:prstDash val="solid"/>
            <a:headEnd type="none" w="med" len="med"/>
            <a:tailEnd type="none" w="med" len="med"/>
          </a:ln>
        </p:spPr>
        <p:txBody>
          <a:bodyPr/>
          <a:lstStyle/>
          <a:p/>
        </p:txBody>
      </p:sp>
      <p:sp>
        <p:nvSpPr>
          <p:cNvPr id="67" name="Line 75"/>
          <p:cNvSpPr/>
          <p:nvPr>
            <p:custDataLst>
              <p:tags r:id="rId3"/>
            </p:custDataLst>
          </p:nvPr>
        </p:nvSpPr>
        <p:spPr>
          <a:xfrm flipH="1">
            <a:off x="2184649" y="4005486"/>
            <a:ext cx="395287" cy="357188"/>
          </a:xfrm>
          <a:prstGeom prst="line">
            <a:avLst/>
          </a:prstGeom>
          <a:ln w="28575" cap="flat" cmpd="sng">
            <a:solidFill>
              <a:srgbClr val="FF00FF"/>
            </a:solidFill>
            <a:prstDash val="solid"/>
            <a:headEnd type="none" w="med" len="med"/>
            <a:tailEnd type="none" w="med" len="med"/>
          </a:ln>
        </p:spPr>
        <p:txBody>
          <a:bodyPr/>
          <a:lstStyle/>
          <a:p/>
        </p:txBody>
      </p:sp>
      <p:sp>
        <p:nvSpPr>
          <p:cNvPr id="95" name="Line 75"/>
          <p:cNvSpPr/>
          <p:nvPr>
            <p:custDataLst>
              <p:tags r:id="rId4"/>
            </p:custDataLst>
          </p:nvPr>
        </p:nvSpPr>
        <p:spPr>
          <a:xfrm flipH="1">
            <a:off x="5907336" y="2060799"/>
            <a:ext cx="395288" cy="357187"/>
          </a:xfrm>
          <a:prstGeom prst="line">
            <a:avLst/>
          </a:prstGeom>
          <a:ln w="28575" cap="flat" cmpd="sng">
            <a:solidFill>
              <a:srgbClr val="FF00FF"/>
            </a:solidFill>
            <a:prstDash val="solid"/>
            <a:headEnd type="none" w="med" len="med"/>
            <a:tailEnd type="none" w="med" len="med"/>
          </a:ln>
        </p:spPr>
        <p:txBody>
          <a:bodyPr/>
          <a:lstStyle/>
          <a:p/>
        </p:txBody>
      </p:sp>
      <p:sp>
        <p:nvSpPr>
          <p:cNvPr id="96" name="Line 75"/>
          <p:cNvSpPr/>
          <p:nvPr>
            <p:custDataLst>
              <p:tags r:id="rId5"/>
            </p:custDataLst>
          </p:nvPr>
        </p:nvSpPr>
        <p:spPr>
          <a:xfrm flipH="1">
            <a:off x="5840661" y="3213324"/>
            <a:ext cx="461963" cy="287337"/>
          </a:xfrm>
          <a:prstGeom prst="line">
            <a:avLst/>
          </a:prstGeom>
          <a:ln w="28575" cap="flat" cmpd="sng">
            <a:solidFill>
              <a:srgbClr val="FF00FF"/>
            </a:solidFill>
            <a:prstDash val="solid"/>
            <a:headEnd type="none" w="med" len="med"/>
            <a:tailEnd type="none" w="med" len="med"/>
          </a:ln>
        </p:spPr>
        <p:txBody>
          <a:bodyPr/>
          <a:lstStyle/>
          <a:p/>
        </p:txBody>
      </p:sp>
      <p:sp>
        <p:nvSpPr>
          <p:cNvPr id="97" name="Line 75"/>
          <p:cNvSpPr/>
          <p:nvPr>
            <p:custDataLst>
              <p:tags r:id="rId6"/>
            </p:custDataLst>
          </p:nvPr>
        </p:nvSpPr>
        <p:spPr>
          <a:xfrm flipH="1">
            <a:off x="5840661" y="4221386"/>
            <a:ext cx="466725" cy="287338"/>
          </a:xfrm>
          <a:prstGeom prst="line">
            <a:avLst/>
          </a:prstGeom>
          <a:ln w="28575" cap="flat" cmpd="sng">
            <a:solidFill>
              <a:srgbClr val="FF00FF"/>
            </a:solidFill>
            <a:prstDash val="solid"/>
            <a:headEnd type="none" w="med" len="med"/>
            <a:tailEnd type="none" w="med" len="med"/>
          </a:ln>
        </p:spPr>
        <p:txBody>
          <a:bodyPr/>
          <a:lstStyle/>
          <a:p/>
        </p:txBody>
      </p:sp>
      <p:grpSp>
        <p:nvGrpSpPr>
          <p:cNvPr id="99" name="组合 98"/>
          <p:cNvGrpSpPr/>
          <p:nvPr/>
        </p:nvGrpSpPr>
        <p:grpSpPr>
          <a:xfrm>
            <a:off x="3853746" y="1482631"/>
            <a:ext cx="756920" cy="3416300"/>
            <a:chOff x="4655" y="3709"/>
            <a:chExt cx="1192" cy="5380"/>
          </a:xfrm>
        </p:grpSpPr>
        <p:grpSp>
          <p:nvGrpSpPr>
            <p:cNvPr id="100" name="组合 99"/>
            <p:cNvGrpSpPr/>
            <p:nvPr/>
          </p:nvGrpSpPr>
          <p:grpSpPr>
            <a:xfrm>
              <a:off x="4655" y="3709"/>
              <a:ext cx="1142" cy="136"/>
              <a:chOff x="12313" y="3806"/>
              <a:chExt cx="1142" cy="136"/>
            </a:xfrm>
          </p:grpSpPr>
          <p:sp>
            <p:nvSpPr>
              <p:cNvPr id="114" name="Line 9"/>
              <p:cNvSpPr>
                <a:spLocks noChangeShapeType="1"/>
              </p:cNvSpPr>
              <p:nvPr>
                <p:custDataLst>
                  <p:tags r:id="rId7"/>
                </p:custDataLst>
              </p:nvPr>
            </p:nvSpPr>
            <p:spPr bwMode="auto">
              <a:xfrm rot="10800000">
                <a:off x="12313" y="3806"/>
                <a:ext cx="1143" cy="0"/>
              </a:xfrm>
              <a:prstGeom prst="line">
                <a:avLst/>
              </a:prstGeom>
              <a:ln w="28575">
                <a:solidFill>
                  <a:schemeClr val="accent3">
                    <a:lumMod val="75000"/>
                  </a:schemeClr>
                </a:solidFill>
                <a:headEnd type="none" w="sm" len="sm"/>
                <a:tailEnd type="none" w="sm" len="sm"/>
              </a:ln>
            </p:spPr>
            <p:style>
              <a:lnRef idx="2">
                <a:schemeClr val="accent6"/>
              </a:lnRef>
              <a:fillRef idx="0">
                <a:schemeClr val="accent6"/>
              </a:fillRef>
              <a:effectRef idx="1">
                <a:schemeClr val="accent6"/>
              </a:effectRef>
              <a:fontRef idx="minor">
                <a:schemeClr val="tx1"/>
              </a:fontRef>
            </p:style>
            <p:txBody>
              <a:bodyPr wrap="none"/>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mn-lt"/>
                  <a:ea typeface="+mn-ea"/>
                  <a:cs typeface="+mn-cs"/>
                </a:endParaRPr>
              </a:p>
            </p:txBody>
          </p:sp>
          <p:sp>
            <p:nvSpPr>
              <p:cNvPr id="115" name="Line 9"/>
              <p:cNvSpPr>
                <a:spLocks noChangeShapeType="1"/>
              </p:cNvSpPr>
              <p:nvPr>
                <p:custDataLst>
                  <p:tags r:id="rId8"/>
                </p:custDataLst>
              </p:nvPr>
            </p:nvSpPr>
            <p:spPr bwMode="auto">
              <a:xfrm rot="10800000">
                <a:off x="12313" y="3942"/>
                <a:ext cx="1143" cy="0"/>
              </a:xfrm>
              <a:prstGeom prst="line">
                <a:avLst/>
              </a:prstGeom>
              <a:ln w="28575">
                <a:solidFill>
                  <a:schemeClr val="accent3">
                    <a:lumMod val="75000"/>
                  </a:schemeClr>
                </a:solidFill>
                <a:headEnd type="none" w="sm" len="sm"/>
                <a:tailEnd type="none" w="sm" len="sm"/>
              </a:ln>
            </p:spPr>
            <p:style>
              <a:lnRef idx="2">
                <a:schemeClr val="accent6"/>
              </a:lnRef>
              <a:fillRef idx="0">
                <a:schemeClr val="accent6"/>
              </a:fillRef>
              <a:effectRef idx="1">
                <a:schemeClr val="accent6"/>
              </a:effectRef>
              <a:fontRef idx="minor">
                <a:schemeClr val="tx1"/>
              </a:fontRef>
            </p:style>
            <p:txBody>
              <a:bodyPr wrap="none"/>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mn-lt"/>
                  <a:ea typeface="+mn-ea"/>
                  <a:cs typeface="+mn-cs"/>
                </a:endParaRPr>
              </a:p>
            </p:txBody>
          </p:sp>
        </p:grpSp>
        <p:grpSp>
          <p:nvGrpSpPr>
            <p:cNvPr id="101" name="组合 100"/>
            <p:cNvGrpSpPr/>
            <p:nvPr/>
          </p:nvGrpSpPr>
          <p:grpSpPr>
            <a:xfrm>
              <a:off x="4655" y="5508"/>
              <a:ext cx="1142" cy="136"/>
              <a:chOff x="12313" y="3806"/>
              <a:chExt cx="1142" cy="136"/>
            </a:xfrm>
          </p:grpSpPr>
          <p:sp>
            <p:nvSpPr>
              <p:cNvPr id="112" name="Line 9"/>
              <p:cNvSpPr>
                <a:spLocks noChangeShapeType="1"/>
              </p:cNvSpPr>
              <p:nvPr>
                <p:custDataLst>
                  <p:tags r:id="rId9"/>
                </p:custDataLst>
              </p:nvPr>
            </p:nvSpPr>
            <p:spPr bwMode="auto">
              <a:xfrm rot="10800000">
                <a:off x="12313" y="3806"/>
                <a:ext cx="1143" cy="0"/>
              </a:xfrm>
              <a:prstGeom prst="line">
                <a:avLst/>
              </a:prstGeom>
              <a:ln w="28575">
                <a:solidFill>
                  <a:schemeClr val="accent3">
                    <a:lumMod val="75000"/>
                  </a:schemeClr>
                </a:solidFill>
                <a:headEnd type="none" w="sm" len="sm"/>
                <a:tailEnd type="none" w="sm" len="sm"/>
              </a:ln>
            </p:spPr>
            <p:style>
              <a:lnRef idx="2">
                <a:schemeClr val="accent6"/>
              </a:lnRef>
              <a:fillRef idx="0">
                <a:schemeClr val="accent6"/>
              </a:fillRef>
              <a:effectRef idx="1">
                <a:schemeClr val="accent6"/>
              </a:effectRef>
              <a:fontRef idx="minor">
                <a:schemeClr val="tx1"/>
              </a:fontRef>
            </p:style>
            <p:txBody>
              <a:bodyPr wrap="none"/>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mn-lt"/>
                  <a:ea typeface="+mn-ea"/>
                  <a:cs typeface="+mn-cs"/>
                </a:endParaRPr>
              </a:p>
            </p:txBody>
          </p:sp>
          <p:sp>
            <p:nvSpPr>
              <p:cNvPr id="113" name="Line 9"/>
              <p:cNvSpPr>
                <a:spLocks noChangeShapeType="1"/>
              </p:cNvSpPr>
              <p:nvPr>
                <p:custDataLst>
                  <p:tags r:id="rId10"/>
                </p:custDataLst>
              </p:nvPr>
            </p:nvSpPr>
            <p:spPr bwMode="auto">
              <a:xfrm rot="10800000">
                <a:off x="12313" y="3942"/>
                <a:ext cx="1143" cy="0"/>
              </a:xfrm>
              <a:prstGeom prst="line">
                <a:avLst/>
              </a:prstGeom>
              <a:ln w="28575">
                <a:solidFill>
                  <a:schemeClr val="accent3">
                    <a:lumMod val="75000"/>
                  </a:schemeClr>
                </a:solidFill>
                <a:headEnd type="none" w="sm" len="sm"/>
                <a:tailEnd type="none" w="sm" len="sm"/>
              </a:ln>
            </p:spPr>
            <p:style>
              <a:lnRef idx="2">
                <a:schemeClr val="accent6"/>
              </a:lnRef>
              <a:fillRef idx="0">
                <a:schemeClr val="accent6"/>
              </a:fillRef>
              <a:effectRef idx="1">
                <a:schemeClr val="accent6"/>
              </a:effectRef>
              <a:fontRef idx="minor">
                <a:schemeClr val="tx1"/>
              </a:fontRef>
            </p:style>
            <p:txBody>
              <a:bodyPr wrap="none"/>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mn-lt"/>
                  <a:ea typeface="+mn-ea"/>
                  <a:cs typeface="+mn-cs"/>
                </a:endParaRPr>
              </a:p>
            </p:txBody>
          </p:sp>
        </p:grpSp>
        <p:grpSp>
          <p:nvGrpSpPr>
            <p:cNvPr id="102" name="组合 101"/>
            <p:cNvGrpSpPr/>
            <p:nvPr/>
          </p:nvGrpSpPr>
          <p:grpSpPr>
            <a:xfrm>
              <a:off x="4705" y="7132"/>
              <a:ext cx="1142" cy="288"/>
              <a:chOff x="4705" y="7182"/>
              <a:chExt cx="1142" cy="288"/>
            </a:xfrm>
          </p:grpSpPr>
          <p:grpSp>
            <p:nvGrpSpPr>
              <p:cNvPr id="108" name="组合 107"/>
              <p:cNvGrpSpPr/>
              <p:nvPr/>
            </p:nvGrpSpPr>
            <p:grpSpPr>
              <a:xfrm>
                <a:off x="4705" y="7182"/>
                <a:ext cx="1142" cy="136"/>
                <a:chOff x="12313" y="3806"/>
                <a:chExt cx="1142" cy="136"/>
              </a:xfrm>
            </p:grpSpPr>
            <p:sp>
              <p:nvSpPr>
                <p:cNvPr id="110" name="Line 9"/>
                <p:cNvSpPr>
                  <a:spLocks noChangeShapeType="1"/>
                </p:cNvSpPr>
                <p:nvPr>
                  <p:custDataLst>
                    <p:tags r:id="rId11"/>
                  </p:custDataLst>
                </p:nvPr>
              </p:nvSpPr>
              <p:spPr bwMode="auto">
                <a:xfrm rot="10800000">
                  <a:off x="12313" y="3806"/>
                  <a:ext cx="1143" cy="0"/>
                </a:xfrm>
                <a:prstGeom prst="line">
                  <a:avLst/>
                </a:prstGeom>
                <a:ln w="28575">
                  <a:solidFill>
                    <a:schemeClr val="accent3">
                      <a:lumMod val="75000"/>
                    </a:schemeClr>
                  </a:solidFill>
                  <a:headEnd type="none" w="sm" len="sm"/>
                  <a:tailEnd type="none" w="sm" len="sm"/>
                </a:ln>
              </p:spPr>
              <p:style>
                <a:lnRef idx="2">
                  <a:schemeClr val="accent6"/>
                </a:lnRef>
                <a:fillRef idx="0">
                  <a:schemeClr val="accent6"/>
                </a:fillRef>
                <a:effectRef idx="1">
                  <a:schemeClr val="accent6"/>
                </a:effectRef>
                <a:fontRef idx="minor">
                  <a:schemeClr val="tx1"/>
                </a:fontRef>
              </p:style>
              <p:txBody>
                <a:bodyPr wrap="none"/>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mn-lt"/>
                    <a:ea typeface="+mn-ea"/>
                    <a:cs typeface="+mn-cs"/>
                  </a:endParaRPr>
                </a:p>
              </p:txBody>
            </p:sp>
            <p:sp>
              <p:nvSpPr>
                <p:cNvPr id="111" name="Line 9"/>
                <p:cNvSpPr>
                  <a:spLocks noChangeShapeType="1"/>
                </p:cNvSpPr>
                <p:nvPr>
                  <p:custDataLst>
                    <p:tags r:id="rId12"/>
                  </p:custDataLst>
                </p:nvPr>
              </p:nvSpPr>
              <p:spPr bwMode="auto">
                <a:xfrm rot="10800000">
                  <a:off x="12313" y="3942"/>
                  <a:ext cx="1143" cy="0"/>
                </a:xfrm>
                <a:prstGeom prst="line">
                  <a:avLst/>
                </a:prstGeom>
                <a:ln w="28575">
                  <a:solidFill>
                    <a:schemeClr val="accent3">
                      <a:lumMod val="75000"/>
                    </a:schemeClr>
                  </a:solidFill>
                  <a:headEnd type="none" w="sm" len="sm"/>
                  <a:tailEnd type="none" w="sm" len="sm"/>
                </a:ln>
              </p:spPr>
              <p:style>
                <a:lnRef idx="2">
                  <a:schemeClr val="accent6"/>
                </a:lnRef>
                <a:fillRef idx="0">
                  <a:schemeClr val="accent6"/>
                </a:fillRef>
                <a:effectRef idx="1">
                  <a:schemeClr val="accent6"/>
                </a:effectRef>
                <a:fontRef idx="minor">
                  <a:schemeClr val="tx1"/>
                </a:fontRef>
              </p:style>
              <p:txBody>
                <a:bodyPr wrap="none"/>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mn-lt"/>
                    <a:ea typeface="+mn-ea"/>
                    <a:cs typeface="+mn-cs"/>
                  </a:endParaRPr>
                </a:p>
              </p:txBody>
            </p:sp>
          </p:grpSp>
          <p:sp>
            <p:nvSpPr>
              <p:cNvPr id="109" name="Line 9"/>
              <p:cNvSpPr>
                <a:spLocks noChangeShapeType="1"/>
              </p:cNvSpPr>
              <p:nvPr>
                <p:custDataLst>
                  <p:tags r:id="rId13"/>
                </p:custDataLst>
              </p:nvPr>
            </p:nvSpPr>
            <p:spPr bwMode="auto">
              <a:xfrm rot="10800000">
                <a:off x="4705" y="7470"/>
                <a:ext cx="1143" cy="0"/>
              </a:xfrm>
              <a:prstGeom prst="line">
                <a:avLst/>
              </a:prstGeom>
              <a:ln w="28575">
                <a:solidFill>
                  <a:schemeClr val="accent3">
                    <a:lumMod val="75000"/>
                  </a:schemeClr>
                </a:solidFill>
                <a:headEnd type="none" w="sm" len="sm"/>
                <a:tailEnd type="none" w="sm" len="sm"/>
              </a:ln>
            </p:spPr>
            <p:style>
              <a:lnRef idx="2">
                <a:schemeClr val="accent6"/>
              </a:lnRef>
              <a:fillRef idx="0">
                <a:schemeClr val="accent6"/>
              </a:fillRef>
              <a:effectRef idx="1">
                <a:schemeClr val="accent6"/>
              </a:effectRef>
              <a:fontRef idx="minor">
                <a:schemeClr val="tx1"/>
              </a:fontRef>
            </p:style>
            <p:txBody>
              <a:bodyPr wrap="none"/>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mn-lt"/>
                  <a:ea typeface="+mn-ea"/>
                  <a:cs typeface="+mn-cs"/>
                </a:endParaRPr>
              </a:p>
            </p:txBody>
          </p:sp>
        </p:grpSp>
        <p:grpSp>
          <p:nvGrpSpPr>
            <p:cNvPr id="103" name="组合 102"/>
            <p:cNvGrpSpPr/>
            <p:nvPr/>
          </p:nvGrpSpPr>
          <p:grpSpPr>
            <a:xfrm>
              <a:off x="4655" y="8801"/>
              <a:ext cx="1142" cy="288"/>
              <a:chOff x="4705" y="7182"/>
              <a:chExt cx="1142" cy="288"/>
            </a:xfrm>
          </p:grpSpPr>
          <p:grpSp>
            <p:nvGrpSpPr>
              <p:cNvPr id="104" name="组合 103"/>
              <p:cNvGrpSpPr/>
              <p:nvPr/>
            </p:nvGrpSpPr>
            <p:grpSpPr>
              <a:xfrm>
                <a:off x="4705" y="7182"/>
                <a:ext cx="1142" cy="136"/>
                <a:chOff x="12313" y="3806"/>
                <a:chExt cx="1142" cy="136"/>
              </a:xfrm>
            </p:grpSpPr>
            <p:sp>
              <p:nvSpPr>
                <p:cNvPr id="106" name="Line 9"/>
                <p:cNvSpPr>
                  <a:spLocks noChangeShapeType="1"/>
                </p:cNvSpPr>
                <p:nvPr>
                  <p:custDataLst>
                    <p:tags r:id="rId14"/>
                  </p:custDataLst>
                </p:nvPr>
              </p:nvSpPr>
              <p:spPr bwMode="auto">
                <a:xfrm rot="10800000">
                  <a:off x="12313" y="3806"/>
                  <a:ext cx="1143" cy="0"/>
                </a:xfrm>
                <a:prstGeom prst="line">
                  <a:avLst/>
                </a:prstGeom>
                <a:ln w="28575">
                  <a:solidFill>
                    <a:schemeClr val="accent3">
                      <a:lumMod val="75000"/>
                    </a:schemeClr>
                  </a:solidFill>
                  <a:headEnd type="none" w="sm" len="sm"/>
                  <a:tailEnd type="none" w="sm" len="sm"/>
                </a:ln>
              </p:spPr>
              <p:style>
                <a:lnRef idx="2">
                  <a:schemeClr val="accent6"/>
                </a:lnRef>
                <a:fillRef idx="0">
                  <a:schemeClr val="accent6"/>
                </a:fillRef>
                <a:effectRef idx="1">
                  <a:schemeClr val="accent6"/>
                </a:effectRef>
                <a:fontRef idx="minor">
                  <a:schemeClr val="tx1"/>
                </a:fontRef>
              </p:style>
              <p:txBody>
                <a:bodyPr wrap="none"/>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mn-lt"/>
                    <a:ea typeface="+mn-ea"/>
                    <a:cs typeface="+mn-cs"/>
                  </a:endParaRPr>
                </a:p>
              </p:txBody>
            </p:sp>
            <p:sp>
              <p:nvSpPr>
                <p:cNvPr id="107" name="Line 9"/>
                <p:cNvSpPr>
                  <a:spLocks noChangeShapeType="1"/>
                </p:cNvSpPr>
                <p:nvPr>
                  <p:custDataLst>
                    <p:tags r:id="rId15"/>
                  </p:custDataLst>
                </p:nvPr>
              </p:nvSpPr>
              <p:spPr bwMode="auto">
                <a:xfrm rot="10800000">
                  <a:off x="12313" y="3942"/>
                  <a:ext cx="1143" cy="0"/>
                </a:xfrm>
                <a:prstGeom prst="line">
                  <a:avLst/>
                </a:prstGeom>
                <a:ln w="28575">
                  <a:solidFill>
                    <a:schemeClr val="accent3">
                      <a:lumMod val="75000"/>
                    </a:schemeClr>
                  </a:solidFill>
                  <a:headEnd type="none" w="sm" len="sm"/>
                  <a:tailEnd type="none" w="sm" len="sm"/>
                </a:ln>
              </p:spPr>
              <p:style>
                <a:lnRef idx="2">
                  <a:schemeClr val="accent6"/>
                </a:lnRef>
                <a:fillRef idx="0">
                  <a:schemeClr val="accent6"/>
                </a:fillRef>
                <a:effectRef idx="1">
                  <a:schemeClr val="accent6"/>
                </a:effectRef>
                <a:fontRef idx="minor">
                  <a:schemeClr val="tx1"/>
                </a:fontRef>
              </p:style>
              <p:txBody>
                <a:bodyPr wrap="none"/>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mn-lt"/>
                    <a:ea typeface="+mn-ea"/>
                    <a:cs typeface="+mn-cs"/>
                  </a:endParaRPr>
                </a:p>
              </p:txBody>
            </p:sp>
          </p:grpSp>
          <p:sp>
            <p:nvSpPr>
              <p:cNvPr id="105" name="Line 9"/>
              <p:cNvSpPr>
                <a:spLocks noChangeShapeType="1"/>
              </p:cNvSpPr>
              <p:nvPr>
                <p:custDataLst>
                  <p:tags r:id="rId16"/>
                </p:custDataLst>
              </p:nvPr>
            </p:nvSpPr>
            <p:spPr bwMode="auto">
              <a:xfrm rot="10800000">
                <a:off x="4705" y="7470"/>
                <a:ext cx="1143" cy="0"/>
              </a:xfrm>
              <a:prstGeom prst="line">
                <a:avLst/>
              </a:prstGeom>
              <a:ln w="28575">
                <a:solidFill>
                  <a:schemeClr val="accent3">
                    <a:lumMod val="75000"/>
                  </a:schemeClr>
                </a:solidFill>
                <a:headEnd type="none" w="sm" len="sm"/>
                <a:tailEnd type="none" w="sm" len="sm"/>
              </a:ln>
            </p:spPr>
            <p:style>
              <a:lnRef idx="2">
                <a:schemeClr val="accent6"/>
              </a:lnRef>
              <a:fillRef idx="0">
                <a:schemeClr val="accent6"/>
              </a:fillRef>
              <a:effectRef idx="1">
                <a:schemeClr val="accent6"/>
              </a:effectRef>
              <a:fontRef idx="minor">
                <a:schemeClr val="tx1"/>
              </a:fontRef>
            </p:style>
            <p:txBody>
              <a:bodyPr wrap="none"/>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mn-lt"/>
                  <a:ea typeface="+mn-ea"/>
                  <a:cs typeface="+mn-cs"/>
                </a:endParaRPr>
              </a:p>
            </p:txBody>
          </p:sp>
        </p:grpSp>
      </p:grpSp>
      <p:sp>
        <p:nvSpPr>
          <p:cNvPr id="127" name="圆角矩形标注 31"/>
          <p:cNvSpPr/>
          <p:nvPr/>
        </p:nvSpPr>
        <p:spPr>
          <a:xfrm>
            <a:off x="3855498" y="766351"/>
            <a:ext cx="952653" cy="478155"/>
          </a:xfrm>
          <a:prstGeom prst="wedgeRoundRectCallout">
            <a:avLst>
              <a:gd name="adj1" fmla="val -20833"/>
              <a:gd name="adj2" fmla="val 93094"/>
              <a:gd name="adj3" fmla="val 16667"/>
            </a:avLst>
          </a:prstGeom>
          <a:noFill/>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a:solidFill>
                  <a:schemeClr val="tx1"/>
                </a:solidFill>
              </a:rPr>
              <a:t>氢键</a:t>
            </a:r>
            <a:endParaRPr lang="zh-CN" altLang="en-US" sz="2800">
              <a:solidFill>
                <a:schemeClr val="tx1"/>
              </a:solidFill>
            </a:endParaRPr>
          </a:p>
        </p:txBody>
      </p:sp>
      <p:sp>
        <p:nvSpPr>
          <p:cNvPr id="130" name="文本框 129"/>
          <p:cNvSpPr txBox="1"/>
          <p:nvPr/>
        </p:nvSpPr>
        <p:spPr>
          <a:xfrm>
            <a:off x="6540592" y="404664"/>
            <a:ext cx="3371831" cy="521970"/>
          </a:xfrm>
          <a:prstGeom prst="rect">
            <a:avLst/>
          </a:prstGeom>
          <a:noFill/>
        </p:spPr>
        <p:txBody>
          <a:bodyPr wrap="square" rtlCol="0">
            <a:spAutoFit/>
          </a:bodyPr>
          <a:lstStyle/>
          <a:p>
            <a:r>
              <a:rPr lang="zh-CN" altLang="en-US" sz="2800" b="1" dirty="0">
                <a:solidFill>
                  <a:srgbClr val="0070C0"/>
                </a:solidFill>
                <a:latin typeface="Times New Roman" panose="02020603050405020304" pitchFamily="18" charset="0"/>
                <a:ea typeface="微软雅黑" panose="020B0503020204020204" pitchFamily="34" charset="-122"/>
                <a:cs typeface="Times New Roman" panose="02020603050405020304" pitchFamily="18" charset="0"/>
              </a:rPr>
              <a:t>碱基配对方式</a:t>
            </a:r>
            <a:endParaRPr lang="zh-CN" altLang="en-US" sz="2800" b="1" dirty="0">
              <a:solidFill>
                <a:srgbClr val="0070C0"/>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2" name="文本框 1"/>
          <p:cNvSpPr txBox="1"/>
          <p:nvPr/>
        </p:nvSpPr>
        <p:spPr>
          <a:xfrm>
            <a:off x="6869688" y="1557103"/>
            <a:ext cx="5170510" cy="1134413"/>
          </a:xfrm>
          <a:prstGeom prst="rect">
            <a:avLst/>
          </a:prstGeom>
          <a:noFill/>
        </p:spPr>
        <p:txBody>
          <a:bodyPr wrap="square" rtlCol="0">
            <a:spAutoFit/>
          </a:bodyPr>
          <a:lstStyle/>
          <a:p>
            <a:pPr>
              <a:lnSpc>
                <a:spcPct val="150000"/>
              </a:lnSpc>
            </a:pPr>
            <a:r>
              <a:rPr lang="en-US" altLang="zh-CN" sz="2400" u="dbl" dirty="0">
                <a:solidFill>
                  <a:srgbClr val="00B050"/>
                </a:solidFill>
              </a:rPr>
              <a:t>A</a:t>
            </a:r>
            <a:r>
              <a:rPr lang="zh-CN" altLang="en-US" sz="2400" u="dbl" dirty="0">
                <a:solidFill>
                  <a:srgbClr val="00B050"/>
                </a:solidFill>
              </a:rPr>
              <a:t>、</a:t>
            </a:r>
            <a:r>
              <a:rPr lang="en-US" altLang="zh-CN" sz="2400" u="dbl" dirty="0">
                <a:solidFill>
                  <a:srgbClr val="00B050"/>
                </a:solidFill>
              </a:rPr>
              <a:t>T</a:t>
            </a:r>
            <a:r>
              <a:rPr lang="zh-CN" altLang="en-US" sz="2400" u="dbl" dirty="0">
                <a:solidFill>
                  <a:srgbClr val="00B050"/>
                </a:solidFill>
              </a:rPr>
              <a:t>配对，</a:t>
            </a:r>
            <a:r>
              <a:rPr lang="en-US" altLang="zh-CN" sz="2400" u="dbl" dirty="0">
                <a:solidFill>
                  <a:srgbClr val="00B050"/>
                </a:solidFill>
              </a:rPr>
              <a:t>C</a:t>
            </a:r>
            <a:r>
              <a:rPr lang="zh-CN" altLang="en-US" sz="2400" u="dbl" dirty="0">
                <a:solidFill>
                  <a:srgbClr val="00B050"/>
                </a:solidFill>
              </a:rPr>
              <a:t>、</a:t>
            </a:r>
            <a:r>
              <a:rPr lang="en-US" altLang="zh-CN" sz="2400" u="dbl" dirty="0">
                <a:solidFill>
                  <a:srgbClr val="00B050"/>
                </a:solidFill>
              </a:rPr>
              <a:t>G</a:t>
            </a:r>
            <a:r>
              <a:rPr lang="zh-CN" altLang="en-US" sz="2400" u="dbl" dirty="0">
                <a:solidFill>
                  <a:srgbClr val="00B050"/>
                </a:solidFill>
              </a:rPr>
              <a:t>配对</a:t>
            </a:r>
            <a:r>
              <a:rPr lang="zh-CN" altLang="en-US" sz="2400" dirty="0"/>
              <a:t>，</a:t>
            </a:r>
            <a:r>
              <a:rPr lang="en-US" altLang="zh-CN" sz="2400" dirty="0"/>
              <a:t>A</a:t>
            </a:r>
            <a:r>
              <a:rPr lang="zh-CN" altLang="en-US" sz="2400" dirty="0"/>
              <a:t>、</a:t>
            </a:r>
            <a:r>
              <a:rPr lang="en-US" altLang="zh-CN" sz="2400" dirty="0"/>
              <a:t>T</a:t>
            </a:r>
            <a:r>
              <a:rPr lang="zh-CN" altLang="en-US" sz="2400" dirty="0"/>
              <a:t>之间形成</a:t>
            </a:r>
            <a:r>
              <a:rPr lang="en-US" altLang="zh-CN" sz="2400" dirty="0">
                <a:solidFill>
                  <a:srgbClr val="FF0000"/>
                </a:solidFill>
              </a:rPr>
              <a:t>2</a:t>
            </a:r>
            <a:r>
              <a:rPr lang="zh-CN" altLang="en-US" sz="2400" dirty="0"/>
              <a:t>个氢键，</a:t>
            </a:r>
            <a:r>
              <a:rPr lang="en-US" altLang="zh-CN" sz="2400" dirty="0"/>
              <a:t>C</a:t>
            </a:r>
            <a:r>
              <a:rPr lang="zh-CN" altLang="en-US" sz="2400" dirty="0"/>
              <a:t>、</a:t>
            </a:r>
            <a:r>
              <a:rPr lang="en-US" altLang="zh-CN" sz="2400" dirty="0"/>
              <a:t>G</a:t>
            </a:r>
            <a:r>
              <a:rPr lang="zh-CN" altLang="en-US" sz="2400" dirty="0"/>
              <a:t>之间形成</a:t>
            </a:r>
            <a:r>
              <a:rPr lang="en-US" altLang="zh-CN" sz="2400" dirty="0">
                <a:solidFill>
                  <a:srgbClr val="FF0000"/>
                </a:solidFill>
              </a:rPr>
              <a:t>3</a:t>
            </a:r>
            <a:r>
              <a:rPr lang="zh-CN" altLang="en-US" sz="2400" dirty="0"/>
              <a:t>个氢键。</a:t>
            </a:r>
            <a:endParaRPr lang="zh-CN" altLang="en-US" sz="2400" dirty="0"/>
          </a:p>
        </p:txBody>
      </p:sp>
      <p:sp>
        <p:nvSpPr>
          <p:cNvPr id="131" name="文本框 130"/>
          <p:cNvSpPr txBox="1"/>
          <p:nvPr/>
        </p:nvSpPr>
        <p:spPr>
          <a:xfrm>
            <a:off x="6712706" y="3047677"/>
            <a:ext cx="4882067" cy="521970"/>
          </a:xfrm>
          <a:prstGeom prst="rect">
            <a:avLst/>
          </a:prstGeom>
          <a:noFill/>
        </p:spPr>
        <p:txBody>
          <a:bodyPr wrap="square" rtlCol="0">
            <a:spAutoFit/>
          </a:bodyPr>
          <a:lstStyle/>
          <a:p>
            <a:r>
              <a:rPr lang="zh-CN" altLang="en-US" sz="2800" b="1" dirty="0">
                <a:solidFill>
                  <a:srgbClr val="0070C0"/>
                </a:solidFill>
                <a:latin typeface="Times New Roman" panose="02020603050405020304" pitchFamily="18" charset="0"/>
                <a:ea typeface="微软雅黑" panose="020B0503020204020204" pitchFamily="34" charset="-122"/>
                <a:cs typeface="Times New Roman" panose="02020603050405020304" pitchFamily="18" charset="0"/>
              </a:rPr>
              <a:t>相邻碱基之间的连接方式</a:t>
            </a:r>
            <a:endParaRPr lang="zh-CN" altLang="en-US" sz="2800" b="1" dirty="0">
              <a:solidFill>
                <a:srgbClr val="0070C0"/>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32" name="文本框 131"/>
          <p:cNvSpPr txBox="1"/>
          <p:nvPr/>
        </p:nvSpPr>
        <p:spPr>
          <a:xfrm>
            <a:off x="7042023" y="3735504"/>
            <a:ext cx="5170510" cy="1753235"/>
          </a:xfrm>
          <a:prstGeom prst="rect">
            <a:avLst/>
          </a:prstGeom>
          <a:noFill/>
        </p:spPr>
        <p:txBody>
          <a:bodyPr wrap="square" rtlCol="0">
            <a:spAutoFit/>
          </a:bodyPr>
          <a:lstStyle/>
          <a:p>
            <a:pPr>
              <a:lnSpc>
                <a:spcPct val="150000"/>
              </a:lnSpc>
            </a:pPr>
            <a:r>
              <a:rPr lang="zh-CN" altLang="en-US" sz="2400" dirty="0"/>
              <a:t>①两条链之间：以</a:t>
            </a:r>
            <a:r>
              <a:rPr lang="en-US" altLang="zh-CN" sz="2400" u="sng" dirty="0"/>
              <a:t>         </a:t>
            </a:r>
            <a:r>
              <a:rPr lang="zh-CN" altLang="en-US" sz="2400" dirty="0"/>
              <a:t>相连。</a:t>
            </a:r>
            <a:endParaRPr lang="en-US" altLang="zh-CN" sz="2400" dirty="0"/>
          </a:p>
          <a:p>
            <a:pPr>
              <a:lnSpc>
                <a:spcPct val="150000"/>
              </a:lnSpc>
            </a:pPr>
            <a:r>
              <a:rPr lang="zh-CN" altLang="en-US" sz="2400" dirty="0"/>
              <a:t>②一条单链上：以“</a:t>
            </a:r>
            <a:r>
              <a:rPr lang="en-US" altLang="zh-CN" sz="2400" dirty="0"/>
              <a:t>—</a:t>
            </a:r>
            <a:r>
              <a:rPr lang="zh-CN" altLang="en-US" sz="2400" dirty="0"/>
              <a:t>脱氧核糖</a:t>
            </a:r>
            <a:r>
              <a:rPr lang="en-US" altLang="zh-CN" sz="2400" dirty="0"/>
              <a:t>—</a:t>
            </a:r>
            <a:r>
              <a:rPr lang="zh-CN" altLang="en-US" sz="2400" dirty="0"/>
              <a:t>磷酸</a:t>
            </a:r>
            <a:r>
              <a:rPr lang="en-US" altLang="zh-CN" sz="2400" dirty="0"/>
              <a:t>—</a:t>
            </a:r>
            <a:r>
              <a:rPr lang="zh-CN" altLang="en-US" sz="2400" dirty="0"/>
              <a:t>脱氧核糖</a:t>
            </a:r>
            <a:r>
              <a:rPr lang="en-US" altLang="zh-CN" sz="2400" dirty="0"/>
              <a:t>—</a:t>
            </a:r>
            <a:r>
              <a:rPr lang="zh-CN" altLang="en-US" sz="2400" dirty="0"/>
              <a:t>”相连</a:t>
            </a:r>
            <a:endParaRPr lang="zh-CN" altLang="en-US" sz="2400" dirty="0"/>
          </a:p>
        </p:txBody>
      </p:sp>
      <p:grpSp>
        <p:nvGrpSpPr>
          <p:cNvPr id="3" name="组合 2"/>
          <p:cNvGrpSpPr/>
          <p:nvPr/>
        </p:nvGrpSpPr>
        <p:grpSpPr>
          <a:xfrm>
            <a:off x="1919536" y="1052736"/>
            <a:ext cx="1897063" cy="820738"/>
            <a:chOff x="1919536" y="1052736"/>
            <a:chExt cx="1897063" cy="820738"/>
          </a:xfrm>
        </p:grpSpPr>
        <p:grpSp>
          <p:nvGrpSpPr>
            <p:cNvPr id="28" name="组合 29"/>
            <p:cNvGrpSpPr/>
            <p:nvPr>
              <p:custDataLst>
                <p:tags r:id="rId17"/>
              </p:custDataLst>
            </p:nvPr>
          </p:nvGrpSpPr>
          <p:grpSpPr>
            <a:xfrm>
              <a:off x="1919536" y="1052736"/>
              <a:ext cx="1897063" cy="820738"/>
              <a:chOff x="2666984" y="1285860"/>
              <a:chExt cx="2054225" cy="820738"/>
            </a:xfrm>
          </p:grpSpPr>
          <p:sp>
            <p:nvSpPr>
              <p:cNvPr id="29" name="AutoShape 6"/>
              <p:cNvSpPr>
                <a:spLocks noChangeArrowheads="1"/>
              </p:cNvSpPr>
              <p:nvPr>
                <p:custDataLst>
                  <p:tags r:id="rId18"/>
                </p:custDataLst>
              </p:nvPr>
            </p:nvSpPr>
            <p:spPr bwMode="auto">
              <a:xfrm>
                <a:off x="3278172" y="1620823"/>
                <a:ext cx="511175" cy="485775"/>
              </a:xfrm>
              <a:prstGeom prst="pentagon">
                <a:avLst/>
              </a:prstGeom>
              <a:solidFill>
                <a:schemeClr val="accent6">
                  <a:lumMod val="60000"/>
                  <a:lumOff val="40000"/>
                </a:schemeClr>
              </a:solidFill>
              <a:ln w="12700">
                <a:solidFill>
                  <a:schemeClr val="accent6">
                    <a:lumMod val="60000"/>
                    <a:lumOff val="40000"/>
                  </a:schemeClr>
                </a:solidFill>
                <a:miter lim="800000"/>
                <a:headEnd type="none" w="sm" len="sm"/>
                <a:tailEnd type="none" w="sm" len="sm"/>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zh-CN" sz="2400" b="1" i="0" u="none" strike="noStrike" kern="1200" cap="none" spc="0" normalizeH="0" baseline="0" noProof="0">
                  <a:ln>
                    <a:noFill/>
                  </a:ln>
                  <a:solidFill>
                    <a:srgbClr val="FFFFFF"/>
                  </a:solidFill>
                  <a:effectLst/>
                  <a:uLnTx/>
                  <a:uFillTx/>
                  <a:latin typeface="Times New Roman" panose="02020603050405020304" pitchFamily="18" charset="0"/>
                  <a:ea typeface="宋体" panose="02010600030101010101" pitchFamily="2" charset="-122"/>
                  <a:cs typeface="+mn-cs"/>
                </a:endParaRPr>
              </a:p>
            </p:txBody>
          </p:sp>
          <p:sp>
            <p:nvSpPr>
              <p:cNvPr id="30" name="Rectangle 7"/>
              <p:cNvSpPr>
                <a:spLocks noChangeArrowheads="1"/>
              </p:cNvSpPr>
              <p:nvPr>
                <p:custDataLst>
                  <p:tags r:id="rId19"/>
                </p:custDataLst>
              </p:nvPr>
            </p:nvSpPr>
            <p:spPr bwMode="auto">
              <a:xfrm>
                <a:off x="4210034" y="1663685"/>
                <a:ext cx="511175" cy="279400"/>
              </a:xfrm>
              <a:prstGeom prst="rect">
                <a:avLst/>
              </a:prstGeom>
              <a:solidFill>
                <a:schemeClr val="accent2">
                  <a:lumMod val="20000"/>
                  <a:lumOff val="80000"/>
                </a:schemeClr>
              </a:solidFill>
              <a:ln w="12700">
                <a:solidFill>
                  <a:schemeClr val="accent5">
                    <a:lumMod val="40000"/>
                    <a:lumOff val="60000"/>
                  </a:schemeClr>
                </a:solidFill>
                <a:miter lim="800000"/>
                <a:headEnd type="none" w="sm" len="sm"/>
                <a:tailEnd type="none" w="sm" len="sm"/>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zh-CN" sz="2800" b="1" i="0" u="none" strike="noStrike" kern="1200" cap="none" spc="0" normalizeH="0" baseline="0" noProof="0">
                  <a:ln>
                    <a:noFill/>
                  </a:ln>
                  <a:solidFill>
                    <a:srgbClr val="FFFFFF"/>
                  </a:solidFill>
                  <a:effectLst/>
                  <a:uLnTx/>
                  <a:uFillTx/>
                  <a:latin typeface="Times New Roman" panose="02020603050405020304" pitchFamily="18" charset="0"/>
                  <a:ea typeface="宋体" panose="02010600030101010101" pitchFamily="2" charset="-122"/>
                  <a:cs typeface="+mn-cs"/>
                </a:endParaRPr>
              </a:p>
            </p:txBody>
          </p:sp>
          <p:sp>
            <p:nvSpPr>
              <p:cNvPr id="31" name="Oval 8"/>
              <p:cNvSpPr/>
              <p:nvPr>
                <p:custDataLst>
                  <p:tags r:id="rId20"/>
                </p:custDataLst>
              </p:nvPr>
            </p:nvSpPr>
            <p:spPr>
              <a:xfrm>
                <a:off x="2666984" y="1285860"/>
                <a:ext cx="325028" cy="325485"/>
              </a:xfrm>
              <a:prstGeom prst="ellipse">
                <a:avLst/>
              </a:prstGeom>
              <a:solidFill>
                <a:srgbClr val="FF0000"/>
              </a:solidFill>
              <a:ln w="12700" cap="flat" cmpd="sng">
                <a:solidFill>
                  <a:srgbClr val="FF0000"/>
                </a:solidFill>
                <a:prstDash val="solid"/>
                <a:headEnd type="none" w="sm" len="sm"/>
                <a:tailEnd type="none" w="sm" len="sm"/>
              </a:ln>
            </p:spPr>
            <p:txBody>
              <a:bodyPr wrap="none" anchor="ctr"/>
              <a:lstStyle/>
              <a:p>
                <a:pPr algn="ctr" eaLnBrk="0" hangingPunct="0"/>
                <a:endParaRPr lang="zh-CN" altLang="zh-CN" sz="2400">
                  <a:solidFill>
                    <a:srgbClr val="FFFFFF"/>
                  </a:solidFill>
                  <a:latin typeface="Times New Roman" panose="02020603050405020304" pitchFamily="18" charset="0"/>
                </a:endParaRPr>
              </a:p>
            </p:txBody>
          </p:sp>
          <p:sp>
            <p:nvSpPr>
              <p:cNvPr id="32" name="Line 9"/>
              <p:cNvSpPr/>
              <p:nvPr>
                <p:custDataLst>
                  <p:tags r:id="rId21"/>
                </p:custDataLst>
              </p:nvPr>
            </p:nvSpPr>
            <p:spPr>
              <a:xfrm>
                <a:off x="3791722" y="1808041"/>
                <a:ext cx="418561" cy="0"/>
              </a:xfrm>
              <a:prstGeom prst="line">
                <a:avLst/>
              </a:prstGeom>
              <a:ln w="28575" cap="flat" cmpd="sng">
                <a:solidFill>
                  <a:schemeClr val="tx1"/>
                </a:solidFill>
                <a:prstDash val="solid"/>
                <a:headEnd type="none" w="sm" len="sm"/>
                <a:tailEnd type="none" w="sm" len="sm"/>
              </a:ln>
            </p:spPr>
            <p:txBody>
              <a:bodyPr/>
              <a:lstStyle/>
              <a:p/>
            </p:txBody>
          </p:sp>
          <p:sp>
            <p:nvSpPr>
              <p:cNvPr id="34" name="Text Box 11"/>
              <p:cNvSpPr txBox="1"/>
              <p:nvPr>
                <p:custDataLst>
                  <p:tags r:id="rId22"/>
                </p:custDataLst>
              </p:nvPr>
            </p:nvSpPr>
            <p:spPr>
              <a:xfrm>
                <a:off x="4286234" y="1612885"/>
                <a:ext cx="396749" cy="398780"/>
              </a:xfrm>
              <a:prstGeom prst="rect">
                <a:avLst/>
              </a:prstGeom>
              <a:noFill/>
              <a:ln w="12700">
                <a:noFill/>
              </a:ln>
            </p:spPr>
            <p:txBody>
              <a:bodyPr wrap="none">
                <a:spAutoFit/>
              </a:bodyPr>
              <a:lstStyle/>
              <a:p>
                <a:r>
                  <a:rPr lang="en-US" altLang="zh-CN" sz="2000" b="1" dirty="0">
                    <a:latin typeface="Times New Roman" panose="02020603050405020304" pitchFamily="18" charset="0"/>
                  </a:rPr>
                  <a:t>A</a:t>
                </a:r>
                <a:endParaRPr lang="en-US" altLang="zh-CN" sz="2000" b="1" dirty="0">
                  <a:latin typeface="Times New Roman" panose="02020603050405020304" pitchFamily="18" charset="0"/>
                </a:endParaRPr>
              </a:p>
            </p:txBody>
          </p:sp>
        </p:grpSp>
        <p:grpSp>
          <p:nvGrpSpPr>
            <p:cNvPr id="133" name="组合 132"/>
            <p:cNvGrpSpPr/>
            <p:nvPr/>
          </p:nvGrpSpPr>
          <p:grpSpPr>
            <a:xfrm>
              <a:off x="2193282" y="1291123"/>
              <a:ext cx="277533" cy="277867"/>
              <a:chOff x="335360" y="2843436"/>
              <a:chExt cx="288032" cy="231512"/>
            </a:xfrm>
          </p:grpSpPr>
          <p:cxnSp>
            <p:nvCxnSpPr>
              <p:cNvPr id="134" name="直接连接符 133"/>
              <p:cNvCxnSpPr/>
              <p:nvPr/>
            </p:nvCxnSpPr>
            <p:spPr>
              <a:xfrm>
                <a:off x="335360" y="2843436"/>
                <a:ext cx="216024" cy="68294"/>
              </a:xfrm>
              <a:prstGeom prst="line">
                <a:avLst/>
              </a:prstGeom>
              <a:ln w="28575"/>
            </p:spPr>
            <p:style>
              <a:lnRef idx="3">
                <a:schemeClr val="dk1"/>
              </a:lnRef>
              <a:fillRef idx="0">
                <a:schemeClr val="dk1"/>
              </a:fillRef>
              <a:effectRef idx="2">
                <a:schemeClr val="dk1"/>
              </a:effectRef>
              <a:fontRef idx="minor">
                <a:schemeClr val="tx1"/>
              </a:fontRef>
            </p:style>
          </p:cxnSp>
          <p:cxnSp>
            <p:nvCxnSpPr>
              <p:cNvPr id="135" name="直接连接符 134"/>
              <p:cNvCxnSpPr/>
              <p:nvPr/>
            </p:nvCxnSpPr>
            <p:spPr>
              <a:xfrm>
                <a:off x="551384" y="2891852"/>
                <a:ext cx="72008" cy="183096"/>
              </a:xfrm>
              <a:prstGeom prst="line">
                <a:avLst/>
              </a:prstGeom>
              <a:ln w="28575"/>
            </p:spPr>
            <p:style>
              <a:lnRef idx="3">
                <a:schemeClr val="dk1"/>
              </a:lnRef>
              <a:fillRef idx="0">
                <a:schemeClr val="dk1"/>
              </a:fillRef>
              <a:effectRef idx="2">
                <a:schemeClr val="dk1"/>
              </a:effectRef>
              <a:fontRef idx="minor">
                <a:schemeClr val="tx1"/>
              </a:fontRef>
            </p:style>
          </p:cxnSp>
        </p:grpSp>
      </p:grpSp>
      <p:grpSp>
        <p:nvGrpSpPr>
          <p:cNvPr id="11" name="组合 10"/>
          <p:cNvGrpSpPr/>
          <p:nvPr/>
        </p:nvGrpSpPr>
        <p:grpSpPr>
          <a:xfrm>
            <a:off x="1919377" y="2131818"/>
            <a:ext cx="1897063" cy="820738"/>
            <a:chOff x="1919377" y="2131818"/>
            <a:chExt cx="1897063" cy="820738"/>
          </a:xfrm>
        </p:grpSpPr>
        <p:grpSp>
          <p:nvGrpSpPr>
            <p:cNvPr id="44" name="组合 40"/>
            <p:cNvGrpSpPr/>
            <p:nvPr>
              <p:custDataLst>
                <p:tags r:id="rId23"/>
              </p:custDataLst>
            </p:nvPr>
          </p:nvGrpSpPr>
          <p:grpSpPr>
            <a:xfrm>
              <a:off x="1919377" y="2131818"/>
              <a:ext cx="1897063" cy="820738"/>
              <a:chOff x="2666984" y="1285860"/>
              <a:chExt cx="2054225" cy="820738"/>
            </a:xfrm>
          </p:grpSpPr>
          <p:sp>
            <p:nvSpPr>
              <p:cNvPr id="45" name="AutoShape 6"/>
              <p:cNvSpPr>
                <a:spLocks noChangeArrowheads="1"/>
              </p:cNvSpPr>
              <p:nvPr>
                <p:custDataLst>
                  <p:tags r:id="rId24"/>
                </p:custDataLst>
              </p:nvPr>
            </p:nvSpPr>
            <p:spPr bwMode="auto">
              <a:xfrm>
                <a:off x="3278172" y="1620823"/>
                <a:ext cx="511175" cy="485775"/>
              </a:xfrm>
              <a:prstGeom prst="pentagon">
                <a:avLst/>
              </a:prstGeom>
              <a:solidFill>
                <a:schemeClr val="accent6">
                  <a:lumMod val="60000"/>
                  <a:lumOff val="40000"/>
                </a:schemeClr>
              </a:solidFill>
              <a:ln w="12700">
                <a:solidFill>
                  <a:schemeClr val="accent6">
                    <a:lumMod val="60000"/>
                    <a:lumOff val="40000"/>
                  </a:schemeClr>
                </a:solidFill>
                <a:miter lim="800000"/>
                <a:headEnd type="none" w="sm" len="sm"/>
                <a:tailEnd type="none" w="sm" len="sm"/>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zh-CN" sz="2400" b="1" i="0" u="none" strike="noStrike" kern="1200" cap="none" spc="0" normalizeH="0" baseline="0" noProof="0">
                  <a:ln>
                    <a:noFill/>
                  </a:ln>
                  <a:solidFill>
                    <a:srgbClr val="FFFFFF"/>
                  </a:solidFill>
                  <a:effectLst/>
                  <a:uLnTx/>
                  <a:uFillTx/>
                  <a:latin typeface="Times New Roman" panose="02020603050405020304" pitchFamily="18" charset="0"/>
                  <a:ea typeface="宋体" panose="02010600030101010101" pitchFamily="2" charset="-122"/>
                  <a:cs typeface="+mn-cs"/>
                </a:endParaRPr>
              </a:p>
            </p:txBody>
          </p:sp>
          <p:sp>
            <p:nvSpPr>
              <p:cNvPr id="46" name="Rectangle 7"/>
              <p:cNvSpPr>
                <a:spLocks noChangeArrowheads="1"/>
              </p:cNvSpPr>
              <p:nvPr>
                <p:custDataLst>
                  <p:tags r:id="rId25"/>
                </p:custDataLst>
              </p:nvPr>
            </p:nvSpPr>
            <p:spPr bwMode="auto">
              <a:xfrm>
                <a:off x="4210034" y="1663685"/>
                <a:ext cx="511175" cy="279400"/>
              </a:xfrm>
              <a:prstGeom prst="rect">
                <a:avLst/>
              </a:prstGeom>
              <a:solidFill>
                <a:schemeClr val="accent2">
                  <a:lumMod val="20000"/>
                  <a:lumOff val="80000"/>
                </a:schemeClr>
              </a:solidFill>
              <a:ln w="12700">
                <a:solidFill>
                  <a:schemeClr val="accent5">
                    <a:lumMod val="40000"/>
                    <a:lumOff val="60000"/>
                  </a:schemeClr>
                </a:solidFill>
                <a:miter lim="800000"/>
                <a:headEnd type="none" w="sm" len="sm"/>
                <a:tailEnd type="none" w="sm" len="sm"/>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zh-CN" sz="2800" b="1" i="0" u="none" strike="noStrike" kern="1200" cap="none" spc="0" normalizeH="0" baseline="0" noProof="0">
                  <a:ln>
                    <a:noFill/>
                  </a:ln>
                  <a:solidFill>
                    <a:srgbClr val="FFFFFF"/>
                  </a:solidFill>
                  <a:effectLst/>
                  <a:uLnTx/>
                  <a:uFillTx/>
                  <a:latin typeface="Times New Roman" panose="02020603050405020304" pitchFamily="18" charset="0"/>
                  <a:ea typeface="宋体" panose="02010600030101010101" pitchFamily="2" charset="-122"/>
                  <a:cs typeface="+mn-cs"/>
                </a:endParaRPr>
              </a:p>
            </p:txBody>
          </p:sp>
          <p:sp>
            <p:nvSpPr>
              <p:cNvPr id="47" name="Oval 8"/>
              <p:cNvSpPr/>
              <p:nvPr>
                <p:custDataLst>
                  <p:tags r:id="rId26"/>
                </p:custDataLst>
              </p:nvPr>
            </p:nvSpPr>
            <p:spPr>
              <a:xfrm>
                <a:off x="2666984" y="1285860"/>
                <a:ext cx="325028" cy="325485"/>
              </a:xfrm>
              <a:prstGeom prst="ellipse">
                <a:avLst/>
              </a:prstGeom>
              <a:solidFill>
                <a:srgbClr val="FF0000"/>
              </a:solidFill>
              <a:ln w="12700" cap="flat" cmpd="sng">
                <a:solidFill>
                  <a:srgbClr val="FF0000"/>
                </a:solidFill>
                <a:prstDash val="solid"/>
                <a:headEnd type="none" w="sm" len="sm"/>
                <a:tailEnd type="none" w="sm" len="sm"/>
              </a:ln>
            </p:spPr>
            <p:txBody>
              <a:bodyPr wrap="none" anchor="ctr"/>
              <a:lstStyle/>
              <a:p>
                <a:pPr algn="ctr" eaLnBrk="0" hangingPunct="0"/>
                <a:endParaRPr lang="zh-CN" altLang="zh-CN" sz="2400">
                  <a:solidFill>
                    <a:srgbClr val="FFFFFF"/>
                  </a:solidFill>
                  <a:latin typeface="Times New Roman" panose="02020603050405020304" pitchFamily="18" charset="0"/>
                </a:endParaRPr>
              </a:p>
            </p:txBody>
          </p:sp>
          <p:sp>
            <p:nvSpPr>
              <p:cNvPr id="48" name="Line 9"/>
              <p:cNvSpPr/>
              <p:nvPr>
                <p:custDataLst>
                  <p:tags r:id="rId27"/>
                </p:custDataLst>
              </p:nvPr>
            </p:nvSpPr>
            <p:spPr>
              <a:xfrm>
                <a:off x="3791722" y="1808041"/>
                <a:ext cx="418561" cy="0"/>
              </a:xfrm>
              <a:prstGeom prst="line">
                <a:avLst/>
              </a:prstGeom>
              <a:ln w="28575" cap="flat" cmpd="sng">
                <a:solidFill>
                  <a:schemeClr val="tx1"/>
                </a:solidFill>
                <a:prstDash val="solid"/>
                <a:headEnd type="none" w="sm" len="sm"/>
                <a:tailEnd type="none" w="sm" len="sm"/>
              </a:ln>
            </p:spPr>
            <p:txBody>
              <a:bodyPr/>
              <a:lstStyle/>
              <a:p/>
            </p:txBody>
          </p:sp>
          <p:sp>
            <p:nvSpPr>
              <p:cNvPr id="50" name="Text Box 11"/>
              <p:cNvSpPr txBox="1"/>
              <p:nvPr>
                <p:custDataLst>
                  <p:tags r:id="rId28"/>
                </p:custDataLst>
              </p:nvPr>
            </p:nvSpPr>
            <p:spPr>
              <a:xfrm>
                <a:off x="4286234" y="1612885"/>
                <a:ext cx="381622" cy="398780"/>
              </a:xfrm>
              <a:prstGeom prst="rect">
                <a:avLst/>
              </a:prstGeom>
              <a:noFill/>
              <a:ln w="12700">
                <a:noFill/>
              </a:ln>
            </p:spPr>
            <p:txBody>
              <a:bodyPr wrap="none">
                <a:spAutoFit/>
              </a:bodyPr>
              <a:lstStyle/>
              <a:p>
                <a:r>
                  <a:rPr lang="en-US" altLang="zh-CN" sz="2000" b="1">
                    <a:latin typeface="Times New Roman" panose="02020603050405020304" pitchFamily="18" charset="0"/>
                  </a:rPr>
                  <a:t>T</a:t>
                </a:r>
                <a:endParaRPr lang="en-US" altLang="zh-CN" sz="2000" b="1">
                  <a:latin typeface="Times New Roman" panose="02020603050405020304" pitchFamily="18" charset="0"/>
                </a:endParaRPr>
              </a:p>
            </p:txBody>
          </p:sp>
        </p:grpSp>
        <p:grpSp>
          <p:nvGrpSpPr>
            <p:cNvPr id="136" name="组合 135"/>
            <p:cNvGrpSpPr/>
            <p:nvPr/>
          </p:nvGrpSpPr>
          <p:grpSpPr>
            <a:xfrm>
              <a:off x="2209267" y="2378408"/>
              <a:ext cx="277533" cy="277867"/>
              <a:chOff x="335360" y="2843436"/>
              <a:chExt cx="288032" cy="231512"/>
            </a:xfrm>
          </p:grpSpPr>
          <p:cxnSp>
            <p:nvCxnSpPr>
              <p:cNvPr id="137" name="直接连接符 136"/>
              <p:cNvCxnSpPr/>
              <p:nvPr/>
            </p:nvCxnSpPr>
            <p:spPr>
              <a:xfrm>
                <a:off x="335360" y="2843436"/>
                <a:ext cx="216024" cy="68294"/>
              </a:xfrm>
              <a:prstGeom prst="line">
                <a:avLst/>
              </a:prstGeom>
              <a:ln w="28575"/>
            </p:spPr>
            <p:style>
              <a:lnRef idx="3">
                <a:schemeClr val="dk1"/>
              </a:lnRef>
              <a:fillRef idx="0">
                <a:schemeClr val="dk1"/>
              </a:fillRef>
              <a:effectRef idx="2">
                <a:schemeClr val="dk1"/>
              </a:effectRef>
              <a:fontRef idx="minor">
                <a:schemeClr val="tx1"/>
              </a:fontRef>
            </p:style>
          </p:cxnSp>
          <p:cxnSp>
            <p:nvCxnSpPr>
              <p:cNvPr id="138" name="直接连接符 137"/>
              <p:cNvCxnSpPr/>
              <p:nvPr/>
            </p:nvCxnSpPr>
            <p:spPr>
              <a:xfrm>
                <a:off x="551384" y="2891852"/>
                <a:ext cx="72008" cy="183096"/>
              </a:xfrm>
              <a:prstGeom prst="line">
                <a:avLst/>
              </a:prstGeom>
              <a:ln w="28575"/>
            </p:spPr>
            <p:style>
              <a:lnRef idx="3">
                <a:schemeClr val="dk1"/>
              </a:lnRef>
              <a:fillRef idx="0">
                <a:schemeClr val="dk1"/>
              </a:fillRef>
              <a:effectRef idx="2">
                <a:schemeClr val="dk1"/>
              </a:effectRef>
              <a:fontRef idx="minor">
                <a:schemeClr val="tx1"/>
              </a:fontRef>
            </p:style>
          </p:cxnSp>
        </p:grpSp>
      </p:grpSp>
      <p:grpSp>
        <p:nvGrpSpPr>
          <p:cNvPr id="7" name="组合 6"/>
          <p:cNvGrpSpPr/>
          <p:nvPr/>
        </p:nvGrpSpPr>
        <p:grpSpPr>
          <a:xfrm>
            <a:off x="1919536" y="3213324"/>
            <a:ext cx="1897063" cy="820737"/>
            <a:chOff x="1919536" y="3213324"/>
            <a:chExt cx="1897063" cy="820737"/>
          </a:xfrm>
        </p:grpSpPr>
        <p:grpSp>
          <p:nvGrpSpPr>
            <p:cNvPr id="51" name="组合 47"/>
            <p:cNvGrpSpPr/>
            <p:nvPr>
              <p:custDataLst>
                <p:tags r:id="rId29"/>
              </p:custDataLst>
            </p:nvPr>
          </p:nvGrpSpPr>
          <p:grpSpPr>
            <a:xfrm>
              <a:off x="1919536" y="3213324"/>
              <a:ext cx="1897063" cy="820737"/>
              <a:chOff x="2666984" y="1285860"/>
              <a:chExt cx="2054225" cy="820738"/>
            </a:xfrm>
          </p:grpSpPr>
          <p:sp>
            <p:nvSpPr>
              <p:cNvPr id="52" name="AutoShape 6"/>
              <p:cNvSpPr>
                <a:spLocks noChangeArrowheads="1"/>
              </p:cNvSpPr>
              <p:nvPr>
                <p:custDataLst>
                  <p:tags r:id="rId30"/>
                </p:custDataLst>
              </p:nvPr>
            </p:nvSpPr>
            <p:spPr bwMode="auto">
              <a:xfrm>
                <a:off x="3278172" y="1620822"/>
                <a:ext cx="511175" cy="485776"/>
              </a:xfrm>
              <a:prstGeom prst="pentagon">
                <a:avLst/>
              </a:prstGeom>
              <a:solidFill>
                <a:schemeClr val="accent6">
                  <a:lumMod val="60000"/>
                  <a:lumOff val="40000"/>
                </a:schemeClr>
              </a:solidFill>
              <a:ln w="12700">
                <a:solidFill>
                  <a:schemeClr val="accent6">
                    <a:lumMod val="60000"/>
                    <a:lumOff val="40000"/>
                  </a:schemeClr>
                </a:solidFill>
                <a:miter lim="800000"/>
                <a:headEnd type="none" w="sm" len="sm"/>
                <a:tailEnd type="none" w="sm" len="sm"/>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zh-CN" sz="2400" b="1" i="0" u="none" strike="noStrike" kern="1200" cap="none" spc="0" normalizeH="0" baseline="0" noProof="0">
                  <a:ln>
                    <a:noFill/>
                  </a:ln>
                  <a:solidFill>
                    <a:srgbClr val="FFFFFF"/>
                  </a:solidFill>
                  <a:effectLst/>
                  <a:uLnTx/>
                  <a:uFillTx/>
                  <a:latin typeface="Times New Roman" panose="02020603050405020304" pitchFamily="18" charset="0"/>
                  <a:ea typeface="宋体" panose="02010600030101010101" pitchFamily="2" charset="-122"/>
                  <a:cs typeface="+mn-cs"/>
                </a:endParaRPr>
              </a:p>
            </p:txBody>
          </p:sp>
          <p:sp>
            <p:nvSpPr>
              <p:cNvPr id="53" name="Rectangle 7"/>
              <p:cNvSpPr>
                <a:spLocks noChangeArrowheads="1"/>
              </p:cNvSpPr>
              <p:nvPr>
                <p:custDataLst>
                  <p:tags r:id="rId31"/>
                </p:custDataLst>
              </p:nvPr>
            </p:nvSpPr>
            <p:spPr bwMode="auto">
              <a:xfrm>
                <a:off x="4210034" y="1663685"/>
                <a:ext cx="511175" cy="279400"/>
              </a:xfrm>
              <a:prstGeom prst="rect">
                <a:avLst/>
              </a:prstGeom>
              <a:solidFill>
                <a:schemeClr val="accent2">
                  <a:lumMod val="20000"/>
                  <a:lumOff val="80000"/>
                </a:schemeClr>
              </a:solidFill>
              <a:ln w="12700">
                <a:solidFill>
                  <a:schemeClr val="accent5">
                    <a:lumMod val="40000"/>
                    <a:lumOff val="60000"/>
                  </a:schemeClr>
                </a:solidFill>
                <a:miter lim="800000"/>
                <a:headEnd type="none" w="sm" len="sm"/>
                <a:tailEnd type="none" w="sm" len="sm"/>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zh-CN" sz="2800" b="1" i="0" u="none" strike="noStrike" kern="1200" cap="none" spc="0" normalizeH="0" baseline="0" noProof="0">
                  <a:ln>
                    <a:noFill/>
                  </a:ln>
                  <a:solidFill>
                    <a:srgbClr val="FFFFFF"/>
                  </a:solidFill>
                  <a:effectLst/>
                  <a:uLnTx/>
                  <a:uFillTx/>
                  <a:latin typeface="Times New Roman" panose="02020603050405020304" pitchFamily="18" charset="0"/>
                  <a:ea typeface="宋体" panose="02010600030101010101" pitchFamily="2" charset="-122"/>
                  <a:cs typeface="+mn-cs"/>
                </a:endParaRPr>
              </a:p>
            </p:txBody>
          </p:sp>
          <p:sp>
            <p:nvSpPr>
              <p:cNvPr id="54" name="Oval 8"/>
              <p:cNvSpPr/>
              <p:nvPr>
                <p:custDataLst>
                  <p:tags r:id="rId32"/>
                </p:custDataLst>
              </p:nvPr>
            </p:nvSpPr>
            <p:spPr>
              <a:xfrm>
                <a:off x="2666984" y="1285860"/>
                <a:ext cx="325028" cy="325485"/>
              </a:xfrm>
              <a:prstGeom prst="ellipse">
                <a:avLst/>
              </a:prstGeom>
              <a:solidFill>
                <a:srgbClr val="FF0000"/>
              </a:solidFill>
              <a:ln w="12700" cap="flat" cmpd="sng">
                <a:solidFill>
                  <a:srgbClr val="FF0000"/>
                </a:solidFill>
                <a:prstDash val="solid"/>
                <a:headEnd type="none" w="sm" len="sm"/>
                <a:tailEnd type="none" w="sm" len="sm"/>
              </a:ln>
            </p:spPr>
            <p:txBody>
              <a:bodyPr wrap="none" anchor="ctr"/>
              <a:lstStyle/>
              <a:p>
                <a:pPr algn="ctr" eaLnBrk="0" hangingPunct="0"/>
                <a:endParaRPr lang="zh-CN" altLang="zh-CN" sz="2400">
                  <a:solidFill>
                    <a:srgbClr val="FFFFFF"/>
                  </a:solidFill>
                  <a:latin typeface="Times New Roman" panose="02020603050405020304" pitchFamily="18" charset="0"/>
                </a:endParaRPr>
              </a:p>
            </p:txBody>
          </p:sp>
          <p:sp>
            <p:nvSpPr>
              <p:cNvPr id="55" name="Line 9"/>
              <p:cNvSpPr/>
              <p:nvPr>
                <p:custDataLst>
                  <p:tags r:id="rId33"/>
                </p:custDataLst>
              </p:nvPr>
            </p:nvSpPr>
            <p:spPr>
              <a:xfrm>
                <a:off x="3791722" y="1808041"/>
                <a:ext cx="418561" cy="0"/>
              </a:xfrm>
              <a:prstGeom prst="line">
                <a:avLst/>
              </a:prstGeom>
              <a:ln w="28575" cap="flat" cmpd="sng">
                <a:solidFill>
                  <a:schemeClr val="tx1"/>
                </a:solidFill>
                <a:prstDash val="solid"/>
                <a:headEnd type="none" w="sm" len="sm"/>
                <a:tailEnd type="none" w="sm" len="sm"/>
              </a:ln>
            </p:spPr>
            <p:txBody>
              <a:bodyPr/>
              <a:lstStyle/>
              <a:p/>
            </p:txBody>
          </p:sp>
          <p:sp>
            <p:nvSpPr>
              <p:cNvPr id="57" name="Text Box 11"/>
              <p:cNvSpPr txBox="1"/>
              <p:nvPr>
                <p:custDataLst>
                  <p:tags r:id="rId34"/>
                </p:custDataLst>
              </p:nvPr>
            </p:nvSpPr>
            <p:spPr>
              <a:xfrm>
                <a:off x="4286234" y="1612885"/>
                <a:ext cx="396749" cy="398780"/>
              </a:xfrm>
              <a:prstGeom prst="rect">
                <a:avLst/>
              </a:prstGeom>
              <a:noFill/>
              <a:ln w="12700">
                <a:noFill/>
              </a:ln>
            </p:spPr>
            <p:txBody>
              <a:bodyPr wrap="none">
                <a:spAutoFit/>
              </a:bodyPr>
              <a:lstStyle/>
              <a:p>
                <a:r>
                  <a:rPr lang="en-US" altLang="zh-CN" sz="2000" b="1">
                    <a:latin typeface="Times New Roman" panose="02020603050405020304" pitchFamily="18" charset="0"/>
                  </a:rPr>
                  <a:t>C</a:t>
                </a:r>
                <a:endParaRPr lang="en-US" altLang="zh-CN" sz="2000" b="1">
                  <a:latin typeface="Times New Roman" panose="02020603050405020304" pitchFamily="18" charset="0"/>
                </a:endParaRPr>
              </a:p>
            </p:txBody>
          </p:sp>
        </p:grpSp>
        <p:grpSp>
          <p:nvGrpSpPr>
            <p:cNvPr id="139" name="组合 138"/>
            <p:cNvGrpSpPr/>
            <p:nvPr/>
          </p:nvGrpSpPr>
          <p:grpSpPr>
            <a:xfrm>
              <a:off x="2183553" y="3460919"/>
              <a:ext cx="277533" cy="277867"/>
              <a:chOff x="335360" y="2843436"/>
              <a:chExt cx="288032" cy="231512"/>
            </a:xfrm>
          </p:grpSpPr>
          <p:cxnSp>
            <p:nvCxnSpPr>
              <p:cNvPr id="140" name="直接连接符 139"/>
              <p:cNvCxnSpPr/>
              <p:nvPr/>
            </p:nvCxnSpPr>
            <p:spPr>
              <a:xfrm>
                <a:off x="335360" y="2843436"/>
                <a:ext cx="216024" cy="68294"/>
              </a:xfrm>
              <a:prstGeom prst="line">
                <a:avLst/>
              </a:prstGeom>
              <a:ln w="28575"/>
            </p:spPr>
            <p:style>
              <a:lnRef idx="3">
                <a:schemeClr val="dk1"/>
              </a:lnRef>
              <a:fillRef idx="0">
                <a:schemeClr val="dk1"/>
              </a:fillRef>
              <a:effectRef idx="2">
                <a:schemeClr val="dk1"/>
              </a:effectRef>
              <a:fontRef idx="minor">
                <a:schemeClr val="tx1"/>
              </a:fontRef>
            </p:style>
          </p:cxnSp>
          <p:cxnSp>
            <p:nvCxnSpPr>
              <p:cNvPr id="141" name="直接连接符 140"/>
              <p:cNvCxnSpPr/>
              <p:nvPr/>
            </p:nvCxnSpPr>
            <p:spPr>
              <a:xfrm>
                <a:off x="551384" y="2891852"/>
                <a:ext cx="72008" cy="183096"/>
              </a:xfrm>
              <a:prstGeom prst="line">
                <a:avLst/>
              </a:prstGeom>
              <a:ln w="28575"/>
            </p:spPr>
            <p:style>
              <a:lnRef idx="3">
                <a:schemeClr val="dk1"/>
              </a:lnRef>
              <a:fillRef idx="0">
                <a:schemeClr val="dk1"/>
              </a:fillRef>
              <a:effectRef idx="2">
                <a:schemeClr val="dk1"/>
              </a:effectRef>
              <a:fontRef idx="minor">
                <a:schemeClr val="tx1"/>
              </a:fontRef>
            </p:style>
          </p:cxnSp>
        </p:grpSp>
      </p:grpSp>
      <p:grpSp>
        <p:nvGrpSpPr>
          <p:cNvPr id="9" name="组合 8"/>
          <p:cNvGrpSpPr/>
          <p:nvPr/>
        </p:nvGrpSpPr>
        <p:grpSpPr>
          <a:xfrm>
            <a:off x="1919536" y="4292824"/>
            <a:ext cx="1897063" cy="820737"/>
            <a:chOff x="1919536" y="4292824"/>
            <a:chExt cx="1897063" cy="820737"/>
          </a:xfrm>
        </p:grpSpPr>
        <p:grpSp>
          <p:nvGrpSpPr>
            <p:cNvPr id="58" name="组合 54"/>
            <p:cNvGrpSpPr/>
            <p:nvPr>
              <p:custDataLst>
                <p:tags r:id="rId35"/>
              </p:custDataLst>
            </p:nvPr>
          </p:nvGrpSpPr>
          <p:grpSpPr>
            <a:xfrm>
              <a:off x="1919536" y="4292824"/>
              <a:ext cx="1897063" cy="820737"/>
              <a:chOff x="2666984" y="1285860"/>
              <a:chExt cx="2054225" cy="820738"/>
            </a:xfrm>
          </p:grpSpPr>
          <p:sp>
            <p:nvSpPr>
              <p:cNvPr id="59" name="AutoShape 6"/>
              <p:cNvSpPr>
                <a:spLocks noChangeArrowheads="1"/>
              </p:cNvSpPr>
              <p:nvPr>
                <p:custDataLst>
                  <p:tags r:id="rId36"/>
                </p:custDataLst>
              </p:nvPr>
            </p:nvSpPr>
            <p:spPr bwMode="auto">
              <a:xfrm>
                <a:off x="3278172" y="1620822"/>
                <a:ext cx="511175" cy="485776"/>
              </a:xfrm>
              <a:prstGeom prst="pentagon">
                <a:avLst/>
              </a:prstGeom>
              <a:solidFill>
                <a:schemeClr val="accent6">
                  <a:lumMod val="60000"/>
                  <a:lumOff val="40000"/>
                </a:schemeClr>
              </a:solidFill>
              <a:ln w="12700">
                <a:solidFill>
                  <a:schemeClr val="accent6">
                    <a:lumMod val="60000"/>
                    <a:lumOff val="40000"/>
                  </a:schemeClr>
                </a:solidFill>
                <a:miter lim="800000"/>
                <a:headEnd type="none" w="sm" len="sm"/>
                <a:tailEnd type="none" w="sm" len="sm"/>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zh-CN" sz="2400" b="1" i="0" u="none" strike="noStrike" kern="1200" cap="none" spc="0" normalizeH="0" baseline="0" noProof="0">
                  <a:ln>
                    <a:noFill/>
                  </a:ln>
                  <a:solidFill>
                    <a:srgbClr val="FFFFFF"/>
                  </a:solidFill>
                  <a:effectLst/>
                  <a:uLnTx/>
                  <a:uFillTx/>
                  <a:latin typeface="Times New Roman" panose="02020603050405020304" pitchFamily="18" charset="0"/>
                  <a:ea typeface="宋体" panose="02010600030101010101" pitchFamily="2" charset="-122"/>
                  <a:cs typeface="+mn-cs"/>
                </a:endParaRPr>
              </a:p>
            </p:txBody>
          </p:sp>
          <p:sp>
            <p:nvSpPr>
              <p:cNvPr id="60" name="Rectangle 7"/>
              <p:cNvSpPr>
                <a:spLocks noChangeArrowheads="1"/>
              </p:cNvSpPr>
              <p:nvPr>
                <p:custDataLst>
                  <p:tags r:id="rId37"/>
                </p:custDataLst>
              </p:nvPr>
            </p:nvSpPr>
            <p:spPr bwMode="auto">
              <a:xfrm>
                <a:off x="4210034" y="1663685"/>
                <a:ext cx="511175" cy="279400"/>
              </a:xfrm>
              <a:prstGeom prst="rect">
                <a:avLst/>
              </a:prstGeom>
              <a:solidFill>
                <a:schemeClr val="accent2">
                  <a:lumMod val="20000"/>
                  <a:lumOff val="80000"/>
                </a:schemeClr>
              </a:solidFill>
              <a:ln w="12700">
                <a:solidFill>
                  <a:schemeClr val="accent5">
                    <a:lumMod val="40000"/>
                    <a:lumOff val="60000"/>
                  </a:schemeClr>
                </a:solidFill>
                <a:miter lim="800000"/>
                <a:headEnd type="none" w="sm" len="sm"/>
                <a:tailEnd type="none" w="sm" len="sm"/>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zh-CN" sz="2800" b="1" i="0" u="none" strike="noStrike" kern="1200" cap="none" spc="0" normalizeH="0" baseline="0" noProof="0">
                  <a:ln>
                    <a:noFill/>
                  </a:ln>
                  <a:solidFill>
                    <a:srgbClr val="FFFFFF"/>
                  </a:solidFill>
                  <a:effectLst/>
                  <a:uLnTx/>
                  <a:uFillTx/>
                  <a:latin typeface="Times New Roman" panose="02020603050405020304" pitchFamily="18" charset="0"/>
                  <a:ea typeface="宋体" panose="02010600030101010101" pitchFamily="2" charset="-122"/>
                  <a:cs typeface="+mn-cs"/>
                </a:endParaRPr>
              </a:p>
            </p:txBody>
          </p:sp>
          <p:sp>
            <p:nvSpPr>
              <p:cNvPr id="61" name="Oval 8"/>
              <p:cNvSpPr/>
              <p:nvPr>
                <p:custDataLst>
                  <p:tags r:id="rId38"/>
                </p:custDataLst>
              </p:nvPr>
            </p:nvSpPr>
            <p:spPr>
              <a:xfrm>
                <a:off x="2666984" y="1285860"/>
                <a:ext cx="325028" cy="325485"/>
              </a:xfrm>
              <a:prstGeom prst="ellipse">
                <a:avLst/>
              </a:prstGeom>
              <a:solidFill>
                <a:srgbClr val="FF0000"/>
              </a:solidFill>
              <a:ln w="12700" cap="flat" cmpd="sng">
                <a:solidFill>
                  <a:srgbClr val="FF0000"/>
                </a:solidFill>
                <a:prstDash val="solid"/>
                <a:headEnd type="none" w="sm" len="sm"/>
                <a:tailEnd type="none" w="sm" len="sm"/>
              </a:ln>
            </p:spPr>
            <p:txBody>
              <a:bodyPr wrap="none" anchor="ctr"/>
              <a:lstStyle/>
              <a:p>
                <a:pPr algn="ctr" eaLnBrk="0" hangingPunct="0"/>
                <a:endParaRPr lang="zh-CN" altLang="zh-CN" sz="2400">
                  <a:solidFill>
                    <a:srgbClr val="FFFFFF"/>
                  </a:solidFill>
                  <a:latin typeface="Times New Roman" panose="02020603050405020304" pitchFamily="18" charset="0"/>
                </a:endParaRPr>
              </a:p>
            </p:txBody>
          </p:sp>
          <p:sp>
            <p:nvSpPr>
              <p:cNvPr id="62" name="Line 9"/>
              <p:cNvSpPr/>
              <p:nvPr>
                <p:custDataLst>
                  <p:tags r:id="rId39"/>
                </p:custDataLst>
              </p:nvPr>
            </p:nvSpPr>
            <p:spPr>
              <a:xfrm>
                <a:off x="3791722" y="1808041"/>
                <a:ext cx="418561" cy="0"/>
              </a:xfrm>
              <a:prstGeom prst="line">
                <a:avLst/>
              </a:prstGeom>
              <a:ln w="28575" cap="flat" cmpd="sng">
                <a:solidFill>
                  <a:schemeClr val="tx1"/>
                </a:solidFill>
                <a:prstDash val="solid"/>
                <a:headEnd type="none" w="sm" len="sm"/>
                <a:tailEnd type="none" w="sm" len="sm"/>
              </a:ln>
            </p:spPr>
            <p:txBody>
              <a:bodyPr/>
              <a:lstStyle/>
              <a:p/>
            </p:txBody>
          </p:sp>
          <p:sp>
            <p:nvSpPr>
              <p:cNvPr id="64" name="Text Box 11"/>
              <p:cNvSpPr txBox="1"/>
              <p:nvPr>
                <p:custDataLst>
                  <p:tags r:id="rId40"/>
                </p:custDataLst>
              </p:nvPr>
            </p:nvSpPr>
            <p:spPr>
              <a:xfrm>
                <a:off x="4286234" y="1612885"/>
                <a:ext cx="411876" cy="398780"/>
              </a:xfrm>
              <a:prstGeom prst="rect">
                <a:avLst/>
              </a:prstGeom>
              <a:noFill/>
              <a:ln w="12700">
                <a:noFill/>
              </a:ln>
            </p:spPr>
            <p:txBody>
              <a:bodyPr wrap="none">
                <a:spAutoFit/>
              </a:bodyPr>
              <a:lstStyle/>
              <a:p>
                <a:r>
                  <a:rPr lang="en-US" altLang="zh-CN" sz="2000" b="1">
                    <a:latin typeface="Times New Roman" panose="02020603050405020304" pitchFamily="18" charset="0"/>
                  </a:rPr>
                  <a:t>G</a:t>
                </a:r>
                <a:endParaRPr lang="en-US" altLang="zh-CN" sz="2000" b="1">
                  <a:latin typeface="Times New Roman" panose="02020603050405020304" pitchFamily="18" charset="0"/>
                </a:endParaRPr>
              </a:p>
            </p:txBody>
          </p:sp>
        </p:grpSp>
        <p:grpSp>
          <p:nvGrpSpPr>
            <p:cNvPr id="142" name="组合 141"/>
            <p:cNvGrpSpPr/>
            <p:nvPr/>
          </p:nvGrpSpPr>
          <p:grpSpPr>
            <a:xfrm>
              <a:off x="2200272" y="4536569"/>
              <a:ext cx="277533" cy="277867"/>
              <a:chOff x="335360" y="2843436"/>
              <a:chExt cx="288032" cy="231512"/>
            </a:xfrm>
          </p:grpSpPr>
          <p:cxnSp>
            <p:nvCxnSpPr>
              <p:cNvPr id="143" name="直接连接符 142"/>
              <p:cNvCxnSpPr/>
              <p:nvPr/>
            </p:nvCxnSpPr>
            <p:spPr>
              <a:xfrm>
                <a:off x="335360" y="2843436"/>
                <a:ext cx="216024" cy="68294"/>
              </a:xfrm>
              <a:prstGeom prst="line">
                <a:avLst/>
              </a:prstGeom>
              <a:ln w="28575"/>
            </p:spPr>
            <p:style>
              <a:lnRef idx="3">
                <a:schemeClr val="dk1"/>
              </a:lnRef>
              <a:fillRef idx="0">
                <a:schemeClr val="dk1"/>
              </a:fillRef>
              <a:effectRef idx="2">
                <a:schemeClr val="dk1"/>
              </a:effectRef>
              <a:fontRef idx="minor">
                <a:schemeClr val="tx1"/>
              </a:fontRef>
            </p:style>
          </p:cxnSp>
          <p:cxnSp>
            <p:nvCxnSpPr>
              <p:cNvPr id="144" name="直接连接符 143"/>
              <p:cNvCxnSpPr/>
              <p:nvPr/>
            </p:nvCxnSpPr>
            <p:spPr>
              <a:xfrm>
                <a:off x="551384" y="2891852"/>
                <a:ext cx="72008" cy="183096"/>
              </a:xfrm>
              <a:prstGeom prst="line">
                <a:avLst/>
              </a:prstGeom>
              <a:ln w="28575"/>
            </p:spPr>
            <p:style>
              <a:lnRef idx="3">
                <a:schemeClr val="dk1"/>
              </a:lnRef>
              <a:fillRef idx="0">
                <a:schemeClr val="dk1"/>
              </a:fillRef>
              <a:effectRef idx="2">
                <a:schemeClr val="dk1"/>
              </a:effectRef>
              <a:fontRef idx="minor">
                <a:schemeClr val="tx1"/>
              </a:fontRef>
            </p:style>
          </p:cxnSp>
        </p:grpSp>
      </p:grpSp>
      <p:grpSp>
        <p:nvGrpSpPr>
          <p:cNvPr id="4" name="组合 3"/>
          <p:cNvGrpSpPr/>
          <p:nvPr/>
        </p:nvGrpSpPr>
        <p:grpSpPr>
          <a:xfrm>
            <a:off x="4578599" y="1244743"/>
            <a:ext cx="1895475" cy="816055"/>
            <a:chOff x="4578599" y="1244743"/>
            <a:chExt cx="1895475" cy="816055"/>
          </a:xfrm>
        </p:grpSpPr>
        <p:grpSp>
          <p:nvGrpSpPr>
            <p:cNvPr id="35" name="组合 32"/>
            <p:cNvGrpSpPr/>
            <p:nvPr>
              <p:custDataLst>
                <p:tags r:id="rId41"/>
              </p:custDataLst>
            </p:nvPr>
          </p:nvGrpSpPr>
          <p:grpSpPr>
            <a:xfrm>
              <a:off x="4578599" y="1244743"/>
              <a:ext cx="1895475" cy="816055"/>
              <a:chOff x="5595942" y="1504857"/>
              <a:chExt cx="2054225" cy="816055"/>
            </a:xfrm>
          </p:grpSpPr>
          <p:grpSp>
            <p:nvGrpSpPr>
              <p:cNvPr id="36" name="Group 5"/>
              <p:cNvGrpSpPr/>
              <p:nvPr>
                <p:custDataLst>
                  <p:tags r:id="rId42"/>
                </p:custDataLst>
              </p:nvPr>
            </p:nvGrpSpPr>
            <p:grpSpPr>
              <a:xfrm rot="10800000">
                <a:off x="6106868" y="1504857"/>
                <a:ext cx="1543299" cy="816055"/>
                <a:chOff x="1296" y="1920"/>
                <a:chExt cx="1320" cy="697"/>
              </a:xfrm>
            </p:grpSpPr>
            <p:sp>
              <p:nvSpPr>
                <p:cNvPr id="40" name="AutoShape 6"/>
                <p:cNvSpPr/>
                <p:nvPr>
                  <p:custDataLst>
                    <p:tags r:id="rId43"/>
                  </p:custDataLst>
                </p:nvPr>
              </p:nvSpPr>
              <p:spPr>
                <a:xfrm>
                  <a:off x="1819" y="2202"/>
                  <a:ext cx="437" cy="415"/>
                </a:xfrm>
                <a:prstGeom prst="pentagon">
                  <a:avLst/>
                </a:prstGeom>
                <a:solidFill>
                  <a:schemeClr val="accent6">
                    <a:lumMod val="60000"/>
                    <a:lumOff val="40000"/>
                  </a:schemeClr>
                </a:solidFill>
                <a:ln w="12700" cap="flat" cmpd="sng">
                  <a:solidFill>
                    <a:srgbClr val="8898C3"/>
                  </a:solidFill>
                  <a:prstDash val="solid"/>
                  <a:miter/>
                  <a:headEnd type="none" w="sm" len="sm"/>
                  <a:tailEnd type="none" w="sm" len="sm"/>
                </a:ln>
              </p:spPr>
              <p:txBody>
                <a:bodyPr rot="10800000" wrap="none" anchor="ctr"/>
                <a:lstStyle/>
                <a:p>
                  <a:pPr algn="ctr" eaLnBrk="0" hangingPunct="0"/>
                  <a:endParaRPr lang="zh-CN" altLang="zh-CN" sz="2400">
                    <a:solidFill>
                      <a:srgbClr val="FFFFFF"/>
                    </a:solidFill>
                    <a:latin typeface="Times New Roman" panose="02020603050405020304" pitchFamily="18" charset="0"/>
                  </a:endParaRPr>
                </a:p>
              </p:txBody>
            </p:sp>
            <p:sp>
              <p:nvSpPr>
                <p:cNvPr id="41" name="Oval 8"/>
                <p:cNvSpPr/>
                <p:nvPr>
                  <p:custDataLst>
                    <p:tags r:id="rId44"/>
                  </p:custDataLst>
                </p:nvPr>
              </p:nvSpPr>
              <p:spPr>
                <a:xfrm>
                  <a:off x="1296" y="1920"/>
                  <a:ext cx="278" cy="278"/>
                </a:xfrm>
                <a:prstGeom prst="ellipse">
                  <a:avLst/>
                </a:prstGeom>
                <a:solidFill>
                  <a:srgbClr val="FF0000"/>
                </a:solidFill>
                <a:ln w="12700" cap="flat" cmpd="sng">
                  <a:solidFill>
                    <a:srgbClr val="FF0000"/>
                  </a:solidFill>
                  <a:prstDash val="solid"/>
                  <a:headEnd type="none" w="sm" len="sm"/>
                  <a:tailEnd type="none" w="sm" len="sm"/>
                </a:ln>
              </p:spPr>
              <p:txBody>
                <a:bodyPr rot="10800000" wrap="none" anchor="ctr"/>
                <a:lstStyle/>
                <a:p>
                  <a:pPr algn="ctr" eaLnBrk="0" hangingPunct="0"/>
                  <a:endParaRPr lang="zh-CN" altLang="zh-CN" sz="2400">
                    <a:solidFill>
                      <a:srgbClr val="FFFFFF"/>
                    </a:solidFill>
                    <a:latin typeface="Times New Roman" panose="02020603050405020304" pitchFamily="18" charset="0"/>
                  </a:endParaRPr>
                </a:p>
              </p:txBody>
            </p:sp>
            <p:sp>
              <p:nvSpPr>
                <p:cNvPr id="42" name="Line 9"/>
                <p:cNvSpPr/>
                <p:nvPr>
                  <p:custDataLst>
                    <p:tags r:id="rId45"/>
                  </p:custDataLst>
                </p:nvPr>
              </p:nvSpPr>
              <p:spPr>
                <a:xfrm>
                  <a:off x="2258" y="2366"/>
                  <a:ext cx="358" cy="0"/>
                </a:xfrm>
                <a:prstGeom prst="line">
                  <a:avLst/>
                </a:prstGeom>
                <a:ln w="28575" cap="flat" cmpd="sng">
                  <a:solidFill>
                    <a:schemeClr val="tx1"/>
                  </a:solidFill>
                  <a:prstDash val="solid"/>
                  <a:headEnd type="none" w="sm" len="sm"/>
                  <a:tailEnd type="none" w="sm" len="sm"/>
                </a:ln>
              </p:spPr>
              <p:txBody>
                <a:bodyPr/>
                <a:lstStyle/>
                <a:p/>
              </p:txBody>
            </p:sp>
          </p:grpSp>
          <p:grpSp>
            <p:nvGrpSpPr>
              <p:cNvPr id="37" name="组合 31"/>
              <p:cNvGrpSpPr/>
              <p:nvPr>
                <p:custDataLst>
                  <p:tags r:id="rId46"/>
                </p:custDataLst>
              </p:nvPr>
            </p:nvGrpSpPr>
            <p:grpSpPr>
              <a:xfrm>
                <a:off x="5595942" y="1600130"/>
                <a:ext cx="785818" cy="398780"/>
                <a:chOff x="5595942" y="1600130"/>
                <a:chExt cx="785818" cy="398780"/>
              </a:xfrm>
            </p:grpSpPr>
            <p:sp>
              <p:nvSpPr>
                <p:cNvPr id="38" name="Rectangle 7"/>
                <p:cNvSpPr>
                  <a:spLocks noChangeArrowheads="1"/>
                </p:cNvSpPr>
                <p:nvPr>
                  <p:custDataLst>
                    <p:tags r:id="rId47"/>
                  </p:custDataLst>
                </p:nvPr>
              </p:nvSpPr>
              <p:spPr bwMode="auto">
                <a:xfrm>
                  <a:off x="5595942" y="1643050"/>
                  <a:ext cx="511175" cy="279400"/>
                </a:xfrm>
                <a:prstGeom prst="rect">
                  <a:avLst/>
                </a:prstGeom>
                <a:solidFill>
                  <a:schemeClr val="accent2">
                    <a:lumMod val="20000"/>
                    <a:lumOff val="80000"/>
                  </a:schemeClr>
                </a:solidFill>
                <a:ln w="12700">
                  <a:solidFill>
                    <a:schemeClr val="accent5">
                      <a:lumMod val="40000"/>
                      <a:lumOff val="60000"/>
                    </a:schemeClr>
                  </a:solidFill>
                  <a:miter lim="800000"/>
                  <a:headEnd type="none" w="sm" len="sm"/>
                  <a:tailEnd type="none" w="sm" len="sm"/>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zh-CN" sz="2800" b="1" i="0" u="none" strike="noStrike" kern="1200" cap="none" spc="0" normalizeH="0" baseline="0" noProof="0">
                    <a:ln>
                      <a:noFill/>
                    </a:ln>
                    <a:solidFill>
                      <a:srgbClr val="FFFFFF"/>
                    </a:solidFill>
                    <a:effectLst/>
                    <a:uLnTx/>
                    <a:uFillTx/>
                    <a:latin typeface="Times New Roman" panose="02020603050405020304" pitchFamily="18" charset="0"/>
                    <a:ea typeface="宋体" panose="02010600030101010101" pitchFamily="2" charset="-122"/>
                    <a:cs typeface="+mn-cs"/>
                  </a:endParaRPr>
                </a:p>
              </p:txBody>
            </p:sp>
            <p:sp>
              <p:nvSpPr>
                <p:cNvPr id="39" name="Text Box 11"/>
                <p:cNvSpPr txBox="1"/>
                <p:nvPr>
                  <p:custDataLst>
                    <p:tags r:id="rId48"/>
                  </p:custDataLst>
                </p:nvPr>
              </p:nvSpPr>
              <p:spPr>
                <a:xfrm>
                  <a:off x="5667380" y="1600130"/>
                  <a:ext cx="714380" cy="398780"/>
                </a:xfrm>
                <a:prstGeom prst="rect">
                  <a:avLst/>
                </a:prstGeom>
                <a:noFill/>
                <a:ln w="12700">
                  <a:noFill/>
                </a:ln>
              </p:spPr>
              <p:txBody>
                <a:bodyPr>
                  <a:spAutoFit/>
                </a:bodyPr>
                <a:lstStyle/>
                <a:p>
                  <a:r>
                    <a:rPr lang="en-US" altLang="zh-CN" sz="2000" b="1" dirty="0">
                      <a:latin typeface="Times New Roman" panose="02020603050405020304" pitchFamily="18" charset="0"/>
                    </a:rPr>
                    <a:t>T</a:t>
                  </a:r>
                  <a:endParaRPr lang="en-US" altLang="zh-CN" sz="2000" b="1" dirty="0">
                    <a:latin typeface="Times New Roman" panose="02020603050405020304" pitchFamily="18" charset="0"/>
                  </a:endParaRPr>
                </a:p>
              </p:txBody>
            </p:sp>
          </p:grpSp>
        </p:grpSp>
        <p:grpSp>
          <p:nvGrpSpPr>
            <p:cNvPr id="145" name="组合 144"/>
            <p:cNvGrpSpPr/>
            <p:nvPr/>
          </p:nvGrpSpPr>
          <p:grpSpPr>
            <a:xfrm rot="10630533">
              <a:off x="5924756" y="1552231"/>
              <a:ext cx="288032" cy="231512"/>
              <a:chOff x="335360" y="2843436"/>
              <a:chExt cx="288032" cy="231512"/>
            </a:xfrm>
          </p:grpSpPr>
          <p:cxnSp>
            <p:nvCxnSpPr>
              <p:cNvPr id="146" name="直接连接符 145"/>
              <p:cNvCxnSpPr/>
              <p:nvPr/>
            </p:nvCxnSpPr>
            <p:spPr>
              <a:xfrm>
                <a:off x="335360" y="2843436"/>
                <a:ext cx="216024" cy="68294"/>
              </a:xfrm>
              <a:prstGeom prst="line">
                <a:avLst/>
              </a:prstGeom>
              <a:ln w="28575"/>
            </p:spPr>
            <p:style>
              <a:lnRef idx="3">
                <a:schemeClr val="dk1"/>
              </a:lnRef>
              <a:fillRef idx="0">
                <a:schemeClr val="dk1"/>
              </a:fillRef>
              <a:effectRef idx="2">
                <a:schemeClr val="dk1"/>
              </a:effectRef>
              <a:fontRef idx="minor">
                <a:schemeClr val="tx1"/>
              </a:fontRef>
            </p:style>
          </p:cxnSp>
          <p:cxnSp>
            <p:nvCxnSpPr>
              <p:cNvPr id="147" name="直接连接符 146"/>
              <p:cNvCxnSpPr/>
              <p:nvPr/>
            </p:nvCxnSpPr>
            <p:spPr>
              <a:xfrm>
                <a:off x="551384" y="2891852"/>
                <a:ext cx="72008" cy="183096"/>
              </a:xfrm>
              <a:prstGeom prst="line">
                <a:avLst/>
              </a:prstGeom>
              <a:ln w="28575"/>
            </p:spPr>
            <p:style>
              <a:lnRef idx="3">
                <a:schemeClr val="dk1"/>
              </a:lnRef>
              <a:fillRef idx="0">
                <a:schemeClr val="dk1"/>
              </a:fillRef>
              <a:effectRef idx="2">
                <a:schemeClr val="dk1"/>
              </a:effectRef>
              <a:fontRef idx="minor">
                <a:schemeClr val="tx1"/>
              </a:fontRef>
            </p:style>
          </p:cxnSp>
        </p:grpSp>
      </p:grpSp>
      <p:grpSp>
        <p:nvGrpSpPr>
          <p:cNvPr id="6" name="组合 5"/>
          <p:cNvGrpSpPr/>
          <p:nvPr/>
        </p:nvGrpSpPr>
        <p:grpSpPr>
          <a:xfrm>
            <a:off x="4645274" y="2425843"/>
            <a:ext cx="1897062" cy="816055"/>
            <a:chOff x="4645274" y="2425843"/>
            <a:chExt cx="1897062" cy="816055"/>
          </a:xfrm>
        </p:grpSpPr>
        <p:grpSp>
          <p:nvGrpSpPr>
            <p:cNvPr id="77" name="组合 82"/>
            <p:cNvGrpSpPr/>
            <p:nvPr>
              <p:custDataLst>
                <p:tags r:id="rId49"/>
              </p:custDataLst>
            </p:nvPr>
          </p:nvGrpSpPr>
          <p:grpSpPr>
            <a:xfrm>
              <a:off x="4645274" y="2425843"/>
              <a:ext cx="1897062" cy="816055"/>
              <a:chOff x="5595942" y="1504857"/>
              <a:chExt cx="2054224" cy="816055"/>
            </a:xfrm>
          </p:grpSpPr>
          <p:grpSp>
            <p:nvGrpSpPr>
              <p:cNvPr id="78" name="Group 5"/>
              <p:cNvGrpSpPr/>
              <p:nvPr>
                <p:custDataLst>
                  <p:tags r:id="rId50"/>
                </p:custDataLst>
              </p:nvPr>
            </p:nvGrpSpPr>
            <p:grpSpPr>
              <a:xfrm rot="10800000">
                <a:off x="6106866" y="1504857"/>
                <a:ext cx="1543300" cy="816055"/>
                <a:chOff x="1296" y="1920"/>
                <a:chExt cx="1320" cy="697"/>
              </a:xfrm>
            </p:grpSpPr>
            <p:sp>
              <p:nvSpPr>
                <p:cNvPr id="82" name="AutoShape 6"/>
                <p:cNvSpPr/>
                <p:nvPr>
                  <p:custDataLst>
                    <p:tags r:id="rId51"/>
                  </p:custDataLst>
                </p:nvPr>
              </p:nvSpPr>
              <p:spPr>
                <a:xfrm>
                  <a:off x="1819" y="2202"/>
                  <a:ext cx="437" cy="415"/>
                </a:xfrm>
                <a:prstGeom prst="pentagon">
                  <a:avLst/>
                </a:prstGeom>
                <a:solidFill>
                  <a:schemeClr val="accent6">
                    <a:lumMod val="60000"/>
                    <a:lumOff val="40000"/>
                  </a:schemeClr>
                </a:solidFill>
                <a:ln w="12700" cap="flat" cmpd="sng">
                  <a:solidFill>
                    <a:srgbClr val="8898C3"/>
                  </a:solidFill>
                  <a:prstDash val="solid"/>
                  <a:miter/>
                  <a:headEnd type="none" w="sm" len="sm"/>
                  <a:tailEnd type="none" w="sm" len="sm"/>
                </a:ln>
              </p:spPr>
              <p:txBody>
                <a:bodyPr rot="10800000" wrap="none" anchor="ctr"/>
                <a:lstStyle/>
                <a:p>
                  <a:pPr algn="ctr" eaLnBrk="0" hangingPunct="0"/>
                  <a:endParaRPr lang="zh-CN" altLang="zh-CN" sz="2400">
                    <a:solidFill>
                      <a:srgbClr val="FFFFFF"/>
                    </a:solidFill>
                    <a:latin typeface="Times New Roman" panose="02020603050405020304" pitchFamily="18" charset="0"/>
                  </a:endParaRPr>
                </a:p>
              </p:txBody>
            </p:sp>
            <p:sp>
              <p:nvSpPr>
                <p:cNvPr id="83" name="Oval 8"/>
                <p:cNvSpPr/>
                <p:nvPr>
                  <p:custDataLst>
                    <p:tags r:id="rId52"/>
                  </p:custDataLst>
                </p:nvPr>
              </p:nvSpPr>
              <p:spPr>
                <a:xfrm>
                  <a:off x="1296" y="1920"/>
                  <a:ext cx="278" cy="278"/>
                </a:xfrm>
                <a:prstGeom prst="ellipse">
                  <a:avLst/>
                </a:prstGeom>
                <a:solidFill>
                  <a:srgbClr val="FF0000"/>
                </a:solidFill>
                <a:ln w="12700" cap="flat" cmpd="sng">
                  <a:solidFill>
                    <a:srgbClr val="FF0000"/>
                  </a:solidFill>
                  <a:prstDash val="solid"/>
                  <a:headEnd type="none" w="sm" len="sm"/>
                  <a:tailEnd type="none" w="sm" len="sm"/>
                </a:ln>
              </p:spPr>
              <p:txBody>
                <a:bodyPr rot="10800000" wrap="none" anchor="ctr"/>
                <a:lstStyle/>
                <a:p>
                  <a:pPr algn="ctr" eaLnBrk="0" hangingPunct="0"/>
                  <a:endParaRPr lang="zh-CN" altLang="zh-CN" sz="2400">
                    <a:solidFill>
                      <a:srgbClr val="FFFFFF"/>
                    </a:solidFill>
                    <a:latin typeface="Times New Roman" panose="02020603050405020304" pitchFamily="18" charset="0"/>
                  </a:endParaRPr>
                </a:p>
              </p:txBody>
            </p:sp>
            <p:sp>
              <p:nvSpPr>
                <p:cNvPr id="84" name="Line 9"/>
                <p:cNvSpPr/>
                <p:nvPr>
                  <p:custDataLst>
                    <p:tags r:id="rId53"/>
                  </p:custDataLst>
                </p:nvPr>
              </p:nvSpPr>
              <p:spPr>
                <a:xfrm>
                  <a:off x="2258" y="2366"/>
                  <a:ext cx="358" cy="0"/>
                </a:xfrm>
                <a:prstGeom prst="line">
                  <a:avLst/>
                </a:prstGeom>
                <a:ln w="28575" cap="flat" cmpd="sng">
                  <a:solidFill>
                    <a:schemeClr val="tx1"/>
                  </a:solidFill>
                  <a:prstDash val="solid"/>
                  <a:headEnd type="none" w="sm" len="sm"/>
                  <a:tailEnd type="none" w="sm" len="sm"/>
                </a:ln>
              </p:spPr>
              <p:txBody>
                <a:bodyPr/>
                <a:lstStyle/>
                <a:p/>
              </p:txBody>
            </p:sp>
          </p:grpSp>
          <p:grpSp>
            <p:nvGrpSpPr>
              <p:cNvPr id="79" name="组合 31"/>
              <p:cNvGrpSpPr/>
              <p:nvPr>
                <p:custDataLst>
                  <p:tags r:id="rId54"/>
                </p:custDataLst>
              </p:nvPr>
            </p:nvGrpSpPr>
            <p:grpSpPr>
              <a:xfrm>
                <a:off x="5595942" y="1600130"/>
                <a:ext cx="785818" cy="398780"/>
                <a:chOff x="5595942" y="1600130"/>
                <a:chExt cx="785818" cy="398780"/>
              </a:xfrm>
            </p:grpSpPr>
            <p:sp>
              <p:nvSpPr>
                <p:cNvPr id="80" name="Rectangle 7"/>
                <p:cNvSpPr>
                  <a:spLocks noChangeArrowheads="1"/>
                </p:cNvSpPr>
                <p:nvPr>
                  <p:custDataLst>
                    <p:tags r:id="rId55"/>
                  </p:custDataLst>
                </p:nvPr>
              </p:nvSpPr>
              <p:spPr bwMode="auto">
                <a:xfrm>
                  <a:off x="5595942" y="1643050"/>
                  <a:ext cx="511175" cy="279400"/>
                </a:xfrm>
                <a:prstGeom prst="rect">
                  <a:avLst/>
                </a:prstGeom>
                <a:solidFill>
                  <a:schemeClr val="accent2">
                    <a:lumMod val="20000"/>
                    <a:lumOff val="80000"/>
                  </a:schemeClr>
                </a:solidFill>
                <a:ln w="12700">
                  <a:solidFill>
                    <a:schemeClr val="accent5">
                      <a:lumMod val="40000"/>
                      <a:lumOff val="60000"/>
                    </a:schemeClr>
                  </a:solidFill>
                  <a:miter lim="800000"/>
                  <a:headEnd type="none" w="sm" len="sm"/>
                  <a:tailEnd type="none" w="sm" len="sm"/>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zh-CN" sz="2800" b="1" i="0" u="none" strike="noStrike" kern="1200" cap="none" spc="0" normalizeH="0" baseline="0" noProof="0">
                    <a:ln>
                      <a:noFill/>
                    </a:ln>
                    <a:solidFill>
                      <a:srgbClr val="FFFFFF"/>
                    </a:solidFill>
                    <a:effectLst/>
                    <a:uLnTx/>
                    <a:uFillTx/>
                    <a:latin typeface="Times New Roman" panose="02020603050405020304" pitchFamily="18" charset="0"/>
                    <a:ea typeface="宋体" panose="02010600030101010101" pitchFamily="2" charset="-122"/>
                    <a:cs typeface="+mn-cs"/>
                  </a:endParaRPr>
                </a:p>
              </p:txBody>
            </p:sp>
            <p:sp>
              <p:nvSpPr>
                <p:cNvPr id="81" name="Text Box 11"/>
                <p:cNvSpPr txBox="1"/>
                <p:nvPr>
                  <p:custDataLst>
                    <p:tags r:id="rId56"/>
                  </p:custDataLst>
                </p:nvPr>
              </p:nvSpPr>
              <p:spPr>
                <a:xfrm>
                  <a:off x="5667380" y="1600130"/>
                  <a:ext cx="714380" cy="398780"/>
                </a:xfrm>
                <a:prstGeom prst="rect">
                  <a:avLst/>
                </a:prstGeom>
                <a:noFill/>
                <a:ln w="12700">
                  <a:noFill/>
                </a:ln>
              </p:spPr>
              <p:txBody>
                <a:bodyPr>
                  <a:spAutoFit/>
                </a:bodyPr>
                <a:lstStyle/>
                <a:p>
                  <a:r>
                    <a:rPr lang="en-US" altLang="zh-CN" sz="2000" b="1">
                      <a:latin typeface="Times New Roman" panose="02020603050405020304" pitchFamily="18" charset="0"/>
                    </a:rPr>
                    <a:t>A</a:t>
                  </a:r>
                  <a:endParaRPr lang="en-US" altLang="zh-CN" sz="2000" b="1">
                    <a:latin typeface="Times New Roman" panose="02020603050405020304" pitchFamily="18" charset="0"/>
                  </a:endParaRPr>
                </a:p>
              </p:txBody>
            </p:sp>
          </p:grpSp>
        </p:grpSp>
        <p:grpSp>
          <p:nvGrpSpPr>
            <p:cNvPr id="148" name="组合 147"/>
            <p:cNvGrpSpPr/>
            <p:nvPr/>
          </p:nvGrpSpPr>
          <p:grpSpPr>
            <a:xfrm rot="10630533">
              <a:off x="5969945" y="2737066"/>
              <a:ext cx="288032" cy="231512"/>
              <a:chOff x="335360" y="2843436"/>
              <a:chExt cx="288032" cy="231512"/>
            </a:xfrm>
          </p:grpSpPr>
          <p:cxnSp>
            <p:nvCxnSpPr>
              <p:cNvPr id="149" name="直接连接符 148"/>
              <p:cNvCxnSpPr/>
              <p:nvPr/>
            </p:nvCxnSpPr>
            <p:spPr>
              <a:xfrm>
                <a:off x="335360" y="2843436"/>
                <a:ext cx="216024" cy="68294"/>
              </a:xfrm>
              <a:prstGeom prst="line">
                <a:avLst/>
              </a:prstGeom>
              <a:ln w="28575"/>
            </p:spPr>
            <p:style>
              <a:lnRef idx="3">
                <a:schemeClr val="dk1"/>
              </a:lnRef>
              <a:fillRef idx="0">
                <a:schemeClr val="dk1"/>
              </a:fillRef>
              <a:effectRef idx="2">
                <a:schemeClr val="dk1"/>
              </a:effectRef>
              <a:fontRef idx="minor">
                <a:schemeClr val="tx1"/>
              </a:fontRef>
            </p:style>
          </p:cxnSp>
          <p:cxnSp>
            <p:nvCxnSpPr>
              <p:cNvPr id="150" name="直接连接符 149"/>
              <p:cNvCxnSpPr/>
              <p:nvPr/>
            </p:nvCxnSpPr>
            <p:spPr>
              <a:xfrm>
                <a:off x="551384" y="2891852"/>
                <a:ext cx="72008" cy="183096"/>
              </a:xfrm>
              <a:prstGeom prst="line">
                <a:avLst/>
              </a:prstGeom>
              <a:ln w="28575"/>
            </p:spPr>
            <p:style>
              <a:lnRef idx="3">
                <a:schemeClr val="dk1"/>
              </a:lnRef>
              <a:fillRef idx="0">
                <a:schemeClr val="dk1"/>
              </a:fillRef>
              <a:effectRef idx="2">
                <a:schemeClr val="dk1"/>
              </a:effectRef>
              <a:fontRef idx="minor">
                <a:schemeClr val="tx1"/>
              </a:fontRef>
            </p:style>
          </p:cxnSp>
        </p:grpSp>
      </p:grpSp>
      <p:grpSp>
        <p:nvGrpSpPr>
          <p:cNvPr id="8" name="组合 7"/>
          <p:cNvGrpSpPr/>
          <p:nvPr/>
        </p:nvGrpSpPr>
        <p:grpSpPr>
          <a:xfrm>
            <a:off x="4610349" y="3505343"/>
            <a:ext cx="1895475" cy="816055"/>
            <a:chOff x="4610349" y="3505343"/>
            <a:chExt cx="1895475" cy="816055"/>
          </a:xfrm>
        </p:grpSpPr>
        <p:grpSp>
          <p:nvGrpSpPr>
            <p:cNvPr id="68" name="组合 73"/>
            <p:cNvGrpSpPr/>
            <p:nvPr>
              <p:custDataLst>
                <p:tags r:id="rId57"/>
              </p:custDataLst>
            </p:nvPr>
          </p:nvGrpSpPr>
          <p:grpSpPr>
            <a:xfrm>
              <a:off x="4610349" y="3505343"/>
              <a:ext cx="1895475" cy="816055"/>
              <a:chOff x="5595942" y="1504857"/>
              <a:chExt cx="2054224" cy="816055"/>
            </a:xfrm>
          </p:grpSpPr>
          <p:grpSp>
            <p:nvGrpSpPr>
              <p:cNvPr id="69" name="Group 5"/>
              <p:cNvGrpSpPr/>
              <p:nvPr>
                <p:custDataLst>
                  <p:tags r:id="rId58"/>
                </p:custDataLst>
              </p:nvPr>
            </p:nvGrpSpPr>
            <p:grpSpPr>
              <a:xfrm rot="10800000">
                <a:off x="6106866" y="1504857"/>
                <a:ext cx="1543300" cy="816055"/>
                <a:chOff x="1296" y="1920"/>
                <a:chExt cx="1320" cy="697"/>
              </a:xfrm>
            </p:grpSpPr>
            <p:sp>
              <p:nvSpPr>
                <p:cNvPr id="73" name="AutoShape 6"/>
                <p:cNvSpPr/>
                <p:nvPr>
                  <p:custDataLst>
                    <p:tags r:id="rId59"/>
                  </p:custDataLst>
                </p:nvPr>
              </p:nvSpPr>
              <p:spPr>
                <a:xfrm>
                  <a:off x="1819" y="2202"/>
                  <a:ext cx="437" cy="415"/>
                </a:xfrm>
                <a:prstGeom prst="pentagon">
                  <a:avLst/>
                </a:prstGeom>
                <a:solidFill>
                  <a:schemeClr val="accent6">
                    <a:lumMod val="60000"/>
                    <a:lumOff val="40000"/>
                  </a:schemeClr>
                </a:solidFill>
                <a:ln w="12700" cap="flat" cmpd="sng">
                  <a:solidFill>
                    <a:srgbClr val="8898C3"/>
                  </a:solidFill>
                  <a:prstDash val="solid"/>
                  <a:miter/>
                  <a:headEnd type="none" w="sm" len="sm"/>
                  <a:tailEnd type="none" w="sm" len="sm"/>
                </a:ln>
              </p:spPr>
              <p:txBody>
                <a:bodyPr rot="10800000" wrap="none" anchor="ctr"/>
                <a:lstStyle/>
                <a:p>
                  <a:pPr algn="ctr" eaLnBrk="0" hangingPunct="0"/>
                  <a:endParaRPr lang="zh-CN" altLang="zh-CN" sz="2400">
                    <a:solidFill>
                      <a:srgbClr val="FFFFFF"/>
                    </a:solidFill>
                    <a:latin typeface="Times New Roman" panose="02020603050405020304" pitchFamily="18" charset="0"/>
                  </a:endParaRPr>
                </a:p>
              </p:txBody>
            </p:sp>
            <p:sp>
              <p:nvSpPr>
                <p:cNvPr id="74" name="Oval 8"/>
                <p:cNvSpPr/>
                <p:nvPr>
                  <p:custDataLst>
                    <p:tags r:id="rId60"/>
                  </p:custDataLst>
                </p:nvPr>
              </p:nvSpPr>
              <p:spPr>
                <a:xfrm>
                  <a:off x="1296" y="1920"/>
                  <a:ext cx="278" cy="278"/>
                </a:xfrm>
                <a:prstGeom prst="ellipse">
                  <a:avLst/>
                </a:prstGeom>
                <a:solidFill>
                  <a:srgbClr val="FF0000"/>
                </a:solidFill>
                <a:ln w="12700" cap="flat" cmpd="sng">
                  <a:solidFill>
                    <a:srgbClr val="FF0000"/>
                  </a:solidFill>
                  <a:prstDash val="solid"/>
                  <a:headEnd type="none" w="sm" len="sm"/>
                  <a:tailEnd type="none" w="sm" len="sm"/>
                </a:ln>
              </p:spPr>
              <p:txBody>
                <a:bodyPr rot="10800000" wrap="none" anchor="ctr"/>
                <a:lstStyle/>
                <a:p>
                  <a:pPr algn="ctr" eaLnBrk="0" hangingPunct="0"/>
                  <a:endParaRPr lang="zh-CN" altLang="zh-CN" sz="2400">
                    <a:solidFill>
                      <a:srgbClr val="FFFFFF"/>
                    </a:solidFill>
                    <a:latin typeface="Times New Roman" panose="02020603050405020304" pitchFamily="18" charset="0"/>
                  </a:endParaRPr>
                </a:p>
              </p:txBody>
            </p:sp>
            <p:sp>
              <p:nvSpPr>
                <p:cNvPr id="75" name="Line 9"/>
                <p:cNvSpPr/>
                <p:nvPr>
                  <p:custDataLst>
                    <p:tags r:id="rId61"/>
                  </p:custDataLst>
                </p:nvPr>
              </p:nvSpPr>
              <p:spPr>
                <a:xfrm>
                  <a:off x="2258" y="2366"/>
                  <a:ext cx="358" cy="0"/>
                </a:xfrm>
                <a:prstGeom prst="line">
                  <a:avLst/>
                </a:prstGeom>
                <a:ln w="28575" cap="flat" cmpd="sng">
                  <a:solidFill>
                    <a:schemeClr val="tx1"/>
                  </a:solidFill>
                  <a:prstDash val="solid"/>
                  <a:headEnd type="none" w="sm" len="sm"/>
                  <a:tailEnd type="none" w="sm" len="sm"/>
                </a:ln>
              </p:spPr>
              <p:txBody>
                <a:bodyPr/>
                <a:lstStyle/>
                <a:p/>
              </p:txBody>
            </p:sp>
          </p:grpSp>
          <p:grpSp>
            <p:nvGrpSpPr>
              <p:cNvPr id="70" name="组合 31"/>
              <p:cNvGrpSpPr/>
              <p:nvPr>
                <p:custDataLst>
                  <p:tags r:id="rId62"/>
                </p:custDataLst>
              </p:nvPr>
            </p:nvGrpSpPr>
            <p:grpSpPr>
              <a:xfrm>
                <a:off x="5595942" y="1600130"/>
                <a:ext cx="785818" cy="398780"/>
                <a:chOff x="5595942" y="1600130"/>
                <a:chExt cx="785818" cy="398780"/>
              </a:xfrm>
            </p:grpSpPr>
            <p:sp>
              <p:nvSpPr>
                <p:cNvPr id="71" name="Rectangle 7"/>
                <p:cNvSpPr>
                  <a:spLocks noChangeArrowheads="1"/>
                </p:cNvSpPr>
                <p:nvPr>
                  <p:custDataLst>
                    <p:tags r:id="rId63"/>
                  </p:custDataLst>
                </p:nvPr>
              </p:nvSpPr>
              <p:spPr bwMode="auto">
                <a:xfrm>
                  <a:off x="5595942" y="1643050"/>
                  <a:ext cx="511175" cy="279400"/>
                </a:xfrm>
                <a:prstGeom prst="rect">
                  <a:avLst/>
                </a:prstGeom>
                <a:solidFill>
                  <a:schemeClr val="accent2">
                    <a:lumMod val="20000"/>
                    <a:lumOff val="80000"/>
                  </a:schemeClr>
                </a:solidFill>
                <a:ln w="12700">
                  <a:solidFill>
                    <a:schemeClr val="accent5">
                      <a:lumMod val="40000"/>
                      <a:lumOff val="60000"/>
                    </a:schemeClr>
                  </a:solidFill>
                  <a:miter lim="800000"/>
                  <a:headEnd type="none" w="sm" len="sm"/>
                  <a:tailEnd type="none" w="sm" len="sm"/>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zh-CN" sz="2800" b="1" i="0" u="none" strike="noStrike" kern="1200" cap="none" spc="0" normalizeH="0" baseline="0" noProof="0">
                    <a:ln>
                      <a:noFill/>
                    </a:ln>
                    <a:solidFill>
                      <a:srgbClr val="FFFFFF"/>
                    </a:solidFill>
                    <a:effectLst/>
                    <a:uLnTx/>
                    <a:uFillTx/>
                    <a:latin typeface="Times New Roman" panose="02020603050405020304" pitchFamily="18" charset="0"/>
                    <a:ea typeface="宋体" panose="02010600030101010101" pitchFamily="2" charset="-122"/>
                    <a:cs typeface="+mn-cs"/>
                  </a:endParaRPr>
                </a:p>
              </p:txBody>
            </p:sp>
            <p:sp>
              <p:nvSpPr>
                <p:cNvPr id="72" name="Text Box 11"/>
                <p:cNvSpPr txBox="1"/>
                <p:nvPr>
                  <p:custDataLst>
                    <p:tags r:id="rId64"/>
                  </p:custDataLst>
                </p:nvPr>
              </p:nvSpPr>
              <p:spPr>
                <a:xfrm>
                  <a:off x="5667380" y="1600130"/>
                  <a:ext cx="714380" cy="398780"/>
                </a:xfrm>
                <a:prstGeom prst="rect">
                  <a:avLst/>
                </a:prstGeom>
                <a:noFill/>
                <a:ln w="12700">
                  <a:noFill/>
                </a:ln>
              </p:spPr>
              <p:txBody>
                <a:bodyPr>
                  <a:spAutoFit/>
                </a:bodyPr>
                <a:lstStyle/>
                <a:p>
                  <a:r>
                    <a:rPr lang="en-US" altLang="zh-CN" sz="2000" b="1">
                      <a:latin typeface="Times New Roman" panose="02020603050405020304" pitchFamily="18" charset="0"/>
                    </a:rPr>
                    <a:t>G</a:t>
                  </a:r>
                  <a:endParaRPr lang="en-US" altLang="zh-CN" sz="2000" b="1">
                    <a:latin typeface="Times New Roman" panose="02020603050405020304" pitchFamily="18" charset="0"/>
                  </a:endParaRPr>
                </a:p>
              </p:txBody>
            </p:sp>
          </p:grpSp>
        </p:grpSp>
        <p:grpSp>
          <p:nvGrpSpPr>
            <p:cNvPr id="151" name="组合 150"/>
            <p:cNvGrpSpPr/>
            <p:nvPr/>
          </p:nvGrpSpPr>
          <p:grpSpPr>
            <a:xfrm rot="10630533">
              <a:off x="5947133" y="3812262"/>
              <a:ext cx="288032" cy="231512"/>
              <a:chOff x="335360" y="2843436"/>
              <a:chExt cx="288032" cy="231512"/>
            </a:xfrm>
          </p:grpSpPr>
          <p:cxnSp>
            <p:nvCxnSpPr>
              <p:cNvPr id="152" name="直接连接符 151"/>
              <p:cNvCxnSpPr/>
              <p:nvPr/>
            </p:nvCxnSpPr>
            <p:spPr>
              <a:xfrm>
                <a:off x="335360" y="2843436"/>
                <a:ext cx="216024" cy="68294"/>
              </a:xfrm>
              <a:prstGeom prst="line">
                <a:avLst/>
              </a:prstGeom>
              <a:ln w="28575"/>
            </p:spPr>
            <p:style>
              <a:lnRef idx="3">
                <a:schemeClr val="dk1"/>
              </a:lnRef>
              <a:fillRef idx="0">
                <a:schemeClr val="dk1"/>
              </a:fillRef>
              <a:effectRef idx="2">
                <a:schemeClr val="dk1"/>
              </a:effectRef>
              <a:fontRef idx="minor">
                <a:schemeClr val="tx1"/>
              </a:fontRef>
            </p:style>
          </p:cxnSp>
          <p:cxnSp>
            <p:nvCxnSpPr>
              <p:cNvPr id="153" name="直接连接符 152"/>
              <p:cNvCxnSpPr/>
              <p:nvPr/>
            </p:nvCxnSpPr>
            <p:spPr>
              <a:xfrm>
                <a:off x="551384" y="2891852"/>
                <a:ext cx="72008" cy="183096"/>
              </a:xfrm>
              <a:prstGeom prst="line">
                <a:avLst/>
              </a:prstGeom>
              <a:ln w="28575"/>
            </p:spPr>
            <p:style>
              <a:lnRef idx="3">
                <a:schemeClr val="dk1"/>
              </a:lnRef>
              <a:fillRef idx="0">
                <a:schemeClr val="dk1"/>
              </a:fillRef>
              <a:effectRef idx="2">
                <a:schemeClr val="dk1"/>
              </a:effectRef>
              <a:fontRef idx="minor">
                <a:schemeClr val="tx1"/>
              </a:fontRef>
            </p:style>
          </p:cxnSp>
        </p:grpSp>
      </p:grpSp>
      <p:grpSp>
        <p:nvGrpSpPr>
          <p:cNvPr id="10" name="组合 9"/>
          <p:cNvGrpSpPr/>
          <p:nvPr/>
        </p:nvGrpSpPr>
        <p:grpSpPr>
          <a:xfrm>
            <a:off x="4610349" y="4513406"/>
            <a:ext cx="1895475" cy="816054"/>
            <a:chOff x="4610349" y="4513406"/>
            <a:chExt cx="1895475" cy="816054"/>
          </a:xfrm>
        </p:grpSpPr>
        <p:grpSp>
          <p:nvGrpSpPr>
            <p:cNvPr id="86" name="组合 91"/>
            <p:cNvGrpSpPr/>
            <p:nvPr>
              <p:custDataLst>
                <p:tags r:id="rId65"/>
              </p:custDataLst>
            </p:nvPr>
          </p:nvGrpSpPr>
          <p:grpSpPr>
            <a:xfrm>
              <a:off x="4610349" y="4513406"/>
              <a:ext cx="1895475" cy="816054"/>
              <a:chOff x="5595942" y="1504857"/>
              <a:chExt cx="2054224" cy="816055"/>
            </a:xfrm>
          </p:grpSpPr>
          <p:grpSp>
            <p:nvGrpSpPr>
              <p:cNvPr id="87" name="Group 5"/>
              <p:cNvGrpSpPr/>
              <p:nvPr>
                <p:custDataLst>
                  <p:tags r:id="rId66"/>
                </p:custDataLst>
              </p:nvPr>
            </p:nvGrpSpPr>
            <p:grpSpPr>
              <a:xfrm rot="10800000">
                <a:off x="6106866" y="1504857"/>
                <a:ext cx="1543300" cy="816055"/>
                <a:chOff x="1296" y="1920"/>
                <a:chExt cx="1320" cy="697"/>
              </a:xfrm>
            </p:grpSpPr>
            <p:sp>
              <p:nvSpPr>
                <p:cNvPr id="91" name="AutoShape 6"/>
                <p:cNvSpPr/>
                <p:nvPr>
                  <p:custDataLst>
                    <p:tags r:id="rId67"/>
                  </p:custDataLst>
                </p:nvPr>
              </p:nvSpPr>
              <p:spPr>
                <a:xfrm>
                  <a:off x="1819" y="2202"/>
                  <a:ext cx="437" cy="415"/>
                </a:xfrm>
                <a:prstGeom prst="pentagon">
                  <a:avLst/>
                </a:prstGeom>
                <a:solidFill>
                  <a:schemeClr val="accent6">
                    <a:lumMod val="60000"/>
                    <a:lumOff val="40000"/>
                  </a:schemeClr>
                </a:solidFill>
                <a:ln w="12700" cap="flat" cmpd="sng">
                  <a:solidFill>
                    <a:srgbClr val="8898C3"/>
                  </a:solidFill>
                  <a:prstDash val="solid"/>
                  <a:miter/>
                  <a:headEnd type="none" w="sm" len="sm"/>
                  <a:tailEnd type="none" w="sm" len="sm"/>
                </a:ln>
              </p:spPr>
              <p:txBody>
                <a:bodyPr rot="10800000" wrap="none" anchor="ctr"/>
                <a:lstStyle/>
                <a:p>
                  <a:pPr algn="ctr" eaLnBrk="0" hangingPunct="0"/>
                  <a:endParaRPr lang="zh-CN" altLang="zh-CN" sz="2400">
                    <a:solidFill>
                      <a:srgbClr val="FFFFFF"/>
                    </a:solidFill>
                    <a:latin typeface="Times New Roman" panose="02020603050405020304" pitchFamily="18" charset="0"/>
                  </a:endParaRPr>
                </a:p>
              </p:txBody>
            </p:sp>
            <p:sp>
              <p:nvSpPr>
                <p:cNvPr id="92" name="Oval 8"/>
                <p:cNvSpPr/>
                <p:nvPr>
                  <p:custDataLst>
                    <p:tags r:id="rId68"/>
                  </p:custDataLst>
                </p:nvPr>
              </p:nvSpPr>
              <p:spPr>
                <a:xfrm>
                  <a:off x="1296" y="1920"/>
                  <a:ext cx="278" cy="278"/>
                </a:xfrm>
                <a:prstGeom prst="ellipse">
                  <a:avLst/>
                </a:prstGeom>
                <a:solidFill>
                  <a:srgbClr val="FF0000"/>
                </a:solidFill>
                <a:ln w="12700" cap="flat" cmpd="sng">
                  <a:solidFill>
                    <a:srgbClr val="FF0000"/>
                  </a:solidFill>
                  <a:prstDash val="solid"/>
                  <a:headEnd type="none" w="sm" len="sm"/>
                  <a:tailEnd type="none" w="sm" len="sm"/>
                </a:ln>
              </p:spPr>
              <p:txBody>
                <a:bodyPr rot="10800000" wrap="none" anchor="ctr"/>
                <a:lstStyle/>
                <a:p>
                  <a:pPr algn="ctr" eaLnBrk="0" hangingPunct="0"/>
                  <a:endParaRPr lang="zh-CN" altLang="zh-CN" sz="2400">
                    <a:solidFill>
                      <a:srgbClr val="FFFFFF"/>
                    </a:solidFill>
                    <a:latin typeface="Times New Roman" panose="02020603050405020304" pitchFamily="18" charset="0"/>
                  </a:endParaRPr>
                </a:p>
              </p:txBody>
            </p:sp>
            <p:sp>
              <p:nvSpPr>
                <p:cNvPr id="93" name="Line 9"/>
                <p:cNvSpPr/>
                <p:nvPr>
                  <p:custDataLst>
                    <p:tags r:id="rId69"/>
                  </p:custDataLst>
                </p:nvPr>
              </p:nvSpPr>
              <p:spPr>
                <a:xfrm>
                  <a:off x="2258" y="2366"/>
                  <a:ext cx="358" cy="0"/>
                </a:xfrm>
                <a:prstGeom prst="line">
                  <a:avLst/>
                </a:prstGeom>
                <a:ln w="28575" cap="flat" cmpd="sng">
                  <a:solidFill>
                    <a:schemeClr val="tx1"/>
                  </a:solidFill>
                  <a:prstDash val="solid"/>
                  <a:headEnd type="none" w="sm" len="sm"/>
                  <a:tailEnd type="none" w="sm" len="sm"/>
                </a:ln>
              </p:spPr>
              <p:txBody>
                <a:bodyPr/>
                <a:lstStyle/>
                <a:p/>
              </p:txBody>
            </p:sp>
          </p:grpSp>
          <p:grpSp>
            <p:nvGrpSpPr>
              <p:cNvPr id="88" name="组合 31"/>
              <p:cNvGrpSpPr/>
              <p:nvPr>
                <p:custDataLst>
                  <p:tags r:id="rId70"/>
                </p:custDataLst>
              </p:nvPr>
            </p:nvGrpSpPr>
            <p:grpSpPr>
              <a:xfrm>
                <a:off x="5595942" y="1600130"/>
                <a:ext cx="785818" cy="398780"/>
                <a:chOff x="5595942" y="1600130"/>
                <a:chExt cx="785818" cy="398780"/>
              </a:xfrm>
            </p:grpSpPr>
            <p:sp>
              <p:nvSpPr>
                <p:cNvPr id="89" name="Rectangle 7"/>
                <p:cNvSpPr>
                  <a:spLocks noChangeArrowheads="1"/>
                </p:cNvSpPr>
                <p:nvPr>
                  <p:custDataLst>
                    <p:tags r:id="rId71"/>
                  </p:custDataLst>
                </p:nvPr>
              </p:nvSpPr>
              <p:spPr bwMode="auto">
                <a:xfrm>
                  <a:off x="5595942" y="1643050"/>
                  <a:ext cx="511175" cy="279400"/>
                </a:xfrm>
                <a:prstGeom prst="rect">
                  <a:avLst/>
                </a:prstGeom>
                <a:solidFill>
                  <a:schemeClr val="accent2">
                    <a:lumMod val="20000"/>
                    <a:lumOff val="80000"/>
                  </a:schemeClr>
                </a:solidFill>
                <a:ln w="12700">
                  <a:solidFill>
                    <a:schemeClr val="accent5">
                      <a:lumMod val="40000"/>
                      <a:lumOff val="60000"/>
                    </a:schemeClr>
                  </a:solidFill>
                  <a:miter lim="800000"/>
                  <a:headEnd type="none" w="sm" len="sm"/>
                  <a:tailEnd type="none" w="sm" len="sm"/>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zh-CN" sz="2800" b="1" i="0" u="none" strike="noStrike" kern="1200" cap="none" spc="0" normalizeH="0" baseline="0" noProof="0">
                    <a:ln>
                      <a:noFill/>
                    </a:ln>
                    <a:solidFill>
                      <a:srgbClr val="FFFFFF"/>
                    </a:solidFill>
                    <a:effectLst/>
                    <a:uLnTx/>
                    <a:uFillTx/>
                    <a:latin typeface="Times New Roman" panose="02020603050405020304" pitchFamily="18" charset="0"/>
                    <a:ea typeface="宋体" panose="02010600030101010101" pitchFamily="2" charset="-122"/>
                    <a:cs typeface="+mn-cs"/>
                  </a:endParaRPr>
                </a:p>
              </p:txBody>
            </p:sp>
            <p:sp>
              <p:nvSpPr>
                <p:cNvPr id="90" name="Text Box 11"/>
                <p:cNvSpPr txBox="1"/>
                <p:nvPr>
                  <p:custDataLst>
                    <p:tags r:id="rId72"/>
                  </p:custDataLst>
                </p:nvPr>
              </p:nvSpPr>
              <p:spPr>
                <a:xfrm>
                  <a:off x="5667380" y="1600130"/>
                  <a:ext cx="714380" cy="398780"/>
                </a:xfrm>
                <a:prstGeom prst="rect">
                  <a:avLst/>
                </a:prstGeom>
                <a:noFill/>
                <a:ln w="12700">
                  <a:noFill/>
                </a:ln>
              </p:spPr>
              <p:txBody>
                <a:bodyPr>
                  <a:spAutoFit/>
                </a:bodyPr>
                <a:lstStyle/>
                <a:p>
                  <a:r>
                    <a:rPr lang="en-US" altLang="zh-CN" sz="2000" b="1">
                      <a:latin typeface="Times New Roman" panose="02020603050405020304" pitchFamily="18" charset="0"/>
                    </a:rPr>
                    <a:t>C</a:t>
                  </a:r>
                  <a:endParaRPr lang="en-US" altLang="zh-CN" sz="2000" b="1">
                    <a:latin typeface="Times New Roman" panose="02020603050405020304" pitchFamily="18" charset="0"/>
                  </a:endParaRPr>
                </a:p>
              </p:txBody>
            </p:sp>
          </p:grpSp>
        </p:grpSp>
        <p:grpSp>
          <p:nvGrpSpPr>
            <p:cNvPr id="154" name="组合 153"/>
            <p:cNvGrpSpPr/>
            <p:nvPr/>
          </p:nvGrpSpPr>
          <p:grpSpPr>
            <a:xfrm rot="10630533">
              <a:off x="5943131" y="4815244"/>
              <a:ext cx="288032" cy="231512"/>
              <a:chOff x="335360" y="2843436"/>
              <a:chExt cx="288032" cy="231512"/>
            </a:xfrm>
          </p:grpSpPr>
          <p:cxnSp>
            <p:nvCxnSpPr>
              <p:cNvPr id="155" name="直接连接符 154"/>
              <p:cNvCxnSpPr/>
              <p:nvPr/>
            </p:nvCxnSpPr>
            <p:spPr>
              <a:xfrm>
                <a:off x="335360" y="2843436"/>
                <a:ext cx="216024" cy="68294"/>
              </a:xfrm>
              <a:prstGeom prst="line">
                <a:avLst/>
              </a:prstGeom>
              <a:ln w="28575"/>
            </p:spPr>
            <p:style>
              <a:lnRef idx="3">
                <a:schemeClr val="dk1"/>
              </a:lnRef>
              <a:fillRef idx="0">
                <a:schemeClr val="dk1"/>
              </a:fillRef>
              <a:effectRef idx="2">
                <a:schemeClr val="dk1"/>
              </a:effectRef>
              <a:fontRef idx="minor">
                <a:schemeClr val="tx1"/>
              </a:fontRef>
            </p:style>
          </p:cxnSp>
          <p:cxnSp>
            <p:nvCxnSpPr>
              <p:cNvPr id="156" name="直接连接符 155"/>
              <p:cNvCxnSpPr/>
              <p:nvPr/>
            </p:nvCxnSpPr>
            <p:spPr>
              <a:xfrm>
                <a:off x="551384" y="2891852"/>
                <a:ext cx="72008" cy="183096"/>
              </a:xfrm>
              <a:prstGeom prst="line">
                <a:avLst/>
              </a:prstGeom>
              <a:ln w="28575"/>
            </p:spPr>
            <p:style>
              <a:lnRef idx="3">
                <a:schemeClr val="dk1"/>
              </a:lnRef>
              <a:fillRef idx="0">
                <a:schemeClr val="dk1"/>
              </a:fillRef>
              <a:effectRef idx="2">
                <a:schemeClr val="dk1"/>
              </a:effectRef>
              <a:fontRef idx="minor">
                <a:schemeClr val="tx1"/>
              </a:fontRef>
            </p:style>
          </p:cxnSp>
        </p:grpSp>
      </p:grpSp>
      <p:sp>
        <p:nvSpPr>
          <p:cNvPr id="157" name="Line 75"/>
          <p:cNvSpPr/>
          <p:nvPr>
            <p:custDataLst>
              <p:tags r:id="rId73"/>
            </p:custDataLst>
          </p:nvPr>
        </p:nvSpPr>
        <p:spPr>
          <a:xfrm flipH="1">
            <a:off x="2183553" y="5111319"/>
            <a:ext cx="395287" cy="357188"/>
          </a:xfrm>
          <a:prstGeom prst="line">
            <a:avLst/>
          </a:prstGeom>
          <a:ln w="28575" cap="flat" cmpd="sng">
            <a:solidFill>
              <a:srgbClr val="FF00FF"/>
            </a:solidFill>
            <a:prstDash val="solid"/>
            <a:headEnd type="none" w="med" len="med"/>
            <a:tailEnd type="none" w="med" len="med"/>
          </a:ln>
        </p:spPr>
        <p:txBody>
          <a:bodyPr/>
          <a:lstStyle/>
          <a:p/>
        </p:txBody>
      </p:sp>
      <p:sp>
        <p:nvSpPr>
          <p:cNvPr id="158" name="Line 75"/>
          <p:cNvSpPr/>
          <p:nvPr>
            <p:custDataLst>
              <p:tags r:id="rId74"/>
            </p:custDataLst>
          </p:nvPr>
        </p:nvSpPr>
        <p:spPr>
          <a:xfrm flipH="1">
            <a:off x="5810625" y="898513"/>
            <a:ext cx="395288" cy="357187"/>
          </a:xfrm>
          <a:prstGeom prst="line">
            <a:avLst/>
          </a:prstGeom>
          <a:ln w="28575" cap="flat" cmpd="sng">
            <a:solidFill>
              <a:srgbClr val="FF00FF"/>
            </a:solidFill>
            <a:prstDash val="solid"/>
            <a:headEnd type="none" w="med" len="med"/>
            <a:tailEnd type="none" w="med" len="med"/>
          </a:ln>
        </p:spPr>
        <p:txBody>
          <a:bodyPr/>
          <a:lstStyle/>
          <a:p/>
        </p:txBody>
      </p:sp>
      <p:sp>
        <p:nvSpPr>
          <p:cNvPr id="123" name="圆角矩形标注 31"/>
          <p:cNvSpPr/>
          <p:nvPr/>
        </p:nvSpPr>
        <p:spPr>
          <a:xfrm>
            <a:off x="7956941" y="1060868"/>
            <a:ext cx="3179619" cy="478155"/>
          </a:xfrm>
          <a:prstGeom prst="wedgeRoundRectCallout">
            <a:avLst>
              <a:gd name="adj1" fmla="val -38032"/>
              <a:gd name="adj2" fmla="val 114913"/>
              <a:gd name="adj3" fmla="val 16667"/>
            </a:avLst>
          </a:prstGeom>
          <a:noFill/>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dirty="0">
                <a:solidFill>
                  <a:srgbClr val="00B050"/>
                </a:solidFill>
              </a:rPr>
              <a:t>碱基互补配对原则</a:t>
            </a:r>
            <a:endParaRPr lang="zh-CN" altLang="en-US" sz="2800" dirty="0">
              <a:solidFill>
                <a:srgbClr val="00B050"/>
              </a:solidFill>
            </a:endParaRPr>
          </a:p>
        </p:txBody>
      </p:sp>
      <p:sp>
        <p:nvSpPr>
          <p:cNvPr id="5" name="文本框 4"/>
          <p:cNvSpPr txBox="1"/>
          <p:nvPr/>
        </p:nvSpPr>
        <p:spPr>
          <a:xfrm>
            <a:off x="9505315" y="3832225"/>
            <a:ext cx="837565" cy="460375"/>
          </a:xfrm>
          <a:prstGeom prst="rect">
            <a:avLst/>
          </a:prstGeom>
          <a:noFill/>
        </p:spPr>
        <p:txBody>
          <a:bodyPr wrap="square" rtlCol="0" anchor="t">
            <a:spAutoFit/>
          </a:bodyPr>
          <a:p>
            <a:r>
              <a:rPr lang="zh-CN" altLang="en-US" sz="2400" b="1" dirty="0">
                <a:sym typeface="+mn-ea"/>
              </a:rPr>
              <a:t>氢键</a:t>
            </a:r>
            <a:endParaRPr lang="zh-CN" altLang="en-US" sz="2400" b="1" dirty="0">
              <a:sym typeface="+mn-ea"/>
            </a:endParaRPr>
          </a:p>
        </p:txBody>
      </p:sp>
      <p:grpSp>
        <p:nvGrpSpPr>
          <p:cNvPr id="12" name="组合 11"/>
          <p:cNvGrpSpPr/>
          <p:nvPr/>
        </p:nvGrpSpPr>
        <p:grpSpPr>
          <a:xfrm>
            <a:off x="1213445" y="1061356"/>
            <a:ext cx="2640619" cy="4825035"/>
            <a:chOff x="420965" y="1147081"/>
            <a:chExt cx="2640619" cy="4825035"/>
          </a:xfrm>
        </p:grpSpPr>
        <p:sp>
          <p:nvSpPr>
            <p:cNvPr id="13" name="矩形: 圆角 8"/>
            <p:cNvSpPr/>
            <p:nvPr>
              <p:custDataLst>
                <p:tags r:id="rId75"/>
              </p:custDataLst>
            </p:nvPr>
          </p:nvSpPr>
          <p:spPr>
            <a:xfrm>
              <a:off x="997613" y="1147081"/>
              <a:ext cx="2063971" cy="4825035"/>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4" name="箭头: 下 9"/>
            <p:cNvSpPr/>
            <p:nvPr>
              <p:custDataLst>
                <p:tags r:id="rId76"/>
              </p:custDataLst>
            </p:nvPr>
          </p:nvSpPr>
          <p:spPr>
            <a:xfrm>
              <a:off x="420965" y="1433422"/>
              <a:ext cx="207828" cy="4252355"/>
            </a:xfrm>
            <a:prstGeom prst="downArrow">
              <a:avLst>
                <a:gd name="adj1" fmla="val 50000"/>
                <a:gd name="adj2" fmla="val 174523"/>
              </a:avLst>
            </a:prstGeom>
            <a:solidFill>
              <a:schemeClr val="accent5">
                <a:lumMod val="75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nvGrpSpPr>
          <p:cNvPr id="15" name="组合 14"/>
          <p:cNvGrpSpPr/>
          <p:nvPr/>
        </p:nvGrpSpPr>
        <p:grpSpPr>
          <a:xfrm>
            <a:off x="4476841" y="1160733"/>
            <a:ext cx="2307131" cy="4825035"/>
            <a:chOff x="3641181" y="1099773"/>
            <a:chExt cx="2307131" cy="4825035"/>
          </a:xfrm>
        </p:grpSpPr>
        <p:sp>
          <p:nvSpPr>
            <p:cNvPr id="16" name="矩形: 圆角 122"/>
            <p:cNvSpPr/>
            <p:nvPr>
              <p:custDataLst>
                <p:tags r:id="rId77"/>
              </p:custDataLst>
            </p:nvPr>
          </p:nvSpPr>
          <p:spPr>
            <a:xfrm>
              <a:off x="3641181" y="1099773"/>
              <a:ext cx="2063971" cy="4825035"/>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62" name="箭头: 下 161"/>
            <p:cNvSpPr/>
            <p:nvPr>
              <p:custDataLst>
                <p:tags r:id="rId78"/>
              </p:custDataLst>
            </p:nvPr>
          </p:nvSpPr>
          <p:spPr>
            <a:xfrm rot="10800000">
              <a:off x="5740484" y="1386114"/>
              <a:ext cx="207828" cy="4252355"/>
            </a:xfrm>
            <a:prstGeom prst="downArrow">
              <a:avLst>
                <a:gd name="adj1" fmla="val 50000"/>
                <a:gd name="adj2" fmla="val 174523"/>
              </a:avLst>
            </a:prstGeom>
            <a:solidFill>
              <a:schemeClr val="accent5">
                <a:lumMod val="75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sp>
        <p:nvSpPr>
          <p:cNvPr id="128" name="圆角矩形标注 32"/>
          <p:cNvSpPr/>
          <p:nvPr/>
        </p:nvSpPr>
        <p:spPr>
          <a:xfrm>
            <a:off x="55256" y="1290861"/>
            <a:ext cx="1882129" cy="419100"/>
          </a:xfrm>
          <a:prstGeom prst="wedgeRoundRectCallout">
            <a:avLst>
              <a:gd name="adj1" fmla="val 66703"/>
              <a:gd name="adj2" fmla="val 158662"/>
              <a:gd name="adj3" fmla="val 16667"/>
            </a:avLst>
          </a:prstGeom>
          <a:noFill/>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SzTx/>
              <a:buFontTx/>
            </a:pPr>
            <a:r>
              <a:rPr lang="zh-CN" altLang="en-US" sz="2400" dirty="0">
                <a:solidFill>
                  <a:schemeClr val="tx1"/>
                </a:solidFill>
              </a:rPr>
              <a:t>磷酸二酯键</a:t>
            </a:r>
            <a:endParaRPr lang="zh-CN" altLang="en-US" sz="2400" dirty="0">
              <a:solidFill>
                <a:schemeClr val="tx1"/>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23"/>
                                        </p:tgtEl>
                                        <p:attrNameLst>
                                          <p:attrName>style.visibility</p:attrName>
                                        </p:attrNameLst>
                                      </p:cBhvr>
                                      <p:to>
                                        <p:strVal val="visible"/>
                                      </p:to>
                                    </p:set>
                                    <p:anim calcmode="lin" valueType="num">
                                      <p:cBhvr additive="base">
                                        <p:cTn id="13" dur="500" fill="hold"/>
                                        <p:tgtEl>
                                          <p:spTgt spid="123"/>
                                        </p:tgtEl>
                                        <p:attrNameLst>
                                          <p:attrName>ppt_x</p:attrName>
                                        </p:attrNameLst>
                                      </p:cBhvr>
                                      <p:tavLst>
                                        <p:tav tm="0">
                                          <p:val>
                                            <p:strVal val="#ppt_x"/>
                                          </p:val>
                                        </p:tav>
                                        <p:tav tm="100000">
                                          <p:val>
                                            <p:strVal val="#ppt_x"/>
                                          </p:val>
                                        </p:tav>
                                      </p:tavLst>
                                    </p:anim>
                                    <p:anim calcmode="lin" valueType="num">
                                      <p:cBhvr additive="base">
                                        <p:cTn id="14" dur="500" fill="hold"/>
                                        <p:tgtEl>
                                          <p:spTgt spid="12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32"/>
                                        </p:tgtEl>
                                        <p:attrNameLst>
                                          <p:attrName>style.visibility</p:attrName>
                                        </p:attrNameLst>
                                      </p:cBhvr>
                                      <p:to>
                                        <p:strVal val="visible"/>
                                      </p:to>
                                    </p:set>
                                    <p:anim calcmode="lin" valueType="num">
                                      <p:cBhvr additive="base">
                                        <p:cTn id="19" dur="500" fill="hold"/>
                                        <p:tgtEl>
                                          <p:spTgt spid="132"/>
                                        </p:tgtEl>
                                        <p:attrNameLst>
                                          <p:attrName>ppt_x</p:attrName>
                                        </p:attrNameLst>
                                      </p:cBhvr>
                                      <p:tavLst>
                                        <p:tav tm="0">
                                          <p:val>
                                            <p:strVal val="#ppt_x"/>
                                          </p:val>
                                        </p:tav>
                                        <p:tav tm="100000">
                                          <p:val>
                                            <p:strVal val="#ppt_x"/>
                                          </p:val>
                                        </p:tav>
                                      </p:tavLst>
                                    </p:anim>
                                    <p:anim calcmode="lin" valueType="num">
                                      <p:cBhvr additive="base">
                                        <p:cTn id="20" dur="500" fill="hold"/>
                                        <p:tgtEl>
                                          <p:spTgt spid="13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ppt_x"/>
                                          </p:val>
                                        </p:tav>
                                        <p:tav tm="100000">
                                          <p:val>
                                            <p:strVal val="#ppt_x"/>
                                          </p:val>
                                        </p:tav>
                                      </p:tavLst>
                                    </p:anim>
                                    <p:anim calcmode="lin" valueType="num">
                                      <p:cBhvr additive="base">
                                        <p:cTn id="2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32" grpId="0"/>
      <p:bldP spid="123" grpId="0" bldLvl="0" animBg="1"/>
      <p:bldP spid="5" grpId="0"/>
      <p:bldP spid="5" grpId="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 name="文本框 130"/>
          <p:cNvSpPr txBox="1"/>
          <p:nvPr/>
        </p:nvSpPr>
        <p:spPr>
          <a:xfrm>
            <a:off x="6684145" y="195644"/>
            <a:ext cx="2883132" cy="521970"/>
          </a:xfrm>
          <a:prstGeom prst="rect">
            <a:avLst/>
          </a:prstGeom>
          <a:noFill/>
        </p:spPr>
        <p:txBody>
          <a:bodyPr wrap="square" rtlCol="0">
            <a:spAutoFit/>
          </a:bodyPr>
          <a:lstStyle/>
          <a:p>
            <a:r>
              <a:rPr lang="zh-CN" altLang="en-US" sz="2800" b="1" dirty="0">
                <a:solidFill>
                  <a:srgbClr val="0070C0"/>
                </a:solidFill>
                <a:latin typeface="Times New Roman" panose="02020603050405020304" pitchFamily="18" charset="0"/>
                <a:ea typeface="微软雅黑" panose="020B0503020204020204" pitchFamily="34" charset="-122"/>
                <a:cs typeface="Times New Roman" panose="02020603050405020304" pitchFamily="18" charset="0"/>
              </a:rPr>
              <a:t>两条链的方向</a:t>
            </a:r>
            <a:endParaRPr lang="zh-CN" altLang="en-US" sz="2800" b="1" dirty="0">
              <a:solidFill>
                <a:srgbClr val="0070C0"/>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32" name="文本框 131"/>
          <p:cNvSpPr txBox="1"/>
          <p:nvPr/>
        </p:nvSpPr>
        <p:spPr>
          <a:xfrm>
            <a:off x="7098514" y="724447"/>
            <a:ext cx="3348595" cy="661848"/>
          </a:xfrm>
          <a:prstGeom prst="rect">
            <a:avLst/>
          </a:prstGeom>
          <a:noFill/>
        </p:spPr>
        <p:txBody>
          <a:bodyPr wrap="square" rtlCol="0">
            <a:spAutoFit/>
          </a:bodyPr>
          <a:lstStyle/>
          <a:p>
            <a:pPr>
              <a:lnSpc>
                <a:spcPct val="150000"/>
              </a:lnSpc>
            </a:pPr>
            <a:r>
              <a:rPr lang="zh-CN" altLang="en-US" sz="2800" b="1" dirty="0"/>
              <a:t>两条单链</a:t>
            </a:r>
            <a:r>
              <a:rPr lang="zh-CN" altLang="en-US" sz="2800" b="1" dirty="0">
                <a:solidFill>
                  <a:srgbClr val="FF0000"/>
                </a:solidFill>
              </a:rPr>
              <a:t>反向平行</a:t>
            </a:r>
            <a:endParaRPr lang="zh-CN" altLang="en-US" sz="2800" b="1" dirty="0"/>
          </a:p>
        </p:txBody>
      </p:sp>
      <p:grpSp>
        <p:nvGrpSpPr>
          <p:cNvPr id="28" name="组合 29"/>
          <p:cNvGrpSpPr/>
          <p:nvPr>
            <p:custDataLst>
              <p:tags r:id="rId1"/>
            </p:custDataLst>
          </p:nvPr>
        </p:nvGrpSpPr>
        <p:grpSpPr>
          <a:xfrm>
            <a:off x="1063264" y="1433422"/>
            <a:ext cx="1897063" cy="820738"/>
            <a:chOff x="2666984" y="1285860"/>
            <a:chExt cx="2054225" cy="820738"/>
          </a:xfrm>
        </p:grpSpPr>
        <p:sp>
          <p:nvSpPr>
            <p:cNvPr id="29" name="AutoShape 6"/>
            <p:cNvSpPr>
              <a:spLocks noChangeArrowheads="1"/>
            </p:cNvSpPr>
            <p:nvPr>
              <p:custDataLst>
                <p:tags r:id="rId2"/>
              </p:custDataLst>
            </p:nvPr>
          </p:nvSpPr>
          <p:spPr bwMode="auto">
            <a:xfrm>
              <a:off x="3278172" y="1620823"/>
              <a:ext cx="511175" cy="485775"/>
            </a:xfrm>
            <a:prstGeom prst="pentagon">
              <a:avLst/>
            </a:prstGeom>
            <a:solidFill>
              <a:schemeClr val="accent6">
                <a:lumMod val="60000"/>
                <a:lumOff val="40000"/>
              </a:schemeClr>
            </a:solidFill>
            <a:ln w="12700">
              <a:solidFill>
                <a:schemeClr val="accent6">
                  <a:lumMod val="60000"/>
                  <a:lumOff val="40000"/>
                </a:schemeClr>
              </a:solidFill>
              <a:miter lim="800000"/>
              <a:headEnd type="none" w="sm" len="sm"/>
              <a:tailEnd type="none" w="sm" len="sm"/>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zh-CN" sz="2400" b="1" i="0" u="none" strike="noStrike" kern="1200" cap="none" spc="0" normalizeH="0" baseline="0" noProof="0">
                <a:ln>
                  <a:noFill/>
                </a:ln>
                <a:solidFill>
                  <a:srgbClr val="FFFFFF"/>
                </a:solidFill>
                <a:effectLst/>
                <a:uLnTx/>
                <a:uFillTx/>
                <a:latin typeface="Times New Roman" panose="02020603050405020304" pitchFamily="18" charset="0"/>
                <a:ea typeface="宋体" panose="02010600030101010101" pitchFamily="2" charset="-122"/>
                <a:cs typeface="+mn-cs"/>
              </a:endParaRPr>
            </a:p>
          </p:txBody>
        </p:sp>
        <p:sp>
          <p:nvSpPr>
            <p:cNvPr id="30" name="Rectangle 7"/>
            <p:cNvSpPr>
              <a:spLocks noChangeArrowheads="1"/>
            </p:cNvSpPr>
            <p:nvPr>
              <p:custDataLst>
                <p:tags r:id="rId3"/>
              </p:custDataLst>
            </p:nvPr>
          </p:nvSpPr>
          <p:spPr bwMode="auto">
            <a:xfrm>
              <a:off x="4210034" y="1663685"/>
              <a:ext cx="511175" cy="279400"/>
            </a:xfrm>
            <a:prstGeom prst="rect">
              <a:avLst/>
            </a:prstGeom>
            <a:solidFill>
              <a:schemeClr val="accent2">
                <a:lumMod val="20000"/>
                <a:lumOff val="80000"/>
              </a:schemeClr>
            </a:solidFill>
            <a:ln w="12700">
              <a:solidFill>
                <a:schemeClr val="accent5">
                  <a:lumMod val="40000"/>
                  <a:lumOff val="60000"/>
                </a:schemeClr>
              </a:solidFill>
              <a:miter lim="800000"/>
              <a:headEnd type="none" w="sm" len="sm"/>
              <a:tailEnd type="none" w="sm" len="sm"/>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zh-CN" sz="2800" b="1" i="0" u="none" strike="noStrike" kern="1200" cap="none" spc="0" normalizeH="0" baseline="0" noProof="0">
                <a:ln>
                  <a:noFill/>
                </a:ln>
                <a:solidFill>
                  <a:srgbClr val="FFFFFF"/>
                </a:solidFill>
                <a:effectLst/>
                <a:uLnTx/>
                <a:uFillTx/>
                <a:latin typeface="Times New Roman" panose="02020603050405020304" pitchFamily="18" charset="0"/>
                <a:ea typeface="宋体" panose="02010600030101010101" pitchFamily="2" charset="-122"/>
                <a:cs typeface="+mn-cs"/>
              </a:endParaRPr>
            </a:p>
          </p:txBody>
        </p:sp>
        <p:sp>
          <p:nvSpPr>
            <p:cNvPr id="31" name="Oval 8"/>
            <p:cNvSpPr/>
            <p:nvPr>
              <p:custDataLst>
                <p:tags r:id="rId4"/>
              </p:custDataLst>
            </p:nvPr>
          </p:nvSpPr>
          <p:spPr>
            <a:xfrm>
              <a:off x="2666984" y="1285860"/>
              <a:ext cx="325028" cy="325485"/>
            </a:xfrm>
            <a:prstGeom prst="ellipse">
              <a:avLst/>
            </a:prstGeom>
            <a:solidFill>
              <a:srgbClr val="FF0000"/>
            </a:solidFill>
            <a:ln w="12700" cap="flat" cmpd="sng">
              <a:solidFill>
                <a:srgbClr val="FF0000"/>
              </a:solidFill>
              <a:prstDash val="solid"/>
              <a:headEnd type="none" w="sm" len="sm"/>
              <a:tailEnd type="none" w="sm" len="sm"/>
            </a:ln>
          </p:spPr>
          <p:txBody>
            <a:bodyPr wrap="none" anchor="ctr"/>
            <a:lstStyle/>
            <a:p>
              <a:pPr algn="ctr" eaLnBrk="0" hangingPunct="0"/>
              <a:endParaRPr lang="zh-CN" altLang="zh-CN" sz="2400">
                <a:solidFill>
                  <a:srgbClr val="FFFFFF"/>
                </a:solidFill>
                <a:latin typeface="Times New Roman" panose="02020603050405020304" pitchFamily="18" charset="0"/>
              </a:endParaRPr>
            </a:p>
          </p:txBody>
        </p:sp>
        <p:sp>
          <p:nvSpPr>
            <p:cNvPr id="32" name="Line 9"/>
            <p:cNvSpPr/>
            <p:nvPr>
              <p:custDataLst>
                <p:tags r:id="rId5"/>
              </p:custDataLst>
            </p:nvPr>
          </p:nvSpPr>
          <p:spPr>
            <a:xfrm>
              <a:off x="3791722" y="1808041"/>
              <a:ext cx="418561" cy="0"/>
            </a:xfrm>
            <a:prstGeom prst="line">
              <a:avLst/>
            </a:prstGeom>
            <a:ln w="28575" cap="flat" cmpd="sng">
              <a:solidFill>
                <a:schemeClr val="tx1"/>
              </a:solidFill>
              <a:prstDash val="solid"/>
              <a:headEnd type="none" w="sm" len="sm"/>
              <a:tailEnd type="none" w="sm" len="sm"/>
            </a:ln>
          </p:spPr>
          <p:txBody>
            <a:bodyPr/>
            <a:lstStyle/>
            <a:p/>
          </p:txBody>
        </p:sp>
        <p:sp>
          <p:nvSpPr>
            <p:cNvPr id="34" name="Text Box 11"/>
            <p:cNvSpPr txBox="1"/>
            <p:nvPr>
              <p:custDataLst>
                <p:tags r:id="rId6"/>
              </p:custDataLst>
            </p:nvPr>
          </p:nvSpPr>
          <p:spPr>
            <a:xfrm>
              <a:off x="4286234" y="1612885"/>
              <a:ext cx="396749" cy="398780"/>
            </a:xfrm>
            <a:prstGeom prst="rect">
              <a:avLst/>
            </a:prstGeom>
            <a:noFill/>
            <a:ln w="12700">
              <a:noFill/>
            </a:ln>
          </p:spPr>
          <p:txBody>
            <a:bodyPr wrap="none">
              <a:spAutoFit/>
            </a:bodyPr>
            <a:lstStyle/>
            <a:p>
              <a:r>
                <a:rPr lang="en-US" altLang="zh-CN" sz="2000" b="1" dirty="0">
                  <a:latin typeface="Times New Roman" panose="02020603050405020304" pitchFamily="18" charset="0"/>
                </a:rPr>
                <a:t>A</a:t>
              </a:r>
              <a:endParaRPr lang="en-US" altLang="zh-CN" sz="2000" b="1" dirty="0">
                <a:latin typeface="Times New Roman" panose="02020603050405020304" pitchFamily="18" charset="0"/>
              </a:endParaRPr>
            </a:p>
          </p:txBody>
        </p:sp>
      </p:grpSp>
      <p:grpSp>
        <p:nvGrpSpPr>
          <p:cNvPr id="35" name="组合 32"/>
          <p:cNvGrpSpPr/>
          <p:nvPr>
            <p:custDataLst>
              <p:tags r:id="rId7"/>
            </p:custDataLst>
          </p:nvPr>
        </p:nvGrpSpPr>
        <p:grpSpPr>
          <a:xfrm>
            <a:off x="3722327" y="1625429"/>
            <a:ext cx="1895475" cy="816055"/>
            <a:chOff x="5595942" y="1504857"/>
            <a:chExt cx="2054225" cy="816055"/>
          </a:xfrm>
        </p:grpSpPr>
        <p:grpSp>
          <p:nvGrpSpPr>
            <p:cNvPr id="36" name="Group 5"/>
            <p:cNvGrpSpPr/>
            <p:nvPr>
              <p:custDataLst>
                <p:tags r:id="rId8"/>
              </p:custDataLst>
            </p:nvPr>
          </p:nvGrpSpPr>
          <p:grpSpPr>
            <a:xfrm rot="10800000">
              <a:off x="6106868" y="1504857"/>
              <a:ext cx="1543299" cy="816055"/>
              <a:chOff x="1296" y="1920"/>
              <a:chExt cx="1320" cy="697"/>
            </a:xfrm>
          </p:grpSpPr>
          <p:sp>
            <p:nvSpPr>
              <p:cNvPr id="40" name="AutoShape 6"/>
              <p:cNvSpPr/>
              <p:nvPr>
                <p:custDataLst>
                  <p:tags r:id="rId9"/>
                </p:custDataLst>
              </p:nvPr>
            </p:nvSpPr>
            <p:spPr>
              <a:xfrm>
                <a:off x="1819" y="2202"/>
                <a:ext cx="437" cy="415"/>
              </a:xfrm>
              <a:prstGeom prst="pentagon">
                <a:avLst/>
              </a:prstGeom>
              <a:solidFill>
                <a:schemeClr val="accent6">
                  <a:lumMod val="60000"/>
                  <a:lumOff val="40000"/>
                </a:schemeClr>
              </a:solidFill>
              <a:ln w="12700" cap="flat" cmpd="sng">
                <a:solidFill>
                  <a:srgbClr val="8898C3"/>
                </a:solidFill>
                <a:prstDash val="solid"/>
                <a:miter/>
                <a:headEnd type="none" w="sm" len="sm"/>
                <a:tailEnd type="none" w="sm" len="sm"/>
              </a:ln>
            </p:spPr>
            <p:txBody>
              <a:bodyPr rot="10800000" wrap="none" anchor="ctr"/>
              <a:lstStyle/>
              <a:p>
                <a:pPr algn="ctr" eaLnBrk="0" hangingPunct="0"/>
                <a:endParaRPr lang="zh-CN" altLang="zh-CN" sz="2400">
                  <a:solidFill>
                    <a:srgbClr val="FFFFFF"/>
                  </a:solidFill>
                  <a:latin typeface="Times New Roman" panose="02020603050405020304" pitchFamily="18" charset="0"/>
                </a:endParaRPr>
              </a:p>
            </p:txBody>
          </p:sp>
          <p:sp>
            <p:nvSpPr>
              <p:cNvPr id="41" name="Oval 8"/>
              <p:cNvSpPr/>
              <p:nvPr>
                <p:custDataLst>
                  <p:tags r:id="rId10"/>
                </p:custDataLst>
              </p:nvPr>
            </p:nvSpPr>
            <p:spPr>
              <a:xfrm>
                <a:off x="1296" y="1920"/>
                <a:ext cx="278" cy="278"/>
              </a:xfrm>
              <a:prstGeom prst="ellipse">
                <a:avLst/>
              </a:prstGeom>
              <a:solidFill>
                <a:srgbClr val="FF0000"/>
              </a:solidFill>
              <a:ln w="12700" cap="flat" cmpd="sng">
                <a:solidFill>
                  <a:srgbClr val="FF0000"/>
                </a:solidFill>
                <a:prstDash val="solid"/>
                <a:headEnd type="none" w="sm" len="sm"/>
                <a:tailEnd type="none" w="sm" len="sm"/>
              </a:ln>
            </p:spPr>
            <p:txBody>
              <a:bodyPr rot="10800000" wrap="none" anchor="ctr"/>
              <a:lstStyle/>
              <a:p>
                <a:pPr algn="ctr" eaLnBrk="0" hangingPunct="0"/>
                <a:endParaRPr lang="zh-CN" altLang="zh-CN" sz="2400">
                  <a:solidFill>
                    <a:srgbClr val="FFFFFF"/>
                  </a:solidFill>
                  <a:latin typeface="Times New Roman" panose="02020603050405020304" pitchFamily="18" charset="0"/>
                </a:endParaRPr>
              </a:p>
            </p:txBody>
          </p:sp>
          <p:sp>
            <p:nvSpPr>
              <p:cNvPr id="42" name="Line 9"/>
              <p:cNvSpPr/>
              <p:nvPr>
                <p:custDataLst>
                  <p:tags r:id="rId11"/>
                </p:custDataLst>
              </p:nvPr>
            </p:nvSpPr>
            <p:spPr>
              <a:xfrm>
                <a:off x="2258" y="2366"/>
                <a:ext cx="358" cy="0"/>
              </a:xfrm>
              <a:prstGeom prst="line">
                <a:avLst/>
              </a:prstGeom>
              <a:ln w="28575" cap="flat" cmpd="sng">
                <a:solidFill>
                  <a:schemeClr val="tx1"/>
                </a:solidFill>
                <a:prstDash val="solid"/>
                <a:headEnd type="none" w="sm" len="sm"/>
                <a:tailEnd type="none" w="sm" len="sm"/>
              </a:ln>
            </p:spPr>
            <p:txBody>
              <a:bodyPr/>
              <a:lstStyle/>
              <a:p/>
            </p:txBody>
          </p:sp>
        </p:grpSp>
        <p:grpSp>
          <p:nvGrpSpPr>
            <p:cNvPr id="37" name="组合 31"/>
            <p:cNvGrpSpPr/>
            <p:nvPr>
              <p:custDataLst>
                <p:tags r:id="rId12"/>
              </p:custDataLst>
            </p:nvPr>
          </p:nvGrpSpPr>
          <p:grpSpPr>
            <a:xfrm>
              <a:off x="5595942" y="1600130"/>
              <a:ext cx="785818" cy="398780"/>
              <a:chOff x="5595942" y="1600130"/>
              <a:chExt cx="785818" cy="398780"/>
            </a:xfrm>
          </p:grpSpPr>
          <p:sp>
            <p:nvSpPr>
              <p:cNvPr id="38" name="Rectangle 7"/>
              <p:cNvSpPr>
                <a:spLocks noChangeArrowheads="1"/>
              </p:cNvSpPr>
              <p:nvPr>
                <p:custDataLst>
                  <p:tags r:id="rId13"/>
                </p:custDataLst>
              </p:nvPr>
            </p:nvSpPr>
            <p:spPr bwMode="auto">
              <a:xfrm>
                <a:off x="5595942" y="1643050"/>
                <a:ext cx="511175" cy="279400"/>
              </a:xfrm>
              <a:prstGeom prst="rect">
                <a:avLst/>
              </a:prstGeom>
              <a:solidFill>
                <a:schemeClr val="accent2">
                  <a:lumMod val="20000"/>
                  <a:lumOff val="80000"/>
                </a:schemeClr>
              </a:solidFill>
              <a:ln w="12700">
                <a:solidFill>
                  <a:schemeClr val="accent5">
                    <a:lumMod val="40000"/>
                    <a:lumOff val="60000"/>
                  </a:schemeClr>
                </a:solidFill>
                <a:miter lim="800000"/>
                <a:headEnd type="none" w="sm" len="sm"/>
                <a:tailEnd type="none" w="sm" len="sm"/>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zh-CN" sz="2800" b="1" i="0" u="none" strike="noStrike" kern="1200" cap="none" spc="0" normalizeH="0" baseline="0" noProof="0">
                  <a:ln>
                    <a:noFill/>
                  </a:ln>
                  <a:solidFill>
                    <a:srgbClr val="FFFFFF"/>
                  </a:solidFill>
                  <a:effectLst/>
                  <a:uLnTx/>
                  <a:uFillTx/>
                  <a:latin typeface="Times New Roman" panose="02020603050405020304" pitchFamily="18" charset="0"/>
                  <a:ea typeface="宋体" panose="02010600030101010101" pitchFamily="2" charset="-122"/>
                  <a:cs typeface="+mn-cs"/>
                </a:endParaRPr>
              </a:p>
            </p:txBody>
          </p:sp>
          <p:sp>
            <p:nvSpPr>
              <p:cNvPr id="39" name="Text Box 11"/>
              <p:cNvSpPr txBox="1"/>
              <p:nvPr>
                <p:custDataLst>
                  <p:tags r:id="rId14"/>
                </p:custDataLst>
              </p:nvPr>
            </p:nvSpPr>
            <p:spPr>
              <a:xfrm>
                <a:off x="5667380" y="1600130"/>
                <a:ext cx="714380" cy="398780"/>
              </a:xfrm>
              <a:prstGeom prst="rect">
                <a:avLst/>
              </a:prstGeom>
              <a:noFill/>
              <a:ln w="12700">
                <a:noFill/>
              </a:ln>
            </p:spPr>
            <p:txBody>
              <a:bodyPr>
                <a:spAutoFit/>
              </a:bodyPr>
              <a:lstStyle/>
              <a:p>
                <a:r>
                  <a:rPr lang="en-US" altLang="zh-CN" sz="2000" b="1">
                    <a:latin typeface="Times New Roman" panose="02020603050405020304" pitchFamily="18" charset="0"/>
                  </a:rPr>
                  <a:t>T</a:t>
                </a:r>
                <a:endParaRPr lang="en-US" altLang="zh-CN" sz="2000" b="1">
                  <a:latin typeface="Times New Roman" panose="02020603050405020304" pitchFamily="18" charset="0"/>
                </a:endParaRPr>
              </a:p>
            </p:txBody>
          </p:sp>
        </p:grpSp>
      </p:grpSp>
      <p:grpSp>
        <p:nvGrpSpPr>
          <p:cNvPr id="44" name="组合 40"/>
          <p:cNvGrpSpPr/>
          <p:nvPr>
            <p:custDataLst>
              <p:tags r:id="rId15"/>
            </p:custDataLst>
          </p:nvPr>
        </p:nvGrpSpPr>
        <p:grpSpPr>
          <a:xfrm>
            <a:off x="1063105" y="2512504"/>
            <a:ext cx="1897063" cy="820738"/>
            <a:chOff x="2666984" y="1285860"/>
            <a:chExt cx="2054225" cy="820738"/>
          </a:xfrm>
        </p:grpSpPr>
        <p:sp>
          <p:nvSpPr>
            <p:cNvPr id="45" name="AutoShape 6"/>
            <p:cNvSpPr>
              <a:spLocks noChangeArrowheads="1"/>
            </p:cNvSpPr>
            <p:nvPr>
              <p:custDataLst>
                <p:tags r:id="rId16"/>
              </p:custDataLst>
            </p:nvPr>
          </p:nvSpPr>
          <p:spPr bwMode="auto">
            <a:xfrm>
              <a:off x="3278172" y="1620823"/>
              <a:ext cx="511175" cy="485775"/>
            </a:xfrm>
            <a:prstGeom prst="pentagon">
              <a:avLst/>
            </a:prstGeom>
            <a:solidFill>
              <a:schemeClr val="accent6">
                <a:lumMod val="60000"/>
                <a:lumOff val="40000"/>
              </a:schemeClr>
            </a:solidFill>
            <a:ln w="12700">
              <a:solidFill>
                <a:schemeClr val="accent6">
                  <a:lumMod val="60000"/>
                  <a:lumOff val="40000"/>
                </a:schemeClr>
              </a:solidFill>
              <a:miter lim="800000"/>
              <a:headEnd type="none" w="sm" len="sm"/>
              <a:tailEnd type="none" w="sm" len="sm"/>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zh-CN" sz="2400" b="1" i="0" u="none" strike="noStrike" kern="1200" cap="none" spc="0" normalizeH="0" baseline="0" noProof="0">
                <a:ln>
                  <a:noFill/>
                </a:ln>
                <a:solidFill>
                  <a:srgbClr val="FFFFFF"/>
                </a:solidFill>
                <a:effectLst/>
                <a:uLnTx/>
                <a:uFillTx/>
                <a:latin typeface="Times New Roman" panose="02020603050405020304" pitchFamily="18" charset="0"/>
                <a:ea typeface="宋体" panose="02010600030101010101" pitchFamily="2" charset="-122"/>
                <a:cs typeface="+mn-cs"/>
              </a:endParaRPr>
            </a:p>
          </p:txBody>
        </p:sp>
        <p:sp>
          <p:nvSpPr>
            <p:cNvPr id="46" name="Rectangle 7"/>
            <p:cNvSpPr>
              <a:spLocks noChangeArrowheads="1"/>
            </p:cNvSpPr>
            <p:nvPr>
              <p:custDataLst>
                <p:tags r:id="rId17"/>
              </p:custDataLst>
            </p:nvPr>
          </p:nvSpPr>
          <p:spPr bwMode="auto">
            <a:xfrm>
              <a:off x="4210034" y="1663685"/>
              <a:ext cx="511175" cy="279400"/>
            </a:xfrm>
            <a:prstGeom prst="rect">
              <a:avLst/>
            </a:prstGeom>
            <a:solidFill>
              <a:schemeClr val="accent2">
                <a:lumMod val="20000"/>
                <a:lumOff val="80000"/>
              </a:schemeClr>
            </a:solidFill>
            <a:ln w="12700">
              <a:solidFill>
                <a:schemeClr val="accent5">
                  <a:lumMod val="40000"/>
                  <a:lumOff val="60000"/>
                </a:schemeClr>
              </a:solidFill>
              <a:miter lim="800000"/>
              <a:headEnd type="none" w="sm" len="sm"/>
              <a:tailEnd type="none" w="sm" len="sm"/>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zh-CN" sz="2800" b="1" i="0" u="none" strike="noStrike" kern="1200" cap="none" spc="0" normalizeH="0" baseline="0" noProof="0">
                <a:ln>
                  <a:noFill/>
                </a:ln>
                <a:solidFill>
                  <a:srgbClr val="FFFFFF"/>
                </a:solidFill>
                <a:effectLst/>
                <a:uLnTx/>
                <a:uFillTx/>
                <a:latin typeface="Times New Roman" panose="02020603050405020304" pitchFamily="18" charset="0"/>
                <a:ea typeface="宋体" panose="02010600030101010101" pitchFamily="2" charset="-122"/>
                <a:cs typeface="+mn-cs"/>
              </a:endParaRPr>
            </a:p>
          </p:txBody>
        </p:sp>
        <p:sp>
          <p:nvSpPr>
            <p:cNvPr id="47" name="Oval 8"/>
            <p:cNvSpPr/>
            <p:nvPr>
              <p:custDataLst>
                <p:tags r:id="rId18"/>
              </p:custDataLst>
            </p:nvPr>
          </p:nvSpPr>
          <p:spPr>
            <a:xfrm>
              <a:off x="2666984" y="1285860"/>
              <a:ext cx="325028" cy="325485"/>
            </a:xfrm>
            <a:prstGeom prst="ellipse">
              <a:avLst/>
            </a:prstGeom>
            <a:solidFill>
              <a:srgbClr val="FF0000"/>
            </a:solidFill>
            <a:ln w="12700" cap="flat" cmpd="sng">
              <a:solidFill>
                <a:srgbClr val="FF0000"/>
              </a:solidFill>
              <a:prstDash val="solid"/>
              <a:headEnd type="none" w="sm" len="sm"/>
              <a:tailEnd type="none" w="sm" len="sm"/>
            </a:ln>
          </p:spPr>
          <p:txBody>
            <a:bodyPr wrap="none" anchor="ctr"/>
            <a:lstStyle/>
            <a:p>
              <a:pPr algn="ctr" eaLnBrk="0" hangingPunct="0"/>
              <a:endParaRPr lang="zh-CN" altLang="zh-CN" sz="2400">
                <a:solidFill>
                  <a:srgbClr val="FFFFFF"/>
                </a:solidFill>
                <a:latin typeface="Times New Roman" panose="02020603050405020304" pitchFamily="18" charset="0"/>
              </a:endParaRPr>
            </a:p>
          </p:txBody>
        </p:sp>
        <p:sp>
          <p:nvSpPr>
            <p:cNvPr id="48" name="Line 9"/>
            <p:cNvSpPr/>
            <p:nvPr>
              <p:custDataLst>
                <p:tags r:id="rId19"/>
              </p:custDataLst>
            </p:nvPr>
          </p:nvSpPr>
          <p:spPr>
            <a:xfrm>
              <a:off x="3791722" y="1808041"/>
              <a:ext cx="418561" cy="0"/>
            </a:xfrm>
            <a:prstGeom prst="line">
              <a:avLst/>
            </a:prstGeom>
            <a:ln w="28575" cap="flat" cmpd="sng">
              <a:solidFill>
                <a:schemeClr val="tx1"/>
              </a:solidFill>
              <a:prstDash val="solid"/>
              <a:headEnd type="none" w="sm" len="sm"/>
              <a:tailEnd type="none" w="sm" len="sm"/>
            </a:ln>
          </p:spPr>
          <p:txBody>
            <a:bodyPr/>
            <a:lstStyle/>
            <a:p/>
          </p:txBody>
        </p:sp>
        <p:sp>
          <p:nvSpPr>
            <p:cNvPr id="50" name="Text Box 11"/>
            <p:cNvSpPr txBox="1"/>
            <p:nvPr>
              <p:custDataLst>
                <p:tags r:id="rId20"/>
              </p:custDataLst>
            </p:nvPr>
          </p:nvSpPr>
          <p:spPr>
            <a:xfrm>
              <a:off x="4286234" y="1612885"/>
              <a:ext cx="381622" cy="398780"/>
            </a:xfrm>
            <a:prstGeom prst="rect">
              <a:avLst/>
            </a:prstGeom>
            <a:noFill/>
            <a:ln w="12700">
              <a:noFill/>
            </a:ln>
          </p:spPr>
          <p:txBody>
            <a:bodyPr wrap="none">
              <a:spAutoFit/>
            </a:bodyPr>
            <a:lstStyle/>
            <a:p>
              <a:r>
                <a:rPr lang="en-US" altLang="zh-CN" sz="2000" b="1">
                  <a:latin typeface="Times New Roman" panose="02020603050405020304" pitchFamily="18" charset="0"/>
                </a:rPr>
                <a:t>T</a:t>
              </a:r>
              <a:endParaRPr lang="en-US" altLang="zh-CN" sz="2000" b="1">
                <a:latin typeface="Times New Roman" panose="02020603050405020304" pitchFamily="18" charset="0"/>
              </a:endParaRPr>
            </a:p>
          </p:txBody>
        </p:sp>
      </p:grpSp>
      <p:grpSp>
        <p:nvGrpSpPr>
          <p:cNvPr id="51" name="组合 47"/>
          <p:cNvGrpSpPr/>
          <p:nvPr>
            <p:custDataLst>
              <p:tags r:id="rId21"/>
            </p:custDataLst>
          </p:nvPr>
        </p:nvGrpSpPr>
        <p:grpSpPr>
          <a:xfrm>
            <a:off x="1063264" y="3594010"/>
            <a:ext cx="1897063" cy="820737"/>
            <a:chOff x="2666984" y="1285860"/>
            <a:chExt cx="2054225" cy="820738"/>
          </a:xfrm>
        </p:grpSpPr>
        <p:sp>
          <p:nvSpPr>
            <p:cNvPr id="52" name="AutoShape 6"/>
            <p:cNvSpPr>
              <a:spLocks noChangeArrowheads="1"/>
            </p:cNvSpPr>
            <p:nvPr>
              <p:custDataLst>
                <p:tags r:id="rId22"/>
              </p:custDataLst>
            </p:nvPr>
          </p:nvSpPr>
          <p:spPr bwMode="auto">
            <a:xfrm>
              <a:off x="3278172" y="1620822"/>
              <a:ext cx="511175" cy="485776"/>
            </a:xfrm>
            <a:prstGeom prst="pentagon">
              <a:avLst/>
            </a:prstGeom>
            <a:solidFill>
              <a:schemeClr val="accent6">
                <a:lumMod val="60000"/>
                <a:lumOff val="40000"/>
              </a:schemeClr>
            </a:solidFill>
            <a:ln w="12700">
              <a:solidFill>
                <a:schemeClr val="accent6">
                  <a:lumMod val="60000"/>
                  <a:lumOff val="40000"/>
                </a:schemeClr>
              </a:solidFill>
              <a:miter lim="800000"/>
              <a:headEnd type="none" w="sm" len="sm"/>
              <a:tailEnd type="none" w="sm" len="sm"/>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zh-CN" sz="2400" b="1" i="0" u="none" strike="noStrike" kern="1200" cap="none" spc="0" normalizeH="0" baseline="0" noProof="0">
                <a:ln>
                  <a:noFill/>
                </a:ln>
                <a:solidFill>
                  <a:srgbClr val="FFFFFF"/>
                </a:solidFill>
                <a:effectLst/>
                <a:uLnTx/>
                <a:uFillTx/>
                <a:latin typeface="Times New Roman" panose="02020603050405020304" pitchFamily="18" charset="0"/>
                <a:ea typeface="宋体" panose="02010600030101010101" pitchFamily="2" charset="-122"/>
                <a:cs typeface="+mn-cs"/>
              </a:endParaRPr>
            </a:p>
          </p:txBody>
        </p:sp>
        <p:sp>
          <p:nvSpPr>
            <p:cNvPr id="53" name="Rectangle 7"/>
            <p:cNvSpPr>
              <a:spLocks noChangeArrowheads="1"/>
            </p:cNvSpPr>
            <p:nvPr>
              <p:custDataLst>
                <p:tags r:id="rId23"/>
              </p:custDataLst>
            </p:nvPr>
          </p:nvSpPr>
          <p:spPr bwMode="auto">
            <a:xfrm>
              <a:off x="4210034" y="1663685"/>
              <a:ext cx="511175" cy="279400"/>
            </a:xfrm>
            <a:prstGeom prst="rect">
              <a:avLst/>
            </a:prstGeom>
            <a:solidFill>
              <a:schemeClr val="accent2">
                <a:lumMod val="20000"/>
                <a:lumOff val="80000"/>
              </a:schemeClr>
            </a:solidFill>
            <a:ln w="12700">
              <a:solidFill>
                <a:schemeClr val="accent5">
                  <a:lumMod val="40000"/>
                  <a:lumOff val="60000"/>
                </a:schemeClr>
              </a:solidFill>
              <a:miter lim="800000"/>
              <a:headEnd type="none" w="sm" len="sm"/>
              <a:tailEnd type="none" w="sm" len="sm"/>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zh-CN" sz="2800" b="1" i="0" u="none" strike="noStrike" kern="1200" cap="none" spc="0" normalizeH="0" baseline="0" noProof="0">
                <a:ln>
                  <a:noFill/>
                </a:ln>
                <a:solidFill>
                  <a:srgbClr val="FFFFFF"/>
                </a:solidFill>
                <a:effectLst/>
                <a:uLnTx/>
                <a:uFillTx/>
                <a:latin typeface="Times New Roman" panose="02020603050405020304" pitchFamily="18" charset="0"/>
                <a:ea typeface="宋体" panose="02010600030101010101" pitchFamily="2" charset="-122"/>
                <a:cs typeface="+mn-cs"/>
              </a:endParaRPr>
            </a:p>
          </p:txBody>
        </p:sp>
        <p:sp>
          <p:nvSpPr>
            <p:cNvPr id="54" name="Oval 8"/>
            <p:cNvSpPr/>
            <p:nvPr>
              <p:custDataLst>
                <p:tags r:id="rId24"/>
              </p:custDataLst>
            </p:nvPr>
          </p:nvSpPr>
          <p:spPr>
            <a:xfrm>
              <a:off x="2666984" y="1285860"/>
              <a:ext cx="325028" cy="325485"/>
            </a:xfrm>
            <a:prstGeom prst="ellipse">
              <a:avLst/>
            </a:prstGeom>
            <a:solidFill>
              <a:srgbClr val="FF0000"/>
            </a:solidFill>
            <a:ln w="12700" cap="flat" cmpd="sng">
              <a:solidFill>
                <a:srgbClr val="FF0000"/>
              </a:solidFill>
              <a:prstDash val="solid"/>
              <a:headEnd type="none" w="sm" len="sm"/>
              <a:tailEnd type="none" w="sm" len="sm"/>
            </a:ln>
          </p:spPr>
          <p:txBody>
            <a:bodyPr wrap="none" anchor="ctr"/>
            <a:lstStyle/>
            <a:p>
              <a:pPr algn="ctr" eaLnBrk="0" hangingPunct="0"/>
              <a:endParaRPr lang="zh-CN" altLang="zh-CN" sz="2400">
                <a:solidFill>
                  <a:srgbClr val="FFFFFF"/>
                </a:solidFill>
                <a:latin typeface="Times New Roman" panose="02020603050405020304" pitchFamily="18" charset="0"/>
              </a:endParaRPr>
            </a:p>
          </p:txBody>
        </p:sp>
        <p:sp>
          <p:nvSpPr>
            <p:cNvPr id="55" name="Line 9"/>
            <p:cNvSpPr/>
            <p:nvPr>
              <p:custDataLst>
                <p:tags r:id="rId25"/>
              </p:custDataLst>
            </p:nvPr>
          </p:nvSpPr>
          <p:spPr>
            <a:xfrm>
              <a:off x="3791722" y="1808041"/>
              <a:ext cx="418561" cy="0"/>
            </a:xfrm>
            <a:prstGeom prst="line">
              <a:avLst/>
            </a:prstGeom>
            <a:ln w="28575" cap="flat" cmpd="sng">
              <a:solidFill>
                <a:schemeClr val="tx1"/>
              </a:solidFill>
              <a:prstDash val="solid"/>
              <a:headEnd type="none" w="sm" len="sm"/>
              <a:tailEnd type="none" w="sm" len="sm"/>
            </a:ln>
          </p:spPr>
          <p:txBody>
            <a:bodyPr/>
            <a:lstStyle/>
            <a:p/>
          </p:txBody>
        </p:sp>
        <p:sp>
          <p:nvSpPr>
            <p:cNvPr id="57" name="Text Box 11"/>
            <p:cNvSpPr txBox="1"/>
            <p:nvPr>
              <p:custDataLst>
                <p:tags r:id="rId26"/>
              </p:custDataLst>
            </p:nvPr>
          </p:nvSpPr>
          <p:spPr>
            <a:xfrm>
              <a:off x="4286234" y="1612885"/>
              <a:ext cx="396749" cy="398780"/>
            </a:xfrm>
            <a:prstGeom prst="rect">
              <a:avLst/>
            </a:prstGeom>
            <a:noFill/>
            <a:ln w="12700">
              <a:noFill/>
            </a:ln>
          </p:spPr>
          <p:txBody>
            <a:bodyPr wrap="none">
              <a:spAutoFit/>
            </a:bodyPr>
            <a:lstStyle/>
            <a:p>
              <a:r>
                <a:rPr lang="en-US" altLang="zh-CN" sz="2000" b="1">
                  <a:latin typeface="Times New Roman" panose="02020603050405020304" pitchFamily="18" charset="0"/>
                </a:rPr>
                <a:t>C</a:t>
              </a:r>
              <a:endParaRPr lang="en-US" altLang="zh-CN" sz="2000" b="1">
                <a:latin typeface="Times New Roman" panose="02020603050405020304" pitchFamily="18" charset="0"/>
              </a:endParaRPr>
            </a:p>
          </p:txBody>
        </p:sp>
      </p:grpSp>
      <p:grpSp>
        <p:nvGrpSpPr>
          <p:cNvPr id="58" name="组合 54"/>
          <p:cNvGrpSpPr/>
          <p:nvPr>
            <p:custDataLst>
              <p:tags r:id="rId27"/>
            </p:custDataLst>
          </p:nvPr>
        </p:nvGrpSpPr>
        <p:grpSpPr>
          <a:xfrm>
            <a:off x="1063264" y="4673510"/>
            <a:ext cx="1897063" cy="820737"/>
            <a:chOff x="2666984" y="1285860"/>
            <a:chExt cx="2054225" cy="820738"/>
          </a:xfrm>
        </p:grpSpPr>
        <p:sp>
          <p:nvSpPr>
            <p:cNvPr id="59" name="AutoShape 6"/>
            <p:cNvSpPr>
              <a:spLocks noChangeArrowheads="1"/>
            </p:cNvSpPr>
            <p:nvPr>
              <p:custDataLst>
                <p:tags r:id="rId28"/>
              </p:custDataLst>
            </p:nvPr>
          </p:nvSpPr>
          <p:spPr bwMode="auto">
            <a:xfrm>
              <a:off x="3278172" y="1620822"/>
              <a:ext cx="511175" cy="485776"/>
            </a:xfrm>
            <a:prstGeom prst="pentagon">
              <a:avLst/>
            </a:prstGeom>
            <a:solidFill>
              <a:schemeClr val="accent6">
                <a:lumMod val="60000"/>
                <a:lumOff val="40000"/>
              </a:schemeClr>
            </a:solidFill>
            <a:ln w="12700">
              <a:solidFill>
                <a:schemeClr val="accent6">
                  <a:lumMod val="60000"/>
                  <a:lumOff val="40000"/>
                </a:schemeClr>
              </a:solidFill>
              <a:miter lim="800000"/>
              <a:headEnd type="none" w="sm" len="sm"/>
              <a:tailEnd type="none" w="sm" len="sm"/>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zh-CN" sz="2400" b="1" i="0" u="none" strike="noStrike" kern="1200" cap="none" spc="0" normalizeH="0" baseline="0" noProof="0">
                <a:ln>
                  <a:noFill/>
                </a:ln>
                <a:solidFill>
                  <a:srgbClr val="FFFFFF"/>
                </a:solidFill>
                <a:effectLst/>
                <a:uLnTx/>
                <a:uFillTx/>
                <a:latin typeface="Times New Roman" panose="02020603050405020304" pitchFamily="18" charset="0"/>
                <a:ea typeface="宋体" panose="02010600030101010101" pitchFamily="2" charset="-122"/>
                <a:cs typeface="+mn-cs"/>
              </a:endParaRPr>
            </a:p>
          </p:txBody>
        </p:sp>
        <p:sp>
          <p:nvSpPr>
            <p:cNvPr id="60" name="Rectangle 7"/>
            <p:cNvSpPr>
              <a:spLocks noChangeArrowheads="1"/>
            </p:cNvSpPr>
            <p:nvPr>
              <p:custDataLst>
                <p:tags r:id="rId29"/>
              </p:custDataLst>
            </p:nvPr>
          </p:nvSpPr>
          <p:spPr bwMode="auto">
            <a:xfrm>
              <a:off x="4210034" y="1663685"/>
              <a:ext cx="511175" cy="279400"/>
            </a:xfrm>
            <a:prstGeom prst="rect">
              <a:avLst/>
            </a:prstGeom>
            <a:solidFill>
              <a:schemeClr val="accent2">
                <a:lumMod val="20000"/>
                <a:lumOff val="80000"/>
              </a:schemeClr>
            </a:solidFill>
            <a:ln w="12700">
              <a:solidFill>
                <a:schemeClr val="accent5">
                  <a:lumMod val="40000"/>
                  <a:lumOff val="60000"/>
                </a:schemeClr>
              </a:solidFill>
              <a:miter lim="800000"/>
              <a:headEnd type="none" w="sm" len="sm"/>
              <a:tailEnd type="none" w="sm" len="sm"/>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zh-CN" sz="2800" b="1" i="0" u="none" strike="noStrike" kern="1200" cap="none" spc="0" normalizeH="0" baseline="0" noProof="0">
                <a:ln>
                  <a:noFill/>
                </a:ln>
                <a:solidFill>
                  <a:srgbClr val="FFFFFF"/>
                </a:solidFill>
                <a:effectLst/>
                <a:uLnTx/>
                <a:uFillTx/>
                <a:latin typeface="Times New Roman" panose="02020603050405020304" pitchFamily="18" charset="0"/>
                <a:ea typeface="宋体" panose="02010600030101010101" pitchFamily="2" charset="-122"/>
                <a:cs typeface="+mn-cs"/>
              </a:endParaRPr>
            </a:p>
          </p:txBody>
        </p:sp>
        <p:sp>
          <p:nvSpPr>
            <p:cNvPr id="61" name="Oval 8"/>
            <p:cNvSpPr/>
            <p:nvPr>
              <p:custDataLst>
                <p:tags r:id="rId30"/>
              </p:custDataLst>
            </p:nvPr>
          </p:nvSpPr>
          <p:spPr>
            <a:xfrm>
              <a:off x="2666984" y="1285860"/>
              <a:ext cx="325028" cy="325485"/>
            </a:xfrm>
            <a:prstGeom prst="ellipse">
              <a:avLst/>
            </a:prstGeom>
            <a:solidFill>
              <a:srgbClr val="FF0000"/>
            </a:solidFill>
            <a:ln w="12700" cap="flat" cmpd="sng">
              <a:solidFill>
                <a:srgbClr val="FF0000"/>
              </a:solidFill>
              <a:prstDash val="solid"/>
              <a:headEnd type="none" w="sm" len="sm"/>
              <a:tailEnd type="none" w="sm" len="sm"/>
            </a:ln>
          </p:spPr>
          <p:txBody>
            <a:bodyPr wrap="none" anchor="ctr"/>
            <a:lstStyle/>
            <a:p>
              <a:pPr algn="ctr" eaLnBrk="0" hangingPunct="0"/>
              <a:endParaRPr lang="zh-CN" altLang="zh-CN" sz="2400">
                <a:solidFill>
                  <a:srgbClr val="FFFFFF"/>
                </a:solidFill>
                <a:latin typeface="Times New Roman" panose="02020603050405020304" pitchFamily="18" charset="0"/>
              </a:endParaRPr>
            </a:p>
          </p:txBody>
        </p:sp>
        <p:sp>
          <p:nvSpPr>
            <p:cNvPr id="62" name="Line 9"/>
            <p:cNvSpPr/>
            <p:nvPr>
              <p:custDataLst>
                <p:tags r:id="rId31"/>
              </p:custDataLst>
            </p:nvPr>
          </p:nvSpPr>
          <p:spPr>
            <a:xfrm>
              <a:off x="3791722" y="1808041"/>
              <a:ext cx="418561" cy="0"/>
            </a:xfrm>
            <a:prstGeom prst="line">
              <a:avLst/>
            </a:prstGeom>
            <a:ln w="28575" cap="flat" cmpd="sng">
              <a:solidFill>
                <a:schemeClr val="tx1"/>
              </a:solidFill>
              <a:prstDash val="solid"/>
              <a:headEnd type="none" w="sm" len="sm"/>
              <a:tailEnd type="none" w="sm" len="sm"/>
            </a:ln>
          </p:spPr>
          <p:txBody>
            <a:bodyPr/>
            <a:lstStyle/>
            <a:p/>
          </p:txBody>
        </p:sp>
        <p:sp>
          <p:nvSpPr>
            <p:cNvPr id="64" name="Text Box 11"/>
            <p:cNvSpPr txBox="1"/>
            <p:nvPr>
              <p:custDataLst>
                <p:tags r:id="rId32"/>
              </p:custDataLst>
            </p:nvPr>
          </p:nvSpPr>
          <p:spPr>
            <a:xfrm>
              <a:off x="4286234" y="1612885"/>
              <a:ext cx="411876" cy="398780"/>
            </a:xfrm>
            <a:prstGeom prst="rect">
              <a:avLst/>
            </a:prstGeom>
            <a:noFill/>
            <a:ln w="12700">
              <a:noFill/>
            </a:ln>
          </p:spPr>
          <p:txBody>
            <a:bodyPr wrap="none">
              <a:spAutoFit/>
            </a:bodyPr>
            <a:lstStyle/>
            <a:p>
              <a:r>
                <a:rPr lang="en-US" altLang="zh-CN" sz="2000" b="1">
                  <a:latin typeface="Times New Roman" panose="02020603050405020304" pitchFamily="18" charset="0"/>
                </a:rPr>
                <a:t>G</a:t>
              </a:r>
              <a:endParaRPr lang="en-US" altLang="zh-CN" sz="2000" b="1">
                <a:latin typeface="Times New Roman" panose="02020603050405020304" pitchFamily="18" charset="0"/>
              </a:endParaRPr>
            </a:p>
          </p:txBody>
        </p:sp>
      </p:grpSp>
      <p:sp>
        <p:nvSpPr>
          <p:cNvPr id="65" name="Line 75"/>
          <p:cNvSpPr/>
          <p:nvPr>
            <p:custDataLst>
              <p:tags r:id="rId33"/>
            </p:custDataLst>
          </p:nvPr>
        </p:nvSpPr>
        <p:spPr>
          <a:xfrm flipH="1">
            <a:off x="1328377" y="2225585"/>
            <a:ext cx="395287" cy="357187"/>
          </a:xfrm>
          <a:prstGeom prst="line">
            <a:avLst/>
          </a:prstGeom>
          <a:ln w="28575" cap="flat" cmpd="sng">
            <a:solidFill>
              <a:srgbClr val="FF00FF"/>
            </a:solidFill>
            <a:prstDash val="solid"/>
            <a:headEnd type="none" w="med" len="med"/>
            <a:tailEnd type="none" w="med" len="med"/>
          </a:ln>
        </p:spPr>
        <p:txBody>
          <a:bodyPr/>
          <a:lstStyle/>
          <a:p/>
        </p:txBody>
      </p:sp>
      <p:sp>
        <p:nvSpPr>
          <p:cNvPr id="66" name="Line 75"/>
          <p:cNvSpPr/>
          <p:nvPr>
            <p:custDataLst>
              <p:tags r:id="rId34"/>
            </p:custDataLst>
          </p:nvPr>
        </p:nvSpPr>
        <p:spPr>
          <a:xfrm flipH="1">
            <a:off x="1328377" y="3305085"/>
            <a:ext cx="395287" cy="357187"/>
          </a:xfrm>
          <a:prstGeom prst="line">
            <a:avLst/>
          </a:prstGeom>
          <a:ln w="28575" cap="flat" cmpd="sng">
            <a:solidFill>
              <a:srgbClr val="FF00FF"/>
            </a:solidFill>
            <a:prstDash val="solid"/>
            <a:headEnd type="none" w="med" len="med"/>
            <a:tailEnd type="none" w="med" len="med"/>
          </a:ln>
        </p:spPr>
        <p:txBody>
          <a:bodyPr/>
          <a:lstStyle/>
          <a:p/>
        </p:txBody>
      </p:sp>
      <p:sp>
        <p:nvSpPr>
          <p:cNvPr id="67" name="Line 75"/>
          <p:cNvSpPr/>
          <p:nvPr>
            <p:custDataLst>
              <p:tags r:id="rId35"/>
            </p:custDataLst>
          </p:nvPr>
        </p:nvSpPr>
        <p:spPr>
          <a:xfrm flipH="1">
            <a:off x="1328377" y="4386172"/>
            <a:ext cx="395287" cy="357188"/>
          </a:xfrm>
          <a:prstGeom prst="line">
            <a:avLst/>
          </a:prstGeom>
          <a:ln w="28575" cap="flat" cmpd="sng">
            <a:solidFill>
              <a:srgbClr val="FF00FF"/>
            </a:solidFill>
            <a:prstDash val="solid"/>
            <a:headEnd type="none" w="med" len="med"/>
            <a:tailEnd type="none" w="med" len="med"/>
          </a:ln>
        </p:spPr>
        <p:txBody>
          <a:bodyPr/>
          <a:lstStyle/>
          <a:p/>
        </p:txBody>
      </p:sp>
      <p:grpSp>
        <p:nvGrpSpPr>
          <p:cNvPr id="68" name="组合 73"/>
          <p:cNvGrpSpPr/>
          <p:nvPr>
            <p:custDataLst>
              <p:tags r:id="rId36"/>
            </p:custDataLst>
          </p:nvPr>
        </p:nvGrpSpPr>
        <p:grpSpPr>
          <a:xfrm>
            <a:off x="3754077" y="3886029"/>
            <a:ext cx="1895475" cy="816055"/>
            <a:chOff x="5595942" y="1504857"/>
            <a:chExt cx="2054224" cy="816055"/>
          </a:xfrm>
        </p:grpSpPr>
        <p:grpSp>
          <p:nvGrpSpPr>
            <p:cNvPr id="69" name="Group 5"/>
            <p:cNvGrpSpPr/>
            <p:nvPr>
              <p:custDataLst>
                <p:tags r:id="rId37"/>
              </p:custDataLst>
            </p:nvPr>
          </p:nvGrpSpPr>
          <p:grpSpPr>
            <a:xfrm rot="10800000">
              <a:off x="6106866" y="1504857"/>
              <a:ext cx="1543300" cy="816055"/>
              <a:chOff x="1296" y="1920"/>
              <a:chExt cx="1320" cy="697"/>
            </a:xfrm>
          </p:grpSpPr>
          <p:sp>
            <p:nvSpPr>
              <p:cNvPr id="73" name="AutoShape 6"/>
              <p:cNvSpPr/>
              <p:nvPr>
                <p:custDataLst>
                  <p:tags r:id="rId38"/>
                </p:custDataLst>
              </p:nvPr>
            </p:nvSpPr>
            <p:spPr>
              <a:xfrm>
                <a:off x="1819" y="2202"/>
                <a:ext cx="437" cy="415"/>
              </a:xfrm>
              <a:prstGeom prst="pentagon">
                <a:avLst/>
              </a:prstGeom>
              <a:solidFill>
                <a:schemeClr val="accent6">
                  <a:lumMod val="60000"/>
                  <a:lumOff val="40000"/>
                </a:schemeClr>
              </a:solidFill>
              <a:ln w="12700" cap="flat" cmpd="sng">
                <a:solidFill>
                  <a:srgbClr val="8898C3"/>
                </a:solidFill>
                <a:prstDash val="solid"/>
                <a:miter/>
                <a:headEnd type="none" w="sm" len="sm"/>
                <a:tailEnd type="none" w="sm" len="sm"/>
              </a:ln>
            </p:spPr>
            <p:txBody>
              <a:bodyPr rot="10800000" wrap="none" anchor="ctr"/>
              <a:lstStyle/>
              <a:p>
                <a:pPr algn="ctr" eaLnBrk="0" hangingPunct="0"/>
                <a:endParaRPr lang="zh-CN" altLang="zh-CN" sz="2400">
                  <a:solidFill>
                    <a:srgbClr val="FFFFFF"/>
                  </a:solidFill>
                  <a:latin typeface="Times New Roman" panose="02020603050405020304" pitchFamily="18" charset="0"/>
                </a:endParaRPr>
              </a:p>
            </p:txBody>
          </p:sp>
          <p:sp>
            <p:nvSpPr>
              <p:cNvPr id="74" name="Oval 8"/>
              <p:cNvSpPr/>
              <p:nvPr>
                <p:custDataLst>
                  <p:tags r:id="rId39"/>
                </p:custDataLst>
              </p:nvPr>
            </p:nvSpPr>
            <p:spPr>
              <a:xfrm>
                <a:off x="1296" y="1920"/>
                <a:ext cx="278" cy="278"/>
              </a:xfrm>
              <a:prstGeom prst="ellipse">
                <a:avLst/>
              </a:prstGeom>
              <a:solidFill>
                <a:srgbClr val="FF0000"/>
              </a:solidFill>
              <a:ln w="12700" cap="flat" cmpd="sng">
                <a:solidFill>
                  <a:srgbClr val="FF0000"/>
                </a:solidFill>
                <a:prstDash val="solid"/>
                <a:headEnd type="none" w="sm" len="sm"/>
                <a:tailEnd type="none" w="sm" len="sm"/>
              </a:ln>
            </p:spPr>
            <p:txBody>
              <a:bodyPr rot="10800000" wrap="none" anchor="ctr"/>
              <a:lstStyle/>
              <a:p>
                <a:pPr algn="ctr" eaLnBrk="0" hangingPunct="0"/>
                <a:endParaRPr lang="zh-CN" altLang="zh-CN" sz="2400">
                  <a:solidFill>
                    <a:srgbClr val="FFFFFF"/>
                  </a:solidFill>
                  <a:latin typeface="Times New Roman" panose="02020603050405020304" pitchFamily="18" charset="0"/>
                </a:endParaRPr>
              </a:p>
            </p:txBody>
          </p:sp>
          <p:sp>
            <p:nvSpPr>
              <p:cNvPr id="75" name="Line 9"/>
              <p:cNvSpPr/>
              <p:nvPr>
                <p:custDataLst>
                  <p:tags r:id="rId40"/>
                </p:custDataLst>
              </p:nvPr>
            </p:nvSpPr>
            <p:spPr>
              <a:xfrm>
                <a:off x="2258" y="2366"/>
                <a:ext cx="358" cy="0"/>
              </a:xfrm>
              <a:prstGeom prst="line">
                <a:avLst/>
              </a:prstGeom>
              <a:ln w="28575" cap="flat" cmpd="sng">
                <a:solidFill>
                  <a:schemeClr val="tx1"/>
                </a:solidFill>
                <a:prstDash val="solid"/>
                <a:headEnd type="none" w="sm" len="sm"/>
                <a:tailEnd type="none" w="sm" len="sm"/>
              </a:ln>
            </p:spPr>
            <p:txBody>
              <a:bodyPr/>
              <a:lstStyle/>
              <a:p/>
            </p:txBody>
          </p:sp>
        </p:grpSp>
        <p:grpSp>
          <p:nvGrpSpPr>
            <p:cNvPr id="70" name="组合 31"/>
            <p:cNvGrpSpPr/>
            <p:nvPr>
              <p:custDataLst>
                <p:tags r:id="rId41"/>
              </p:custDataLst>
            </p:nvPr>
          </p:nvGrpSpPr>
          <p:grpSpPr>
            <a:xfrm>
              <a:off x="5595942" y="1600130"/>
              <a:ext cx="785818" cy="398780"/>
              <a:chOff x="5595942" y="1600130"/>
              <a:chExt cx="785818" cy="398780"/>
            </a:xfrm>
          </p:grpSpPr>
          <p:sp>
            <p:nvSpPr>
              <p:cNvPr id="71" name="Rectangle 7"/>
              <p:cNvSpPr>
                <a:spLocks noChangeArrowheads="1"/>
              </p:cNvSpPr>
              <p:nvPr>
                <p:custDataLst>
                  <p:tags r:id="rId42"/>
                </p:custDataLst>
              </p:nvPr>
            </p:nvSpPr>
            <p:spPr bwMode="auto">
              <a:xfrm>
                <a:off x="5595942" y="1643050"/>
                <a:ext cx="511175" cy="279400"/>
              </a:xfrm>
              <a:prstGeom prst="rect">
                <a:avLst/>
              </a:prstGeom>
              <a:solidFill>
                <a:schemeClr val="accent2">
                  <a:lumMod val="20000"/>
                  <a:lumOff val="80000"/>
                </a:schemeClr>
              </a:solidFill>
              <a:ln w="12700">
                <a:solidFill>
                  <a:schemeClr val="accent5">
                    <a:lumMod val="40000"/>
                    <a:lumOff val="60000"/>
                  </a:schemeClr>
                </a:solidFill>
                <a:miter lim="800000"/>
                <a:headEnd type="none" w="sm" len="sm"/>
                <a:tailEnd type="none" w="sm" len="sm"/>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zh-CN" sz="2800" b="1" i="0" u="none" strike="noStrike" kern="1200" cap="none" spc="0" normalizeH="0" baseline="0" noProof="0">
                  <a:ln>
                    <a:noFill/>
                  </a:ln>
                  <a:solidFill>
                    <a:srgbClr val="FFFFFF"/>
                  </a:solidFill>
                  <a:effectLst/>
                  <a:uLnTx/>
                  <a:uFillTx/>
                  <a:latin typeface="Times New Roman" panose="02020603050405020304" pitchFamily="18" charset="0"/>
                  <a:ea typeface="宋体" panose="02010600030101010101" pitchFamily="2" charset="-122"/>
                  <a:cs typeface="+mn-cs"/>
                </a:endParaRPr>
              </a:p>
            </p:txBody>
          </p:sp>
          <p:sp>
            <p:nvSpPr>
              <p:cNvPr id="72" name="Text Box 11"/>
              <p:cNvSpPr txBox="1"/>
              <p:nvPr>
                <p:custDataLst>
                  <p:tags r:id="rId43"/>
                </p:custDataLst>
              </p:nvPr>
            </p:nvSpPr>
            <p:spPr>
              <a:xfrm>
                <a:off x="5667380" y="1600130"/>
                <a:ext cx="714380" cy="398780"/>
              </a:xfrm>
              <a:prstGeom prst="rect">
                <a:avLst/>
              </a:prstGeom>
              <a:noFill/>
              <a:ln w="12700">
                <a:noFill/>
              </a:ln>
            </p:spPr>
            <p:txBody>
              <a:bodyPr>
                <a:spAutoFit/>
              </a:bodyPr>
              <a:lstStyle/>
              <a:p>
                <a:r>
                  <a:rPr lang="en-US" altLang="zh-CN" sz="2000" b="1">
                    <a:latin typeface="Times New Roman" panose="02020603050405020304" pitchFamily="18" charset="0"/>
                  </a:rPr>
                  <a:t>G</a:t>
                </a:r>
                <a:endParaRPr lang="en-US" altLang="zh-CN" sz="2000" b="1">
                  <a:latin typeface="Times New Roman" panose="02020603050405020304" pitchFamily="18" charset="0"/>
                </a:endParaRPr>
              </a:p>
            </p:txBody>
          </p:sp>
        </p:grpSp>
      </p:grpSp>
      <p:grpSp>
        <p:nvGrpSpPr>
          <p:cNvPr id="77" name="组合 82"/>
          <p:cNvGrpSpPr/>
          <p:nvPr>
            <p:custDataLst>
              <p:tags r:id="rId44"/>
            </p:custDataLst>
          </p:nvPr>
        </p:nvGrpSpPr>
        <p:grpSpPr>
          <a:xfrm>
            <a:off x="3789002" y="2806529"/>
            <a:ext cx="1897062" cy="816055"/>
            <a:chOff x="5595942" y="1504857"/>
            <a:chExt cx="2054224" cy="816055"/>
          </a:xfrm>
        </p:grpSpPr>
        <p:grpSp>
          <p:nvGrpSpPr>
            <p:cNvPr id="78" name="Group 5"/>
            <p:cNvGrpSpPr/>
            <p:nvPr>
              <p:custDataLst>
                <p:tags r:id="rId45"/>
              </p:custDataLst>
            </p:nvPr>
          </p:nvGrpSpPr>
          <p:grpSpPr>
            <a:xfrm rot="10800000">
              <a:off x="6106866" y="1504857"/>
              <a:ext cx="1543300" cy="816055"/>
              <a:chOff x="1296" y="1920"/>
              <a:chExt cx="1320" cy="697"/>
            </a:xfrm>
          </p:grpSpPr>
          <p:sp>
            <p:nvSpPr>
              <p:cNvPr id="82" name="AutoShape 6"/>
              <p:cNvSpPr/>
              <p:nvPr>
                <p:custDataLst>
                  <p:tags r:id="rId46"/>
                </p:custDataLst>
              </p:nvPr>
            </p:nvSpPr>
            <p:spPr>
              <a:xfrm>
                <a:off x="1819" y="2202"/>
                <a:ext cx="437" cy="415"/>
              </a:xfrm>
              <a:prstGeom prst="pentagon">
                <a:avLst/>
              </a:prstGeom>
              <a:solidFill>
                <a:schemeClr val="accent6">
                  <a:lumMod val="60000"/>
                  <a:lumOff val="40000"/>
                </a:schemeClr>
              </a:solidFill>
              <a:ln w="12700" cap="flat" cmpd="sng">
                <a:solidFill>
                  <a:srgbClr val="8898C3"/>
                </a:solidFill>
                <a:prstDash val="solid"/>
                <a:miter/>
                <a:headEnd type="none" w="sm" len="sm"/>
                <a:tailEnd type="none" w="sm" len="sm"/>
              </a:ln>
            </p:spPr>
            <p:txBody>
              <a:bodyPr rot="10800000" wrap="none" anchor="ctr"/>
              <a:lstStyle/>
              <a:p>
                <a:pPr algn="ctr" eaLnBrk="0" hangingPunct="0"/>
                <a:endParaRPr lang="zh-CN" altLang="zh-CN" sz="2400">
                  <a:solidFill>
                    <a:srgbClr val="FFFFFF"/>
                  </a:solidFill>
                  <a:latin typeface="Times New Roman" panose="02020603050405020304" pitchFamily="18" charset="0"/>
                </a:endParaRPr>
              </a:p>
            </p:txBody>
          </p:sp>
          <p:sp>
            <p:nvSpPr>
              <p:cNvPr id="83" name="Oval 8"/>
              <p:cNvSpPr/>
              <p:nvPr>
                <p:custDataLst>
                  <p:tags r:id="rId47"/>
                </p:custDataLst>
              </p:nvPr>
            </p:nvSpPr>
            <p:spPr>
              <a:xfrm>
                <a:off x="1296" y="1920"/>
                <a:ext cx="278" cy="278"/>
              </a:xfrm>
              <a:prstGeom prst="ellipse">
                <a:avLst/>
              </a:prstGeom>
              <a:solidFill>
                <a:srgbClr val="FF0000"/>
              </a:solidFill>
              <a:ln w="12700" cap="flat" cmpd="sng">
                <a:solidFill>
                  <a:srgbClr val="FF0000"/>
                </a:solidFill>
                <a:prstDash val="solid"/>
                <a:headEnd type="none" w="sm" len="sm"/>
                <a:tailEnd type="none" w="sm" len="sm"/>
              </a:ln>
            </p:spPr>
            <p:txBody>
              <a:bodyPr rot="10800000" wrap="none" anchor="ctr"/>
              <a:lstStyle/>
              <a:p>
                <a:pPr algn="ctr" eaLnBrk="0" hangingPunct="0"/>
                <a:endParaRPr lang="zh-CN" altLang="zh-CN" sz="2400">
                  <a:solidFill>
                    <a:srgbClr val="FFFFFF"/>
                  </a:solidFill>
                  <a:latin typeface="Times New Roman" panose="02020603050405020304" pitchFamily="18" charset="0"/>
                </a:endParaRPr>
              </a:p>
            </p:txBody>
          </p:sp>
          <p:sp>
            <p:nvSpPr>
              <p:cNvPr id="84" name="Line 9"/>
              <p:cNvSpPr/>
              <p:nvPr>
                <p:custDataLst>
                  <p:tags r:id="rId48"/>
                </p:custDataLst>
              </p:nvPr>
            </p:nvSpPr>
            <p:spPr>
              <a:xfrm>
                <a:off x="2258" y="2366"/>
                <a:ext cx="358" cy="0"/>
              </a:xfrm>
              <a:prstGeom prst="line">
                <a:avLst/>
              </a:prstGeom>
              <a:ln w="28575" cap="flat" cmpd="sng">
                <a:solidFill>
                  <a:schemeClr val="tx1"/>
                </a:solidFill>
                <a:prstDash val="solid"/>
                <a:headEnd type="none" w="sm" len="sm"/>
                <a:tailEnd type="none" w="sm" len="sm"/>
              </a:ln>
            </p:spPr>
            <p:txBody>
              <a:bodyPr/>
              <a:lstStyle/>
              <a:p/>
            </p:txBody>
          </p:sp>
        </p:grpSp>
        <p:grpSp>
          <p:nvGrpSpPr>
            <p:cNvPr id="79" name="组合 31"/>
            <p:cNvGrpSpPr/>
            <p:nvPr>
              <p:custDataLst>
                <p:tags r:id="rId49"/>
              </p:custDataLst>
            </p:nvPr>
          </p:nvGrpSpPr>
          <p:grpSpPr>
            <a:xfrm>
              <a:off x="5595942" y="1600130"/>
              <a:ext cx="785818" cy="398780"/>
              <a:chOff x="5595942" y="1600130"/>
              <a:chExt cx="785818" cy="398780"/>
            </a:xfrm>
          </p:grpSpPr>
          <p:sp>
            <p:nvSpPr>
              <p:cNvPr id="80" name="Rectangle 7"/>
              <p:cNvSpPr>
                <a:spLocks noChangeArrowheads="1"/>
              </p:cNvSpPr>
              <p:nvPr>
                <p:custDataLst>
                  <p:tags r:id="rId50"/>
                </p:custDataLst>
              </p:nvPr>
            </p:nvSpPr>
            <p:spPr bwMode="auto">
              <a:xfrm>
                <a:off x="5595942" y="1643050"/>
                <a:ext cx="511175" cy="279400"/>
              </a:xfrm>
              <a:prstGeom prst="rect">
                <a:avLst/>
              </a:prstGeom>
              <a:solidFill>
                <a:schemeClr val="accent2">
                  <a:lumMod val="20000"/>
                  <a:lumOff val="80000"/>
                </a:schemeClr>
              </a:solidFill>
              <a:ln w="12700">
                <a:solidFill>
                  <a:schemeClr val="accent5">
                    <a:lumMod val="40000"/>
                    <a:lumOff val="60000"/>
                  </a:schemeClr>
                </a:solidFill>
                <a:miter lim="800000"/>
                <a:headEnd type="none" w="sm" len="sm"/>
                <a:tailEnd type="none" w="sm" len="sm"/>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zh-CN" sz="2800" b="1" i="0" u="none" strike="noStrike" kern="1200" cap="none" spc="0" normalizeH="0" baseline="0" noProof="0">
                  <a:ln>
                    <a:noFill/>
                  </a:ln>
                  <a:solidFill>
                    <a:srgbClr val="FFFFFF"/>
                  </a:solidFill>
                  <a:effectLst/>
                  <a:uLnTx/>
                  <a:uFillTx/>
                  <a:latin typeface="Times New Roman" panose="02020603050405020304" pitchFamily="18" charset="0"/>
                  <a:ea typeface="宋体" panose="02010600030101010101" pitchFamily="2" charset="-122"/>
                  <a:cs typeface="+mn-cs"/>
                </a:endParaRPr>
              </a:p>
            </p:txBody>
          </p:sp>
          <p:sp>
            <p:nvSpPr>
              <p:cNvPr id="81" name="Text Box 11"/>
              <p:cNvSpPr txBox="1"/>
              <p:nvPr>
                <p:custDataLst>
                  <p:tags r:id="rId51"/>
                </p:custDataLst>
              </p:nvPr>
            </p:nvSpPr>
            <p:spPr>
              <a:xfrm>
                <a:off x="5667380" y="1600130"/>
                <a:ext cx="714380" cy="398780"/>
              </a:xfrm>
              <a:prstGeom prst="rect">
                <a:avLst/>
              </a:prstGeom>
              <a:noFill/>
              <a:ln w="12700">
                <a:noFill/>
              </a:ln>
            </p:spPr>
            <p:txBody>
              <a:bodyPr>
                <a:spAutoFit/>
              </a:bodyPr>
              <a:lstStyle/>
              <a:p>
                <a:r>
                  <a:rPr lang="en-US" altLang="zh-CN" sz="2000" b="1">
                    <a:latin typeface="Times New Roman" panose="02020603050405020304" pitchFamily="18" charset="0"/>
                  </a:rPr>
                  <a:t>A</a:t>
                </a:r>
                <a:endParaRPr lang="en-US" altLang="zh-CN" sz="2000" b="1">
                  <a:latin typeface="Times New Roman" panose="02020603050405020304" pitchFamily="18" charset="0"/>
                </a:endParaRPr>
              </a:p>
            </p:txBody>
          </p:sp>
        </p:grpSp>
      </p:grpSp>
      <p:grpSp>
        <p:nvGrpSpPr>
          <p:cNvPr id="86" name="组合 91"/>
          <p:cNvGrpSpPr/>
          <p:nvPr>
            <p:custDataLst>
              <p:tags r:id="rId52"/>
            </p:custDataLst>
          </p:nvPr>
        </p:nvGrpSpPr>
        <p:grpSpPr>
          <a:xfrm>
            <a:off x="3754077" y="4894092"/>
            <a:ext cx="1895475" cy="816054"/>
            <a:chOff x="5595942" y="1504857"/>
            <a:chExt cx="2054224" cy="816055"/>
          </a:xfrm>
        </p:grpSpPr>
        <p:grpSp>
          <p:nvGrpSpPr>
            <p:cNvPr id="87" name="Group 5"/>
            <p:cNvGrpSpPr/>
            <p:nvPr>
              <p:custDataLst>
                <p:tags r:id="rId53"/>
              </p:custDataLst>
            </p:nvPr>
          </p:nvGrpSpPr>
          <p:grpSpPr>
            <a:xfrm rot="10800000">
              <a:off x="6106866" y="1504857"/>
              <a:ext cx="1543300" cy="816055"/>
              <a:chOff x="1296" y="1920"/>
              <a:chExt cx="1320" cy="697"/>
            </a:xfrm>
          </p:grpSpPr>
          <p:sp>
            <p:nvSpPr>
              <p:cNvPr id="91" name="AutoShape 6"/>
              <p:cNvSpPr/>
              <p:nvPr>
                <p:custDataLst>
                  <p:tags r:id="rId54"/>
                </p:custDataLst>
              </p:nvPr>
            </p:nvSpPr>
            <p:spPr>
              <a:xfrm>
                <a:off x="1819" y="2202"/>
                <a:ext cx="437" cy="415"/>
              </a:xfrm>
              <a:prstGeom prst="pentagon">
                <a:avLst/>
              </a:prstGeom>
              <a:solidFill>
                <a:schemeClr val="accent6">
                  <a:lumMod val="60000"/>
                  <a:lumOff val="40000"/>
                </a:schemeClr>
              </a:solidFill>
              <a:ln w="12700" cap="flat" cmpd="sng">
                <a:solidFill>
                  <a:srgbClr val="8898C3"/>
                </a:solidFill>
                <a:prstDash val="solid"/>
                <a:miter/>
                <a:headEnd type="none" w="sm" len="sm"/>
                <a:tailEnd type="none" w="sm" len="sm"/>
              </a:ln>
            </p:spPr>
            <p:txBody>
              <a:bodyPr rot="10800000" wrap="none" anchor="ctr"/>
              <a:lstStyle/>
              <a:p>
                <a:pPr algn="ctr" eaLnBrk="0" hangingPunct="0"/>
                <a:endParaRPr lang="zh-CN" altLang="zh-CN" sz="2400">
                  <a:solidFill>
                    <a:srgbClr val="FFFFFF"/>
                  </a:solidFill>
                  <a:latin typeface="Times New Roman" panose="02020603050405020304" pitchFamily="18" charset="0"/>
                </a:endParaRPr>
              </a:p>
            </p:txBody>
          </p:sp>
          <p:sp>
            <p:nvSpPr>
              <p:cNvPr id="92" name="Oval 8"/>
              <p:cNvSpPr/>
              <p:nvPr>
                <p:custDataLst>
                  <p:tags r:id="rId55"/>
                </p:custDataLst>
              </p:nvPr>
            </p:nvSpPr>
            <p:spPr>
              <a:xfrm>
                <a:off x="1296" y="1920"/>
                <a:ext cx="278" cy="278"/>
              </a:xfrm>
              <a:prstGeom prst="ellipse">
                <a:avLst/>
              </a:prstGeom>
              <a:solidFill>
                <a:srgbClr val="FF0000"/>
              </a:solidFill>
              <a:ln w="12700" cap="flat" cmpd="sng">
                <a:solidFill>
                  <a:srgbClr val="FF0000"/>
                </a:solidFill>
                <a:prstDash val="solid"/>
                <a:headEnd type="none" w="sm" len="sm"/>
                <a:tailEnd type="none" w="sm" len="sm"/>
              </a:ln>
            </p:spPr>
            <p:txBody>
              <a:bodyPr rot="10800000" wrap="none" anchor="ctr"/>
              <a:lstStyle/>
              <a:p>
                <a:pPr algn="ctr" eaLnBrk="0" hangingPunct="0"/>
                <a:endParaRPr lang="zh-CN" altLang="zh-CN" sz="2400">
                  <a:solidFill>
                    <a:srgbClr val="FFFFFF"/>
                  </a:solidFill>
                  <a:latin typeface="Times New Roman" panose="02020603050405020304" pitchFamily="18" charset="0"/>
                </a:endParaRPr>
              </a:p>
            </p:txBody>
          </p:sp>
          <p:sp>
            <p:nvSpPr>
              <p:cNvPr id="93" name="Line 9"/>
              <p:cNvSpPr/>
              <p:nvPr>
                <p:custDataLst>
                  <p:tags r:id="rId56"/>
                </p:custDataLst>
              </p:nvPr>
            </p:nvSpPr>
            <p:spPr>
              <a:xfrm>
                <a:off x="2258" y="2366"/>
                <a:ext cx="358" cy="0"/>
              </a:xfrm>
              <a:prstGeom prst="line">
                <a:avLst/>
              </a:prstGeom>
              <a:ln w="28575" cap="flat" cmpd="sng">
                <a:solidFill>
                  <a:schemeClr val="tx1"/>
                </a:solidFill>
                <a:prstDash val="solid"/>
                <a:headEnd type="none" w="sm" len="sm"/>
                <a:tailEnd type="none" w="sm" len="sm"/>
              </a:ln>
            </p:spPr>
            <p:txBody>
              <a:bodyPr/>
              <a:lstStyle/>
              <a:p/>
            </p:txBody>
          </p:sp>
        </p:grpSp>
        <p:grpSp>
          <p:nvGrpSpPr>
            <p:cNvPr id="88" name="组合 31"/>
            <p:cNvGrpSpPr/>
            <p:nvPr>
              <p:custDataLst>
                <p:tags r:id="rId57"/>
              </p:custDataLst>
            </p:nvPr>
          </p:nvGrpSpPr>
          <p:grpSpPr>
            <a:xfrm>
              <a:off x="5595942" y="1600130"/>
              <a:ext cx="785818" cy="398780"/>
              <a:chOff x="5595942" y="1600130"/>
              <a:chExt cx="785818" cy="398780"/>
            </a:xfrm>
          </p:grpSpPr>
          <p:sp>
            <p:nvSpPr>
              <p:cNvPr id="89" name="Rectangle 7"/>
              <p:cNvSpPr>
                <a:spLocks noChangeArrowheads="1"/>
              </p:cNvSpPr>
              <p:nvPr>
                <p:custDataLst>
                  <p:tags r:id="rId58"/>
                </p:custDataLst>
              </p:nvPr>
            </p:nvSpPr>
            <p:spPr bwMode="auto">
              <a:xfrm>
                <a:off x="5595942" y="1643050"/>
                <a:ext cx="511175" cy="279400"/>
              </a:xfrm>
              <a:prstGeom prst="rect">
                <a:avLst/>
              </a:prstGeom>
              <a:solidFill>
                <a:schemeClr val="accent2">
                  <a:lumMod val="20000"/>
                  <a:lumOff val="80000"/>
                </a:schemeClr>
              </a:solidFill>
              <a:ln w="12700">
                <a:solidFill>
                  <a:schemeClr val="accent5">
                    <a:lumMod val="40000"/>
                    <a:lumOff val="60000"/>
                  </a:schemeClr>
                </a:solidFill>
                <a:miter lim="800000"/>
                <a:headEnd type="none" w="sm" len="sm"/>
                <a:tailEnd type="none" w="sm" len="sm"/>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zh-CN" sz="2800" b="1" i="0" u="none" strike="noStrike" kern="1200" cap="none" spc="0" normalizeH="0" baseline="0" noProof="0">
                  <a:ln>
                    <a:noFill/>
                  </a:ln>
                  <a:solidFill>
                    <a:srgbClr val="FFFFFF"/>
                  </a:solidFill>
                  <a:effectLst/>
                  <a:uLnTx/>
                  <a:uFillTx/>
                  <a:latin typeface="Times New Roman" panose="02020603050405020304" pitchFamily="18" charset="0"/>
                  <a:ea typeface="宋体" panose="02010600030101010101" pitchFamily="2" charset="-122"/>
                  <a:cs typeface="+mn-cs"/>
                </a:endParaRPr>
              </a:p>
            </p:txBody>
          </p:sp>
          <p:sp>
            <p:nvSpPr>
              <p:cNvPr id="90" name="Text Box 11"/>
              <p:cNvSpPr txBox="1"/>
              <p:nvPr>
                <p:custDataLst>
                  <p:tags r:id="rId59"/>
                </p:custDataLst>
              </p:nvPr>
            </p:nvSpPr>
            <p:spPr>
              <a:xfrm>
                <a:off x="5667380" y="1600130"/>
                <a:ext cx="714380" cy="398780"/>
              </a:xfrm>
              <a:prstGeom prst="rect">
                <a:avLst/>
              </a:prstGeom>
              <a:noFill/>
              <a:ln w="12700">
                <a:noFill/>
              </a:ln>
            </p:spPr>
            <p:txBody>
              <a:bodyPr>
                <a:spAutoFit/>
              </a:bodyPr>
              <a:lstStyle/>
              <a:p>
                <a:r>
                  <a:rPr lang="en-US" altLang="zh-CN" sz="2000" b="1">
                    <a:latin typeface="Times New Roman" panose="02020603050405020304" pitchFamily="18" charset="0"/>
                  </a:rPr>
                  <a:t>C</a:t>
                </a:r>
                <a:endParaRPr lang="en-US" altLang="zh-CN" sz="2000" b="1">
                  <a:latin typeface="Times New Roman" panose="02020603050405020304" pitchFamily="18" charset="0"/>
                </a:endParaRPr>
              </a:p>
            </p:txBody>
          </p:sp>
        </p:grpSp>
      </p:grpSp>
      <p:sp>
        <p:nvSpPr>
          <p:cNvPr id="95" name="Line 75"/>
          <p:cNvSpPr/>
          <p:nvPr>
            <p:custDataLst>
              <p:tags r:id="rId60"/>
            </p:custDataLst>
          </p:nvPr>
        </p:nvSpPr>
        <p:spPr>
          <a:xfrm flipH="1">
            <a:off x="5051064" y="2441485"/>
            <a:ext cx="395288" cy="357187"/>
          </a:xfrm>
          <a:prstGeom prst="line">
            <a:avLst/>
          </a:prstGeom>
          <a:ln w="28575" cap="flat" cmpd="sng">
            <a:solidFill>
              <a:srgbClr val="FF00FF"/>
            </a:solidFill>
            <a:prstDash val="solid"/>
            <a:headEnd type="none" w="med" len="med"/>
            <a:tailEnd type="none" w="med" len="med"/>
          </a:ln>
        </p:spPr>
        <p:txBody>
          <a:bodyPr/>
          <a:lstStyle/>
          <a:p/>
        </p:txBody>
      </p:sp>
      <p:sp>
        <p:nvSpPr>
          <p:cNvPr id="96" name="Line 75"/>
          <p:cNvSpPr/>
          <p:nvPr>
            <p:custDataLst>
              <p:tags r:id="rId61"/>
            </p:custDataLst>
          </p:nvPr>
        </p:nvSpPr>
        <p:spPr>
          <a:xfrm flipH="1">
            <a:off x="4984389" y="3594010"/>
            <a:ext cx="461963" cy="287337"/>
          </a:xfrm>
          <a:prstGeom prst="line">
            <a:avLst/>
          </a:prstGeom>
          <a:ln w="28575" cap="flat" cmpd="sng">
            <a:solidFill>
              <a:srgbClr val="FF00FF"/>
            </a:solidFill>
            <a:prstDash val="solid"/>
            <a:headEnd type="none" w="med" len="med"/>
            <a:tailEnd type="none" w="med" len="med"/>
          </a:ln>
        </p:spPr>
        <p:txBody>
          <a:bodyPr/>
          <a:lstStyle/>
          <a:p/>
        </p:txBody>
      </p:sp>
      <p:sp>
        <p:nvSpPr>
          <p:cNvPr id="97" name="Line 75"/>
          <p:cNvSpPr/>
          <p:nvPr>
            <p:custDataLst>
              <p:tags r:id="rId62"/>
            </p:custDataLst>
          </p:nvPr>
        </p:nvSpPr>
        <p:spPr>
          <a:xfrm flipH="1">
            <a:off x="4984389" y="4602072"/>
            <a:ext cx="466725" cy="287338"/>
          </a:xfrm>
          <a:prstGeom prst="line">
            <a:avLst/>
          </a:prstGeom>
          <a:ln w="28575" cap="flat" cmpd="sng">
            <a:solidFill>
              <a:srgbClr val="FF00FF"/>
            </a:solidFill>
            <a:prstDash val="solid"/>
            <a:headEnd type="none" w="med" len="med"/>
            <a:tailEnd type="none" w="med" len="med"/>
          </a:ln>
        </p:spPr>
        <p:txBody>
          <a:bodyPr/>
          <a:lstStyle/>
          <a:p/>
        </p:txBody>
      </p:sp>
      <p:grpSp>
        <p:nvGrpSpPr>
          <p:cNvPr id="99" name="组合 98"/>
          <p:cNvGrpSpPr/>
          <p:nvPr/>
        </p:nvGrpSpPr>
        <p:grpSpPr>
          <a:xfrm>
            <a:off x="2997474" y="1863317"/>
            <a:ext cx="756920" cy="3416300"/>
            <a:chOff x="4655" y="3709"/>
            <a:chExt cx="1192" cy="5380"/>
          </a:xfrm>
        </p:grpSpPr>
        <p:grpSp>
          <p:nvGrpSpPr>
            <p:cNvPr id="100" name="组合 99"/>
            <p:cNvGrpSpPr/>
            <p:nvPr/>
          </p:nvGrpSpPr>
          <p:grpSpPr>
            <a:xfrm>
              <a:off x="4655" y="3709"/>
              <a:ext cx="1142" cy="136"/>
              <a:chOff x="12313" y="3806"/>
              <a:chExt cx="1142" cy="136"/>
            </a:xfrm>
          </p:grpSpPr>
          <p:sp>
            <p:nvSpPr>
              <p:cNvPr id="114" name="Line 9"/>
              <p:cNvSpPr>
                <a:spLocks noChangeShapeType="1"/>
              </p:cNvSpPr>
              <p:nvPr>
                <p:custDataLst>
                  <p:tags r:id="rId63"/>
                </p:custDataLst>
              </p:nvPr>
            </p:nvSpPr>
            <p:spPr bwMode="auto">
              <a:xfrm rot="10800000">
                <a:off x="12313" y="3806"/>
                <a:ext cx="1143" cy="0"/>
              </a:xfrm>
              <a:prstGeom prst="line">
                <a:avLst/>
              </a:prstGeom>
              <a:ln w="28575">
                <a:solidFill>
                  <a:schemeClr val="accent3">
                    <a:lumMod val="75000"/>
                  </a:schemeClr>
                </a:solidFill>
                <a:headEnd type="none" w="sm" len="sm"/>
                <a:tailEnd type="none" w="sm" len="sm"/>
              </a:ln>
            </p:spPr>
            <p:style>
              <a:lnRef idx="2">
                <a:schemeClr val="accent6"/>
              </a:lnRef>
              <a:fillRef idx="0">
                <a:schemeClr val="accent6"/>
              </a:fillRef>
              <a:effectRef idx="1">
                <a:schemeClr val="accent6"/>
              </a:effectRef>
              <a:fontRef idx="minor">
                <a:schemeClr val="tx1"/>
              </a:fontRef>
            </p:style>
            <p:txBody>
              <a:bodyPr wrap="none"/>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mn-lt"/>
                  <a:ea typeface="+mn-ea"/>
                  <a:cs typeface="+mn-cs"/>
                </a:endParaRPr>
              </a:p>
            </p:txBody>
          </p:sp>
          <p:sp>
            <p:nvSpPr>
              <p:cNvPr id="115" name="Line 9"/>
              <p:cNvSpPr>
                <a:spLocks noChangeShapeType="1"/>
              </p:cNvSpPr>
              <p:nvPr>
                <p:custDataLst>
                  <p:tags r:id="rId64"/>
                </p:custDataLst>
              </p:nvPr>
            </p:nvSpPr>
            <p:spPr bwMode="auto">
              <a:xfrm rot="10800000">
                <a:off x="12313" y="3942"/>
                <a:ext cx="1143" cy="0"/>
              </a:xfrm>
              <a:prstGeom prst="line">
                <a:avLst/>
              </a:prstGeom>
              <a:ln w="28575">
                <a:solidFill>
                  <a:schemeClr val="accent3">
                    <a:lumMod val="75000"/>
                  </a:schemeClr>
                </a:solidFill>
                <a:headEnd type="none" w="sm" len="sm"/>
                <a:tailEnd type="none" w="sm" len="sm"/>
              </a:ln>
            </p:spPr>
            <p:style>
              <a:lnRef idx="2">
                <a:schemeClr val="accent6"/>
              </a:lnRef>
              <a:fillRef idx="0">
                <a:schemeClr val="accent6"/>
              </a:fillRef>
              <a:effectRef idx="1">
                <a:schemeClr val="accent6"/>
              </a:effectRef>
              <a:fontRef idx="minor">
                <a:schemeClr val="tx1"/>
              </a:fontRef>
            </p:style>
            <p:txBody>
              <a:bodyPr wrap="none"/>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mn-lt"/>
                  <a:ea typeface="+mn-ea"/>
                  <a:cs typeface="+mn-cs"/>
                </a:endParaRPr>
              </a:p>
            </p:txBody>
          </p:sp>
        </p:grpSp>
        <p:grpSp>
          <p:nvGrpSpPr>
            <p:cNvPr id="101" name="组合 100"/>
            <p:cNvGrpSpPr/>
            <p:nvPr/>
          </p:nvGrpSpPr>
          <p:grpSpPr>
            <a:xfrm>
              <a:off x="4655" y="5508"/>
              <a:ext cx="1142" cy="136"/>
              <a:chOff x="12313" y="3806"/>
              <a:chExt cx="1142" cy="136"/>
            </a:xfrm>
          </p:grpSpPr>
          <p:sp>
            <p:nvSpPr>
              <p:cNvPr id="112" name="Line 9"/>
              <p:cNvSpPr>
                <a:spLocks noChangeShapeType="1"/>
              </p:cNvSpPr>
              <p:nvPr>
                <p:custDataLst>
                  <p:tags r:id="rId65"/>
                </p:custDataLst>
              </p:nvPr>
            </p:nvSpPr>
            <p:spPr bwMode="auto">
              <a:xfrm rot="10800000">
                <a:off x="12313" y="3806"/>
                <a:ext cx="1143" cy="0"/>
              </a:xfrm>
              <a:prstGeom prst="line">
                <a:avLst/>
              </a:prstGeom>
              <a:ln w="28575">
                <a:solidFill>
                  <a:schemeClr val="accent3">
                    <a:lumMod val="75000"/>
                  </a:schemeClr>
                </a:solidFill>
                <a:headEnd type="none" w="sm" len="sm"/>
                <a:tailEnd type="none" w="sm" len="sm"/>
              </a:ln>
            </p:spPr>
            <p:style>
              <a:lnRef idx="2">
                <a:schemeClr val="accent6"/>
              </a:lnRef>
              <a:fillRef idx="0">
                <a:schemeClr val="accent6"/>
              </a:fillRef>
              <a:effectRef idx="1">
                <a:schemeClr val="accent6"/>
              </a:effectRef>
              <a:fontRef idx="minor">
                <a:schemeClr val="tx1"/>
              </a:fontRef>
            </p:style>
            <p:txBody>
              <a:bodyPr wrap="none"/>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mn-lt"/>
                  <a:ea typeface="+mn-ea"/>
                  <a:cs typeface="+mn-cs"/>
                </a:endParaRPr>
              </a:p>
            </p:txBody>
          </p:sp>
          <p:sp>
            <p:nvSpPr>
              <p:cNvPr id="113" name="Line 9"/>
              <p:cNvSpPr>
                <a:spLocks noChangeShapeType="1"/>
              </p:cNvSpPr>
              <p:nvPr>
                <p:custDataLst>
                  <p:tags r:id="rId66"/>
                </p:custDataLst>
              </p:nvPr>
            </p:nvSpPr>
            <p:spPr bwMode="auto">
              <a:xfrm rot="10800000">
                <a:off x="12313" y="3942"/>
                <a:ext cx="1143" cy="0"/>
              </a:xfrm>
              <a:prstGeom prst="line">
                <a:avLst/>
              </a:prstGeom>
              <a:ln w="28575">
                <a:solidFill>
                  <a:schemeClr val="accent3">
                    <a:lumMod val="75000"/>
                  </a:schemeClr>
                </a:solidFill>
                <a:headEnd type="none" w="sm" len="sm"/>
                <a:tailEnd type="none" w="sm" len="sm"/>
              </a:ln>
            </p:spPr>
            <p:style>
              <a:lnRef idx="2">
                <a:schemeClr val="accent6"/>
              </a:lnRef>
              <a:fillRef idx="0">
                <a:schemeClr val="accent6"/>
              </a:fillRef>
              <a:effectRef idx="1">
                <a:schemeClr val="accent6"/>
              </a:effectRef>
              <a:fontRef idx="minor">
                <a:schemeClr val="tx1"/>
              </a:fontRef>
            </p:style>
            <p:txBody>
              <a:bodyPr wrap="none"/>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mn-lt"/>
                  <a:ea typeface="+mn-ea"/>
                  <a:cs typeface="+mn-cs"/>
                </a:endParaRPr>
              </a:p>
            </p:txBody>
          </p:sp>
        </p:grpSp>
        <p:grpSp>
          <p:nvGrpSpPr>
            <p:cNvPr id="102" name="组合 101"/>
            <p:cNvGrpSpPr/>
            <p:nvPr/>
          </p:nvGrpSpPr>
          <p:grpSpPr>
            <a:xfrm>
              <a:off x="4705" y="7132"/>
              <a:ext cx="1142" cy="288"/>
              <a:chOff x="4705" y="7182"/>
              <a:chExt cx="1142" cy="288"/>
            </a:xfrm>
          </p:grpSpPr>
          <p:grpSp>
            <p:nvGrpSpPr>
              <p:cNvPr id="108" name="组合 107"/>
              <p:cNvGrpSpPr/>
              <p:nvPr/>
            </p:nvGrpSpPr>
            <p:grpSpPr>
              <a:xfrm>
                <a:off x="4705" y="7182"/>
                <a:ext cx="1142" cy="136"/>
                <a:chOff x="12313" y="3806"/>
                <a:chExt cx="1142" cy="136"/>
              </a:xfrm>
            </p:grpSpPr>
            <p:sp>
              <p:nvSpPr>
                <p:cNvPr id="110" name="Line 9"/>
                <p:cNvSpPr>
                  <a:spLocks noChangeShapeType="1"/>
                </p:cNvSpPr>
                <p:nvPr>
                  <p:custDataLst>
                    <p:tags r:id="rId67"/>
                  </p:custDataLst>
                </p:nvPr>
              </p:nvSpPr>
              <p:spPr bwMode="auto">
                <a:xfrm rot="10800000">
                  <a:off x="12313" y="3806"/>
                  <a:ext cx="1143" cy="0"/>
                </a:xfrm>
                <a:prstGeom prst="line">
                  <a:avLst/>
                </a:prstGeom>
                <a:ln w="28575">
                  <a:solidFill>
                    <a:schemeClr val="accent3">
                      <a:lumMod val="75000"/>
                    </a:schemeClr>
                  </a:solidFill>
                  <a:headEnd type="none" w="sm" len="sm"/>
                  <a:tailEnd type="none" w="sm" len="sm"/>
                </a:ln>
              </p:spPr>
              <p:style>
                <a:lnRef idx="2">
                  <a:schemeClr val="accent6"/>
                </a:lnRef>
                <a:fillRef idx="0">
                  <a:schemeClr val="accent6"/>
                </a:fillRef>
                <a:effectRef idx="1">
                  <a:schemeClr val="accent6"/>
                </a:effectRef>
                <a:fontRef idx="minor">
                  <a:schemeClr val="tx1"/>
                </a:fontRef>
              </p:style>
              <p:txBody>
                <a:bodyPr wrap="none"/>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mn-lt"/>
                    <a:ea typeface="+mn-ea"/>
                    <a:cs typeface="+mn-cs"/>
                  </a:endParaRPr>
                </a:p>
              </p:txBody>
            </p:sp>
            <p:sp>
              <p:nvSpPr>
                <p:cNvPr id="111" name="Line 9"/>
                <p:cNvSpPr>
                  <a:spLocks noChangeShapeType="1"/>
                </p:cNvSpPr>
                <p:nvPr>
                  <p:custDataLst>
                    <p:tags r:id="rId68"/>
                  </p:custDataLst>
                </p:nvPr>
              </p:nvSpPr>
              <p:spPr bwMode="auto">
                <a:xfrm rot="10800000">
                  <a:off x="12313" y="3942"/>
                  <a:ext cx="1143" cy="0"/>
                </a:xfrm>
                <a:prstGeom prst="line">
                  <a:avLst/>
                </a:prstGeom>
                <a:ln w="28575">
                  <a:solidFill>
                    <a:schemeClr val="accent3">
                      <a:lumMod val="75000"/>
                    </a:schemeClr>
                  </a:solidFill>
                  <a:headEnd type="none" w="sm" len="sm"/>
                  <a:tailEnd type="none" w="sm" len="sm"/>
                </a:ln>
              </p:spPr>
              <p:style>
                <a:lnRef idx="2">
                  <a:schemeClr val="accent6"/>
                </a:lnRef>
                <a:fillRef idx="0">
                  <a:schemeClr val="accent6"/>
                </a:fillRef>
                <a:effectRef idx="1">
                  <a:schemeClr val="accent6"/>
                </a:effectRef>
                <a:fontRef idx="minor">
                  <a:schemeClr val="tx1"/>
                </a:fontRef>
              </p:style>
              <p:txBody>
                <a:bodyPr wrap="none"/>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mn-lt"/>
                    <a:ea typeface="+mn-ea"/>
                    <a:cs typeface="+mn-cs"/>
                  </a:endParaRPr>
                </a:p>
              </p:txBody>
            </p:sp>
          </p:grpSp>
          <p:sp>
            <p:nvSpPr>
              <p:cNvPr id="109" name="Line 9"/>
              <p:cNvSpPr>
                <a:spLocks noChangeShapeType="1"/>
              </p:cNvSpPr>
              <p:nvPr>
                <p:custDataLst>
                  <p:tags r:id="rId69"/>
                </p:custDataLst>
              </p:nvPr>
            </p:nvSpPr>
            <p:spPr bwMode="auto">
              <a:xfrm rot="10800000">
                <a:off x="4705" y="7470"/>
                <a:ext cx="1143" cy="0"/>
              </a:xfrm>
              <a:prstGeom prst="line">
                <a:avLst/>
              </a:prstGeom>
              <a:ln w="28575">
                <a:solidFill>
                  <a:schemeClr val="accent3">
                    <a:lumMod val="75000"/>
                  </a:schemeClr>
                </a:solidFill>
                <a:headEnd type="none" w="sm" len="sm"/>
                <a:tailEnd type="none" w="sm" len="sm"/>
              </a:ln>
            </p:spPr>
            <p:style>
              <a:lnRef idx="2">
                <a:schemeClr val="accent6"/>
              </a:lnRef>
              <a:fillRef idx="0">
                <a:schemeClr val="accent6"/>
              </a:fillRef>
              <a:effectRef idx="1">
                <a:schemeClr val="accent6"/>
              </a:effectRef>
              <a:fontRef idx="minor">
                <a:schemeClr val="tx1"/>
              </a:fontRef>
            </p:style>
            <p:txBody>
              <a:bodyPr wrap="none"/>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mn-lt"/>
                  <a:ea typeface="+mn-ea"/>
                  <a:cs typeface="+mn-cs"/>
                </a:endParaRPr>
              </a:p>
            </p:txBody>
          </p:sp>
        </p:grpSp>
        <p:grpSp>
          <p:nvGrpSpPr>
            <p:cNvPr id="103" name="组合 102"/>
            <p:cNvGrpSpPr/>
            <p:nvPr/>
          </p:nvGrpSpPr>
          <p:grpSpPr>
            <a:xfrm>
              <a:off x="4655" y="8801"/>
              <a:ext cx="1142" cy="288"/>
              <a:chOff x="4705" y="7182"/>
              <a:chExt cx="1142" cy="288"/>
            </a:xfrm>
          </p:grpSpPr>
          <p:grpSp>
            <p:nvGrpSpPr>
              <p:cNvPr id="104" name="组合 103"/>
              <p:cNvGrpSpPr/>
              <p:nvPr/>
            </p:nvGrpSpPr>
            <p:grpSpPr>
              <a:xfrm>
                <a:off x="4705" y="7182"/>
                <a:ext cx="1142" cy="136"/>
                <a:chOff x="12313" y="3806"/>
                <a:chExt cx="1142" cy="136"/>
              </a:xfrm>
            </p:grpSpPr>
            <p:sp>
              <p:nvSpPr>
                <p:cNvPr id="106" name="Line 9"/>
                <p:cNvSpPr>
                  <a:spLocks noChangeShapeType="1"/>
                </p:cNvSpPr>
                <p:nvPr>
                  <p:custDataLst>
                    <p:tags r:id="rId70"/>
                  </p:custDataLst>
                </p:nvPr>
              </p:nvSpPr>
              <p:spPr bwMode="auto">
                <a:xfrm rot="10800000">
                  <a:off x="12313" y="3806"/>
                  <a:ext cx="1143" cy="0"/>
                </a:xfrm>
                <a:prstGeom prst="line">
                  <a:avLst/>
                </a:prstGeom>
                <a:ln w="28575">
                  <a:solidFill>
                    <a:schemeClr val="accent3">
                      <a:lumMod val="75000"/>
                    </a:schemeClr>
                  </a:solidFill>
                  <a:headEnd type="none" w="sm" len="sm"/>
                  <a:tailEnd type="none" w="sm" len="sm"/>
                </a:ln>
              </p:spPr>
              <p:style>
                <a:lnRef idx="2">
                  <a:schemeClr val="accent6"/>
                </a:lnRef>
                <a:fillRef idx="0">
                  <a:schemeClr val="accent6"/>
                </a:fillRef>
                <a:effectRef idx="1">
                  <a:schemeClr val="accent6"/>
                </a:effectRef>
                <a:fontRef idx="minor">
                  <a:schemeClr val="tx1"/>
                </a:fontRef>
              </p:style>
              <p:txBody>
                <a:bodyPr wrap="none"/>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mn-lt"/>
                    <a:ea typeface="+mn-ea"/>
                    <a:cs typeface="+mn-cs"/>
                  </a:endParaRPr>
                </a:p>
              </p:txBody>
            </p:sp>
            <p:sp>
              <p:nvSpPr>
                <p:cNvPr id="107" name="Line 9"/>
                <p:cNvSpPr>
                  <a:spLocks noChangeShapeType="1"/>
                </p:cNvSpPr>
                <p:nvPr>
                  <p:custDataLst>
                    <p:tags r:id="rId71"/>
                  </p:custDataLst>
                </p:nvPr>
              </p:nvSpPr>
              <p:spPr bwMode="auto">
                <a:xfrm rot="10800000">
                  <a:off x="12313" y="3942"/>
                  <a:ext cx="1143" cy="0"/>
                </a:xfrm>
                <a:prstGeom prst="line">
                  <a:avLst/>
                </a:prstGeom>
                <a:ln w="28575">
                  <a:solidFill>
                    <a:schemeClr val="accent3">
                      <a:lumMod val="75000"/>
                    </a:schemeClr>
                  </a:solidFill>
                  <a:headEnd type="none" w="sm" len="sm"/>
                  <a:tailEnd type="none" w="sm" len="sm"/>
                </a:ln>
              </p:spPr>
              <p:style>
                <a:lnRef idx="2">
                  <a:schemeClr val="accent6"/>
                </a:lnRef>
                <a:fillRef idx="0">
                  <a:schemeClr val="accent6"/>
                </a:fillRef>
                <a:effectRef idx="1">
                  <a:schemeClr val="accent6"/>
                </a:effectRef>
                <a:fontRef idx="minor">
                  <a:schemeClr val="tx1"/>
                </a:fontRef>
              </p:style>
              <p:txBody>
                <a:bodyPr wrap="none"/>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mn-lt"/>
                    <a:ea typeface="+mn-ea"/>
                    <a:cs typeface="+mn-cs"/>
                  </a:endParaRPr>
                </a:p>
              </p:txBody>
            </p:sp>
          </p:grpSp>
          <p:sp>
            <p:nvSpPr>
              <p:cNvPr id="105" name="Line 9"/>
              <p:cNvSpPr>
                <a:spLocks noChangeShapeType="1"/>
              </p:cNvSpPr>
              <p:nvPr>
                <p:custDataLst>
                  <p:tags r:id="rId72"/>
                </p:custDataLst>
              </p:nvPr>
            </p:nvSpPr>
            <p:spPr bwMode="auto">
              <a:xfrm rot="10800000">
                <a:off x="4705" y="7470"/>
                <a:ext cx="1143" cy="0"/>
              </a:xfrm>
              <a:prstGeom prst="line">
                <a:avLst/>
              </a:prstGeom>
              <a:ln w="28575">
                <a:solidFill>
                  <a:schemeClr val="accent3">
                    <a:lumMod val="75000"/>
                  </a:schemeClr>
                </a:solidFill>
                <a:headEnd type="none" w="sm" len="sm"/>
                <a:tailEnd type="none" w="sm" len="sm"/>
              </a:ln>
            </p:spPr>
            <p:style>
              <a:lnRef idx="2">
                <a:schemeClr val="accent6"/>
              </a:lnRef>
              <a:fillRef idx="0">
                <a:schemeClr val="accent6"/>
              </a:fillRef>
              <a:effectRef idx="1">
                <a:schemeClr val="accent6"/>
              </a:effectRef>
              <a:fontRef idx="minor">
                <a:schemeClr val="tx1"/>
              </a:fontRef>
            </p:style>
            <p:txBody>
              <a:bodyPr wrap="none"/>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mn-lt"/>
                  <a:ea typeface="+mn-ea"/>
                  <a:cs typeface="+mn-cs"/>
                </a:endParaRPr>
              </a:p>
            </p:txBody>
          </p:sp>
        </p:grpSp>
      </p:grpSp>
      <p:grpSp>
        <p:nvGrpSpPr>
          <p:cNvPr id="133" name="组合 132"/>
          <p:cNvGrpSpPr/>
          <p:nvPr/>
        </p:nvGrpSpPr>
        <p:grpSpPr>
          <a:xfrm>
            <a:off x="1337010" y="1671809"/>
            <a:ext cx="277533" cy="277867"/>
            <a:chOff x="335360" y="2843436"/>
            <a:chExt cx="288032" cy="231512"/>
          </a:xfrm>
        </p:grpSpPr>
        <p:cxnSp>
          <p:nvCxnSpPr>
            <p:cNvPr id="134" name="直接连接符 133"/>
            <p:cNvCxnSpPr/>
            <p:nvPr/>
          </p:nvCxnSpPr>
          <p:spPr>
            <a:xfrm>
              <a:off x="335360" y="2843436"/>
              <a:ext cx="216024" cy="68294"/>
            </a:xfrm>
            <a:prstGeom prst="line">
              <a:avLst/>
            </a:prstGeom>
            <a:ln w="28575"/>
          </p:spPr>
          <p:style>
            <a:lnRef idx="3">
              <a:schemeClr val="dk1"/>
            </a:lnRef>
            <a:fillRef idx="0">
              <a:schemeClr val="dk1"/>
            </a:fillRef>
            <a:effectRef idx="2">
              <a:schemeClr val="dk1"/>
            </a:effectRef>
            <a:fontRef idx="minor">
              <a:schemeClr val="tx1"/>
            </a:fontRef>
          </p:style>
        </p:cxnSp>
        <p:cxnSp>
          <p:nvCxnSpPr>
            <p:cNvPr id="135" name="直接连接符 134"/>
            <p:cNvCxnSpPr/>
            <p:nvPr/>
          </p:nvCxnSpPr>
          <p:spPr>
            <a:xfrm>
              <a:off x="551384" y="2891852"/>
              <a:ext cx="72008" cy="183096"/>
            </a:xfrm>
            <a:prstGeom prst="line">
              <a:avLst/>
            </a:prstGeom>
            <a:ln w="28575"/>
          </p:spPr>
          <p:style>
            <a:lnRef idx="3">
              <a:schemeClr val="dk1"/>
            </a:lnRef>
            <a:fillRef idx="0">
              <a:schemeClr val="dk1"/>
            </a:fillRef>
            <a:effectRef idx="2">
              <a:schemeClr val="dk1"/>
            </a:effectRef>
            <a:fontRef idx="minor">
              <a:schemeClr val="tx1"/>
            </a:fontRef>
          </p:style>
        </p:cxnSp>
      </p:grpSp>
      <p:grpSp>
        <p:nvGrpSpPr>
          <p:cNvPr id="136" name="组合 135"/>
          <p:cNvGrpSpPr/>
          <p:nvPr/>
        </p:nvGrpSpPr>
        <p:grpSpPr>
          <a:xfrm>
            <a:off x="1352995" y="2759094"/>
            <a:ext cx="277533" cy="277867"/>
            <a:chOff x="335360" y="2843436"/>
            <a:chExt cx="288032" cy="231512"/>
          </a:xfrm>
        </p:grpSpPr>
        <p:cxnSp>
          <p:nvCxnSpPr>
            <p:cNvPr id="137" name="直接连接符 136"/>
            <p:cNvCxnSpPr/>
            <p:nvPr/>
          </p:nvCxnSpPr>
          <p:spPr>
            <a:xfrm>
              <a:off x="335360" y="2843436"/>
              <a:ext cx="216024" cy="68294"/>
            </a:xfrm>
            <a:prstGeom prst="line">
              <a:avLst/>
            </a:prstGeom>
            <a:ln w="28575"/>
          </p:spPr>
          <p:style>
            <a:lnRef idx="3">
              <a:schemeClr val="dk1"/>
            </a:lnRef>
            <a:fillRef idx="0">
              <a:schemeClr val="dk1"/>
            </a:fillRef>
            <a:effectRef idx="2">
              <a:schemeClr val="dk1"/>
            </a:effectRef>
            <a:fontRef idx="minor">
              <a:schemeClr val="tx1"/>
            </a:fontRef>
          </p:style>
        </p:cxnSp>
        <p:cxnSp>
          <p:nvCxnSpPr>
            <p:cNvPr id="138" name="直接连接符 137"/>
            <p:cNvCxnSpPr/>
            <p:nvPr/>
          </p:nvCxnSpPr>
          <p:spPr>
            <a:xfrm>
              <a:off x="551384" y="2891852"/>
              <a:ext cx="72008" cy="183096"/>
            </a:xfrm>
            <a:prstGeom prst="line">
              <a:avLst/>
            </a:prstGeom>
            <a:ln w="28575"/>
          </p:spPr>
          <p:style>
            <a:lnRef idx="3">
              <a:schemeClr val="dk1"/>
            </a:lnRef>
            <a:fillRef idx="0">
              <a:schemeClr val="dk1"/>
            </a:fillRef>
            <a:effectRef idx="2">
              <a:schemeClr val="dk1"/>
            </a:effectRef>
            <a:fontRef idx="minor">
              <a:schemeClr val="tx1"/>
            </a:fontRef>
          </p:style>
        </p:cxnSp>
      </p:grpSp>
      <p:grpSp>
        <p:nvGrpSpPr>
          <p:cNvPr id="139" name="组合 138"/>
          <p:cNvGrpSpPr/>
          <p:nvPr/>
        </p:nvGrpSpPr>
        <p:grpSpPr>
          <a:xfrm>
            <a:off x="1327281" y="3841605"/>
            <a:ext cx="277533" cy="277867"/>
            <a:chOff x="335360" y="2843436"/>
            <a:chExt cx="288032" cy="231512"/>
          </a:xfrm>
        </p:grpSpPr>
        <p:cxnSp>
          <p:nvCxnSpPr>
            <p:cNvPr id="140" name="直接连接符 139"/>
            <p:cNvCxnSpPr/>
            <p:nvPr/>
          </p:nvCxnSpPr>
          <p:spPr>
            <a:xfrm>
              <a:off x="335360" y="2843436"/>
              <a:ext cx="216024" cy="68294"/>
            </a:xfrm>
            <a:prstGeom prst="line">
              <a:avLst/>
            </a:prstGeom>
            <a:ln w="28575"/>
          </p:spPr>
          <p:style>
            <a:lnRef idx="3">
              <a:schemeClr val="dk1"/>
            </a:lnRef>
            <a:fillRef idx="0">
              <a:schemeClr val="dk1"/>
            </a:fillRef>
            <a:effectRef idx="2">
              <a:schemeClr val="dk1"/>
            </a:effectRef>
            <a:fontRef idx="minor">
              <a:schemeClr val="tx1"/>
            </a:fontRef>
          </p:style>
        </p:cxnSp>
        <p:cxnSp>
          <p:nvCxnSpPr>
            <p:cNvPr id="141" name="直接连接符 140"/>
            <p:cNvCxnSpPr/>
            <p:nvPr/>
          </p:nvCxnSpPr>
          <p:spPr>
            <a:xfrm>
              <a:off x="551384" y="2891852"/>
              <a:ext cx="72008" cy="183096"/>
            </a:xfrm>
            <a:prstGeom prst="line">
              <a:avLst/>
            </a:prstGeom>
            <a:ln w="28575"/>
          </p:spPr>
          <p:style>
            <a:lnRef idx="3">
              <a:schemeClr val="dk1"/>
            </a:lnRef>
            <a:fillRef idx="0">
              <a:schemeClr val="dk1"/>
            </a:fillRef>
            <a:effectRef idx="2">
              <a:schemeClr val="dk1"/>
            </a:effectRef>
            <a:fontRef idx="minor">
              <a:schemeClr val="tx1"/>
            </a:fontRef>
          </p:style>
        </p:cxnSp>
      </p:grpSp>
      <p:grpSp>
        <p:nvGrpSpPr>
          <p:cNvPr id="142" name="组合 141"/>
          <p:cNvGrpSpPr/>
          <p:nvPr/>
        </p:nvGrpSpPr>
        <p:grpSpPr>
          <a:xfrm>
            <a:off x="1344000" y="4917255"/>
            <a:ext cx="277533" cy="277867"/>
            <a:chOff x="335360" y="2843436"/>
            <a:chExt cx="288032" cy="231512"/>
          </a:xfrm>
        </p:grpSpPr>
        <p:cxnSp>
          <p:nvCxnSpPr>
            <p:cNvPr id="143" name="直接连接符 142"/>
            <p:cNvCxnSpPr/>
            <p:nvPr/>
          </p:nvCxnSpPr>
          <p:spPr>
            <a:xfrm>
              <a:off x="335360" y="2843436"/>
              <a:ext cx="216024" cy="68294"/>
            </a:xfrm>
            <a:prstGeom prst="line">
              <a:avLst/>
            </a:prstGeom>
            <a:ln w="28575"/>
          </p:spPr>
          <p:style>
            <a:lnRef idx="3">
              <a:schemeClr val="dk1"/>
            </a:lnRef>
            <a:fillRef idx="0">
              <a:schemeClr val="dk1"/>
            </a:fillRef>
            <a:effectRef idx="2">
              <a:schemeClr val="dk1"/>
            </a:effectRef>
            <a:fontRef idx="minor">
              <a:schemeClr val="tx1"/>
            </a:fontRef>
          </p:style>
        </p:cxnSp>
        <p:cxnSp>
          <p:nvCxnSpPr>
            <p:cNvPr id="144" name="直接连接符 143"/>
            <p:cNvCxnSpPr/>
            <p:nvPr/>
          </p:nvCxnSpPr>
          <p:spPr>
            <a:xfrm>
              <a:off x="551384" y="2891852"/>
              <a:ext cx="72008" cy="183096"/>
            </a:xfrm>
            <a:prstGeom prst="line">
              <a:avLst/>
            </a:prstGeom>
            <a:ln w="28575"/>
          </p:spPr>
          <p:style>
            <a:lnRef idx="3">
              <a:schemeClr val="dk1"/>
            </a:lnRef>
            <a:fillRef idx="0">
              <a:schemeClr val="dk1"/>
            </a:fillRef>
            <a:effectRef idx="2">
              <a:schemeClr val="dk1"/>
            </a:effectRef>
            <a:fontRef idx="minor">
              <a:schemeClr val="tx1"/>
            </a:fontRef>
          </p:style>
        </p:cxnSp>
      </p:grpSp>
      <p:grpSp>
        <p:nvGrpSpPr>
          <p:cNvPr id="145" name="组合 144"/>
          <p:cNvGrpSpPr/>
          <p:nvPr/>
        </p:nvGrpSpPr>
        <p:grpSpPr>
          <a:xfrm rot="10630533">
            <a:off x="5068484" y="1932917"/>
            <a:ext cx="288032" cy="231512"/>
            <a:chOff x="335360" y="2843436"/>
            <a:chExt cx="288032" cy="231512"/>
          </a:xfrm>
        </p:grpSpPr>
        <p:cxnSp>
          <p:nvCxnSpPr>
            <p:cNvPr id="146" name="直接连接符 145"/>
            <p:cNvCxnSpPr/>
            <p:nvPr/>
          </p:nvCxnSpPr>
          <p:spPr>
            <a:xfrm>
              <a:off x="335360" y="2843436"/>
              <a:ext cx="216024" cy="68294"/>
            </a:xfrm>
            <a:prstGeom prst="line">
              <a:avLst/>
            </a:prstGeom>
            <a:ln w="28575"/>
          </p:spPr>
          <p:style>
            <a:lnRef idx="3">
              <a:schemeClr val="dk1"/>
            </a:lnRef>
            <a:fillRef idx="0">
              <a:schemeClr val="dk1"/>
            </a:fillRef>
            <a:effectRef idx="2">
              <a:schemeClr val="dk1"/>
            </a:effectRef>
            <a:fontRef idx="minor">
              <a:schemeClr val="tx1"/>
            </a:fontRef>
          </p:style>
        </p:cxnSp>
        <p:cxnSp>
          <p:nvCxnSpPr>
            <p:cNvPr id="147" name="直接连接符 146"/>
            <p:cNvCxnSpPr/>
            <p:nvPr/>
          </p:nvCxnSpPr>
          <p:spPr>
            <a:xfrm>
              <a:off x="551384" y="2891852"/>
              <a:ext cx="72008" cy="183096"/>
            </a:xfrm>
            <a:prstGeom prst="line">
              <a:avLst/>
            </a:prstGeom>
            <a:ln w="28575"/>
          </p:spPr>
          <p:style>
            <a:lnRef idx="3">
              <a:schemeClr val="dk1"/>
            </a:lnRef>
            <a:fillRef idx="0">
              <a:schemeClr val="dk1"/>
            </a:fillRef>
            <a:effectRef idx="2">
              <a:schemeClr val="dk1"/>
            </a:effectRef>
            <a:fontRef idx="minor">
              <a:schemeClr val="tx1"/>
            </a:fontRef>
          </p:style>
        </p:cxnSp>
      </p:grpSp>
      <p:grpSp>
        <p:nvGrpSpPr>
          <p:cNvPr id="148" name="组合 147"/>
          <p:cNvGrpSpPr/>
          <p:nvPr/>
        </p:nvGrpSpPr>
        <p:grpSpPr>
          <a:xfrm rot="10630533">
            <a:off x="5113673" y="3117752"/>
            <a:ext cx="288032" cy="231512"/>
            <a:chOff x="335360" y="2843436"/>
            <a:chExt cx="288032" cy="231512"/>
          </a:xfrm>
        </p:grpSpPr>
        <p:cxnSp>
          <p:nvCxnSpPr>
            <p:cNvPr id="149" name="直接连接符 148"/>
            <p:cNvCxnSpPr/>
            <p:nvPr/>
          </p:nvCxnSpPr>
          <p:spPr>
            <a:xfrm>
              <a:off x="335360" y="2843436"/>
              <a:ext cx="216024" cy="68294"/>
            </a:xfrm>
            <a:prstGeom prst="line">
              <a:avLst/>
            </a:prstGeom>
            <a:ln w="28575"/>
          </p:spPr>
          <p:style>
            <a:lnRef idx="3">
              <a:schemeClr val="dk1"/>
            </a:lnRef>
            <a:fillRef idx="0">
              <a:schemeClr val="dk1"/>
            </a:fillRef>
            <a:effectRef idx="2">
              <a:schemeClr val="dk1"/>
            </a:effectRef>
            <a:fontRef idx="minor">
              <a:schemeClr val="tx1"/>
            </a:fontRef>
          </p:style>
        </p:cxnSp>
        <p:cxnSp>
          <p:nvCxnSpPr>
            <p:cNvPr id="150" name="直接连接符 149"/>
            <p:cNvCxnSpPr/>
            <p:nvPr/>
          </p:nvCxnSpPr>
          <p:spPr>
            <a:xfrm>
              <a:off x="551384" y="2891852"/>
              <a:ext cx="72008" cy="183096"/>
            </a:xfrm>
            <a:prstGeom prst="line">
              <a:avLst/>
            </a:prstGeom>
            <a:ln w="28575"/>
          </p:spPr>
          <p:style>
            <a:lnRef idx="3">
              <a:schemeClr val="dk1"/>
            </a:lnRef>
            <a:fillRef idx="0">
              <a:schemeClr val="dk1"/>
            </a:fillRef>
            <a:effectRef idx="2">
              <a:schemeClr val="dk1"/>
            </a:effectRef>
            <a:fontRef idx="minor">
              <a:schemeClr val="tx1"/>
            </a:fontRef>
          </p:style>
        </p:cxnSp>
      </p:grpSp>
      <p:grpSp>
        <p:nvGrpSpPr>
          <p:cNvPr id="151" name="组合 150"/>
          <p:cNvGrpSpPr/>
          <p:nvPr/>
        </p:nvGrpSpPr>
        <p:grpSpPr>
          <a:xfrm rot="10630533">
            <a:off x="5090861" y="4192948"/>
            <a:ext cx="288032" cy="231512"/>
            <a:chOff x="335360" y="2843436"/>
            <a:chExt cx="288032" cy="231512"/>
          </a:xfrm>
        </p:grpSpPr>
        <p:cxnSp>
          <p:nvCxnSpPr>
            <p:cNvPr id="152" name="直接连接符 151"/>
            <p:cNvCxnSpPr/>
            <p:nvPr/>
          </p:nvCxnSpPr>
          <p:spPr>
            <a:xfrm>
              <a:off x="335360" y="2843436"/>
              <a:ext cx="216024" cy="68294"/>
            </a:xfrm>
            <a:prstGeom prst="line">
              <a:avLst/>
            </a:prstGeom>
            <a:ln w="28575"/>
          </p:spPr>
          <p:style>
            <a:lnRef idx="3">
              <a:schemeClr val="dk1"/>
            </a:lnRef>
            <a:fillRef idx="0">
              <a:schemeClr val="dk1"/>
            </a:fillRef>
            <a:effectRef idx="2">
              <a:schemeClr val="dk1"/>
            </a:effectRef>
            <a:fontRef idx="minor">
              <a:schemeClr val="tx1"/>
            </a:fontRef>
          </p:style>
        </p:cxnSp>
        <p:cxnSp>
          <p:nvCxnSpPr>
            <p:cNvPr id="153" name="直接连接符 152"/>
            <p:cNvCxnSpPr/>
            <p:nvPr/>
          </p:nvCxnSpPr>
          <p:spPr>
            <a:xfrm>
              <a:off x="551384" y="2891852"/>
              <a:ext cx="72008" cy="183096"/>
            </a:xfrm>
            <a:prstGeom prst="line">
              <a:avLst/>
            </a:prstGeom>
            <a:ln w="28575"/>
          </p:spPr>
          <p:style>
            <a:lnRef idx="3">
              <a:schemeClr val="dk1"/>
            </a:lnRef>
            <a:fillRef idx="0">
              <a:schemeClr val="dk1"/>
            </a:fillRef>
            <a:effectRef idx="2">
              <a:schemeClr val="dk1"/>
            </a:effectRef>
            <a:fontRef idx="minor">
              <a:schemeClr val="tx1"/>
            </a:fontRef>
          </p:style>
        </p:cxnSp>
      </p:grpSp>
      <p:grpSp>
        <p:nvGrpSpPr>
          <p:cNvPr id="154" name="组合 153"/>
          <p:cNvGrpSpPr/>
          <p:nvPr/>
        </p:nvGrpSpPr>
        <p:grpSpPr>
          <a:xfrm rot="10630533">
            <a:off x="5086859" y="5195930"/>
            <a:ext cx="288032" cy="231512"/>
            <a:chOff x="335360" y="2843436"/>
            <a:chExt cx="288032" cy="231512"/>
          </a:xfrm>
        </p:grpSpPr>
        <p:cxnSp>
          <p:nvCxnSpPr>
            <p:cNvPr id="155" name="直接连接符 154"/>
            <p:cNvCxnSpPr/>
            <p:nvPr/>
          </p:nvCxnSpPr>
          <p:spPr>
            <a:xfrm>
              <a:off x="335360" y="2843436"/>
              <a:ext cx="216024" cy="68294"/>
            </a:xfrm>
            <a:prstGeom prst="line">
              <a:avLst/>
            </a:prstGeom>
            <a:ln w="28575"/>
          </p:spPr>
          <p:style>
            <a:lnRef idx="3">
              <a:schemeClr val="dk1"/>
            </a:lnRef>
            <a:fillRef idx="0">
              <a:schemeClr val="dk1"/>
            </a:fillRef>
            <a:effectRef idx="2">
              <a:schemeClr val="dk1"/>
            </a:effectRef>
            <a:fontRef idx="minor">
              <a:schemeClr val="tx1"/>
            </a:fontRef>
          </p:style>
        </p:cxnSp>
        <p:cxnSp>
          <p:nvCxnSpPr>
            <p:cNvPr id="156" name="直接连接符 155"/>
            <p:cNvCxnSpPr/>
            <p:nvPr/>
          </p:nvCxnSpPr>
          <p:spPr>
            <a:xfrm>
              <a:off x="551384" y="2891852"/>
              <a:ext cx="72008" cy="183096"/>
            </a:xfrm>
            <a:prstGeom prst="line">
              <a:avLst/>
            </a:prstGeom>
            <a:ln w="28575"/>
          </p:spPr>
          <p:style>
            <a:lnRef idx="3">
              <a:schemeClr val="dk1"/>
            </a:lnRef>
            <a:fillRef idx="0">
              <a:schemeClr val="dk1"/>
            </a:fillRef>
            <a:effectRef idx="2">
              <a:schemeClr val="dk1"/>
            </a:effectRef>
            <a:fontRef idx="minor">
              <a:schemeClr val="tx1"/>
            </a:fontRef>
          </p:style>
        </p:cxnSp>
      </p:grpSp>
      <p:sp>
        <p:nvSpPr>
          <p:cNvPr id="157" name="Line 75"/>
          <p:cNvSpPr/>
          <p:nvPr>
            <p:custDataLst>
              <p:tags r:id="rId73"/>
            </p:custDataLst>
          </p:nvPr>
        </p:nvSpPr>
        <p:spPr>
          <a:xfrm flipH="1">
            <a:off x="1327281" y="5492005"/>
            <a:ext cx="395287" cy="357188"/>
          </a:xfrm>
          <a:prstGeom prst="line">
            <a:avLst/>
          </a:prstGeom>
          <a:ln w="28575" cap="flat" cmpd="sng">
            <a:solidFill>
              <a:srgbClr val="FF00FF"/>
            </a:solidFill>
            <a:prstDash val="solid"/>
            <a:headEnd type="none" w="med" len="med"/>
            <a:tailEnd type="none" w="med" len="med"/>
          </a:ln>
        </p:spPr>
        <p:txBody>
          <a:bodyPr/>
          <a:lstStyle/>
          <a:p/>
        </p:txBody>
      </p:sp>
      <p:sp>
        <p:nvSpPr>
          <p:cNvPr id="158" name="Line 75"/>
          <p:cNvSpPr/>
          <p:nvPr>
            <p:custDataLst>
              <p:tags r:id="rId74"/>
            </p:custDataLst>
          </p:nvPr>
        </p:nvSpPr>
        <p:spPr>
          <a:xfrm flipH="1">
            <a:off x="4954353" y="1279199"/>
            <a:ext cx="395288" cy="357187"/>
          </a:xfrm>
          <a:prstGeom prst="line">
            <a:avLst/>
          </a:prstGeom>
          <a:ln w="28575" cap="flat" cmpd="sng">
            <a:solidFill>
              <a:srgbClr val="FF00FF"/>
            </a:solidFill>
            <a:prstDash val="solid"/>
            <a:headEnd type="none" w="med" len="med"/>
            <a:tailEnd type="none" w="med" len="med"/>
          </a:ln>
        </p:spPr>
        <p:txBody>
          <a:bodyPr/>
          <a:lstStyle/>
          <a:p/>
        </p:txBody>
      </p:sp>
      <p:grpSp>
        <p:nvGrpSpPr>
          <p:cNvPr id="5" name="组合 4"/>
          <p:cNvGrpSpPr/>
          <p:nvPr/>
        </p:nvGrpSpPr>
        <p:grpSpPr>
          <a:xfrm>
            <a:off x="420965" y="1147081"/>
            <a:ext cx="2640619" cy="4825035"/>
            <a:chOff x="420965" y="1147081"/>
            <a:chExt cx="2640619" cy="4825035"/>
          </a:xfrm>
        </p:grpSpPr>
        <p:sp>
          <p:nvSpPr>
            <p:cNvPr id="9" name="矩形: 圆角 8"/>
            <p:cNvSpPr/>
            <p:nvPr/>
          </p:nvSpPr>
          <p:spPr>
            <a:xfrm>
              <a:off x="997613" y="1147081"/>
              <a:ext cx="2063971" cy="4825035"/>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箭头: 下 9"/>
            <p:cNvSpPr/>
            <p:nvPr/>
          </p:nvSpPr>
          <p:spPr>
            <a:xfrm>
              <a:off x="420965" y="1433422"/>
              <a:ext cx="207828" cy="4252355"/>
            </a:xfrm>
            <a:prstGeom prst="downArrow">
              <a:avLst>
                <a:gd name="adj1" fmla="val 50000"/>
                <a:gd name="adj2" fmla="val 174523"/>
              </a:avLst>
            </a:prstGeom>
            <a:solidFill>
              <a:schemeClr val="accent5">
                <a:lumMod val="75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60" name="文本框 159"/>
          <p:cNvSpPr txBox="1"/>
          <p:nvPr/>
        </p:nvSpPr>
        <p:spPr>
          <a:xfrm>
            <a:off x="331086" y="5685777"/>
            <a:ext cx="720079" cy="583565"/>
          </a:xfrm>
          <a:prstGeom prst="rect">
            <a:avLst/>
          </a:prstGeom>
          <a:noFill/>
        </p:spPr>
        <p:txBody>
          <a:bodyPr wrap="square" rtlCol="0">
            <a:spAutoFit/>
          </a:bodyPr>
          <a:lstStyle/>
          <a:p>
            <a:r>
              <a:rPr lang="en-US" altLang="zh-CN" sz="3200" b="1" dirty="0">
                <a:solidFill>
                  <a:srgbClr val="FF0000"/>
                </a:solidFill>
                <a:latin typeface="Times New Roman" panose="02020603050405020304" pitchFamily="18" charset="0"/>
                <a:cs typeface="Times New Roman" panose="02020603050405020304" pitchFamily="18" charset="0"/>
              </a:rPr>
              <a:t>3’</a:t>
            </a:r>
            <a:endParaRPr lang="en-US" altLang="zh-CN" sz="3200" b="1" dirty="0">
              <a:solidFill>
                <a:srgbClr val="FF0000"/>
              </a:solidFill>
              <a:latin typeface="Times New Roman" panose="02020603050405020304" pitchFamily="18" charset="0"/>
              <a:cs typeface="Times New Roman" panose="02020603050405020304" pitchFamily="18" charset="0"/>
            </a:endParaRPr>
          </a:p>
        </p:txBody>
      </p:sp>
      <p:sp>
        <p:nvSpPr>
          <p:cNvPr id="161" name="文本框 160"/>
          <p:cNvSpPr txBox="1"/>
          <p:nvPr/>
        </p:nvSpPr>
        <p:spPr>
          <a:xfrm>
            <a:off x="330210" y="802750"/>
            <a:ext cx="486597" cy="583565"/>
          </a:xfrm>
          <a:prstGeom prst="rect">
            <a:avLst/>
          </a:prstGeom>
          <a:noFill/>
        </p:spPr>
        <p:txBody>
          <a:bodyPr wrap="square" rtlCol="0">
            <a:spAutoFit/>
          </a:bodyPr>
          <a:lstStyle/>
          <a:p>
            <a:r>
              <a:rPr lang="en-US" altLang="zh-CN" sz="3200" b="1" dirty="0">
                <a:solidFill>
                  <a:srgbClr val="FF0000"/>
                </a:solidFill>
                <a:latin typeface="Times New Roman" panose="02020603050405020304" pitchFamily="18" charset="0"/>
                <a:cs typeface="Times New Roman" panose="02020603050405020304" pitchFamily="18" charset="0"/>
              </a:rPr>
              <a:t>5’</a:t>
            </a:r>
            <a:endParaRPr lang="en-US" altLang="zh-CN" sz="3200" b="1" dirty="0">
              <a:solidFill>
                <a:srgbClr val="FF0000"/>
              </a:solidFill>
              <a:latin typeface="Times New Roman" panose="02020603050405020304" pitchFamily="18" charset="0"/>
              <a:cs typeface="Times New Roman" panose="02020603050405020304" pitchFamily="18" charset="0"/>
            </a:endParaRPr>
          </a:p>
        </p:txBody>
      </p:sp>
      <p:grpSp>
        <p:nvGrpSpPr>
          <p:cNvPr id="6" name="组合 5"/>
          <p:cNvGrpSpPr/>
          <p:nvPr/>
        </p:nvGrpSpPr>
        <p:grpSpPr>
          <a:xfrm>
            <a:off x="3641181" y="1099773"/>
            <a:ext cx="2307131" cy="4825035"/>
            <a:chOff x="3641181" y="1099773"/>
            <a:chExt cx="2307131" cy="4825035"/>
          </a:xfrm>
        </p:grpSpPr>
        <p:sp>
          <p:nvSpPr>
            <p:cNvPr id="123" name="矩形: 圆角 122"/>
            <p:cNvSpPr/>
            <p:nvPr/>
          </p:nvSpPr>
          <p:spPr>
            <a:xfrm>
              <a:off x="3641181" y="1099773"/>
              <a:ext cx="2063971" cy="4825035"/>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2" name="箭头: 下 161"/>
            <p:cNvSpPr/>
            <p:nvPr/>
          </p:nvSpPr>
          <p:spPr>
            <a:xfrm rot="10800000">
              <a:off x="5740484" y="1386114"/>
              <a:ext cx="207828" cy="4252355"/>
            </a:xfrm>
            <a:prstGeom prst="downArrow">
              <a:avLst>
                <a:gd name="adj1" fmla="val 50000"/>
                <a:gd name="adj2" fmla="val 174523"/>
              </a:avLst>
            </a:prstGeom>
            <a:solidFill>
              <a:schemeClr val="accent5">
                <a:lumMod val="75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7" name="组合 6"/>
          <p:cNvGrpSpPr/>
          <p:nvPr/>
        </p:nvGrpSpPr>
        <p:grpSpPr>
          <a:xfrm>
            <a:off x="5649552" y="928955"/>
            <a:ext cx="755118" cy="5253793"/>
            <a:chOff x="5649552" y="928955"/>
            <a:chExt cx="755118" cy="5253793"/>
          </a:xfrm>
        </p:grpSpPr>
        <p:sp>
          <p:nvSpPr>
            <p:cNvPr id="159" name="文本框 158"/>
            <p:cNvSpPr txBox="1"/>
            <p:nvPr/>
          </p:nvSpPr>
          <p:spPr>
            <a:xfrm>
              <a:off x="5684591" y="5599183"/>
              <a:ext cx="720079" cy="583565"/>
            </a:xfrm>
            <a:prstGeom prst="rect">
              <a:avLst/>
            </a:prstGeom>
            <a:noFill/>
          </p:spPr>
          <p:txBody>
            <a:bodyPr wrap="square" rtlCol="0">
              <a:spAutoFit/>
            </a:bodyPr>
            <a:lstStyle/>
            <a:p>
              <a:r>
                <a:rPr lang="en-US" altLang="zh-CN" sz="3200" b="1" dirty="0">
                  <a:solidFill>
                    <a:srgbClr val="FF0000"/>
                  </a:solidFill>
                  <a:latin typeface="Times New Roman" panose="02020603050405020304" pitchFamily="18" charset="0"/>
                  <a:cs typeface="Times New Roman" panose="02020603050405020304" pitchFamily="18" charset="0"/>
                </a:rPr>
                <a:t>5’</a:t>
              </a:r>
              <a:endParaRPr lang="en-US" altLang="zh-CN" sz="3200" b="1" dirty="0">
                <a:solidFill>
                  <a:srgbClr val="FF0000"/>
                </a:solidFill>
                <a:latin typeface="Times New Roman" panose="02020603050405020304" pitchFamily="18" charset="0"/>
                <a:cs typeface="Times New Roman" panose="02020603050405020304" pitchFamily="18" charset="0"/>
              </a:endParaRPr>
            </a:p>
          </p:txBody>
        </p:sp>
        <p:sp>
          <p:nvSpPr>
            <p:cNvPr id="163" name="文本框 162"/>
            <p:cNvSpPr txBox="1"/>
            <p:nvPr/>
          </p:nvSpPr>
          <p:spPr>
            <a:xfrm>
              <a:off x="5649552" y="928955"/>
              <a:ext cx="720079" cy="583565"/>
            </a:xfrm>
            <a:prstGeom prst="rect">
              <a:avLst/>
            </a:prstGeom>
            <a:noFill/>
          </p:spPr>
          <p:txBody>
            <a:bodyPr wrap="square" rtlCol="0">
              <a:spAutoFit/>
            </a:bodyPr>
            <a:lstStyle/>
            <a:p>
              <a:r>
                <a:rPr lang="en-US" altLang="zh-CN" sz="3200" b="1" dirty="0">
                  <a:solidFill>
                    <a:srgbClr val="FF0000"/>
                  </a:solidFill>
                  <a:latin typeface="Times New Roman" panose="02020603050405020304" pitchFamily="18" charset="0"/>
                  <a:cs typeface="Times New Roman" panose="02020603050405020304" pitchFamily="18" charset="0"/>
                </a:rPr>
                <a:t>3’</a:t>
              </a:r>
              <a:endParaRPr lang="en-US" altLang="zh-CN" sz="3200" b="1" dirty="0">
                <a:solidFill>
                  <a:srgbClr val="FF0000"/>
                </a:solidFill>
                <a:latin typeface="Times New Roman" panose="02020603050405020304" pitchFamily="18" charset="0"/>
                <a:cs typeface="Times New Roman" panose="02020603050405020304" pitchFamily="18" charset="0"/>
              </a:endParaRPr>
            </a:p>
          </p:txBody>
        </p:sp>
      </p:grpSp>
      <p:pic>
        <p:nvPicPr>
          <p:cNvPr id="127" name="Picture 5" descr="2011082720755"/>
          <p:cNvPicPr>
            <a:picLocks noChangeAspect="1"/>
          </p:cNvPicPr>
          <p:nvPr>
            <p:custDataLst>
              <p:tags r:id="rId75"/>
            </p:custDataLst>
          </p:nvPr>
        </p:nvPicPr>
        <p:blipFill rotWithShape="1">
          <a:blip r:embed="rId76"/>
          <a:srcRect l="34701"/>
          <a:stretch>
            <a:fillRect/>
          </a:stretch>
        </p:blipFill>
        <p:spPr>
          <a:xfrm>
            <a:off x="9448616" y="1883393"/>
            <a:ext cx="1605224" cy="4032643"/>
          </a:xfrm>
          <a:prstGeom prst="rect">
            <a:avLst/>
          </a:prstGeom>
          <a:noFill/>
          <a:ln w="9525">
            <a:noFill/>
          </a:ln>
        </p:spPr>
      </p:pic>
      <p:sp>
        <p:nvSpPr>
          <p:cNvPr id="8" name="箭头: 右 7"/>
          <p:cNvSpPr/>
          <p:nvPr/>
        </p:nvSpPr>
        <p:spPr>
          <a:xfrm>
            <a:off x="6141853" y="3307863"/>
            <a:ext cx="3122499" cy="673439"/>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文本框 10"/>
          <p:cNvSpPr txBox="1"/>
          <p:nvPr/>
        </p:nvSpPr>
        <p:spPr>
          <a:xfrm>
            <a:off x="6163760" y="2929361"/>
            <a:ext cx="2845567" cy="461665"/>
          </a:xfrm>
          <a:prstGeom prst="rect">
            <a:avLst/>
          </a:prstGeom>
          <a:noFill/>
        </p:spPr>
        <p:txBody>
          <a:bodyPr wrap="square" rtlCol="0">
            <a:spAutoFit/>
          </a:bodyPr>
          <a:lstStyle/>
          <a:p>
            <a:r>
              <a:rPr lang="zh-CN" altLang="en-US" sz="2400" dirty="0"/>
              <a:t>盘旋成双螺旋结构</a:t>
            </a:r>
            <a:endParaRPr lang="zh-CN" altLang="en-US" sz="2400" dirty="0"/>
          </a:p>
        </p:txBody>
      </p:sp>
      <p:pic>
        <p:nvPicPr>
          <p:cNvPr id="18" name="图片 17"/>
          <p:cNvPicPr>
            <a:picLocks noChangeAspect="1"/>
          </p:cNvPicPr>
          <p:nvPr>
            <p:custDataLst>
              <p:tags r:id="rId77"/>
            </p:custDataLst>
          </p:nvPr>
        </p:nvPicPr>
        <p:blipFill>
          <a:blip r:embed="rId78"/>
          <a:srcRect l="632" t="75412" r="32596"/>
          <a:stretch>
            <a:fillRect/>
          </a:stretch>
        </p:blipFill>
        <p:spPr>
          <a:xfrm>
            <a:off x="777875" y="5494020"/>
            <a:ext cx="2438400" cy="1245235"/>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61"/>
                                        </p:tgtEl>
                                        <p:attrNameLst>
                                          <p:attrName>style.visibility</p:attrName>
                                        </p:attrNameLst>
                                      </p:cBhvr>
                                      <p:to>
                                        <p:strVal val="visible"/>
                                      </p:to>
                                    </p:set>
                                    <p:anim calcmode="lin" valueType="num">
                                      <p:cBhvr additive="base">
                                        <p:cTn id="13" dur="500" fill="hold"/>
                                        <p:tgtEl>
                                          <p:spTgt spid="161"/>
                                        </p:tgtEl>
                                        <p:attrNameLst>
                                          <p:attrName>ppt_x</p:attrName>
                                        </p:attrNameLst>
                                      </p:cBhvr>
                                      <p:tavLst>
                                        <p:tav tm="0">
                                          <p:val>
                                            <p:strVal val="#ppt_x"/>
                                          </p:val>
                                        </p:tav>
                                        <p:tav tm="100000">
                                          <p:val>
                                            <p:strVal val="#ppt_x"/>
                                          </p:val>
                                        </p:tav>
                                      </p:tavLst>
                                    </p:anim>
                                    <p:anim calcmode="lin" valueType="num">
                                      <p:cBhvr additive="base">
                                        <p:cTn id="14" dur="500" fill="hold"/>
                                        <p:tgtEl>
                                          <p:spTgt spid="16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60"/>
                                        </p:tgtEl>
                                        <p:attrNameLst>
                                          <p:attrName>style.visibility</p:attrName>
                                        </p:attrNameLst>
                                      </p:cBhvr>
                                      <p:to>
                                        <p:strVal val="visible"/>
                                      </p:to>
                                    </p:set>
                                    <p:anim calcmode="lin" valueType="num">
                                      <p:cBhvr additive="base">
                                        <p:cTn id="19" dur="500" fill="hold"/>
                                        <p:tgtEl>
                                          <p:spTgt spid="160"/>
                                        </p:tgtEl>
                                        <p:attrNameLst>
                                          <p:attrName>ppt_x</p:attrName>
                                        </p:attrNameLst>
                                      </p:cBhvr>
                                      <p:tavLst>
                                        <p:tav tm="0">
                                          <p:val>
                                            <p:strVal val="#ppt_x"/>
                                          </p:val>
                                        </p:tav>
                                        <p:tav tm="100000">
                                          <p:val>
                                            <p:strVal val="#ppt_x"/>
                                          </p:val>
                                        </p:tav>
                                      </p:tavLst>
                                    </p:anim>
                                    <p:anim calcmode="lin" valueType="num">
                                      <p:cBhvr additive="base">
                                        <p:cTn id="20" dur="500" fill="hold"/>
                                        <p:tgtEl>
                                          <p:spTgt spid="16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ppt_x"/>
                                          </p:val>
                                        </p:tav>
                                        <p:tav tm="100000">
                                          <p:val>
                                            <p:strVal val="#ppt_x"/>
                                          </p:val>
                                        </p:tav>
                                      </p:tavLst>
                                    </p:anim>
                                    <p:anim calcmode="lin" valueType="num">
                                      <p:cBhvr additive="base">
                                        <p:cTn id="2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additive="base">
                                        <p:cTn id="31" dur="500" fill="hold"/>
                                        <p:tgtEl>
                                          <p:spTgt spid="7"/>
                                        </p:tgtEl>
                                        <p:attrNameLst>
                                          <p:attrName>ppt_x</p:attrName>
                                        </p:attrNameLst>
                                      </p:cBhvr>
                                      <p:tavLst>
                                        <p:tav tm="0">
                                          <p:val>
                                            <p:strVal val="#ppt_x"/>
                                          </p:val>
                                        </p:tav>
                                        <p:tav tm="100000">
                                          <p:val>
                                            <p:strVal val="#ppt_x"/>
                                          </p:val>
                                        </p:tav>
                                      </p:tavLst>
                                    </p:anim>
                                    <p:anim calcmode="lin" valueType="num">
                                      <p:cBhvr additive="base">
                                        <p:cTn id="3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additive="base">
                                        <p:cTn id="37" dur="500" fill="hold"/>
                                        <p:tgtEl>
                                          <p:spTgt spid="11"/>
                                        </p:tgtEl>
                                        <p:attrNameLst>
                                          <p:attrName>ppt_x</p:attrName>
                                        </p:attrNameLst>
                                      </p:cBhvr>
                                      <p:tavLst>
                                        <p:tav tm="0">
                                          <p:val>
                                            <p:strVal val="#ppt_x"/>
                                          </p:val>
                                        </p:tav>
                                        <p:tav tm="100000">
                                          <p:val>
                                            <p:strVal val="#ppt_x"/>
                                          </p:val>
                                        </p:tav>
                                      </p:tavLst>
                                    </p:anim>
                                    <p:anim calcmode="lin" valueType="num">
                                      <p:cBhvr additive="base">
                                        <p:cTn id="38" dur="500" fill="hold"/>
                                        <p:tgtEl>
                                          <p:spTgt spid="11"/>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8"/>
                                        </p:tgtEl>
                                        <p:attrNameLst>
                                          <p:attrName>style.visibility</p:attrName>
                                        </p:attrNameLst>
                                      </p:cBhvr>
                                      <p:to>
                                        <p:strVal val="visible"/>
                                      </p:to>
                                    </p:set>
                                    <p:anim calcmode="lin" valueType="num">
                                      <p:cBhvr additive="base">
                                        <p:cTn id="41" dur="500" fill="hold"/>
                                        <p:tgtEl>
                                          <p:spTgt spid="8"/>
                                        </p:tgtEl>
                                        <p:attrNameLst>
                                          <p:attrName>ppt_x</p:attrName>
                                        </p:attrNameLst>
                                      </p:cBhvr>
                                      <p:tavLst>
                                        <p:tav tm="0">
                                          <p:val>
                                            <p:strVal val="#ppt_x"/>
                                          </p:val>
                                        </p:tav>
                                        <p:tav tm="100000">
                                          <p:val>
                                            <p:strVal val="#ppt_x"/>
                                          </p:val>
                                        </p:tav>
                                      </p:tavLst>
                                    </p:anim>
                                    <p:anim calcmode="lin" valueType="num">
                                      <p:cBhvr additive="base">
                                        <p:cTn id="42" dur="500" fill="hold"/>
                                        <p:tgtEl>
                                          <p:spTgt spid="8"/>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127"/>
                                        </p:tgtEl>
                                        <p:attrNameLst>
                                          <p:attrName>style.visibility</p:attrName>
                                        </p:attrNameLst>
                                      </p:cBhvr>
                                      <p:to>
                                        <p:strVal val="visible"/>
                                      </p:to>
                                    </p:set>
                                    <p:anim calcmode="lin" valueType="num">
                                      <p:cBhvr additive="base">
                                        <p:cTn id="45" dur="500" fill="hold"/>
                                        <p:tgtEl>
                                          <p:spTgt spid="127"/>
                                        </p:tgtEl>
                                        <p:attrNameLst>
                                          <p:attrName>ppt_x</p:attrName>
                                        </p:attrNameLst>
                                      </p:cBhvr>
                                      <p:tavLst>
                                        <p:tav tm="0">
                                          <p:val>
                                            <p:strVal val="#ppt_x"/>
                                          </p:val>
                                        </p:tav>
                                        <p:tav tm="100000">
                                          <p:val>
                                            <p:strVal val="#ppt_x"/>
                                          </p:val>
                                        </p:tav>
                                      </p:tavLst>
                                    </p:anim>
                                    <p:anim calcmode="lin" valueType="num">
                                      <p:cBhvr additive="base">
                                        <p:cTn id="46" dur="500" fill="hold"/>
                                        <p:tgtEl>
                                          <p:spTgt spid="1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0" grpId="0"/>
      <p:bldP spid="161" grpId="0"/>
      <p:bldP spid="8" grpId="0" bldLvl="0" animBg="1"/>
      <p:bldP spid="1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983432" y="404664"/>
            <a:ext cx="3134687" cy="521970"/>
          </a:xfrm>
          <a:prstGeom prst="rect">
            <a:avLst/>
          </a:prstGeom>
          <a:noFill/>
        </p:spPr>
        <p:txBody>
          <a:bodyPr wrap="square" rtlCol="0">
            <a:spAutoFit/>
          </a:bodyPr>
          <a:lstStyle/>
          <a:p>
            <a:r>
              <a:rPr lang="en-US" altLang="zh-CN" sz="2800" dirty="0">
                <a:latin typeface="Times New Roman" panose="02020603050405020304" pitchFamily="18" charset="0"/>
                <a:ea typeface="微软雅黑" panose="020B0503020204020204" pitchFamily="34" charset="-122"/>
                <a:cs typeface="Times New Roman" panose="02020603050405020304" pitchFamily="18" charset="0"/>
              </a:rPr>
              <a:t>DNA</a:t>
            </a:r>
            <a:r>
              <a:rPr lang="zh-CN" altLang="en-US" sz="2800" dirty="0">
                <a:latin typeface="Times New Roman" panose="02020603050405020304" pitchFamily="18" charset="0"/>
                <a:ea typeface="微软雅黑" panose="020B0503020204020204" pitchFamily="34" charset="-122"/>
                <a:cs typeface="Times New Roman" panose="02020603050405020304" pitchFamily="18" charset="0"/>
              </a:rPr>
              <a:t>的空间结构</a:t>
            </a:r>
            <a:endParaRPr lang="zh-CN" altLang="en-US" sz="2800" dirty="0">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6" name="文本框 5"/>
          <p:cNvSpPr txBox="1"/>
          <p:nvPr/>
        </p:nvSpPr>
        <p:spPr>
          <a:xfrm>
            <a:off x="3647728" y="404664"/>
            <a:ext cx="2448272" cy="523220"/>
          </a:xfrm>
          <a:prstGeom prst="rect">
            <a:avLst/>
          </a:prstGeom>
          <a:noFill/>
        </p:spPr>
        <p:txBody>
          <a:bodyPr wrap="square" rtlCol="0">
            <a:spAutoFit/>
          </a:bodyPr>
          <a:lstStyle/>
          <a:p>
            <a:r>
              <a:rPr lang="zh-CN" altLang="en-US" sz="2800" b="1" dirty="0">
                <a:solidFill>
                  <a:srgbClr val="FF0000"/>
                </a:solidFill>
              </a:rPr>
              <a:t>（双螺旋结构）</a:t>
            </a:r>
            <a:endParaRPr lang="zh-CN" altLang="en-US" sz="2800" b="1" dirty="0">
              <a:solidFill>
                <a:srgbClr val="FF0000"/>
              </a:solidFill>
            </a:endParaRPr>
          </a:p>
        </p:txBody>
      </p:sp>
      <p:pic>
        <p:nvPicPr>
          <p:cNvPr id="7" name="Picture 5" descr="2011082720755"/>
          <p:cNvPicPr>
            <a:picLocks noChangeAspect="1"/>
          </p:cNvPicPr>
          <p:nvPr>
            <p:custDataLst>
              <p:tags r:id="rId1"/>
            </p:custDataLst>
          </p:nvPr>
        </p:nvPicPr>
        <p:blipFill rotWithShape="1">
          <a:blip r:embed="rId2"/>
          <a:srcRect l="34701"/>
          <a:stretch>
            <a:fillRect/>
          </a:stretch>
        </p:blipFill>
        <p:spPr>
          <a:xfrm>
            <a:off x="335360" y="1268760"/>
            <a:ext cx="1897013" cy="4765675"/>
          </a:xfrm>
          <a:prstGeom prst="rect">
            <a:avLst/>
          </a:prstGeom>
          <a:noFill/>
          <a:ln w="9525">
            <a:noFill/>
          </a:ln>
        </p:spPr>
      </p:pic>
      <p:graphicFrame>
        <p:nvGraphicFramePr>
          <p:cNvPr id="8" name="表格 8"/>
          <p:cNvGraphicFramePr>
            <a:graphicFrameLocks noGrp="1"/>
          </p:cNvGraphicFramePr>
          <p:nvPr/>
        </p:nvGraphicFramePr>
        <p:xfrm>
          <a:off x="2232373" y="1196752"/>
          <a:ext cx="9608616" cy="4306050"/>
        </p:xfrm>
        <a:graphic>
          <a:graphicData uri="http://schemas.openxmlformats.org/drawingml/2006/table">
            <a:tbl>
              <a:tblPr firstRow="1" bandRow="1">
                <a:tableStyleId>{ED083AE6-46FA-4A59-8FB0-9F97EB10719F}</a:tableStyleId>
              </a:tblPr>
              <a:tblGrid>
                <a:gridCol w="1656184"/>
                <a:gridCol w="7952432"/>
              </a:tblGrid>
              <a:tr h="586864">
                <a:tc gridSpan="2">
                  <a:txBody>
                    <a:bodyPr/>
                    <a:lstStyle/>
                    <a:p>
                      <a:pPr algn="ctr"/>
                      <a:r>
                        <a:rPr lang="zh-CN" altLang="en-US" sz="2400" dirty="0"/>
                        <a:t>双螺旋结构的主要特点</a:t>
                      </a:r>
                      <a:endParaRPr lang="zh-CN" altLang="en-US" sz="2400" dirty="0"/>
                    </a:p>
                  </a:txBody>
                  <a:tcPr anchor="ctr"/>
                </a:tc>
                <a:tc hMerge="1">
                  <a:tcPr anchor="ctr"/>
                </a:tc>
              </a:tr>
              <a:tr h="725264">
                <a:tc>
                  <a:txBody>
                    <a:bodyPr/>
                    <a:lstStyle/>
                    <a:p>
                      <a:pPr algn="ctr"/>
                      <a:r>
                        <a:rPr lang="zh-CN" altLang="en-US" sz="2400" dirty="0">
                          <a:latin typeface="微软雅黑" panose="020B0503020204020204" pitchFamily="34" charset="-122"/>
                          <a:ea typeface="微软雅黑" panose="020B0503020204020204" pitchFamily="34" charset="-122"/>
                        </a:rPr>
                        <a:t>组成</a:t>
                      </a:r>
                      <a:endParaRPr lang="zh-CN" altLang="en-US" sz="2400" dirty="0">
                        <a:latin typeface="微软雅黑" panose="020B0503020204020204" pitchFamily="34" charset="-122"/>
                        <a:ea typeface="微软雅黑" panose="020B0503020204020204" pitchFamily="34" charset="-122"/>
                      </a:endParaRPr>
                    </a:p>
                  </a:txBody>
                  <a:tcPr anchor="ctr"/>
                </a:tc>
                <a:tc>
                  <a:txBody>
                    <a:bodyPr/>
                    <a:lstStyle/>
                    <a:p>
                      <a:pPr algn="ctr">
                        <a:lnSpc>
                          <a:spcPct val="150000"/>
                        </a:lnSpc>
                      </a:pPr>
                      <a:r>
                        <a:rPr lang="en-US" altLang="zh-CN" sz="2400" dirty="0">
                          <a:latin typeface="微软雅黑" panose="020B0503020204020204" pitchFamily="34" charset="-122"/>
                          <a:ea typeface="微软雅黑" panose="020B0503020204020204" pitchFamily="34" charset="-122"/>
                        </a:rPr>
                        <a:t>DNA</a:t>
                      </a:r>
                      <a:r>
                        <a:rPr lang="zh-CN" altLang="en-US" sz="2400" dirty="0">
                          <a:latin typeface="微软雅黑" panose="020B0503020204020204" pitchFamily="34" charset="-122"/>
                          <a:ea typeface="微软雅黑" panose="020B0503020204020204" pitchFamily="34" charset="-122"/>
                        </a:rPr>
                        <a:t>是由</a:t>
                      </a:r>
                      <a:r>
                        <a:rPr lang="zh-CN" altLang="en-US" sz="2400" u="sng" dirty="0">
                          <a:latin typeface="微软雅黑" panose="020B0503020204020204" pitchFamily="34" charset="-122"/>
                          <a:ea typeface="微软雅黑" panose="020B0503020204020204" pitchFamily="34" charset="-122"/>
                        </a:rPr>
                        <a:t>    </a:t>
                      </a:r>
                      <a:r>
                        <a:rPr lang="zh-CN" altLang="en-US" sz="2400" dirty="0">
                          <a:latin typeface="微软雅黑" panose="020B0503020204020204" pitchFamily="34" charset="-122"/>
                          <a:ea typeface="微软雅黑" panose="020B0503020204020204" pitchFamily="34" charset="-122"/>
                        </a:rPr>
                        <a:t>条单链组成的，这两条链按</a:t>
                      </a:r>
                      <a:r>
                        <a:rPr lang="zh-CN" altLang="en-US" sz="2400" u="sng" dirty="0">
                          <a:latin typeface="微软雅黑" panose="020B0503020204020204" pitchFamily="34" charset="-122"/>
                          <a:ea typeface="微软雅黑" panose="020B0503020204020204" pitchFamily="34" charset="-122"/>
                        </a:rPr>
                        <a:t>              </a:t>
                      </a:r>
                      <a:r>
                        <a:rPr lang="zh-CN" altLang="en-US" sz="2400" dirty="0">
                          <a:latin typeface="微软雅黑" panose="020B0503020204020204" pitchFamily="34" charset="-122"/>
                          <a:ea typeface="微软雅黑" panose="020B0503020204020204" pitchFamily="34" charset="-122"/>
                        </a:rPr>
                        <a:t>方式盘旋成</a:t>
                      </a:r>
                      <a:r>
                        <a:rPr lang="zh-CN" altLang="en-US" sz="2400" u="sng" dirty="0">
                          <a:latin typeface="微软雅黑" panose="020B0503020204020204" pitchFamily="34" charset="-122"/>
                          <a:ea typeface="微软雅黑" panose="020B0503020204020204" pitchFamily="34" charset="-122"/>
                        </a:rPr>
                        <a:t>           </a:t>
                      </a:r>
                      <a:r>
                        <a:rPr lang="zh-CN" altLang="en-US" sz="2400" dirty="0">
                          <a:latin typeface="微软雅黑" panose="020B0503020204020204" pitchFamily="34" charset="-122"/>
                          <a:ea typeface="微软雅黑" panose="020B0503020204020204" pitchFamily="34" charset="-122"/>
                        </a:rPr>
                        <a:t>结构</a:t>
                      </a:r>
                      <a:endParaRPr lang="zh-CN" altLang="en-US" sz="2400" dirty="0">
                        <a:latin typeface="微软雅黑" panose="020B0503020204020204" pitchFamily="34" charset="-122"/>
                        <a:ea typeface="微软雅黑" panose="020B0503020204020204" pitchFamily="34" charset="-122"/>
                      </a:endParaRPr>
                    </a:p>
                  </a:txBody>
                  <a:tcPr anchor="ctr"/>
                </a:tc>
              </a:tr>
              <a:tr h="776104">
                <a:tc>
                  <a:txBody>
                    <a:bodyPr/>
                    <a:lstStyle/>
                    <a:p>
                      <a:pPr algn="ctr"/>
                      <a:r>
                        <a:rPr lang="zh-CN" altLang="en-US" sz="2400" dirty="0">
                          <a:latin typeface="微软雅黑" panose="020B0503020204020204" pitchFamily="34" charset="-122"/>
                          <a:ea typeface="微软雅黑" panose="020B0503020204020204" pitchFamily="34" charset="-122"/>
                        </a:rPr>
                        <a:t>基本骨架</a:t>
                      </a:r>
                      <a:endParaRPr lang="zh-CN" altLang="en-US" sz="2400" dirty="0">
                        <a:latin typeface="微软雅黑" panose="020B0503020204020204" pitchFamily="34" charset="-122"/>
                        <a:ea typeface="微软雅黑" panose="020B0503020204020204" pitchFamily="34" charset="-122"/>
                      </a:endParaRPr>
                    </a:p>
                  </a:txBody>
                  <a:tcPr anchor="ctr"/>
                </a:tc>
                <a:tc>
                  <a:txBody>
                    <a:bodyPr/>
                    <a:lstStyle/>
                    <a:p>
                      <a:pPr algn="ctr">
                        <a:lnSpc>
                          <a:spcPct val="150000"/>
                        </a:lnSpc>
                      </a:pPr>
                      <a:r>
                        <a:rPr lang="en-US" altLang="zh-CN" sz="2400" dirty="0">
                          <a:latin typeface="微软雅黑" panose="020B0503020204020204" pitchFamily="34" charset="-122"/>
                          <a:ea typeface="微软雅黑" panose="020B0503020204020204" pitchFamily="34" charset="-122"/>
                        </a:rPr>
                        <a:t>DNA</a:t>
                      </a:r>
                      <a:r>
                        <a:rPr lang="zh-CN" altLang="en-US" sz="2400" dirty="0">
                          <a:latin typeface="微软雅黑" panose="020B0503020204020204" pitchFamily="34" charset="-122"/>
                          <a:ea typeface="微软雅黑" panose="020B0503020204020204" pitchFamily="34" charset="-122"/>
                        </a:rPr>
                        <a:t>中的</a:t>
                      </a:r>
                      <a:r>
                        <a:rPr lang="zh-CN" altLang="en-US" sz="2400" u="sng" dirty="0">
                          <a:latin typeface="微软雅黑" panose="020B0503020204020204" pitchFamily="34" charset="-122"/>
                          <a:ea typeface="微软雅黑" panose="020B0503020204020204" pitchFamily="34" charset="-122"/>
                        </a:rPr>
                        <a:t>                         </a:t>
                      </a:r>
                      <a:r>
                        <a:rPr lang="zh-CN" altLang="en-US" sz="2400" dirty="0">
                          <a:latin typeface="微软雅黑" panose="020B0503020204020204" pitchFamily="34" charset="-122"/>
                          <a:ea typeface="微软雅黑" panose="020B0503020204020204" pitchFamily="34" charset="-122"/>
                        </a:rPr>
                        <a:t>交替连接，排列在外侧，</a:t>
                      </a:r>
                      <a:r>
                        <a:rPr lang="zh-CN" altLang="en-US" sz="2400" dirty="0">
                          <a:solidFill>
                            <a:srgbClr val="0070C0"/>
                          </a:solidFill>
                          <a:latin typeface="微软雅黑" panose="020B0503020204020204" pitchFamily="34" charset="-122"/>
                          <a:ea typeface="微软雅黑" panose="020B0503020204020204" pitchFamily="34" charset="-122"/>
                        </a:rPr>
                        <a:t>构成基本骨架</a:t>
                      </a:r>
                      <a:endParaRPr lang="zh-CN" altLang="en-US" sz="2400" dirty="0">
                        <a:solidFill>
                          <a:srgbClr val="0070C0"/>
                        </a:solidFill>
                        <a:latin typeface="微软雅黑" panose="020B0503020204020204" pitchFamily="34" charset="-122"/>
                        <a:ea typeface="微软雅黑" panose="020B0503020204020204" pitchFamily="34" charset="-122"/>
                      </a:endParaRPr>
                    </a:p>
                  </a:txBody>
                  <a:tcPr anchor="ctr"/>
                </a:tc>
              </a:tr>
              <a:tr h="648072">
                <a:tc>
                  <a:txBody>
                    <a:bodyPr/>
                    <a:lstStyle/>
                    <a:p>
                      <a:pPr algn="ctr"/>
                      <a:r>
                        <a:rPr lang="zh-CN" altLang="en-US" sz="2400" dirty="0">
                          <a:latin typeface="微软雅黑" panose="020B0503020204020204" pitchFamily="34" charset="-122"/>
                          <a:ea typeface="微软雅黑" panose="020B0503020204020204" pitchFamily="34" charset="-122"/>
                        </a:rPr>
                        <a:t>内侧</a:t>
                      </a:r>
                      <a:endParaRPr lang="zh-CN" altLang="en-US" sz="2400" dirty="0">
                        <a:latin typeface="微软雅黑" panose="020B0503020204020204" pitchFamily="34" charset="-122"/>
                        <a:ea typeface="微软雅黑" panose="020B0503020204020204" pitchFamily="34" charset="-122"/>
                      </a:endParaRPr>
                    </a:p>
                  </a:txBody>
                  <a:tcPr anchor="ctr"/>
                </a:tc>
                <a:tc>
                  <a:txBody>
                    <a:bodyPr/>
                    <a:lstStyle/>
                    <a:p>
                      <a:pPr algn="ctr">
                        <a:lnSpc>
                          <a:spcPct val="150000"/>
                        </a:lnSpc>
                      </a:pPr>
                      <a:r>
                        <a:rPr lang="en-US" altLang="zh-CN" sz="2400" dirty="0">
                          <a:latin typeface="微软雅黑" panose="020B0503020204020204" pitchFamily="34" charset="-122"/>
                          <a:ea typeface="微软雅黑" panose="020B0503020204020204" pitchFamily="34" charset="-122"/>
                        </a:rPr>
                        <a:t>  </a:t>
                      </a:r>
                      <a:r>
                        <a:rPr lang="en-US" altLang="zh-CN" sz="2400" u="sng" dirty="0">
                          <a:latin typeface="微软雅黑" panose="020B0503020204020204" pitchFamily="34" charset="-122"/>
                          <a:ea typeface="微软雅黑" panose="020B0503020204020204" pitchFamily="34" charset="-122"/>
                        </a:rPr>
                        <a:t>      </a:t>
                      </a:r>
                      <a:r>
                        <a:rPr lang="zh-CN" altLang="en-US" sz="2400" dirty="0">
                          <a:latin typeface="微软雅黑" panose="020B0503020204020204" pitchFamily="34" charset="-122"/>
                          <a:ea typeface="微软雅黑" panose="020B0503020204020204" pitchFamily="34" charset="-122"/>
                        </a:rPr>
                        <a:t>排列在内侧</a:t>
                      </a:r>
                      <a:endParaRPr lang="zh-CN" altLang="en-US" sz="2400" dirty="0">
                        <a:latin typeface="微软雅黑" panose="020B0503020204020204" pitchFamily="34" charset="-122"/>
                        <a:ea typeface="微软雅黑" panose="020B0503020204020204" pitchFamily="34" charset="-122"/>
                      </a:endParaRPr>
                    </a:p>
                  </a:txBody>
                  <a:tcPr anchor="ctr"/>
                </a:tc>
              </a:tr>
              <a:tr h="648072">
                <a:tc>
                  <a:txBody>
                    <a:bodyPr/>
                    <a:lstStyle/>
                    <a:p>
                      <a:pPr algn="ctr"/>
                      <a:r>
                        <a:rPr lang="zh-CN" altLang="en-US" sz="2400" dirty="0">
                          <a:latin typeface="微软雅黑" panose="020B0503020204020204" pitchFamily="34" charset="-122"/>
                          <a:ea typeface="微软雅黑" panose="020B0503020204020204" pitchFamily="34" charset="-122"/>
                        </a:rPr>
                        <a:t>碱基互补配对</a:t>
                      </a:r>
                      <a:endParaRPr lang="zh-CN" altLang="en-US" sz="2400" dirty="0">
                        <a:latin typeface="微软雅黑" panose="020B0503020204020204" pitchFamily="34" charset="-122"/>
                        <a:ea typeface="微软雅黑" panose="020B0503020204020204" pitchFamily="34" charset="-122"/>
                      </a:endParaRPr>
                    </a:p>
                  </a:txBody>
                  <a:tcPr anchor="ctr"/>
                </a:tc>
                <a:tc>
                  <a:txBody>
                    <a:bodyPr/>
                    <a:lstStyle/>
                    <a:p>
                      <a:pPr algn="ctr">
                        <a:lnSpc>
                          <a:spcPct val="150000"/>
                        </a:lnSpc>
                      </a:pPr>
                      <a:r>
                        <a:rPr lang="zh-CN" altLang="en-US" sz="2400" dirty="0">
                          <a:latin typeface="微软雅黑" panose="020B0503020204020204" pitchFamily="34" charset="-122"/>
                          <a:ea typeface="微软雅黑" panose="020B0503020204020204" pitchFamily="34" charset="-122"/>
                        </a:rPr>
                        <a:t>遵循</a:t>
                      </a:r>
                      <a:r>
                        <a:rPr lang="zh-CN" altLang="en-US" sz="2400" u="sng" dirty="0">
                          <a:latin typeface="微软雅黑" panose="020B0503020204020204" pitchFamily="34" charset="-122"/>
                          <a:ea typeface="微软雅黑" panose="020B0503020204020204" pitchFamily="34" charset="-122"/>
                        </a:rPr>
                        <a:t>                      </a:t>
                      </a:r>
                      <a:r>
                        <a:rPr lang="zh-CN" altLang="en-US" sz="2400" dirty="0">
                          <a:latin typeface="微软雅黑" panose="020B0503020204020204" pitchFamily="34" charset="-122"/>
                          <a:ea typeface="微软雅黑" panose="020B0503020204020204" pitchFamily="34" charset="-122"/>
                        </a:rPr>
                        <a:t>原则</a:t>
                      </a:r>
                      <a:endParaRPr lang="zh-CN" altLang="en-US" sz="2400" dirty="0">
                        <a:latin typeface="微软雅黑" panose="020B0503020204020204" pitchFamily="34" charset="-122"/>
                        <a:ea typeface="微软雅黑" panose="020B0503020204020204" pitchFamily="34" charset="-122"/>
                      </a:endParaRPr>
                    </a:p>
                  </a:txBody>
                  <a:tcPr anchor="ctr"/>
                </a:tc>
              </a:tr>
            </a:tbl>
          </a:graphicData>
        </a:graphic>
      </p:graphicFrame>
      <p:sp>
        <p:nvSpPr>
          <p:cNvPr id="4" name="文本框 3"/>
          <p:cNvSpPr txBox="1"/>
          <p:nvPr/>
        </p:nvSpPr>
        <p:spPr>
          <a:xfrm>
            <a:off x="5375920" y="1914205"/>
            <a:ext cx="520889" cy="461665"/>
          </a:xfrm>
          <a:prstGeom prst="rect">
            <a:avLst/>
          </a:prstGeom>
          <a:noFill/>
        </p:spPr>
        <p:txBody>
          <a:bodyPr wrap="square" rtlCol="0">
            <a:spAutoFit/>
          </a:bodyPr>
          <a:lstStyle/>
          <a:p>
            <a:r>
              <a:rPr lang="zh-CN" altLang="en-US" sz="2400" b="1" dirty="0">
                <a:solidFill>
                  <a:srgbClr val="FF0000"/>
                </a:solidFill>
              </a:rPr>
              <a:t>两</a:t>
            </a:r>
            <a:endParaRPr lang="zh-CN" altLang="en-US" sz="2400" b="1" dirty="0">
              <a:solidFill>
                <a:srgbClr val="FF0000"/>
              </a:solidFill>
            </a:endParaRPr>
          </a:p>
        </p:txBody>
      </p:sp>
      <p:sp>
        <p:nvSpPr>
          <p:cNvPr id="11" name="文本框 10"/>
          <p:cNvSpPr txBox="1"/>
          <p:nvPr/>
        </p:nvSpPr>
        <p:spPr>
          <a:xfrm>
            <a:off x="9408368" y="1916831"/>
            <a:ext cx="1511009" cy="461665"/>
          </a:xfrm>
          <a:prstGeom prst="rect">
            <a:avLst/>
          </a:prstGeom>
          <a:noFill/>
        </p:spPr>
        <p:txBody>
          <a:bodyPr wrap="square" rtlCol="0">
            <a:spAutoFit/>
          </a:bodyPr>
          <a:lstStyle/>
          <a:p>
            <a:r>
              <a:rPr lang="zh-CN" altLang="en-US" sz="2400" b="1" dirty="0">
                <a:solidFill>
                  <a:srgbClr val="FF0000"/>
                </a:solidFill>
              </a:rPr>
              <a:t>反向平行</a:t>
            </a:r>
            <a:endParaRPr lang="zh-CN" altLang="en-US" sz="2400" b="1" dirty="0">
              <a:solidFill>
                <a:srgbClr val="FF0000"/>
              </a:solidFill>
            </a:endParaRPr>
          </a:p>
        </p:txBody>
      </p:sp>
      <p:sp>
        <p:nvSpPr>
          <p:cNvPr id="13" name="文本框 12"/>
          <p:cNvSpPr txBox="1"/>
          <p:nvPr/>
        </p:nvSpPr>
        <p:spPr>
          <a:xfrm>
            <a:off x="7332836" y="2485658"/>
            <a:ext cx="1224136" cy="461665"/>
          </a:xfrm>
          <a:prstGeom prst="rect">
            <a:avLst/>
          </a:prstGeom>
          <a:noFill/>
        </p:spPr>
        <p:txBody>
          <a:bodyPr wrap="square">
            <a:spAutoFit/>
          </a:bodyPr>
          <a:lstStyle/>
          <a:p>
            <a:r>
              <a:rPr lang="zh-CN" altLang="en-US" sz="2400" b="1" dirty="0">
                <a:solidFill>
                  <a:srgbClr val="FF0000"/>
                </a:solidFill>
              </a:rPr>
              <a:t>双螺旋</a:t>
            </a:r>
            <a:endParaRPr lang="zh-CN" altLang="en-US" sz="2400" b="1" dirty="0">
              <a:solidFill>
                <a:srgbClr val="FF0000"/>
              </a:solidFill>
            </a:endParaRPr>
          </a:p>
        </p:txBody>
      </p:sp>
      <p:sp>
        <p:nvSpPr>
          <p:cNvPr id="15" name="文本框 14"/>
          <p:cNvSpPr txBox="1"/>
          <p:nvPr/>
        </p:nvSpPr>
        <p:spPr>
          <a:xfrm>
            <a:off x="6811888" y="5004415"/>
            <a:ext cx="2016224" cy="461665"/>
          </a:xfrm>
          <a:prstGeom prst="rect">
            <a:avLst/>
          </a:prstGeom>
          <a:noFill/>
        </p:spPr>
        <p:txBody>
          <a:bodyPr wrap="square">
            <a:spAutoFit/>
          </a:bodyPr>
          <a:lstStyle/>
          <a:p>
            <a:r>
              <a:rPr lang="zh-CN" altLang="en-US" sz="2400" b="1" dirty="0">
                <a:solidFill>
                  <a:srgbClr val="FF0000"/>
                </a:solidFill>
              </a:rPr>
              <a:t>碱基互补配对</a:t>
            </a:r>
            <a:endParaRPr lang="zh-CN" altLang="en-US" sz="2400" b="1" dirty="0">
              <a:solidFill>
                <a:srgbClr val="FF0000"/>
              </a:solidFill>
            </a:endParaRPr>
          </a:p>
        </p:txBody>
      </p:sp>
      <p:sp>
        <p:nvSpPr>
          <p:cNvPr id="17" name="文本框 16"/>
          <p:cNvSpPr txBox="1"/>
          <p:nvPr/>
        </p:nvSpPr>
        <p:spPr>
          <a:xfrm>
            <a:off x="6730742" y="4284261"/>
            <a:ext cx="816263" cy="461665"/>
          </a:xfrm>
          <a:prstGeom prst="rect">
            <a:avLst/>
          </a:prstGeom>
          <a:noFill/>
        </p:spPr>
        <p:txBody>
          <a:bodyPr wrap="square">
            <a:spAutoFit/>
          </a:bodyPr>
          <a:lstStyle/>
          <a:p>
            <a:r>
              <a:rPr lang="zh-CN" altLang="en-US" sz="2400" b="1" dirty="0">
                <a:solidFill>
                  <a:srgbClr val="FF0000"/>
                </a:solidFill>
              </a:rPr>
              <a:t>碱基</a:t>
            </a:r>
            <a:endParaRPr lang="zh-CN" altLang="en-US" sz="2400" b="1" dirty="0">
              <a:solidFill>
                <a:srgbClr val="FF0000"/>
              </a:solidFill>
            </a:endParaRPr>
          </a:p>
        </p:txBody>
      </p:sp>
      <p:sp>
        <p:nvSpPr>
          <p:cNvPr id="19" name="文本框 18"/>
          <p:cNvSpPr txBox="1"/>
          <p:nvPr/>
        </p:nvSpPr>
        <p:spPr>
          <a:xfrm>
            <a:off x="5408305" y="3116220"/>
            <a:ext cx="2424356" cy="461665"/>
          </a:xfrm>
          <a:prstGeom prst="rect">
            <a:avLst/>
          </a:prstGeom>
          <a:noFill/>
        </p:spPr>
        <p:txBody>
          <a:bodyPr wrap="square">
            <a:spAutoFit/>
          </a:bodyPr>
          <a:lstStyle/>
          <a:p>
            <a:r>
              <a:rPr lang="zh-CN" altLang="en-US" sz="2400" b="1" dirty="0">
                <a:solidFill>
                  <a:srgbClr val="FF0000"/>
                </a:solidFill>
              </a:rPr>
              <a:t>脱氧核糖和磷酸</a:t>
            </a:r>
            <a:endParaRPr lang="zh-CN" altLang="en-US" sz="2400" b="1" dirty="0">
              <a:solidFill>
                <a:srgbClr val="FF0000"/>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anim calcmode="lin" valueType="num">
                                      <p:cBhvr additive="base">
                                        <p:cTn id="25" dur="500" fill="hold"/>
                                        <p:tgtEl>
                                          <p:spTgt spid="19"/>
                                        </p:tgtEl>
                                        <p:attrNameLst>
                                          <p:attrName>ppt_x</p:attrName>
                                        </p:attrNameLst>
                                      </p:cBhvr>
                                      <p:tavLst>
                                        <p:tav tm="0">
                                          <p:val>
                                            <p:strVal val="#ppt_x"/>
                                          </p:val>
                                        </p:tav>
                                        <p:tav tm="100000">
                                          <p:val>
                                            <p:strVal val="#ppt_x"/>
                                          </p:val>
                                        </p:tav>
                                      </p:tavLst>
                                    </p:anim>
                                    <p:anim calcmode="lin" valueType="num">
                                      <p:cBhvr additive="base">
                                        <p:cTn id="26"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anim calcmode="lin" valueType="num">
                                      <p:cBhvr additive="base">
                                        <p:cTn id="31" dur="500" fill="hold"/>
                                        <p:tgtEl>
                                          <p:spTgt spid="17"/>
                                        </p:tgtEl>
                                        <p:attrNameLst>
                                          <p:attrName>ppt_x</p:attrName>
                                        </p:attrNameLst>
                                      </p:cBhvr>
                                      <p:tavLst>
                                        <p:tav tm="0">
                                          <p:val>
                                            <p:strVal val="#ppt_x"/>
                                          </p:val>
                                        </p:tav>
                                        <p:tav tm="100000">
                                          <p:val>
                                            <p:strVal val="#ppt_x"/>
                                          </p:val>
                                        </p:tav>
                                      </p:tavLst>
                                    </p:anim>
                                    <p:anim calcmode="lin" valueType="num">
                                      <p:cBhvr additive="base">
                                        <p:cTn id="3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 calcmode="lin" valueType="num">
                                      <p:cBhvr additive="base">
                                        <p:cTn id="37" dur="500" fill="hold"/>
                                        <p:tgtEl>
                                          <p:spTgt spid="15"/>
                                        </p:tgtEl>
                                        <p:attrNameLst>
                                          <p:attrName>ppt_x</p:attrName>
                                        </p:attrNameLst>
                                      </p:cBhvr>
                                      <p:tavLst>
                                        <p:tav tm="0">
                                          <p:val>
                                            <p:strVal val="#ppt_x"/>
                                          </p:val>
                                        </p:tav>
                                        <p:tav tm="100000">
                                          <p:val>
                                            <p:strVal val="#ppt_x"/>
                                          </p:val>
                                        </p:tav>
                                      </p:tavLst>
                                    </p:anim>
                                    <p:anim calcmode="lin" valueType="num">
                                      <p:cBhvr additive="base">
                                        <p:cTn id="3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1" grpId="0"/>
      <p:bldP spid="13" grpId="0"/>
      <p:bldP spid="15" grpId="0"/>
      <p:bldP spid="17" grpId="0"/>
      <p:bldP spid="19" grpId="0"/>
    </p:bldLst>
  </p:timing>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3794" name="灯片编号占位符 3"/>
          <p:cNvSpPr/>
          <p:nvPr>
            <p:custDataLst>
              <p:tags r:id="rId1"/>
            </p:custDataLst>
          </p:nvPr>
        </p:nvSpPr>
        <p:spPr>
          <a:xfrm>
            <a:off x="9715500" y="6400800"/>
            <a:ext cx="1905000" cy="457200"/>
          </a:xfrm>
          <a:prstGeom prst="rect">
            <a:avLst/>
          </a:prstGeom>
          <a:noFill/>
          <a:ln w="9525">
            <a:noFill/>
          </a:ln>
        </p:spPr>
        <p:txBody>
          <a:bodyPr anchor="b" anchorCtr="0"/>
          <a:lstStyle/>
          <a:p>
            <a:pPr algn="r" eaLnBrk="1" hangingPunct="1"/>
            <a:fld id="{9A0DB2DC-4C9A-4742-B13C-FB6460FD3503}" type="slidenum">
              <a:rPr lang="zh-CN" altLang="en-US" sz="1400" b="0">
                <a:solidFill>
                  <a:srgbClr val="EAEAEA"/>
                </a:solidFill>
                <a:latin typeface="Times New Roman" panose="02020603050405020304" pitchFamily="18" charset="0"/>
                <a:ea typeface="黑体" panose="02010609060101010101" pitchFamily="49" charset="-122"/>
              </a:rPr>
            </a:fld>
            <a:endParaRPr lang="zh-CN" altLang="en-US" sz="1400" b="0">
              <a:solidFill>
                <a:srgbClr val="EAEAEA"/>
              </a:solidFill>
              <a:latin typeface="Times New Roman" panose="02020603050405020304" pitchFamily="18" charset="0"/>
              <a:ea typeface="黑体" panose="02010609060101010101" pitchFamily="49" charset="-122"/>
            </a:endParaRPr>
          </a:p>
        </p:txBody>
      </p:sp>
      <p:sp>
        <p:nvSpPr>
          <p:cNvPr id="33795" name="Oval 2"/>
          <p:cNvSpPr/>
          <p:nvPr>
            <p:custDataLst>
              <p:tags r:id="rId2"/>
            </p:custDataLst>
          </p:nvPr>
        </p:nvSpPr>
        <p:spPr>
          <a:xfrm>
            <a:off x="2933700" y="304800"/>
            <a:ext cx="228600" cy="228600"/>
          </a:xfrm>
          <a:prstGeom prst="ellipse">
            <a:avLst/>
          </a:prstGeom>
          <a:solidFill>
            <a:srgbClr val="339966"/>
          </a:solidFill>
          <a:ln w="9525" cap="flat" cmpd="sng">
            <a:solidFill>
              <a:srgbClr val="000000"/>
            </a:solidFill>
            <a:prstDash val="solid"/>
            <a:headEnd type="none" w="med" len="med"/>
            <a:tailEnd type="none" w="med" len="med"/>
          </a:ln>
        </p:spPr>
        <p:txBody>
          <a:bodyPr wrap="none" anchor="ctr" anchorCtr="0"/>
          <a:lstStyle/>
          <a:p>
            <a:pPr eaLnBrk="1" hangingPunct="1"/>
            <a:endParaRPr lang="zh-CN" altLang="zh-CN" sz="2400" b="0">
              <a:solidFill>
                <a:srgbClr val="EAEAEA"/>
              </a:solidFill>
              <a:latin typeface="Times New Roman" panose="02020603050405020304" pitchFamily="18" charset="0"/>
              <a:ea typeface="宋体" panose="02010600030101010101" pitchFamily="2" charset="-122"/>
            </a:endParaRPr>
          </a:p>
        </p:txBody>
      </p:sp>
      <p:sp>
        <p:nvSpPr>
          <p:cNvPr id="33796" name="AutoShape 3"/>
          <p:cNvSpPr/>
          <p:nvPr>
            <p:custDataLst>
              <p:tags r:id="rId3"/>
            </p:custDataLst>
          </p:nvPr>
        </p:nvSpPr>
        <p:spPr>
          <a:xfrm>
            <a:off x="3238500" y="685800"/>
            <a:ext cx="381000" cy="304800"/>
          </a:xfrm>
          <a:prstGeom prst="pentagon">
            <a:avLst/>
          </a:prstGeom>
          <a:solidFill>
            <a:srgbClr val="339966"/>
          </a:solidFill>
          <a:ln w="9525" cap="flat" cmpd="sng">
            <a:solidFill>
              <a:srgbClr val="000000"/>
            </a:solidFill>
            <a:prstDash val="solid"/>
            <a:miter/>
            <a:headEnd type="none" w="med" len="med"/>
            <a:tailEnd type="none" w="med" len="med"/>
          </a:ln>
        </p:spPr>
        <p:txBody>
          <a:bodyPr wrap="none" anchor="ctr" anchorCtr="0"/>
          <a:lstStyle/>
          <a:p>
            <a:pPr eaLnBrk="1" hangingPunct="1"/>
            <a:endParaRPr lang="zh-CN" altLang="zh-CN" sz="2400" b="0">
              <a:solidFill>
                <a:srgbClr val="EAEAEA"/>
              </a:solidFill>
              <a:latin typeface="Times New Roman" panose="02020603050405020304" pitchFamily="18" charset="0"/>
              <a:ea typeface="宋体" panose="02010600030101010101" pitchFamily="2" charset="-122"/>
            </a:endParaRPr>
          </a:p>
        </p:txBody>
      </p:sp>
      <p:sp>
        <p:nvSpPr>
          <p:cNvPr id="33797" name="Line 4"/>
          <p:cNvSpPr/>
          <p:nvPr>
            <p:custDataLst>
              <p:tags r:id="rId4"/>
            </p:custDataLst>
          </p:nvPr>
        </p:nvSpPr>
        <p:spPr>
          <a:xfrm>
            <a:off x="3086100" y="533400"/>
            <a:ext cx="152400" cy="228600"/>
          </a:xfrm>
          <a:prstGeom prst="line">
            <a:avLst/>
          </a:prstGeom>
          <a:ln w="9525" cap="flat" cmpd="sng">
            <a:solidFill>
              <a:srgbClr val="000000"/>
            </a:solidFill>
            <a:prstDash val="solid"/>
            <a:headEnd type="none" w="med" len="med"/>
            <a:tailEnd type="none" w="med" len="med"/>
          </a:ln>
        </p:spPr>
        <p:txBody>
          <a:bodyPr/>
          <a:lstStyle/>
          <a:p/>
        </p:txBody>
      </p:sp>
      <p:sp>
        <p:nvSpPr>
          <p:cNvPr id="33798" name="Line 5"/>
          <p:cNvSpPr/>
          <p:nvPr>
            <p:custDataLst>
              <p:tags r:id="rId5"/>
            </p:custDataLst>
          </p:nvPr>
        </p:nvSpPr>
        <p:spPr>
          <a:xfrm flipH="1">
            <a:off x="3162300" y="990600"/>
            <a:ext cx="152400" cy="152400"/>
          </a:xfrm>
          <a:prstGeom prst="line">
            <a:avLst/>
          </a:prstGeom>
          <a:ln w="9525" cap="flat" cmpd="sng">
            <a:solidFill>
              <a:srgbClr val="000000"/>
            </a:solidFill>
            <a:prstDash val="solid"/>
            <a:headEnd type="none" w="med" len="med"/>
            <a:tailEnd type="none" w="med" len="med"/>
          </a:ln>
        </p:spPr>
        <p:txBody>
          <a:bodyPr/>
          <a:lstStyle/>
          <a:p/>
        </p:txBody>
      </p:sp>
      <p:sp>
        <p:nvSpPr>
          <p:cNvPr id="33799" name="Oval 6"/>
          <p:cNvSpPr/>
          <p:nvPr>
            <p:custDataLst>
              <p:tags r:id="rId6"/>
            </p:custDataLst>
          </p:nvPr>
        </p:nvSpPr>
        <p:spPr>
          <a:xfrm>
            <a:off x="2933700" y="1066800"/>
            <a:ext cx="228600" cy="228600"/>
          </a:xfrm>
          <a:prstGeom prst="ellipse">
            <a:avLst/>
          </a:prstGeom>
          <a:solidFill>
            <a:srgbClr val="339966"/>
          </a:solidFill>
          <a:ln w="9525" cap="flat" cmpd="sng">
            <a:solidFill>
              <a:srgbClr val="000000"/>
            </a:solidFill>
            <a:prstDash val="solid"/>
            <a:headEnd type="none" w="med" len="med"/>
            <a:tailEnd type="none" w="med" len="med"/>
          </a:ln>
        </p:spPr>
        <p:txBody>
          <a:bodyPr wrap="none" anchor="ctr" anchorCtr="0"/>
          <a:lstStyle/>
          <a:p>
            <a:pPr eaLnBrk="1" hangingPunct="1"/>
            <a:endParaRPr lang="zh-CN" altLang="zh-CN" sz="2400" b="0">
              <a:solidFill>
                <a:srgbClr val="EAEAEA"/>
              </a:solidFill>
              <a:latin typeface="Times New Roman" panose="02020603050405020304" pitchFamily="18" charset="0"/>
              <a:ea typeface="宋体" panose="02010600030101010101" pitchFamily="2" charset="-122"/>
            </a:endParaRPr>
          </a:p>
        </p:txBody>
      </p:sp>
      <p:sp>
        <p:nvSpPr>
          <p:cNvPr id="33800" name="AutoShape 7"/>
          <p:cNvSpPr/>
          <p:nvPr>
            <p:custDataLst>
              <p:tags r:id="rId7"/>
            </p:custDataLst>
          </p:nvPr>
        </p:nvSpPr>
        <p:spPr>
          <a:xfrm>
            <a:off x="3238500" y="1447800"/>
            <a:ext cx="381000" cy="304800"/>
          </a:xfrm>
          <a:prstGeom prst="pentagon">
            <a:avLst/>
          </a:prstGeom>
          <a:solidFill>
            <a:srgbClr val="339966"/>
          </a:solidFill>
          <a:ln w="9525" cap="flat" cmpd="sng">
            <a:solidFill>
              <a:srgbClr val="000000"/>
            </a:solidFill>
            <a:prstDash val="solid"/>
            <a:miter/>
            <a:headEnd type="none" w="med" len="med"/>
            <a:tailEnd type="none" w="med" len="med"/>
          </a:ln>
        </p:spPr>
        <p:txBody>
          <a:bodyPr wrap="none" anchor="ctr" anchorCtr="0"/>
          <a:lstStyle/>
          <a:p>
            <a:pPr eaLnBrk="1" hangingPunct="1"/>
            <a:endParaRPr lang="zh-CN" altLang="zh-CN" sz="2400" b="0">
              <a:solidFill>
                <a:srgbClr val="EAEAEA"/>
              </a:solidFill>
              <a:latin typeface="Times New Roman" panose="02020603050405020304" pitchFamily="18" charset="0"/>
              <a:ea typeface="宋体" panose="02010600030101010101" pitchFamily="2" charset="-122"/>
            </a:endParaRPr>
          </a:p>
        </p:txBody>
      </p:sp>
      <p:sp>
        <p:nvSpPr>
          <p:cNvPr id="33801" name="Line 8"/>
          <p:cNvSpPr/>
          <p:nvPr>
            <p:custDataLst>
              <p:tags r:id="rId8"/>
            </p:custDataLst>
          </p:nvPr>
        </p:nvSpPr>
        <p:spPr>
          <a:xfrm>
            <a:off x="3086100" y="1295400"/>
            <a:ext cx="152400" cy="228600"/>
          </a:xfrm>
          <a:prstGeom prst="line">
            <a:avLst/>
          </a:prstGeom>
          <a:ln w="9525" cap="flat" cmpd="sng">
            <a:solidFill>
              <a:srgbClr val="000000"/>
            </a:solidFill>
            <a:prstDash val="solid"/>
            <a:headEnd type="none" w="med" len="med"/>
            <a:tailEnd type="none" w="med" len="med"/>
          </a:ln>
        </p:spPr>
        <p:txBody>
          <a:bodyPr/>
          <a:lstStyle/>
          <a:p/>
        </p:txBody>
      </p:sp>
      <p:sp>
        <p:nvSpPr>
          <p:cNvPr id="33802" name="Line 9"/>
          <p:cNvSpPr/>
          <p:nvPr>
            <p:custDataLst>
              <p:tags r:id="rId9"/>
            </p:custDataLst>
          </p:nvPr>
        </p:nvSpPr>
        <p:spPr>
          <a:xfrm flipH="1">
            <a:off x="3162300" y="1752600"/>
            <a:ext cx="152400" cy="152400"/>
          </a:xfrm>
          <a:prstGeom prst="line">
            <a:avLst/>
          </a:prstGeom>
          <a:ln w="9525" cap="flat" cmpd="sng">
            <a:solidFill>
              <a:srgbClr val="000000"/>
            </a:solidFill>
            <a:prstDash val="solid"/>
            <a:headEnd type="none" w="med" len="med"/>
            <a:tailEnd type="none" w="med" len="med"/>
          </a:ln>
        </p:spPr>
        <p:txBody>
          <a:bodyPr/>
          <a:lstStyle/>
          <a:p/>
        </p:txBody>
      </p:sp>
      <p:sp>
        <p:nvSpPr>
          <p:cNvPr id="33803" name="Oval 10"/>
          <p:cNvSpPr/>
          <p:nvPr>
            <p:custDataLst>
              <p:tags r:id="rId10"/>
            </p:custDataLst>
          </p:nvPr>
        </p:nvSpPr>
        <p:spPr>
          <a:xfrm>
            <a:off x="2933700" y="1828800"/>
            <a:ext cx="228600" cy="228600"/>
          </a:xfrm>
          <a:prstGeom prst="ellipse">
            <a:avLst/>
          </a:prstGeom>
          <a:solidFill>
            <a:srgbClr val="339966"/>
          </a:solidFill>
          <a:ln w="9525" cap="flat" cmpd="sng">
            <a:solidFill>
              <a:srgbClr val="000000"/>
            </a:solidFill>
            <a:prstDash val="solid"/>
            <a:headEnd type="none" w="med" len="med"/>
            <a:tailEnd type="none" w="med" len="med"/>
          </a:ln>
        </p:spPr>
        <p:txBody>
          <a:bodyPr wrap="none" anchor="ctr" anchorCtr="0"/>
          <a:lstStyle/>
          <a:p>
            <a:pPr eaLnBrk="1" hangingPunct="1"/>
            <a:endParaRPr lang="zh-CN" altLang="zh-CN" sz="2400" b="0">
              <a:solidFill>
                <a:srgbClr val="EAEAEA"/>
              </a:solidFill>
              <a:latin typeface="Times New Roman" panose="02020603050405020304" pitchFamily="18" charset="0"/>
              <a:ea typeface="宋体" panose="02010600030101010101" pitchFamily="2" charset="-122"/>
            </a:endParaRPr>
          </a:p>
        </p:txBody>
      </p:sp>
      <p:sp>
        <p:nvSpPr>
          <p:cNvPr id="33804" name="AutoShape 11"/>
          <p:cNvSpPr/>
          <p:nvPr>
            <p:custDataLst>
              <p:tags r:id="rId11"/>
            </p:custDataLst>
          </p:nvPr>
        </p:nvSpPr>
        <p:spPr>
          <a:xfrm>
            <a:off x="3238500" y="2209800"/>
            <a:ext cx="381000" cy="304800"/>
          </a:xfrm>
          <a:prstGeom prst="pentagon">
            <a:avLst/>
          </a:prstGeom>
          <a:solidFill>
            <a:srgbClr val="339966"/>
          </a:solidFill>
          <a:ln w="9525" cap="flat" cmpd="sng">
            <a:solidFill>
              <a:srgbClr val="000000"/>
            </a:solidFill>
            <a:prstDash val="solid"/>
            <a:miter/>
            <a:headEnd type="none" w="med" len="med"/>
            <a:tailEnd type="none" w="med" len="med"/>
          </a:ln>
        </p:spPr>
        <p:txBody>
          <a:bodyPr wrap="none" anchor="ctr" anchorCtr="0"/>
          <a:lstStyle/>
          <a:p>
            <a:pPr eaLnBrk="1" hangingPunct="1"/>
            <a:endParaRPr lang="zh-CN" altLang="zh-CN" sz="2400" b="0">
              <a:solidFill>
                <a:srgbClr val="EAEAEA"/>
              </a:solidFill>
              <a:latin typeface="Times New Roman" panose="02020603050405020304" pitchFamily="18" charset="0"/>
              <a:ea typeface="宋体" panose="02010600030101010101" pitchFamily="2" charset="-122"/>
            </a:endParaRPr>
          </a:p>
        </p:txBody>
      </p:sp>
      <p:sp>
        <p:nvSpPr>
          <p:cNvPr id="33805" name="Line 12"/>
          <p:cNvSpPr/>
          <p:nvPr>
            <p:custDataLst>
              <p:tags r:id="rId12"/>
            </p:custDataLst>
          </p:nvPr>
        </p:nvSpPr>
        <p:spPr>
          <a:xfrm>
            <a:off x="3086100" y="2057400"/>
            <a:ext cx="152400" cy="228600"/>
          </a:xfrm>
          <a:prstGeom prst="line">
            <a:avLst/>
          </a:prstGeom>
          <a:ln w="9525" cap="flat" cmpd="sng">
            <a:solidFill>
              <a:srgbClr val="000000"/>
            </a:solidFill>
            <a:prstDash val="solid"/>
            <a:headEnd type="none" w="med" len="med"/>
            <a:tailEnd type="none" w="med" len="med"/>
          </a:ln>
        </p:spPr>
        <p:txBody>
          <a:bodyPr/>
          <a:lstStyle/>
          <a:p/>
        </p:txBody>
      </p:sp>
      <p:sp>
        <p:nvSpPr>
          <p:cNvPr id="33806" name="Line 13"/>
          <p:cNvSpPr/>
          <p:nvPr>
            <p:custDataLst>
              <p:tags r:id="rId13"/>
            </p:custDataLst>
          </p:nvPr>
        </p:nvSpPr>
        <p:spPr>
          <a:xfrm flipH="1">
            <a:off x="3162300" y="2514600"/>
            <a:ext cx="152400" cy="152400"/>
          </a:xfrm>
          <a:prstGeom prst="line">
            <a:avLst/>
          </a:prstGeom>
          <a:ln w="9525" cap="flat" cmpd="sng">
            <a:solidFill>
              <a:srgbClr val="000000"/>
            </a:solidFill>
            <a:prstDash val="solid"/>
            <a:headEnd type="none" w="med" len="med"/>
            <a:tailEnd type="none" w="med" len="med"/>
          </a:ln>
        </p:spPr>
        <p:txBody>
          <a:bodyPr/>
          <a:lstStyle/>
          <a:p/>
        </p:txBody>
      </p:sp>
      <p:sp>
        <p:nvSpPr>
          <p:cNvPr id="33807" name="Oval 14"/>
          <p:cNvSpPr/>
          <p:nvPr>
            <p:custDataLst>
              <p:tags r:id="rId14"/>
            </p:custDataLst>
          </p:nvPr>
        </p:nvSpPr>
        <p:spPr>
          <a:xfrm>
            <a:off x="2933700" y="2590800"/>
            <a:ext cx="228600" cy="228600"/>
          </a:xfrm>
          <a:prstGeom prst="ellipse">
            <a:avLst/>
          </a:prstGeom>
          <a:solidFill>
            <a:srgbClr val="339966"/>
          </a:solidFill>
          <a:ln w="9525" cap="flat" cmpd="sng">
            <a:solidFill>
              <a:srgbClr val="000000"/>
            </a:solidFill>
            <a:prstDash val="solid"/>
            <a:headEnd type="none" w="med" len="med"/>
            <a:tailEnd type="none" w="med" len="med"/>
          </a:ln>
        </p:spPr>
        <p:txBody>
          <a:bodyPr wrap="none" anchor="ctr" anchorCtr="0"/>
          <a:lstStyle/>
          <a:p>
            <a:pPr eaLnBrk="1" hangingPunct="1"/>
            <a:endParaRPr lang="zh-CN" altLang="zh-CN" sz="2400" b="0">
              <a:solidFill>
                <a:srgbClr val="EAEAEA"/>
              </a:solidFill>
              <a:latin typeface="Times New Roman" panose="02020603050405020304" pitchFamily="18" charset="0"/>
              <a:ea typeface="宋体" panose="02010600030101010101" pitchFamily="2" charset="-122"/>
            </a:endParaRPr>
          </a:p>
        </p:txBody>
      </p:sp>
      <p:sp>
        <p:nvSpPr>
          <p:cNvPr id="33808" name="AutoShape 15"/>
          <p:cNvSpPr/>
          <p:nvPr>
            <p:custDataLst>
              <p:tags r:id="rId15"/>
            </p:custDataLst>
          </p:nvPr>
        </p:nvSpPr>
        <p:spPr>
          <a:xfrm>
            <a:off x="3238500" y="2971800"/>
            <a:ext cx="381000" cy="304800"/>
          </a:xfrm>
          <a:prstGeom prst="pentagon">
            <a:avLst/>
          </a:prstGeom>
          <a:solidFill>
            <a:srgbClr val="339966"/>
          </a:solidFill>
          <a:ln w="9525" cap="flat" cmpd="sng">
            <a:solidFill>
              <a:srgbClr val="000000"/>
            </a:solidFill>
            <a:prstDash val="solid"/>
            <a:miter/>
            <a:headEnd type="none" w="med" len="med"/>
            <a:tailEnd type="none" w="med" len="med"/>
          </a:ln>
        </p:spPr>
        <p:txBody>
          <a:bodyPr wrap="none" anchor="ctr" anchorCtr="0"/>
          <a:lstStyle/>
          <a:p>
            <a:pPr eaLnBrk="1" hangingPunct="1"/>
            <a:endParaRPr lang="zh-CN" altLang="zh-CN" sz="2400" b="0">
              <a:solidFill>
                <a:srgbClr val="EAEAEA"/>
              </a:solidFill>
              <a:latin typeface="Times New Roman" panose="02020603050405020304" pitchFamily="18" charset="0"/>
              <a:ea typeface="宋体" panose="02010600030101010101" pitchFamily="2" charset="-122"/>
            </a:endParaRPr>
          </a:p>
        </p:txBody>
      </p:sp>
      <p:sp>
        <p:nvSpPr>
          <p:cNvPr id="33809" name="Line 16"/>
          <p:cNvSpPr/>
          <p:nvPr>
            <p:custDataLst>
              <p:tags r:id="rId16"/>
            </p:custDataLst>
          </p:nvPr>
        </p:nvSpPr>
        <p:spPr>
          <a:xfrm>
            <a:off x="3086100" y="2819400"/>
            <a:ext cx="152400" cy="228600"/>
          </a:xfrm>
          <a:prstGeom prst="line">
            <a:avLst/>
          </a:prstGeom>
          <a:ln w="9525" cap="flat" cmpd="sng">
            <a:solidFill>
              <a:srgbClr val="000000"/>
            </a:solidFill>
            <a:prstDash val="solid"/>
            <a:headEnd type="none" w="med" len="med"/>
            <a:tailEnd type="none" w="med" len="med"/>
          </a:ln>
        </p:spPr>
        <p:txBody>
          <a:bodyPr/>
          <a:lstStyle/>
          <a:p/>
        </p:txBody>
      </p:sp>
      <p:sp>
        <p:nvSpPr>
          <p:cNvPr id="33810" name="Line 17"/>
          <p:cNvSpPr/>
          <p:nvPr>
            <p:custDataLst>
              <p:tags r:id="rId17"/>
            </p:custDataLst>
          </p:nvPr>
        </p:nvSpPr>
        <p:spPr>
          <a:xfrm flipH="1">
            <a:off x="3162300" y="3276600"/>
            <a:ext cx="152400" cy="152400"/>
          </a:xfrm>
          <a:prstGeom prst="line">
            <a:avLst/>
          </a:prstGeom>
          <a:ln w="9525" cap="flat" cmpd="sng">
            <a:solidFill>
              <a:srgbClr val="000000"/>
            </a:solidFill>
            <a:prstDash val="solid"/>
            <a:headEnd type="none" w="med" len="med"/>
            <a:tailEnd type="none" w="med" len="med"/>
          </a:ln>
        </p:spPr>
        <p:txBody>
          <a:bodyPr/>
          <a:lstStyle/>
          <a:p/>
        </p:txBody>
      </p:sp>
      <p:sp>
        <p:nvSpPr>
          <p:cNvPr id="33811" name="Oval 18"/>
          <p:cNvSpPr/>
          <p:nvPr>
            <p:custDataLst>
              <p:tags r:id="rId18"/>
            </p:custDataLst>
          </p:nvPr>
        </p:nvSpPr>
        <p:spPr>
          <a:xfrm>
            <a:off x="2933700" y="3352800"/>
            <a:ext cx="228600" cy="228600"/>
          </a:xfrm>
          <a:prstGeom prst="ellipse">
            <a:avLst/>
          </a:prstGeom>
          <a:solidFill>
            <a:srgbClr val="339966"/>
          </a:solidFill>
          <a:ln w="9525" cap="flat" cmpd="sng">
            <a:solidFill>
              <a:srgbClr val="000000"/>
            </a:solidFill>
            <a:prstDash val="solid"/>
            <a:headEnd type="none" w="med" len="med"/>
            <a:tailEnd type="none" w="med" len="med"/>
          </a:ln>
        </p:spPr>
        <p:txBody>
          <a:bodyPr wrap="none" anchor="ctr" anchorCtr="0"/>
          <a:lstStyle/>
          <a:p>
            <a:pPr eaLnBrk="1" hangingPunct="1"/>
            <a:endParaRPr lang="zh-CN" altLang="zh-CN" sz="2400" b="0">
              <a:solidFill>
                <a:srgbClr val="EAEAEA"/>
              </a:solidFill>
              <a:latin typeface="Times New Roman" panose="02020603050405020304" pitchFamily="18" charset="0"/>
              <a:ea typeface="宋体" panose="02010600030101010101" pitchFamily="2" charset="-122"/>
            </a:endParaRPr>
          </a:p>
        </p:txBody>
      </p:sp>
      <p:sp>
        <p:nvSpPr>
          <p:cNvPr id="33812" name="AutoShape 19"/>
          <p:cNvSpPr/>
          <p:nvPr>
            <p:custDataLst>
              <p:tags r:id="rId19"/>
            </p:custDataLst>
          </p:nvPr>
        </p:nvSpPr>
        <p:spPr>
          <a:xfrm>
            <a:off x="3238500" y="3733800"/>
            <a:ext cx="381000" cy="304800"/>
          </a:xfrm>
          <a:prstGeom prst="pentagon">
            <a:avLst/>
          </a:prstGeom>
          <a:solidFill>
            <a:srgbClr val="339966"/>
          </a:solidFill>
          <a:ln w="9525" cap="flat" cmpd="sng">
            <a:solidFill>
              <a:srgbClr val="000000"/>
            </a:solidFill>
            <a:prstDash val="solid"/>
            <a:miter/>
            <a:headEnd type="none" w="med" len="med"/>
            <a:tailEnd type="none" w="med" len="med"/>
          </a:ln>
        </p:spPr>
        <p:txBody>
          <a:bodyPr wrap="none" anchor="ctr" anchorCtr="0"/>
          <a:lstStyle/>
          <a:p>
            <a:pPr eaLnBrk="1" hangingPunct="1"/>
            <a:endParaRPr lang="zh-CN" altLang="zh-CN" sz="2400" b="0">
              <a:solidFill>
                <a:srgbClr val="EAEAEA"/>
              </a:solidFill>
              <a:latin typeface="Times New Roman" panose="02020603050405020304" pitchFamily="18" charset="0"/>
              <a:ea typeface="宋体" panose="02010600030101010101" pitchFamily="2" charset="-122"/>
            </a:endParaRPr>
          </a:p>
        </p:txBody>
      </p:sp>
      <p:sp>
        <p:nvSpPr>
          <p:cNvPr id="33813" name="Line 20"/>
          <p:cNvSpPr/>
          <p:nvPr>
            <p:custDataLst>
              <p:tags r:id="rId20"/>
            </p:custDataLst>
          </p:nvPr>
        </p:nvSpPr>
        <p:spPr>
          <a:xfrm>
            <a:off x="3086100" y="3581400"/>
            <a:ext cx="152400" cy="228600"/>
          </a:xfrm>
          <a:prstGeom prst="line">
            <a:avLst/>
          </a:prstGeom>
          <a:ln w="9525" cap="flat" cmpd="sng">
            <a:solidFill>
              <a:srgbClr val="000000"/>
            </a:solidFill>
            <a:prstDash val="solid"/>
            <a:headEnd type="none" w="med" len="med"/>
            <a:tailEnd type="none" w="med" len="med"/>
          </a:ln>
        </p:spPr>
        <p:txBody>
          <a:bodyPr/>
          <a:lstStyle/>
          <a:p/>
        </p:txBody>
      </p:sp>
      <p:sp>
        <p:nvSpPr>
          <p:cNvPr id="33814" name="Line 21"/>
          <p:cNvSpPr/>
          <p:nvPr>
            <p:custDataLst>
              <p:tags r:id="rId21"/>
            </p:custDataLst>
          </p:nvPr>
        </p:nvSpPr>
        <p:spPr>
          <a:xfrm flipH="1">
            <a:off x="3162300" y="4038600"/>
            <a:ext cx="152400" cy="152400"/>
          </a:xfrm>
          <a:prstGeom prst="line">
            <a:avLst/>
          </a:prstGeom>
          <a:ln w="9525" cap="flat" cmpd="sng">
            <a:solidFill>
              <a:srgbClr val="000000"/>
            </a:solidFill>
            <a:prstDash val="solid"/>
            <a:headEnd type="none" w="med" len="med"/>
            <a:tailEnd type="none" w="med" len="med"/>
          </a:ln>
        </p:spPr>
        <p:txBody>
          <a:bodyPr/>
          <a:lstStyle/>
          <a:p/>
        </p:txBody>
      </p:sp>
      <p:sp>
        <p:nvSpPr>
          <p:cNvPr id="33815" name="Oval 22"/>
          <p:cNvSpPr/>
          <p:nvPr>
            <p:custDataLst>
              <p:tags r:id="rId22"/>
            </p:custDataLst>
          </p:nvPr>
        </p:nvSpPr>
        <p:spPr>
          <a:xfrm>
            <a:off x="2933700" y="4114800"/>
            <a:ext cx="228600" cy="228600"/>
          </a:xfrm>
          <a:prstGeom prst="ellipse">
            <a:avLst/>
          </a:prstGeom>
          <a:solidFill>
            <a:srgbClr val="339966"/>
          </a:solidFill>
          <a:ln w="9525" cap="flat" cmpd="sng">
            <a:solidFill>
              <a:srgbClr val="000000"/>
            </a:solidFill>
            <a:prstDash val="solid"/>
            <a:headEnd type="none" w="med" len="med"/>
            <a:tailEnd type="none" w="med" len="med"/>
          </a:ln>
        </p:spPr>
        <p:txBody>
          <a:bodyPr wrap="none" anchor="ctr" anchorCtr="0"/>
          <a:lstStyle/>
          <a:p>
            <a:pPr eaLnBrk="1" hangingPunct="1"/>
            <a:endParaRPr lang="zh-CN" altLang="zh-CN" sz="2400" b="0">
              <a:solidFill>
                <a:srgbClr val="EAEAEA"/>
              </a:solidFill>
              <a:latin typeface="Times New Roman" panose="02020603050405020304" pitchFamily="18" charset="0"/>
              <a:ea typeface="宋体" panose="02010600030101010101" pitchFamily="2" charset="-122"/>
            </a:endParaRPr>
          </a:p>
        </p:txBody>
      </p:sp>
      <p:sp>
        <p:nvSpPr>
          <p:cNvPr id="33816" name="AutoShape 23"/>
          <p:cNvSpPr/>
          <p:nvPr>
            <p:custDataLst>
              <p:tags r:id="rId23"/>
            </p:custDataLst>
          </p:nvPr>
        </p:nvSpPr>
        <p:spPr>
          <a:xfrm>
            <a:off x="3238500" y="4495800"/>
            <a:ext cx="381000" cy="304800"/>
          </a:xfrm>
          <a:prstGeom prst="pentagon">
            <a:avLst/>
          </a:prstGeom>
          <a:solidFill>
            <a:srgbClr val="339966"/>
          </a:solidFill>
          <a:ln w="9525" cap="flat" cmpd="sng">
            <a:solidFill>
              <a:srgbClr val="000000"/>
            </a:solidFill>
            <a:prstDash val="solid"/>
            <a:miter/>
            <a:headEnd type="none" w="med" len="med"/>
            <a:tailEnd type="none" w="med" len="med"/>
          </a:ln>
        </p:spPr>
        <p:txBody>
          <a:bodyPr wrap="none" anchor="ctr" anchorCtr="0"/>
          <a:lstStyle/>
          <a:p>
            <a:pPr eaLnBrk="1" hangingPunct="1"/>
            <a:endParaRPr lang="zh-CN" altLang="zh-CN" sz="2400" b="0">
              <a:solidFill>
                <a:srgbClr val="EAEAEA"/>
              </a:solidFill>
              <a:latin typeface="Times New Roman" panose="02020603050405020304" pitchFamily="18" charset="0"/>
              <a:ea typeface="宋体" panose="02010600030101010101" pitchFamily="2" charset="-122"/>
            </a:endParaRPr>
          </a:p>
        </p:txBody>
      </p:sp>
      <p:sp>
        <p:nvSpPr>
          <p:cNvPr id="33817" name="Line 24"/>
          <p:cNvSpPr/>
          <p:nvPr>
            <p:custDataLst>
              <p:tags r:id="rId24"/>
            </p:custDataLst>
          </p:nvPr>
        </p:nvSpPr>
        <p:spPr>
          <a:xfrm>
            <a:off x="3086100" y="4343400"/>
            <a:ext cx="152400" cy="228600"/>
          </a:xfrm>
          <a:prstGeom prst="line">
            <a:avLst/>
          </a:prstGeom>
          <a:ln w="9525" cap="flat" cmpd="sng">
            <a:solidFill>
              <a:srgbClr val="000000"/>
            </a:solidFill>
            <a:prstDash val="solid"/>
            <a:headEnd type="none" w="med" len="med"/>
            <a:tailEnd type="none" w="med" len="med"/>
          </a:ln>
        </p:spPr>
        <p:txBody>
          <a:bodyPr/>
          <a:lstStyle/>
          <a:p/>
        </p:txBody>
      </p:sp>
      <p:sp>
        <p:nvSpPr>
          <p:cNvPr id="33818" name="Line 25"/>
          <p:cNvSpPr/>
          <p:nvPr>
            <p:custDataLst>
              <p:tags r:id="rId25"/>
            </p:custDataLst>
          </p:nvPr>
        </p:nvSpPr>
        <p:spPr>
          <a:xfrm flipH="1">
            <a:off x="3162300" y="4800600"/>
            <a:ext cx="152400" cy="152400"/>
          </a:xfrm>
          <a:prstGeom prst="line">
            <a:avLst/>
          </a:prstGeom>
          <a:ln w="9525" cap="flat" cmpd="sng">
            <a:solidFill>
              <a:srgbClr val="000000"/>
            </a:solidFill>
            <a:prstDash val="solid"/>
            <a:headEnd type="none" w="med" len="med"/>
            <a:tailEnd type="none" w="med" len="med"/>
          </a:ln>
        </p:spPr>
        <p:txBody>
          <a:bodyPr/>
          <a:lstStyle/>
          <a:p/>
        </p:txBody>
      </p:sp>
      <p:sp>
        <p:nvSpPr>
          <p:cNvPr id="33819" name="Oval 26"/>
          <p:cNvSpPr/>
          <p:nvPr>
            <p:custDataLst>
              <p:tags r:id="rId26"/>
            </p:custDataLst>
          </p:nvPr>
        </p:nvSpPr>
        <p:spPr>
          <a:xfrm>
            <a:off x="2933700" y="4876800"/>
            <a:ext cx="228600" cy="228600"/>
          </a:xfrm>
          <a:prstGeom prst="ellipse">
            <a:avLst/>
          </a:prstGeom>
          <a:solidFill>
            <a:srgbClr val="339966"/>
          </a:solidFill>
          <a:ln w="9525" cap="flat" cmpd="sng">
            <a:solidFill>
              <a:srgbClr val="000000"/>
            </a:solidFill>
            <a:prstDash val="solid"/>
            <a:headEnd type="none" w="med" len="med"/>
            <a:tailEnd type="none" w="med" len="med"/>
          </a:ln>
        </p:spPr>
        <p:txBody>
          <a:bodyPr wrap="none" anchor="ctr" anchorCtr="0"/>
          <a:lstStyle/>
          <a:p>
            <a:pPr eaLnBrk="1" hangingPunct="1"/>
            <a:endParaRPr lang="zh-CN" altLang="zh-CN" sz="2400" b="0">
              <a:solidFill>
                <a:srgbClr val="EAEAEA"/>
              </a:solidFill>
              <a:latin typeface="Times New Roman" panose="02020603050405020304" pitchFamily="18" charset="0"/>
              <a:ea typeface="宋体" panose="02010600030101010101" pitchFamily="2" charset="-122"/>
            </a:endParaRPr>
          </a:p>
        </p:txBody>
      </p:sp>
      <p:sp>
        <p:nvSpPr>
          <p:cNvPr id="33820" name="AutoShape 27"/>
          <p:cNvSpPr/>
          <p:nvPr>
            <p:custDataLst>
              <p:tags r:id="rId27"/>
            </p:custDataLst>
          </p:nvPr>
        </p:nvSpPr>
        <p:spPr>
          <a:xfrm>
            <a:off x="3238500" y="5257800"/>
            <a:ext cx="381000" cy="304800"/>
          </a:xfrm>
          <a:prstGeom prst="pentagon">
            <a:avLst/>
          </a:prstGeom>
          <a:solidFill>
            <a:srgbClr val="339966"/>
          </a:solidFill>
          <a:ln w="9525" cap="flat" cmpd="sng">
            <a:solidFill>
              <a:srgbClr val="000000"/>
            </a:solidFill>
            <a:prstDash val="solid"/>
            <a:miter/>
            <a:headEnd type="none" w="med" len="med"/>
            <a:tailEnd type="none" w="med" len="med"/>
          </a:ln>
        </p:spPr>
        <p:txBody>
          <a:bodyPr wrap="none" anchor="ctr" anchorCtr="0"/>
          <a:lstStyle/>
          <a:p>
            <a:pPr eaLnBrk="1" hangingPunct="1"/>
            <a:endParaRPr lang="zh-CN" altLang="zh-CN" sz="2400" b="0">
              <a:solidFill>
                <a:srgbClr val="EAEAEA"/>
              </a:solidFill>
              <a:latin typeface="Times New Roman" panose="02020603050405020304" pitchFamily="18" charset="0"/>
              <a:ea typeface="宋体" panose="02010600030101010101" pitchFamily="2" charset="-122"/>
            </a:endParaRPr>
          </a:p>
        </p:txBody>
      </p:sp>
      <p:sp>
        <p:nvSpPr>
          <p:cNvPr id="33821" name="Line 28"/>
          <p:cNvSpPr/>
          <p:nvPr>
            <p:custDataLst>
              <p:tags r:id="rId28"/>
            </p:custDataLst>
          </p:nvPr>
        </p:nvSpPr>
        <p:spPr>
          <a:xfrm>
            <a:off x="3086100" y="5105400"/>
            <a:ext cx="152400" cy="228600"/>
          </a:xfrm>
          <a:prstGeom prst="line">
            <a:avLst/>
          </a:prstGeom>
          <a:ln w="9525" cap="flat" cmpd="sng">
            <a:solidFill>
              <a:srgbClr val="000000"/>
            </a:solidFill>
            <a:prstDash val="solid"/>
            <a:headEnd type="none" w="med" len="med"/>
            <a:tailEnd type="none" w="med" len="med"/>
          </a:ln>
        </p:spPr>
        <p:txBody>
          <a:bodyPr/>
          <a:lstStyle/>
          <a:p/>
        </p:txBody>
      </p:sp>
      <p:sp>
        <p:nvSpPr>
          <p:cNvPr id="33822" name="Line 29"/>
          <p:cNvSpPr/>
          <p:nvPr>
            <p:custDataLst>
              <p:tags r:id="rId29"/>
            </p:custDataLst>
          </p:nvPr>
        </p:nvSpPr>
        <p:spPr>
          <a:xfrm flipH="1">
            <a:off x="3162300" y="5562600"/>
            <a:ext cx="152400" cy="152400"/>
          </a:xfrm>
          <a:prstGeom prst="line">
            <a:avLst/>
          </a:prstGeom>
          <a:ln w="9525" cap="flat" cmpd="sng">
            <a:solidFill>
              <a:srgbClr val="000000"/>
            </a:solidFill>
            <a:prstDash val="solid"/>
            <a:headEnd type="none" w="med" len="med"/>
            <a:tailEnd type="none" w="med" len="med"/>
          </a:ln>
        </p:spPr>
        <p:txBody>
          <a:bodyPr/>
          <a:lstStyle/>
          <a:p/>
        </p:txBody>
      </p:sp>
      <p:sp>
        <p:nvSpPr>
          <p:cNvPr id="33823" name="Oval 30"/>
          <p:cNvSpPr/>
          <p:nvPr>
            <p:custDataLst>
              <p:tags r:id="rId30"/>
            </p:custDataLst>
          </p:nvPr>
        </p:nvSpPr>
        <p:spPr>
          <a:xfrm>
            <a:off x="2933700" y="5638800"/>
            <a:ext cx="228600" cy="228600"/>
          </a:xfrm>
          <a:prstGeom prst="ellipse">
            <a:avLst/>
          </a:prstGeom>
          <a:solidFill>
            <a:srgbClr val="339966"/>
          </a:solidFill>
          <a:ln w="9525" cap="flat" cmpd="sng">
            <a:solidFill>
              <a:srgbClr val="000000"/>
            </a:solidFill>
            <a:prstDash val="solid"/>
            <a:headEnd type="none" w="med" len="med"/>
            <a:tailEnd type="none" w="med" len="med"/>
          </a:ln>
        </p:spPr>
        <p:txBody>
          <a:bodyPr wrap="none" anchor="ctr" anchorCtr="0"/>
          <a:lstStyle/>
          <a:p>
            <a:pPr eaLnBrk="1" hangingPunct="1"/>
            <a:endParaRPr lang="zh-CN" altLang="zh-CN" sz="2400" b="0">
              <a:solidFill>
                <a:srgbClr val="EAEAEA"/>
              </a:solidFill>
              <a:latin typeface="Times New Roman" panose="02020603050405020304" pitchFamily="18" charset="0"/>
              <a:ea typeface="宋体" panose="02010600030101010101" pitchFamily="2" charset="-122"/>
            </a:endParaRPr>
          </a:p>
        </p:txBody>
      </p:sp>
      <p:sp>
        <p:nvSpPr>
          <p:cNvPr id="33824" name="AutoShape 31"/>
          <p:cNvSpPr/>
          <p:nvPr>
            <p:custDataLst>
              <p:tags r:id="rId31"/>
            </p:custDataLst>
          </p:nvPr>
        </p:nvSpPr>
        <p:spPr>
          <a:xfrm>
            <a:off x="3238500" y="6019800"/>
            <a:ext cx="381000" cy="304800"/>
          </a:xfrm>
          <a:prstGeom prst="pentagon">
            <a:avLst/>
          </a:prstGeom>
          <a:solidFill>
            <a:srgbClr val="339966"/>
          </a:solidFill>
          <a:ln w="9525" cap="flat" cmpd="sng">
            <a:solidFill>
              <a:srgbClr val="000000"/>
            </a:solidFill>
            <a:prstDash val="solid"/>
            <a:miter/>
            <a:headEnd type="none" w="med" len="med"/>
            <a:tailEnd type="none" w="med" len="med"/>
          </a:ln>
        </p:spPr>
        <p:txBody>
          <a:bodyPr wrap="none" anchor="ctr" anchorCtr="0"/>
          <a:lstStyle/>
          <a:p>
            <a:pPr eaLnBrk="1" hangingPunct="1"/>
            <a:endParaRPr lang="zh-CN" altLang="zh-CN" sz="2400" b="0">
              <a:solidFill>
                <a:srgbClr val="EAEAEA"/>
              </a:solidFill>
              <a:latin typeface="Times New Roman" panose="02020603050405020304" pitchFamily="18" charset="0"/>
              <a:ea typeface="宋体" panose="02010600030101010101" pitchFamily="2" charset="-122"/>
            </a:endParaRPr>
          </a:p>
        </p:txBody>
      </p:sp>
      <p:sp>
        <p:nvSpPr>
          <p:cNvPr id="33825" name="Line 32"/>
          <p:cNvSpPr/>
          <p:nvPr>
            <p:custDataLst>
              <p:tags r:id="rId32"/>
            </p:custDataLst>
          </p:nvPr>
        </p:nvSpPr>
        <p:spPr>
          <a:xfrm>
            <a:off x="3086100" y="5867400"/>
            <a:ext cx="152400" cy="228600"/>
          </a:xfrm>
          <a:prstGeom prst="line">
            <a:avLst/>
          </a:prstGeom>
          <a:ln w="9525" cap="flat" cmpd="sng">
            <a:solidFill>
              <a:srgbClr val="000000"/>
            </a:solidFill>
            <a:prstDash val="solid"/>
            <a:headEnd type="none" w="med" len="med"/>
            <a:tailEnd type="none" w="med" len="med"/>
          </a:ln>
        </p:spPr>
        <p:txBody>
          <a:bodyPr/>
          <a:lstStyle/>
          <a:p/>
        </p:txBody>
      </p:sp>
      <p:sp>
        <p:nvSpPr>
          <p:cNvPr id="33826" name="Line 33"/>
          <p:cNvSpPr/>
          <p:nvPr>
            <p:custDataLst>
              <p:tags r:id="rId33"/>
            </p:custDataLst>
          </p:nvPr>
        </p:nvSpPr>
        <p:spPr>
          <a:xfrm flipH="1">
            <a:off x="3162300" y="6324600"/>
            <a:ext cx="152400" cy="152400"/>
          </a:xfrm>
          <a:prstGeom prst="line">
            <a:avLst/>
          </a:prstGeom>
          <a:ln w="9525" cap="flat" cmpd="sng">
            <a:solidFill>
              <a:srgbClr val="000000"/>
            </a:solidFill>
            <a:prstDash val="solid"/>
            <a:headEnd type="none" w="med" len="med"/>
            <a:tailEnd type="none" w="med" len="med"/>
          </a:ln>
        </p:spPr>
        <p:txBody>
          <a:bodyPr/>
          <a:lstStyle/>
          <a:p/>
        </p:txBody>
      </p:sp>
      <p:sp>
        <p:nvSpPr>
          <p:cNvPr id="33827" name="AutoShape 34"/>
          <p:cNvSpPr/>
          <p:nvPr>
            <p:custDataLst>
              <p:tags r:id="rId34"/>
            </p:custDataLst>
          </p:nvPr>
        </p:nvSpPr>
        <p:spPr>
          <a:xfrm>
            <a:off x="4076700" y="685800"/>
            <a:ext cx="609600" cy="304800"/>
          </a:xfrm>
          <a:prstGeom prst="homePlate">
            <a:avLst>
              <a:gd name="adj" fmla="val 50000"/>
            </a:avLst>
          </a:prstGeom>
          <a:solidFill>
            <a:srgbClr val="009999"/>
          </a:solidFill>
          <a:ln w="9525" cap="flat" cmpd="sng">
            <a:solidFill>
              <a:srgbClr val="000000"/>
            </a:solidFill>
            <a:prstDash val="solid"/>
            <a:miter/>
            <a:headEnd type="none" w="med" len="med"/>
            <a:tailEnd type="none" w="med" len="med"/>
          </a:ln>
        </p:spPr>
        <p:txBody>
          <a:bodyPr wrap="none" anchor="ctr" anchorCtr="0"/>
          <a:lstStyle/>
          <a:p>
            <a:pPr eaLnBrk="1" hangingPunct="1"/>
            <a:endParaRPr lang="zh-CN" altLang="zh-CN" sz="2400" b="0">
              <a:solidFill>
                <a:srgbClr val="EAEAEA"/>
              </a:solidFill>
              <a:latin typeface="Times New Roman" panose="02020603050405020304" pitchFamily="18" charset="0"/>
              <a:ea typeface="宋体" panose="02010600030101010101" pitchFamily="2" charset="-122"/>
            </a:endParaRPr>
          </a:p>
        </p:txBody>
      </p:sp>
      <p:sp>
        <p:nvSpPr>
          <p:cNvPr id="33828" name="Line 35"/>
          <p:cNvSpPr/>
          <p:nvPr>
            <p:custDataLst>
              <p:tags r:id="rId35"/>
            </p:custDataLst>
          </p:nvPr>
        </p:nvSpPr>
        <p:spPr>
          <a:xfrm>
            <a:off x="3619500" y="838200"/>
            <a:ext cx="457200" cy="0"/>
          </a:xfrm>
          <a:prstGeom prst="line">
            <a:avLst/>
          </a:prstGeom>
          <a:ln w="9525" cap="flat" cmpd="sng">
            <a:solidFill>
              <a:srgbClr val="000000"/>
            </a:solidFill>
            <a:prstDash val="solid"/>
            <a:headEnd type="none" w="med" len="med"/>
            <a:tailEnd type="none" w="med" len="med"/>
          </a:ln>
        </p:spPr>
        <p:txBody>
          <a:bodyPr/>
          <a:lstStyle/>
          <a:p/>
        </p:txBody>
      </p:sp>
      <p:sp>
        <p:nvSpPr>
          <p:cNvPr id="33829" name="AutoShape 36"/>
          <p:cNvSpPr/>
          <p:nvPr>
            <p:custDataLst>
              <p:tags r:id="rId36"/>
            </p:custDataLst>
          </p:nvPr>
        </p:nvSpPr>
        <p:spPr>
          <a:xfrm rot="10800000">
            <a:off x="5143500" y="2209800"/>
            <a:ext cx="609600" cy="304800"/>
          </a:xfrm>
          <a:prstGeom prst="homePlate">
            <a:avLst>
              <a:gd name="adj" fmla="val 50000"/>
            </a:avLst>
          </a:prstGeom>
          <a:solidFill>
            <a:srgbClr val="009999"/>
          </a:solidFill>
          <a:ln w="9525" cap="flat" cmpd="sng">
            <a:solidFill>
              <a:srgbClr val="000000"/>
            </a:solidFill>
            <a:prstDash val="solid"/>
            <a:miter/>
            <a:headEnd type="none" w="med" len="med"/>
            <a:tailEnd type="none" w="med" len="med"/>
          </a:ln>
        </p:spPr>
        <p:txBody>
          <a:bodyPr wrap="none" anchor="ctr" anchorCtr="0"/>
          <a:lstStyle/>
          <a:p>
            <a:pPr eaLnBrk="1" hangingPunct="1"/>
            <a:endParaRPr lang="zh-CN" altLang="zh-CN" sz="2400" b="0">
              <a:solidFill>
                <a:srgbClr val="EAEAEA"/>
              </a:solidFill>
              <a:latin typeface="Times New Roman" panose="02020603050405020304" pitchFamily="18" charset="0"/>
              <a:ea typeface="宋体" panose="02010600030101010101" pitchFamily="2" charset="-122"/>
            </a:endParaRPr>
          </a:p>
        </p:txBody>
      </p:sp>
      <p:sp>
        <p:nvSpPr>
          <p:cNvPr id="33830" name="Line 37"/>
          <p:cNvSpPr/>
          <p:nvPr>
            <p:custDataLst>
              <p:tags r:id="rId37"/>
            </p:custDataLst>
          </p:nvPr>
        </p:nvSpPr>
        <p:spPr>
          <a:xfrm>
            <a:off x="3619500" y="2362200"/>
            <a:ext cx="457200" cy="0"/>
          </a:xfrm>
          <a:prstGeom prst="line">
            <a:avLst/>
          </a:prstGeom>
          <a:ln w="9525" cap="flat" cmpd="sng">
            <a:solidFill>
              <a:srgbClr val="000000"/>
            </a:solidFill>
            <a:prstDash val="solid"/>
            <a:headEnd type="none" w="med" len="med"/>
            <a:tailEnd type="none" w="med" len="med"/>
          </a:ln>
        </p:spPr>
        <p:txBody>
          <a:bodyPr/>
          <a:lstStyle/>
          <a:p/>
        </p:txBody>
      </p:sp>
      <p:sp>
        <p:nvSpPr>
          <p:cNvPr id="33831" name="AutoShape 38"/>
          <p:cNvSpPr/>
          <p:nvPr>
            <p:custDataLst>
              <p:tags r:id="rId38"/>
            </p:custDataLst>
          </p:nvPr>
        </p:nvSpPr>
        <p:spPr>
          <a:xfrm>
            <a:off x="4076700" y="2971800"/>
            <a:ext cx="609600" cy="304800"/>
          </a:xfrm>
          <a:prstGeom prst="homePlate">
            <a:avLst>
              <a:gd name="adj" fmla="val 50000"/>
            </a:avLst>
          </a:prstGeom>
          <a:solidFill>
            <a:srgbClr val="009999"/>
          </a:solidFill>
          <a:ln w="9525" cap="flat" cmpd="sng">
            <a:solidFill>
              <a:srgbClr val="000000"/>
            </a:solidFill>
            <a:prstDash val="solid"/>
            <a:miter/>
            <a:headEnd type="none" w="med" len="med"/>
            <a:tailEnd type="none" w="med" len="med"/>
          </a:ln>
        </p:spPr>
        <p:txBody>
          <a:bodyPr wrap="none" anchor="ctr" anchorCtr="0"/>
          <a:lstStyle/>
          <a:p>
            <a:pPr eaLnBrk="1" hangingPunct="1"/>
            <a:endParaRPr lang="zh-CN" altLang="zh-CN" sz="2400" b="0">
              <a:solidFill>
                <a:srgbClr val="EAEAEA"/>
              </a:solidFill>
              <a:latin typeface="Times New Roman" panose="02020603050405020304" pitchFamily="18" charset="0"/>
              <a:ea typeface="宋体" panose="02010600030101010101" pitchFamily="2" charset="-122"/>
            </a:endParaRPr>
          </a:p>
        </p:txBody>
      </p:sp>
      <p:sp>
        <p:nvSpPr>
          <p:cNvPr id="33832" name="Line 39"/>
          <p:cNvSpPr/>
          <p:nvPr>
            <p:custDataLst>
              <p:tags r:id="rId39"/>
            </p:custDataLst>
          </p:nvPr>
        </p:nvSpPr>
        <p:spPr>
          <a:xfrm>
            <a:off x="3619500" y="3124200"/>
            <a:ext cx="457200" cy="0"/>
          </a:xfrm>
          <a:prstGeom prst="line">
            <a:avLst/>
          </a:prstGeom>
          <a:ln w="9525" cap="flat" cmpd="sng">
            <a:solidFill>
              <a:srgbClr val="000000"/>
            </a:solidFill>
            <a:prstDash val="solid"/>
            <a:headEnd type="none" w="med" len="med"/>
            <a:tailEnd type="none" w="med" len="med"/>
          </a:ln>
        </p:spPr>
        <p:txBody>
          <a:bodyPr/>
          <a:lstStyle/>
          <a:p/>
        </p:txBody>
      </p:sp>
      <p:sp>
        <p:nvSpPr>
          <p:cNvPr id="33833" name="AutoShape 40"/>
          <p:cNvSpPr/>
          <p:nvPr>
            <p:custDataLst>
              <p:tags r:id="rId40"/>
            </p:custDataLst>
          </p:nvPr>
        </p:nvSpPr>
        <p:spPr>
          <a:xfrm rot="10800000">
            <a:off x="5143500" y="5257800"/>
            <a:ext cx="609600" cy="304800"/>
          </a:xfrm>
          <a:prstGeom prst="homePlate">
            <a:avLst>
              <a:gd name="adj" fmla="val 50000"/>
            </a:avLst>
          </a:prstGeom>
          <a:solidFill>
            <a:srgbClr val="009999"/>
          </a:solidFill>
          <a:ln w="9525" cap="flat" cmpd="sng">
            <a:solidFill>
              <a:srgbClr val="000000"/>
            </a:solidFill>
            <a:prstDash val="solid"/>
            <a:miter/>
            <a:headEnd type="none" w="med" len="med"/>
            <a:tailEnd type="none" w="med" len="med"/>
          </a:ln>
        </p:spPr>
        <p:txBody>
          <a:bodyPr wrap="none" anchor="ctr" anchorCtr="0"/>
          <a:lstStyle/>
          <a:p>
            <a:pPr eaLnBrk="1" hangingPunct="1"/>
            <a:endParaRPr lang="zh-CN" altLang="zh-CN" sz="2400" b="0">
              <a:solidFill>
                <a:srgbClr val="EAEAEA"/>
              </a:solidFill>
              <a:latin typeface="Times New Roman" panose="02020603050405020304" pitchFamily="18" charset="0"/>
              <a:ea typeface="宋体" panose="02010600030101010101" pitchFamily="2" charset="-122"/>
            </a:endParaRPr>
          </a:p>
        </p:txBody>
      </p:sp>
      <p:sp>
        <p:nvSpPr>
          <p:cNvPr id="33834" name="Line 41"/>
          <p:cNvSpPr/>
          <p:nvPr>
            <p:custDataLst>
              <p:tags r:id="rId41"/>
            </p:custDataLst>
          </p:nvPr>
        </p:nvSpPr>
        <p:spPr>
          <a:xfrm>
            <a:off x="3619500" y="5410200"/>
            <a:ext cx="457200" cy="0"/>
          </a:xfrm>
          <a:prstGeom prst="line">
            <a:avLst/>
          </a:prstGeom>
          <a:ln w="9525" cap="flat" cmpd="sng">
            <a:solidFill>
              <a:srgbClr val="000000"/>
            </a:solidFill>
            <a:prstDash val="solid"/>
            <a:headEnd type="none" w="med" len="med"/>
            <a:tailEnd type="none" w="med" len="med"/>
          </a:ln>
        </p:spPr>
        <p:txBody>
          <a:bodyPr/>
          <a:lstStyle/>
          <a:p/>
        </p:txBody>
      </p:sp>
      <p:sp>
        <p:nvSpPr>
          <p:cNvPr id="33835" name="Oval 42"/>
          <p:cNvSpPr/>
          <p:nvPr>
            <p:custDataLst>
              <p:tags r:id="rId42"/>
            </p:custDataLst>
          </p:nvPr>
        </p:nvSpPr>
        <p:spPr>
          <a:xfrm>
            <a:off x="6459538" y="6513513"/>
            <a:ext cx="228600" cy="228600"/>
          </a:xfrm>
          <a:prstGeom prst="ellipse">
            <a:avLst/>
          </a:prstGeom>
          <a:solidFill>
            <a:srgbClr val="339966"/>
          </a:solidFill>
          <a:ln w="9525" cap="flat" cmpd="sng">
            <a:solidFill>
              <a:srgbClr val="000000"/>
            </a:solidFill>
            <a:prstDash val="solid"/>
            <a:headEnd type="none" w="med" len="med"/>
            <a:tailEnd type="none" w="med" len="med"/>
          </a:ln>
        </p:spPr>
        <p:txBody>
          <a:bodyPr wrap="none" anchor="ctr" anchorCtr="0"/>
          <a:lstStyle/>
          <a:p>
            <a:pPr eaLnBrk="1" hangingPunct="1"/>
            <a:endParaRPr lang="zh-CN" altLang="zh-CN" sz="2400" b="0">
              <a:solidFill>
                <a:srgbClr val="EAEAEA"/>
              </a:solidFill>
              <a:latin typeface="Times New Roman" panose="02020603050405020304" pitchFamily="18" charset="0"/>
              <a:ea typeface="宋体" panose="02010600030101010101" pitchFamily="2" charset="-122"/>
            </a:endParaRPr>
          </a:p>
        </p:txBody>
      </p:sp>
      <p:sp>
        <p:nvSpPr>
          <p:cNvPr id="33836" name="AutoShape 43"/>
          <p:cNvSpPr/>
          <p:nvPr>
            <p:custDataLst>
              <p:tags r:id="rId43"/>
            </p:custDataLst>
          </p:nvPr>
        </p:nvSpPr>
        <p:spPr>
          <a:xfrm flipV="1">
            <a:off x="5981700" y="6096000"/>
            <a:ext cx="381000" cy="304800"/>
          </a:xfrm>
          <a:prstGeom prst="pentagon">
            <a:avLst/>
          </a:prstGeom>
          <a:solidFill>
            <a:srgbClr val="339966"/>
          </a:solidFill>
          <a:ln w="9525" cap="flat" cmpd="sng">
            <a:solidFill>
              <a:srgbClr val="000000"/>
            </a:solidFill>
            <a:prstDash val="solid"/>
            <a:miter/>
            <a:headEnd type="none" w="med" len="med"/>
            <a:tailEnd type="none" w="med" len="med"/>
          </a:ln>
        </p:spPr>
        <p:txBody>
          <a:bodyPr wrap="none" anchor="ctr" anchorCtr="0"/>
          <a:lstStyle/>
          <a:p>
            <a:pPr eaLnBrk="1" hangingPunct="1"/>
            <a:endParaRPr lang="zh-CN" altLang="zh-CN" sz="2400" b="0">
              <a:solidFill>
                <a:srgbClr val="EAEAEA"/>
              </a:solidFill>
              <a:latin typeface="Times New Roman" panose="02020603050405020304" pitchFamily="18" charset="0"/>
              <a:ea typeface="宋体" panose="02010600030101010101" pitchFamily="2" charset="-122"/>
            </a:endParaRPr>
          </a:p>
        </p:txBody>
      </p:sp>
      <p:sp>
        <p:nvSpPr>
          <p:cNvPr id="33837" name="Line 44"/>
          <p:cNvSpPr/>
          <p:nvPr>
            <p:custDataLst>
              <p:tags r:id="rId44"/>
            </p:custDataLst>
          </p:nvPr>
        </p:nvSpPr>
        <p:spPr>
          <a:xfrm>
            <a:off x="6362700" y="6324600"/>
            <a:ext cx="152400" cy="228600"/>
          </a:xfrm>
          <a:prstGeom prst="line">
            <a:avLst/>
          </a:prstGeom>
          <a:ln w="9525" cap="flat" cmpd="sng">
            <a:solidFill>
              <a:srgbClr val="000000"/>
            </a:solidFill>
            <a:prstDash val="solid"/>
            <a:headEnd type="none" w="med" len="med"/>
            <a:tailEnd type="none" w="med" len="med"/>
          </a:ln>
        </p:spPr>
        <p:txBody>
          <a:bodyPr/>
          <a:lstStyle/>
          <a:p/>
        </p:txBody>
      </p:sp>
      <p:sp>
        <p:nvSpPr>
          <p:cNvPr id="33838" name="Line 45"/>
          <p:cNvSpPr/>
          <p:nvPr>
            <p:custDataLst>
              <p:tags r:id="rId45"/>
            </p:custDataLst>
          </p:nvPr>
        </p:nvSpPr>
        <p:spPr>
          <a:xfrm flipH="1">
            <a:off x="6286500" y="533400"/>
            <a:ext cx="228600" cy="152400"/>
          </a:xfrm>
          <a:prstGeom prst="line">
            <a:avLst/>
          </a:prstGeom>
          <a:ln w="9525" cap="flat" cmpd="sng">
            <a:solidFill>
              <a:srgbClr val="000000"/>
            </a:solidFill>
            <a:prstDash val="solid"/>
            <a:headEnd type="none" w="med" len="med"/>
            <a:tailEnd type="none" w="med" len="med"/>
          </a:ln>
        </p:spPr>
        <p:txBody>
          <a:bodyPr/>
          <a:lstStyle/>
          <a:p/>
        </p:txBody>
      </p:sp>
      <p:sp>
        <p:nvSpPr>
          <p:cNvPr id="33839" name="Oval 46"/>
          <p:cNvSpPr/>
          <p:nvPr>
            <p:custDataLst>
              <p:tags r:id="rId46"/>
            </p:custDataLst>
          </p:nvPr>
        </p:nvSpPr>
        <p:spPr>
          <a:xfrm>
            <a:off x="6438900" y="1066800"/>
            <a:ext cx="228600" cy="228600"/>
          </a:xfrm>
          <a:prstGeom prst="ellipse">
            <a:avLst/>
          </a:prstGeom>
          <a:solidFill>
            <a:srgbClr val="339966"/>
          </a:solidFill>
          <a:ln w="9525" cap="flat" cmpd="sng">
            <a:solidFill>
              <a:srgbClr val="000000"/>
            </a:solidFill>
            <a:prstDash val="solid"/>
            <a:headEnd type="none" w="med" len="med"/>
            <a:tailEnd type="none" w="med" len="med"/>
          </a:ln>
        </p:spPr>
        <p:txBody>
          <a:bodyPr wrap="none" anchor="ctr" anchorCtr="0"/>
          <a:lstStyle/>
          <a:p>
            <a:pPr eaLnBrk="1" hangingPunct="1"/>
            <a:endParaRPr lang="zh-CN" altLang="zh-CN" sz="2400" b="0">
              <a:solidFill>
                <a:srgbClr val="EAEAEA"/>
              </a:solidFill>
              <a:latin typeface="Times New Roman" panose="02020603050405020304" pitchFamily="18" charset="0"/>
              <a:ea typeface="宋体" panose="02010600030101010101" pitchFamily="2" charset="-122"/>
            </a:endParaRPr>
          </a:p>
        </p:txBody>
      </p:sp>
      <p:sp>
        <p:nvSpPr>
          <p:cNvPr id="33840" name="AutoShape 47"/>
          <p:cNvSpPr/>
          <p:nvPr>
            <p:custDataLst>
              <p:tags r:id="rId47"/>
            </p:custDataLst>
          </p:nvPr>
        </p:nvSpPr>
        <p:spPr>
          <a:xfrm flipV="1">
            <a:off x="5981700" y="685800"/>
            <a:ext cx="381000" cy="304800"/>
          </a:xfrm>
          <a:prstGeom prst="pentagon">
            <a:avLst/>
          </a:prstGeom>
          <a:solidFill>
            <a:srgbClr val="339966"/>
          </a:solidFill>
          <a:ln w="9525" cap="flat" cmpd="sng">
            <a:solidFill>
              <a:srgbClr val="000000"/>
            </a:solidFill>
            <a:prstDash val="solid"/>
            <a:miter/>
            <a:headEnd type="none" w="med" len="med"/>
            <a:tailEnd type="none" w="med" len="med"/>
          </a:ln>
        </p:spPr>
        <p:txBody>
          <a:bodyPr wrap="none" anchor="ctr" anchorCtr="0"/>
          <a:lstStyle/>
          <a:p>
            <a:pPr eaLnBrk="1" hangingPunct="1"/>
            <a:endParaRPr lang="zh-CN" altLang="zh-CN" sz="2400" b="0">
              <a:solidFill>
                <a:srgbClr val="EAEAEA"/>
              </a:solidFill>
              <a:latin typeface="Times New Roman" panose="02020603050405020304" pitchFamily="18" charset="0"/>
              <a:ea typeface="宋体" panose="02010600030101010101" pitchFamily="2" charset="-122"/>
            </a:endParaRPr>
          </a:p>
        </p:txBody>
      </p:sp>
      <p:sp>
        <p:nvSpPr>
          <p:cNvPr id="33841" name="Line 48"/>
          <p:cNvSpPr/>
          <p:nvPr>
            <p:custDataLst>
              <p:tags r:id="rId48"/>
            </p:custDataLst>
          </p:nvPr>
        </p:nvSpPr>
        <p:spPr>
          <a:xfrm>
            <a:off x="6362700" y="914400"/>
            <a:ext cx="152400" cy="228600"/>
          </a:xfrm>
          <a:prstGeom prst="line">
            <a:avLst/>
          </a:prstGeom>
          <a:ln w="9525" cap="flat" cmpd="sng">
            <a:solidFill>
              <a:srgbClr val="000000"/>
            </a:solidFill>
            <a:prstDash val="solid"/>
            <a:headEnd type="none" w="med" len="med"/>
            <a:tailEnd type="none" w="med" len="med"/>
          </a:ln>
        </p:spPr>
        <p:txBody>
          <a:bodyPr/>
          <a:lstStyle/>
          <a:p/>
        </p:txBody>
      </p:sp>
      <p:sp>
        <p:nvSpPr>
          <p:cNvPr id="33842" name="Line 49"/>
          <p:cNvSpPr/>
          <p:nvPr>
            <p:custDataLst>
              <p:tags r:id="rId49"/>
            </p:custDataLst>
          </p:nvPr>
        </p:nvSpPr>
        <p:spPr>
          <a:xfrm flipH="1">
            <a:off x="6286500" y="1295400"/>
            <a:ext cx="228600" cy="152400"/>
          </a:xfrm>
          <a:prstGeom prst="line">
            <a:avLst/>
          </a:prstGeom>
          <a:ln w="9525" cap="flat" cmpd="sng">
            <a:solidFill>
              <a:srgbClr val="000000"/>
            </a:solidFill>
            <a:prstDash val="solid"/>
            <a:headEnd type="none" w="med" len="med"/>
            <a:tailEnd type="none" w="med" len="med"/>
          </a:ln>
        </p:spPr>
        <p:txBody>
          <a:bodyPr/>
          <a:lstStyle/>
          <a:p/>
        </p:txBody>
      </p:sp>
      <p:sp>
        <p:nvSpPr>
          <p:cNvPr id="33843" name="Oval 50"/>
          <p:cNvSpPr/>
          <p:nvPr>
            <p:custDataLst>
              <p:tags r:id="rId50"/>
            </p:custDataLst>
          </p:nvPr>
        </p:nvSpPr>
        <p:spPr>
          <a:xfrm>
            <a:off x="6438900" y="1828800"/>
            <a:ext cx="228600" cy="228600"/>
          </a:xfrm>
          <a:prstGeom prst="ellipse">
            <a:avLst/>
          </a:prstGeom>
          <a:solidFill>
            <a:srgbClr val="339966"/>
          </a:solidFill>
          <a:ln w="9525" cap="flat" cmpd="sng">
            <a:solidFill>
              <a:srgbClr val="000000"/>
            </a:solidFill>
            <a:prstDash val="solid"/>
            <a:headEnd type="none" w="med" len="med"/>
            <a:tailEnd type="none" w="med" len="med"/>
          </a:ln>
        </p:spPr>
        <p:txBody>
          <a:bodyPr wrap="none" anchor="ctr" anchorCtr="0"/>
          <a:lstStyle/>
          <a:p>
            <a:pPr eaLnBrk="1" hangingPunct="1"/>
            <a:endParaRPr lang="zh-CN" altLang="zh-CN" sz="2400" b="0">
              <a:solidFill>
                <a:srgbClr val="EAEAEA"/>
              </a:solidFill>
              <a:latin typeface="Times New Roman" panose="02020603050405020304" pitchFamily="18" charset="0"/>
              <a:ea typeface="宋体" panose="02010600030101010101" pitchFamily="2" charset="-122"/>
            </a:endParaRPr>
          </a:p>
        </p:txBody>
      </p:sp>
      <p:sp>
        <p:nvSpPr>
          <p:cNvPr id="33844" name="AutoShape 51"/>
          <p:cNvSpPr/>
          <p:nvPr>
            <p:custDataLst>
              <p:tags r:id="rId51"/>
            </p:custDataLst>
          </p:nvPr>
        </p:nvSpPr>
        <p:spPr>
          <a:xfrm flipV="1">
            <a:off x="5981700" y="1447800"/>
            <a:ext cx="381000" cy="304800"/>
          </a:xfrm>
          <a:prstGeom prst="pentagon">
            <a:avLst/>
          </a:prstGeom>
          <a:solidFill>
            <a:srgbClr val="339966"/>
          </a:solidFill>
          <a:ln w="9525" cap="flat" cmpd="sng">
            <a:solidFill>
              <a:srgbClr val="000000"/>
            </a:solidFill>
            <a:prstDash val="solid"/>
            <a:miter/>
            <a:headEnd type="none" w="med" len="med"/>
            <a:tailEnd type="none" w="med" len="med"/>
          </a:ln>
        </p:spPr>
        <p:txBody>
          <a:bodyPr wrap="none" anchor="ctr" anchorCtr="0"/>
          <a:lstStyle/>
          <a:p>
            <a:pPr eaLnBrk="1" hangingPunct="1"/>
            <a:endParaRPr lang="zh-CN" altLang="zh-CN" sz="2400" b="0">
              <a:solidFill>
                <a:srgbClr val="EAEAEA"/>
              </a:solidFill>
              <a:latin typeface="Times New Roman" panose="02020603050405020304" pitchFamily="18" charset="0"/>
              <a:ea typeface="宋体" panose="02010600030101010101" pitchFamily="2" charset="-122"/>
            </a:endParaRPr>
          </a:p>
        </p:txBody>
      </p:sp>
      <p:sp>
        <p:nvSpPr>
          <p:cNvPr id="33845" name="Line 52"/>
          <p:cNvSpPr/>
          <p:nvPr>
            <p:custDataLst>
              <p:tags r:id="rId52"/>
            </p:custDataLst>
          </p:nvPr>
        </p:nvSpPr>
        <p:spPr>
          <a:xfrm>
            <a:off x="6362700" y="1676400"/>
            <a:ext cx="152400" cy="228600"/>
          </a:xfrm>
          <a:prstGeom prst="line">
            <a:avLst/>
          </a:prstGeom>
          <a:ln w="9525" cap="flat" cmpd="sng">
            <a:solidFill>
              <a:srgbClr val="000000"/>
            </a:solidFill>
            <a:prstDash val="solid"/>
            <a:headEnd type="none" w="med" len="med"/>
            <a:tailEnd type="none" w="med" len="med"/>
          </a:ln>
        </p:spPr>
        <p:txBody>
          <a:bodyPr/>
          <a:lstStyle/>
          <a:p/>
        </p:txBody>
      </p:sp>
      <p:sp>
        <p:nvSpPr>
          <p:cNvPr id="33846" name="Line 53"/>
          <p:cNvSpPr/>
          <p:nvPr>
            <p:custDataLst>
              <p:tags r:id="rId53"/>
            </p:custDataLst>
          </p:nvPr>
        </p:nvSpPr>
        <p:spPr>
          <a:xfrm flipH="1">
            <a:off x="6286500" y="2057400"/>
            <a:ext cx="228600" cy="152400"/>
          </a:xfrm>
          <a:prstGeom prst="line">
            <a:avLst/>
          </a:prstGeom>
          <a:ln w="9525" cap="flat" cmpd="sng">
            <a:solidFill>
              <a:srgbClr val="000000"/>
            </a:solidFill>
            <a:prstDash val="solid"/>
            <a:headEnd type="none" w="med" len="med"/>
            <a:tailEnd type="none" w="med" len="med"/>
          </a:ln>
        </p:spPr>
        <p:txBody>
          <a:bodyPr/>
          <a:lstStyle/>
          <a:p/>
        </p:txBody>
      </p:sp>
      <p:sp>
        <p:nvSpPr>
          <p:cNvPr id="33847" name="Oval 54"/>
          <p:cNvSpPr/>
          <p:nvPr>
            <p:custDataLst>
              <p:tags r:id="rId54"/>
            </p:custDataLst>
          </p:nvPr>
        </p:nvSpPr>
        <p:spPr>
          <a:xfrm>
            <a:off x="6438900" y="2590800"/>
            <a:ext cx="228600" cy="228600"/>
          </a:xfrm>
          <a:prstGeom prst="ellipse">
            <a:avLst/>
          </a:prstGeom>
          <a:solidFill>
            <a:srgbClr val="339966"/>
          </a:solidFill>
          <a:ln w="9525" cap="flat" cmpd="sng">
            <a:solidFill>
              <a:srgbClr val="000000"/>
            </a:solidFill>
            <a:prstDash val="solid"/>
            <a:headEnd type="none" w="med" len="med"/>
            <a:tailEnd type="none" w="med" len="med"/>
          </a:ln>
        </p:spPr>
        <p:txBody>
          <a:bodyPr wrap="none" anchor="ctr" anchorCtr="0"/>
          <a:lstStyle/>
          <a:p>
            <a:pPr eaLnBrk="1" hangingPunct="1"/>
            <a:endParaRPr lang="zh-CN" altLang="zh-CN" sz="2400" b="0">
              <a:solidFill>
                <a:srgbClr val="EAEAEA"/>
              </a:solidFill>
              <a:latin typeface="Times New Roman" panose="02020603050405020304" pitchFamily="18" charset="0"/>
              <a:ea typeface="宋体" panose="02010600030101010101" pitchFamily="2" charset="-122"/>
            </a:endParaRPr>
          </a:p>
        </p:txBody>
      </p:sp>
      <p:sp>
        <p:nvSpPr>
          <p:cNvPr id="33848" name="AutoShape 55"/>
          <p:cNvSpPr/>
          <p:nvPr>
            <p:custDataLst>
              <p:tags r:id="rId55"/>
            </p:custDataLst>
          </p:nvPr>
        </p:nvSpPr>
        <p:spPr>
          <a:xfrm flipV="1">
            <a:off x="5981700" y="2209800"/>
            <a:ext cx="381000" cy="304800"/>
          </a:xfrm>
          <a:prstGeom prst="pentagon">
            <a:avLst/>
          </a:prstGeom>
          <a:solidFill>
            <a:srgbClr val="339966"/>
          </a:solidFill>
          <a:ln w="9525" cap="flat" cmpd="sng">
            <a:solidFill>
              <a:srgbClr val="000000"/>
            </a:solidFill>
            <a:prstDash val="solid"/>
            <a:miter/>
            <a:headEnd type="none" w="med" len="med"/>
            <a:tailEnd type="none" w="med" len="med"/>
          </a:ln>
        </p:spPr>
        <p:txBody>
          <a:bodyPr wrap="none" anchor="ctr" anchorCtr="0"/>
          <a:lstStyle/>
          <a:p>
            <a:pPr eaLnBrk="1" hangingPunct="1"/>
            <a:endParaRPr lang="zh-CN" altLang="zh-CN" sz="2400" b="0">
              <a:solidFill>
                <a:srgbClr val="EAEAEA"/>
              </a:solidFill>
              <a:latin typeface="Times New Roman" panose="02020603050405020304" pitchFamily="18" charset="0"/>
              <a:ea typeface="宋体" panose="02010600030101010101" pitchFamily="2" charset="-122"/>
            </a:endParaRPr>
          </a:p>
        </p:txBody>
      </p:sp>
      <p:sp>
        <p:nvSpPr>
          <p:cNvPr id="33849" name="Line 56"/>
          <p:cNvSpPr/>
          <p:nvPr>
            <p:custDataLst>
              <p:tags r:id="rId56"/>
            </p:custDataLst>
          </p:nvPr>
        </p:nvSpPr>
        <p:spPr>
          <a:xfrm>
            <a:off x="6362700" y="2438400"/>
            <a:ext cx="152400" cy="228600"/>
          </a:xfrm>
          <a:prstGeom prst="line">
            <a:avLst/>
          </a:prstGeom>
          <a:ln w="9525" cap="flat" cmpd="sng">
            <a:solidFill>
              <a:srgbClr val="000000"/>
            </a:solidFill>
            <a:prstDash val="solid"/>
            <a:headEnd type="none" w="med" len="med"/>
            <a:tailEnd type="none" w="med" len="med"/>
          </a:ln>
        </p:spPr>
        <p:txBody>
          <a:bodyPr/>
          <a:lstStyle/>
          <a:p/>
        </p:txBody>
      </p:sp>
      <p:sp>
        <p:nvSpPr>
          <p:cNvPr id="33850" name="Line 57"/>
          <p:cNvSpPr/>
          <p:nvPr>
            <p:custDataLst>
              <p:tags r:id="rId57"/>
            </p:custDataLst>
          </p:nvPr>
        </p:nvSpPr>
        <p:spPr>
          <a:xfrm flipH="1">
            <a:off x="6286500" y="2819400"/>
            <a:ext cx="228600" cy="152400"/>
          </a:xfrm>
          <a:prstGeom prst="line">
            <a:avLst/>
          </a:prstGeom>
          <a:ln w="9525" cap="flat" cmpd="sng">
            <a:solidFill>
              <a:srgbClr val="000000"/>
            </a:solidFill>
            <a:prstDash val="solid"/>
            <a:headEnd type="none" w="med" len="med"/>
            <a:tailEnd type="none" w="med" len="med"/>
          </a:ln>
        </p:spPr>
        <p:txBody>
          <a:bodyPr/>
          <a:lstStyle/>
          <a:p/>
        </p:txBody>
      </p:sp>
      <p:sp>
        <p:nvSpPr>
          <p:cNvPr id="33851" name="Oval 58"/>
          <p:cNvSpPr/>
          <p:nvPr>
            <p:custDataLst>
              <p:tags r:id="rId58"/>
            </p:custDataLst>
          </p:nvPr>
        </p:nvSpPr>
        <p:spPr>
          <a:xfrm>
            <a:off x="6515100" y="3276600"/>
            <a:ext cx="228600" cy="228600"/>
          </a:xfrm>
          <a:prstGeom prst="ellipse">
            <a:avLst/>
          </a:prstGeom>
          <a:solidFill>
            <a:srgbClr val="339966"/>
          </a:solidFill>
          <a:ln w="9525" cap="flat" cmpd="sng">
            <a:solidFill>
              <a:srgbClr val="000000"/>
            </a:solidFill>
            <a:prstDash val="solid"/>
            <a:headEnd type="none" w="med" len="med"/>
            <a:tailEnd type="none" w="med" len="med"/>
          </a:ln>
        </p:spPr>
        <p:txBody>
          <a:bodyPr wrap="none" anchor="ctr" anchorCtr="0"/>
          <a:lstStyle/>
          <a:p>
            <a:pPr eaLnBrk="1" hangingPunct="1"/>
            <a:endParaRPr lang="zh-CN" altLang="zh-CN" sz="2400" b="0">
              <a:solidFill>
                <a:srgbClr val="EAEAEA"/>
              </a:solidFill>
              <a:latin typeface="Times New Roman" panose="02020603050405020304" pitchFamily="18" charset="0"/>
              <a:ea typeface="宋体" panose="02010600030101010101" pitchFamily="2" charset="-122"/>
            </a:endParaRPr>
          </a:p>
        </p:txBody>
      </p:sp>
      <p:sp>
        <p:nvSpPr>
          <p:cNvPr id="33852" name="AutoShape 59"/>
          <p:cNvSpPr/>
          <p:nvPr>
            <p:custDataLst>
              <p:tags r:id="rId59"/>
            </p:custDataLst>
          </p:nvPr>
        </p:nvSpPr>
        <p:spPr>
          <a:xfrm flipV="1">
            <a:off x="6057900" y="2895600"/>
            <a:ext cx="381000" cy="304800"/>
          </a:xfrm>
          <a:prstGeom prst="pentagon">
            <a:avLst/>
          </a:prstGeom>
          <a:solidFill>
            <a:srgbClr val="339966"/>
          </a:solidFill>
          <a:ln w="9525" cap="flat" cmpd="sng">
            <a:solidFill>
              <a:srgbClr val="000000"/>
            </a:solidFill>
            <a:prstDash val="solid"/>
            <a:miter/>
            <a:headEnd type="none" w="med" len="med"/>
            <a:tailEnd type="none" w="med" len="med"/>
          </a:ln>
        </p:spPr>
        <p:txBody>
          <a:bodyPr wrap="none" anchor="ctr" anchorCtr="0"/>
          <a:lstStyle/>
          <a:p>
            <a:pPr eaLnBrk="1" hangingPunct="1"/>
            <a:endParaRPr lang="zh-CN" altLang="zh-CN" sz="2400" b="0">
              <a:solidFill>
                <a:srgbClr val="EAEAEA"/>
              </a:solidFill>
              <a:latin typeface="Times New Roman" panose="02020603050405020304" pitchFamily="18" charset="0"/>
              <a:ea typeface="宋体" panose="02010600030101010101" pitchFamily="2" charset="-122"/>
            </a:endParaRPr>
          </a:p>
        </p:txBody>
      </p:sp>
      <p:sp>
        <p:nvSpPr>
          <p:cNvPr id="33853" name="Line 60"/>
          <p:cNvSpPr/>
          <p:nvPr>
            <p:custDataLst>
              <p:tags r:id="rId60"/>
            </p:custDataLst>
          </p:nvPr>
        </p:nvSpPr>
        <p:spPr>
          <a:xfrm>
            <a:off x="6438900" y="3124200"/>
            <a:ext cx="152400" cy="228600"/>
          </a:xfrm>
          <a:prstGeom prst="line">
            <a:avLst/>
          </a:prstGeom>
          <a:ln w="9525" cap="flat" cmpd="sng">
            <a:solidFill>
              <a:srgbClr val="000000"/>
            </a:solidFill>
            <a:prstDash val="solid"/>
            <a:headEnd type="none" w="med" len="med"/>
            <a:tailEnd type="none" w="med" len="med"/>
          </a:ln>
        </p:spPr>
        <p:txBody>
          <a:bodyPr/>
          <a:lstStyle/>
          <a:p/>
        </p:txBody>
      </p:sp>
      <p:sp>
        <p:nvSpPr>
          <p:cNvPr id="33854" name="Line 61"/>
          <p:cNvSpPr/>
          <p:nvPr>
            <p:custDataLst>
              <p:tags r:id="rId61"/>
            </p:custDataLst>
          </p:nvPr>
        </p:nvSpPr>
        <p:spPr>
          <a:xfrm flipH="1">
            <a:off x="6362700" y="3581400"/>
            <a:ext cx="228600" cy="152400"/>
          </a:xfrm>
          <a:prstGeom prst="line">
            <a:avLst/>
          </a:prstGeom>
          <a:ln w="9525" cap="flat" cmpd="sng">
            <a:solidFill>
              <a:srgbClr val="000000"/>
            </a:solidFill>
            <a:prstDash val="solid"/>
            <a:headEnd type="none" w="med" len="med"/>
            <a:tailEnd type="none" w="med" len="med"/>
          </a:ln>
        </p:spPr>
        <p:txBody>
          <a:bodyPr/>
          <a:lstStyle/>
          <a:p/>
        </p:txBody>
      </p:sp>
      <p:sp>
        <p:nvSpPr>
          <p:cNvPr id="33855" name="Oval 62"/>
          <p:cNvSpPr/>
          <p:nvPr>
            <p:custDataLst>
              <p:tags r:id="rId62"/>
            </p:custDataLst>
          </p:nvPr>
        </p:nvSpPr>
        <p:spPr>
          <a:xfrm>
            <a:off x="6515100" y="4114800"/>
            <a:ext cx="228600" cy="228600"/>
          </a:xfrm>
          <a:prstGeom prst="ellipse">
            <a:avLst/>
          </a:prstGeom>
          <a:solidFill>
            <a:srgbClr val="339966"/>
          </a:solidFill>
          <a:ln w="9525" cap="flat" cmpd="sng">
            <a:solidFill>
              <a:srgbClr val="000000"/>
            </a:solidFill>
            <a:prstDash val="solid"/>
            <a:headEnd type="none" w="med" len="med"/>
            <a:tailEnd type="none" w="med" len="med"/>
          </a:ln>
        </p:spPr>
        <p:txBody>
          <a:bodyPr wrap="none" anchor="ctr" anchorCtr="0"/>
          <a:lstStyle/>
          <a:p>
            <a:pPr eaLnBrk="1" hangingPunct="1"/>
            <a:endParaRPr lang="zh-CN" altLang="zh-CN" sz="2400" b="0">
              <a:solidFill>
                <a:srgbClr val="EAEAEA"/>
              </a:solidFill>
              <a:latin typeface="Times New Roman" panose="02020603050405020304" pitchFamily="18" charset="0"/>
              <a:ea typeface="宋体" panose="02010600030101010101" pitchFamily="2" charset="-122"/>
            </a:endParaRPr>
          </a:p>
        </p:txBody>
      </p:sp>
      <p:sp>
        <p:nvSpPr>
          <p:cNvPr id="33856" name="AutoShape 63"/>
          <p:cNvSpPr/>
          <p:nvPr>
            <p:custDataLst>
              <p:tags r:id="rId63"/>
            </p:custDataLst>
          </p:nvPr>
        </p:nvSpPr>
        <p:spPr>
          <a:xfrm flipV="1">
            <a:off x="6057900" y="3733800"/>
            <a:ext cx="381000" cy="304800"/>
          </a:xfrm>
          <a:prstGeom prst="pentagon">
            <a:avLst/>
          </a:prstGeom>
          <a:solidFill>
            <a:srgbClr val="339966"/>
          </a:solidFill>
          <a:ln w="9525" cap="flat" cmpd="sng">
            <a:solidFill>
              <a:srgbClr val="000000"/>
            </a:solidFill>
            <a:prstDash val="solid"/>
            <a:miter/>
            <a:headEnd type="none" w="med" len="med"/>
            <a:tailEnd type="none" w="med" len="med"/>
          </a:ln>
        </p:spPr>
        <p:txBody>
          <a:bodyPr wrap="none" anchor="ctr" anchorCtr="0"/>
          <a:lstStyle/>
          <a:p>
            <a:pPr eaLnBrk="1" hangingPunct="1"/>
            <a:endParaRPr lang="zh-CN" altLang="zh-CN" sz="2400" b="0">
              <a:solidFill>
                <a:srgbClr val="EAEAEA"/>
              </a:solidFill>
              <a:latin typeface="Times New Roman" panose="02020603050405020304" pitchFamily="18" charset="0"/>
              <a:ea typeface="宋体" panose="02010600030101010101" pitchFamily="2" charset="-122"/>
            </a:endParaRPr>
          </a:p>
        </p:txBody>
      </p:sp>
      <p:sp>
        <p:nvSpPr>
          <p:cNvPr id="33857" name="Line 64"/>
          <p:cNvSpPr/>
          <p:nvPr>
            <p:custDataLst>
              <p:tags r:id="rId64"/>
            </p:custDataLst>
          </p:nvPr>
        </p:nvSpPr>
        <p:spPr>
          <a:xfrm>
            <a:off x="6438900" y="3962400"/>
            <a:ext cx="152400" cy="228600"/>
          </a:xfrm>
          <a:prstGeom prst="line">
            <a:avLst/>
          </a:prstGeom>
          <a:ln w="9525" cap="flat" cmpd="sng">
            <a:solidFill>
              <a:srgbClr val="000000"/>
            </a:solidFill>
            <a:prstDash val="solid"/>
            <a:headEnd type="none" w="med" len="med"/>
            <a:tailEnd type="none" w="med" len="med"/>
          </a:ln>
        </p:spPr>
        <p:txBody>
          <a:bodyPr/>
          <a:lstStyle/>
          <a:p/>
        </p:txBody>
      </p:sp>
      <p:sp>
        <p:nvSpPr>
          <p:cNvPr id="33858" name="Line 65"/>
          <p:cNvSpPr/>
          <p:nvPr>
            <p:custDataLst>
              <p:tags r:id="rId65"/>
            </p:custDataLst>
          </p:nvPr>
        </p:nvSpPr>
        <p:spPr>
          <a:xfrm flipH="1">
            <a:off x="6286500" y="4343400"/>
            <a:ext cx="228600" cy="152400"/>
          </a:xfrm>
          <a:prstGeom prst="line">
            <a:avLst/>
          </a:prstGeom>
          <a:ln w="9525" cap="flat" cmpd="sng">
            <a:solidFill>
              <a:srgbClr val="000000"/>
            </a:solidFill>
            <a:prstDash val="solid"/>
            <a:headEnd type="none" w="med" len="med"/>
            <a:tailEnd type="none" w="med" len="med"/>
          </a:ln>
        </p:spPr>
        <p:txBody>
          <a:bodyPr/>
          <a:lstStyle/>
          <a:p/>
        </p:txBody>
      </p:sp>
      <p:sp>
        <p:nvSpPr>
          <p:cNvPr id="33859" name="Oval 66"/>
          <p:cNvSpPr/>
          <p:nvPr>
            <p:custDataLst>
              <p:tags r:id="rId66"/>
            </p:custDataLst>
          </p:nvPr>
        </p:nvSpPr>
        <p:spPr>
          <a:xfrm>
            <a:off x="6438900" y="4876800"/>
            <a:ext cx="228600" cy="228600"/>
          </a:xfrm>
          <a:prstGeom prst="ellipse">
            <a:avLst/>
          </a:prstGeom>
          <a:solidFill>
            <a:srgbClr val="339966"/>
          </a:solidFill>
          <a:ln w="9525" cap="flat" cmpd="sng">
            <a:solidFill>
              <a:srgbClr val="000000"/>
            </a:solidFill>
            <a:prstDash val="solid"/>
            <a:headEnd type="none" w="med" len="med"/>
            <a:tailEnd type="none" w="med" len="med"/>
          </a:ln>
        </p:spPr>
        <p:txBody>
          <a:bodyPr wrap="none" anchor="ctr" anchorCtr="0"/>
          <a:lstStyle/>
          <a:p>
            <a:pPr eaLnBrk="1" hangingPunct="1"/>
            <a:endParaRPr lang="zh-CN" altLang="zh-CN" sz="2400" b="0">
              <a:solidFill>
                <a:srgbClr val="EAEAEA"/>
              </a:solidFill>
              <a:latin typeface="Times New Roman" panose="02020603050405020304" pitchFamily="18" charset="0"/>
              <a:ea typeface="宋体" panose="02010600030101010101" pitchFamily="2" charset="-122"/>
            </a:endParaRPr>
          </a:p>
        </p:txBody>
      </p:sp>
      <p:sp>
        <p:nvSpPr>
          <p:cNvPr id="33860" name="AutoShape 67"/>
          <p:cNvSpPr/>
          <p:nvPr>
            <p:custDataLst>
              <p:tags r:id="rId67"/>
            </p:custDataLst>
          </p:nvPr>
        </p:nvSpPr>
        <p:spPr>
          <a:xfrm flipV="1">
            <a:off x="5981700" y="4495800"/>
            <a:ext cx="381000" cy="304800"/>
          </a:xfrm>
          <a:prstGeom prst="pentagon">
            <a:avLst/>
          </a:prstGeom>
          <a:solidFill>
            <a:srgbClr val="339966"/>
          </a:solidFill>
          <a:ln w="9525" cap="flat" cmpd="sng">
            <a:solidFill>
              <a:srgbClr val="000000"/>
            </a:solidFill>
            <a:prstDash val="solid"/>
            <a:miter/>
            <a:headEnd type="none" w="med" len="med"/>
            <a:tailEnd type="none" w="med" len="med"/>
          </a:ln>
        </p:spPr>
        <p:txBody>
          <a:bodyPr wrap="none" anchor="ctr" anchorCtr="0"/>
          <a:lstStyle/>
          <a:p>
            <a:pPr eaLnBrk="1" hangingPunct="1"/>
            <a:endParaRPr lang="zh-CN" altLang="zh-CN" sz="2400" b="0">
              <a:solidFill>
                <a:srgbClr val="EAEAEA"/>
              </a:solidFill>
              <a:latin typeface="Times New Roman" panose="02020603050405020304" pitchFamily="18" charset="0"/>
              <a:ea typeface="宋体" panose="02010600030101010101" pitchFamily="2" charset="-122"/>
            </a:endParaRPr>
          </a:p>
        </p:txBody>
      </p:sp>
      <p:sp>
        <p:nvSpPr>
          <p:cNvPr id="33861" name="Line 68"/>
          <p:cNvSpPr/>
          <p:nvPr>
            <p:custDataLst>
              <p:tags r:id="rId68"/>
            </p:custDataLst>
          </p:nvPr>
        </p:nvSpPr>
        <p:spPr>
          <a:xfrm>
            <a:off x="6362700" y="4724400"/>
            <a:ext cx="152400" cy="228600"/>
          </a:xfrm>
          <a:prstGeom prst="line">
            <a:avLst/>
          </a:prstGeom>
          <a:ln w="9525" cap="flat" cmpd="sng">
            <a:solidFill>
              <a:srgbClr val="000000"/>
            </a:solidFill>
            <a:prstDash val="solid"/>
            <a:headEnd type="none" w="med" len="med"/>
            <a:tailEnd type="none" w="med" len="med"/>
          </a:ln>
        </p:spPr>
        <p:txBody>
          <a:bodyPr/>
          <a:lstStyle/>
          <a:p/>
        </p:txBody>
      </p:sp>
      <p:sp>
        <p:nvSpPr>
          <p:cNvPr id="33862" name="Line 69"/>
          <p:cNvSpPr/>
          <p:nvPr>
            <p:custDataLst>
              <p:tags r:id="rId69"/>
            </p:custDataLst>
          </p:nvPr>
        </p:nvSpPr>
        <p:spPr>
          <a:xfrm flipH="1">
            <a:off x="6286500" y="5105400"/>
            <a:ext cx="228600" cy="152400"/>
          </a:xfrm>
          <a:prstGeom prst="line">
            <a:avLst/>
          </a:prstGeom>
          <a:ln w="9525" cap="flat" cmpd="sng">
            <a:solidFill>
              <a:srgbClr val="000000"/>
            </a:solidFill>
            <a:prstDash val="solid"/>
            <a:headEnd type="none" w="med" len="med"/>
            <a:tailEnd type="none" w="med" len="med"/>
          </a:ln>
        </p:spPr>
        <p:txBody>
          <a:bodyPr/>
          <a:lstStyle/>
          <a:p/>
        </p:txBody>
      </p:sp>
      <p:sp>
        <p:nvSpPr>
          <p:cNvPr id="33863" name="Oval 70"/>
          <p:cNvSpPr/>
          <p:nvPr>
            <p:custDataLst>
              <p:tags r:id="rId70"/>
            </p:custDataLst>
          </p:nvPr>
        </p:nvSpPr>
        <p:spPr>
          <a:xfrm>
            <a:off x="6438900" y="5638800"/>
            <a:ext cx="228600" cy="228600"/>
          </a:xfrm>
          <a:prstGeom prst="ellipse">
            <a:avLst/>
          </a:prstGeom>
          <a:solidFill>
            <a:srgbClr val="339966"/>
          </a:solidFill>
          <a:ln w="9525" cap="flat" cmpd="sng">
            <a:solidFill>
              <a:srgbClr val="000000"/>
            </a:solidFill>
            <a:prstDash val="solid"/>
            <a:headEnd type="none" w="med" len="med"/>
            <a:tailEnd type="none" w="med" len="med"/>
          </a:ln>
        </p:spPr>
        <p:txBody>
          <a:bodyPr wrap="none" anchor="ctr" anchorCtr="0"/>
          <a:lstStyle/>
          <a:p>
            <a:pPr eaLnBrk="1" hangingPunct="1"/>
            <a:endParaRPr lang="zh-CN" altLang="zh-CN" sz="2400" b="0">
              <a:solidFill>
                <a:srgbClr val="EAEAEA"/>
              </a:solidFill>
              <a:latin typeface="Times New Roman" panose="02020603050405020304" pitchFamily="18" charset="0"/>
              <a:ea typeface="宋体" panose="02010600030101010101" pitchFamily="2" charset="-122"/>
            </a:endParaRPr>
          </a:p>
        </p:txBody>
      </p:sp>
      <p:sp>
        <p:nvSpPr>
          <p:cNvPr id="33864" name="AutoShape 71"/>
          <p:cNvSpPr/>
          <p:nvPr>
            <p:custDataLst>
              <p:tags r:id="rId71"/>
            </p:custDataLst>
          </p:nvPr>
        </p:nvSpPr>
        <p:spPr>
          <a:xfrm flipV="1">
            <a:off x="5981700" y="5257800"/>
            <a:ext cx="381000" cy="304800"/>
          </a:xfrm>
          <a:prstGeom prst="pentagon">
            <a:avLst/>
          </a:prstGeom>
          <a:solidFill>
            <a:srgbClr val="339966"/>
          </a:solidFill>
          <a:ln w="9525" cap="flat" cmpd="sng">
            <a:solidFill>
              <a:srgbClr val="000000"/>
            </a:solidFill>
            <a:prstDash val="solid"/>
            <a:miter/>
            <a:headEnd type="none" w="med" len="med"/>
            <a:tailEnd type="none" w="med" len="med"/>
          </a:ln>
        </p:spPr>
        <p:txBody>
          <a:bodyPr wrap="none" anchor="ctr" anchorCtr="0"/>
          <a:lstStyle/>
          <a:p>
            <a:pPr eaLnBrk="1" hangingPunct="1"/>
            <a:endParaRPr lang="zh-CN" altLang="zh-CN" sz="2400" b="0">
              <a:solidFill>
                <a:srgbClr val="EAEAEA"/>
              </a:solidFill>
              <a:latin typeface="Times New Roman" panose="02020603050405020304" pitchFamily="18" charset="0"/>
              <a:ea typeface="宋体" panose="02010600030101010101" pitchFamily="2" charset="-122"/>
            </a:endParaRPr>
          </a:p>
        </p:txBody>
      </p:sp>
      <p:sp>
        <p:nvSpPr>
          <p:cNvPr id="33865" name="Line 72"/>
          <p:cNvSpPr/>
          <p:nvPr>
            <p:custDataLst>
              <p:tags r:id="rId72"/>
            </p:custDataLst>
          </p:nvPr>
        </p:nvSpPr>
        <p:spPr>
          <a:xfrm>
            <a:off x="6362700" y="5486400"/>
            <a:ext cx="152400" cy="228600"/>
          </a:xfrm>
          <a:prstGeom prst="line">
            <a:avLst/>
          </a:prstGeom>
          <a:ln w="9525" cap="flat" cmpd="sng">
            <a:solidFill>
              <a:srgbClr val="000000"/>
            </a:solidFill>
            <a:prstDash val="solid"/>
            <a:headEnd type="none" w="med" len="med"/>
            <a:tailEnd type="none" w="med" len="med"/>
          </a:ln>
        </p:spPr>
        <p:txBody>
          <a:bodyPr/>
          <a:lstStyle/>
          <a:p/>
        </p:txBody>
      </p:sp>
      <p:sp>
        <p:nvSpPr>
          <p:cNvPr id="33866" name="AutoShape 73"/>
          <p:cNvSpPr/>
          <p:nvPr>
            <p:custDataLst>
              <p:tags r:id="rId73"/>
            </p:custDataLst>
          </p:nvPr>
        </p:nvSpPr>
        <p:spPr>
          <a:xfrm>
            <a:off x="4076700" y="3733800"/>
            <a:ext cx="457200" cy="304800"/>
          </a:xfrm>
          <a:prstGeom prst="flowChartOnlineStorage">
            <a:avLst/>
          </a:prstGeom>
          <a:solidFill>
            <a:srgbClr val="BBE0E3"/>
          </a:solidFill>
          <a:ln w="9525" cap="flat" cmpd="sng">
            <a:solidFill>
              <a:srgbClr val="000000"/>
            </a:solidFill>
            <a:prstDash val="solid"/>
            <a:miter/>
            <a:headEnd type="none" w="med" len="med"/>
            <a:tailEnd type="none" w="med" len="med"/>
          </a:ln>
        </p:spPr>
        <p:txBody>
          <a:bodyPr wrap="none" anchor="ctr" anchorCtr="0"/>
          <a:lstStyle/>
          <a:p>
            <a:pPr eaLnBrk="1" hangingPunct="1"/>
            <a:endParaRPr lang="zh-CN" altLang="zh-CN" sz="2400" b="0">
              <a:solidFill>
                <a:srgbClr val="EAEAEA"/>
              </a:solidFill>
              <a:latin typeface="Times New Roman" panose="02020603050405020304" pitchFamily="18" charset="0"/>
              <a:ea typeface="宋体" panose="02010600030101010101" pitchFamily="2" charset="-122"/>
            </a:endParaRPr>
          </a:p>
        </p:txBody>
      </p:sp>
      <p:sp>
        <p:nvSpPr>
          <p:cNvPr id="33867" name="Line 74"/>
          <p:cNvSpPr/>
          <p:nvPr>
            <p:custDataLst>
              <p:tags r:id="rId74"/>
            </p:custDataLst>
          </p:nvPr>
        </p:nvSpPr>
        <p:spPr>
          <a:xfrm flipV="1">
            <a:off x="6362700" y="5867400"/>
            <a:ext cx="152400" cy="228600"/>
          </a:xfrm>
          <a:prstGeom prst="line">
            <a:avLst/>
          </a:prstGeom>
          <a:ln w="9525" cap="flat" cmpd="sng">
            <a:solidFill>
              <a:srgbClr val="000000"/>
            </a:solidFill>
            <a:prstDash val="solid"/>
            <a:headEnd type="none" w="med" len="med"/>
            <a:tailEnd type="none" w="med" len="med"/>
          </a:ln>
        </p:spPr>
        <p:txBody>
          <a:bodyPr/>
          <a:lstStyle/>
          <a:p/>
        </p:txBody>
      </p:sp>
      <p:sp>
        <p:nvSpPr>
          <p:cNvPr id="33868" name="AutoShape 75"/>
          <p:cNvSpPr/>
          <p:nvPr>
            <p:custDataLst>
              <p:tags r:id="rId75"/>
            </p:custDataLst>
          </p:nvPr>
        </p:nvSpPr>
        <p:spPr>
          <a:xfrm>
            <a:off x="4076700" y="1447800"/>
            <a:ext cx="457200" cy="304800"/>
          </a:xfrm>
          <a:prstGeom prst="flowChartOnlineStorage">
            <a:avLst/>
          </a:prstGeom>
          <a:solidFill>
            <a:srgbClr val="BBE0E3"/>
          </a:solidFill>
          <a:ln w="9525" cap="flat" cmpd="sng">
            <a:solidFill>
              <a:srgbClr val="000000"/>
            </a:solidFill>
            <a:prstDash val="solid"/>
            <a:miter/>
            <a:headEnd type="none" w="med" len="med"/>
            <a:tailEnd type="none" w="med" len="med"/>
          </a:ln>
        </p:spPr>
        <p:txBody>
          <a:bodyPr wrap="none" anchor="ctr" anchorCtr="0"/>
          <a:lstStyle/>
          <a:p>
            <a:pPr eaLnBrk="1" hangingPunct="1"/>
            <a:endParaRPr lang="zh-CN" altLang="zh-CN" sz="2400" b="0">
              <a:solidFill>
                <a:srgbClr val="EAEAEA"/>
              </a:solidFill>
              <a:latin typeface="Times New Roman" panose="02020603050405020304" pitchFamily="18" charset="0"/>
              <a:ea typeface="宋体" panose="02010600030101010101" pitchFamily="2" charset="-122"/>
            </a:endParaRPr>
          </a:p>
        </p:txBody>
      </p:sp>
      <p:sp>
        <p:nvSpPr>
          <p:cNvPr id="33869" name="Line 76"/>
          <p:cNvSpPr/>
          <p:nvPr>
            <p:custDataLst>
              <p:tags r:id="rId76"/>
            </p:custDataLst>
          </p:nvPr>
        </p:nvSpPr>
        <p:spPr>
          <a:xfrm>
            <a:off x="3619500" y="1600200"/>
            <a:ext cx="457200" cy="0"/>
          </a:xfrm>
          <a:prstGeom prst="line">
            <a:avLst/>
          </a:prstGeom>
          <a:ln w="9525" cap="flat" cmpd="sng">
            <a:solidFill>
              <a:srgbClr val="000000"/>
            </a:solidFill>
            <a:prstDash val="solid"/>
            <a:headEnd type="none" w="med" len="med"/>
            <a:tailEnd type="none" w="med" len="med"/>
          </a:ln>
        </p:spPr>
        <p:txBody>
          <a:bodyPr/>
          <a:lstStyle/>
          <a:p/>
        </p:txBody>
      </p:sp>
      <p:sp>
        <p:nvSpPr>
          <p:cNvPr id="33870" name="Line 77"/>
          <p:cNvSpPr/>
          <p:nvPr>
            <p:custDataLst>
              <p:tags r:id="rId77"/>
            </p:custDataLst>
          </p:nvPr>
        </p:nvSpPr>
        <p:spPr>
          <a:xfrm>
            <a:off x="3619500" y="3886200"/>
            <a:ext cx="457200" cy="0"/>
          </a:xfrm>
          <a:prstGeom prst="line">
            <a:avLst/>
          </a:prstGeom>
          <a:ln w="9525" cap="flat" cmpd="sng">
            <a:solidFill>
              <a:srgbClr val="000000"/>
            </a:solidFill>
            <a:prstDash val="solid"/>
            <a:headEnd type="none" w="med" len="med"/>
            <a:tailEnd type="none" w="med" len="med"/>
          </a:ln>
        </p:spPr>
        <p:txBody>
          <a:bodyPr/>
          <a:lstStyle/>
          <a:p/>
        </p:txBody>
      </p:sp>
      <p:sp>
        <p:nvSpPr>
          <p:cNvPr id="33871" name="AutoShape 78"/>
          <p:cNvSpPr/>
          <p:nvPr>
            <p:custDataLst>
              <p:tags r:id="rId78"/>
            </p:custDataLst>
          </p:nvPr>
        </p:nvSpPr>
        <p:spPr>
          <a:xfrm>
            <a:off x="5067300" y="3733800"/>
            <a:ext cx="762000" cy="304800"/>
          </a:xfrm>
          <a:prstGeom prst="flowChartOnlineStorage">
            <a:avLst/>
          </a:prstGeom>
          <a:solidFill>
            <a:srgbClr val="BBE0E3"/>
          </a:solidFill>
          <a:ln w="9525" cap="flat" cmpd="sng">
            <a:solidFill>
              <a:srgbClr val="000000"/>
            </a:solidFill>
            <a:prstDash val="solid"/>
            <a:miter/>
            <a:headEnd type="none" w="med" len="med"/>
            <a:tailEnd type="none" w="med" len="med"/>
          </a:ln>
        </p:spPr>
        <p:txBody>
          <a:bodyPr wrap="none" anchor="ctr" anchorCtr="0"/>
          <a:lstStyle/>
          <a:p>
            <a:pPr eaLnBrk="1" hangingPunct="1"/>
            <a:endParaRPr lang="zh-CN" altLang="zh-CN" sz="2400" b="0">
              <a:solidFill>
                <a:srgbClr val="EAEAEA"/>
              </a:solidFill>
              <a:latin typeface="Times New Roman" panose="02020603050405020304" pitchFamily="18" charset="0"/>
              <a:ea typeface="宋体" panose="02010600030101010101" pitchFamily="2" charset="-122"/>
            </a:endParaRPr>
          </a:p>
        </p:txBody>
      </p:sp>
      <p:sp>
        <p:nvSpPr>
          <p:cNvPr id="33872" name="Line 79"/>
          <p:cNvSpPr/>
          <p:nvPr>
            <p:custDataLst>
              <p:tags r:id="rId79"/>
            </p:custDataLst>
          </p:nvPr>
        </p:nvSpPr>
        <p:spPr>
          <a:xfrm>
            <a:off x="5676900" y="3886200"/>
            <a:ext cx="381000" cy="0"/>
          </a:xfrm>
          <a:prstGeom prst="line">
            <a:avLst/>
          </a:prstGeom>
          <a:ln w="9525" cap="flat" cmpd="sng">
            <a:solidFill>
              <a:srgbClr val="000000"/>
            </a:solidFill>
            <a:prstDash val="solid"/>
            <a:headEnd type="none" w="med" len="med"/>
            <a:tailEnd type="none" w="med" len="med"/>
          </a:ln>
        </p:spPr>
        <p:txBody>
          <a:bodyPr/>
          <a:lstStyle/>
          <a:p/>
        </p:txBody>
      </p:sp>
      <p:sp>
        <p:nvSpPr>
          <p:cNvPr id="33873" name="AutoShape 80"/>
          <p:cNvSpPr/>
          <p:nvPr>
            <p:custDataLst>
              <p:tags r:id="rId80"/>
            </p:custDataLst>
          </p:nvPr>
        </p:nvSpPr>
        <p:spPr>
          <a:xfrm>
            <a:off x="5067300" y="1447800"/>
            <a:ext cx="762000" cy="304800"/>
          </a:xfrm>
          <a:prstGeom prst="flowChartOnlineStorage">
            <a:avLst/>
          </a:prstGeom>
          <a:solidFill>
            <a:srgbClr val="BBE0E3"/>
          </a:solidFill>
          <a:ln w="9525" cap="flat" cmpd="sng">
            <a:solidFill>
              <a:srgbClr val="000000"/>
            </a:solidFill>
            <a:prstDash val="solid"/>
            <a:miter/>
            <a:headEnd type="none" w="med" len="med"/>
            <a:tailEnd type="none" w="med" len="med"/>
          </a:ln>
        </p:spPr>
        <p:txBody>
          <a:bodyPr wrap="none" anchor="ctr" anchorCtr="0"/>
          <a:lstStyle/>
          <a:p>
            <a:pPr eaLnBrk="1" hangingPunct="1"/>
            <a:endParaRPr lang="zh-CN" altLang="zh-CN" sz="2400" b="0">
              <a:solidFill>
                <a:srgbClr val="EAEAEA"/>
              </a:solidFill>
              <a:latin typeface="Times New Roman" panose="02020603050405020304" pitchFamily="18" charset="0"/>
              <a:ea typeface="宋体" panose="02010600030101010101" pitchFamily="2" charset="-122"/>
            </a:endParaRPr>
          </a:p>
        </p:txBody>
      </p:sp>
      <p:sp>
        <p:nvSpPr>
          <p:cNvPr id="33874" name="Line 81"/>
          <p:cNvSpPr/>
          <p:nvPr>
            <p:custDataLst>
              <p:tags r:id="rId81"/>
            </p:custDataLst>
          </p:nvPr>
        </p:nvSpPr>
        <p:spPr>
          <a:xfrm>
            <a:off x="5676900" y="1600200"/>
            <a:ext cx="381000" cy="0"/>
          </a:xfrm>
          <a:prstGeom prst="line">
            <a:avLst/>
          </a:prstGeom>
          <a:ln w="9525" cap="flat" cmpd="sng">
            <a:solidFill>
              <a:srgbClr val="000000"/>
            </a:solidFill>
            <a:prstDash val="solid"/>
            <a:headEnd type="none" w="med" len="med"/>
            <a:tailEnd type="none" w="med" len="med"/>
          </a:ln>
        </p:spPr>
        <p:txBody>
          <a:bodyPr/>
          <a:lstStyle/>
          <a:p/>
        </p:txBody>
      </p:sp>
      <p:sp>
        <p:nvSpPr>
          <p:cNvPr id="33875" name="AutoShape 82"/>
          <p:cNvSpPr/>
          <p:nvPr>
            <p:custDataLst>
              <p:tags r:id="rId82"/>
            </p:custDataLst>
          </p:nvPr>
        </p:nvSpPr>
        <p:spPr>
          <a:xfrm rot="10800000">
            <a:off x="4024313" y="2209800"/>
            <a:ext cx="609600" cy="304800"/>
          </a:xfrm>
          <a:prstGeom prst="chevron">
            <a:avLst>
              <a:gd name="adj" fmla="val 50000"/>
            </a:avLst>
          </a:prstGeom>
          <a:solidFill>
            <a:srgbClr val="009999"/>
          </a:solidFill>
          <a:ln w="9525" cap="flat" cmpd="sng">
            <a:solidFill>
              <a:srgbClr val="000000"/>
            </a:solidFill>
            <a:prstDash val="solid"/>
            <a:miter/>
            <a:headEnd type="none" w="med" len="med"/>
            <a:tailEnd type="none" w="med" len="med"/>
          </a:ln>
        </p:spPr>
        <p:txBody>
          <a:bodyPr wrap="none" anchor="ctr" anchorCtr="0"/>
          <a:lstStyle/>
          <a:p>
            <a:pPr eaLnBrk="1" hangingPunct="1"/>
            <a:endParaRPr lang="zh-CN" altLang="zh-CN" sz="2400" b="0">
              <a:solidFill>
                <a:srgbClr val="EAEAEA"/>
              </a:solidFill>
              <a:latin typeface="Times New Roman" panose="02020603050405020304" pitchFamily="18" charset="0"/>
              <a:ea typeface="宋体" panose="02010600030101010101" pitchFamily="2" charset="-122"/>
            </a:endParaRPr>
          </a:p>
        </p:txBody>
      </p:sp>
      <p:sp>
        <p:nvSpPr>
          <p:cNvPr id="33876" name="Line 83"/>
          <p:cNvSpPr/>
          <p:nvPr>
            <p:custDataLst>
              <p:tags r:id="rId83"/>
            </p:custDataLst>
          </p:nvPr>
        </p:nvSpPr>
        <p:spPr>
          <a:xfrm>
            <a:off x="5753100" y="2362200"/>
            <a:ext cx="228600" cy="0"/>
          </a:xfrm>
          <a:prstGeom prst="line">
            <a:avLst/>
          </a:prstGeom>
          <a:ln w="9525" cap="flat" cmpd="sng">
            <a:solidFill>
              <a:srgbClr val="000000"/>
            </a:solidFill>
            <a:prstDash val="solid"/>
            <a:headEnd type="none" w="med" len="med"/>
            <a:tailEnd type="none" w="med" len="med"/>
          </a:ln>
        </p:spPr>
        <p:txBody>
          <a:bodyPr/>
          <a:lstStyle/>
          <a:p/>
        </p:txBody>
      </p:sp>
      <p:sp>
        <p:nvSpPr>
          <p:cNvPr id="33877" name="AutoShape 84"/>
          <p:cNvSpPr/>
          <p:nvPr>
            <p:custDataLst>
              <p:tags r:id="rId84"/>
            </p:custDataLst>
          </p:nvPr>
        </p:nvSpPr>
        <p:spPr>
          <a:xfrm>
            <a:off x="5143500" y="685800"/>
            <a:ext cx="609600" cy="304800"/>
          </a:xfrm>
          <a:prstGeom prst="chevron">
            <a:avLst>
              <a:gd name="adj" fmla="val 50000"/>
            </a:avLst>
          </a:prstGeom>
          <a:solidFill>
            <a:srgbClr val="009999"/>
          </a:solidFill>
          <a:ln w="9525" cap="flat" cmpd="sng">
            <a:solidFill>
              <a:srgbClr val="000000"/>
            </a:solidFill>
            <a:prstDash val="solid"/>
            <a:miter/>
            <a:headEnd type="none" w="med" len="med"/>
            <a:tailEnd type="none" w="med" len="med"/>
          </a:ln>
        </p:spPr>
        <p:txBody>
          <a:bodyPr wrap="none" anchor="ctr" anchorCtr="0"/>
          <a:lstStyle/>
          <a:p>
            <a:pPr eaLnBrk="1" hangingPunct="1"/>
            <a:endParaRPr lang="zh-CN" altLang="zh-CN" sz="2400" b="0">
              <a:solidFill>
                <a:srgbClr val="EAEAEA"/>
              </a:solidFill>
              <a:latin typeface="Times New Roman" panose="02020603050405020304" pitchFamily="18" charset="0"/>
              <a:ea typeface="宋体" panose="02010600030101010101" pitchFamily="2" charset="-122"/>
            </a:endParaRPr>
          </a:p>
        </p:txBody>
      </p:sp>
      <p:sp>
        <p:nvSpPr>
          <p:cNvPr id="33878" name="Line 85"/>
          <p:cNvSpPr/>
          <p:nvPr>
            <p:custDataLst>
              <p:tags r:id="rId85"/>
            </p:custDataLst>
          </p:nvPr>
        </p:nvSpPr>
        <p:spPr>
          <a:xfrm>
            <a:off x="5753100" y="838200"/>
            <a:ext cx="228600" cy="0"/>
          </a:xfrm>
          <a:prstGeom prst="line">
            <a:avLst/>
          </a:prstGeom>
          <a:ln w="9525" cap="flat" cmpd="sng">
            <a:solidFill>
              <a:srgbClr val="000000"/>
            </a:solidFill>
            <a:prstDash val="solid"/>
            <a:headEnd type="none" w="med" len="med"/>
            <a:tailEnd type="none" w="med" len="med"/>
          </a:ln>
        </p:spPr>
        <p:txBody>
          <a:bodyPr/>
          <a:lstStyle/>
          <a:p/>
        </p:txBody>
      </p:sp>
      <p:sp>
        <p:nvSpPr>
          <p:cNvPr id="33879" name="AutoShape 86"/>
          <p:cNvSpPr/>
          <p:nvPr>
            <p:custDataLst>
              <p:tags r:id="rId86"/>
            </p:custDataLst>
          </p:nvPr>
        </p:nvSpPr>
        <p:spPr>
          <a:xfrm>
            <a:off x="5219700" y="2971800"/>
            <a:ext cx="609600" cy="304800"/>
          </a:xfrm>
          <a:prstGeom prst="chevron">
            <a:avLst>
              <a:gd name="adj" fmla="val 50000"/>
            </a:avLst>
          </a:prstGeom>
          <a:solidFill>
            <a:srgbClr val="009999"/>
          </a:solidFill>
          <a:ln w="9525" cap="flat" cmpd="sng">
            <a:solidFill>
              <a:srgbClr val="000000"/>
            </a:solidFill>
            <a:prstDash val="solid"/>
            <a:miter/>
            <a:headEnd type="none" w="med" len="med"/>
            <a:tailEnd type="none" w="med" len="med"/>
          </a:ln>
        </p:spPr>
        <p:txBody>
          <a:bodyPr wrap="none" anchor="ctr" anchorCtr="0"/>
          <a:lstStyle/>
          <a:p>
            <a:pPr eaLnBrk="1" hangingPunct="1"/>
            <a:endParaRPr lang="zh-CN" altLang="zh-CN" sz="2400" b="0">
              <a:solidFill>
                <a:srgbClr val="EAEAEA"/>
              </a:solidFill>
              <a:latin typeface="Times New Roman" panose="02020603050405020304" pitchFamily="18" charset="0"/>
              <a:ea typeface="宋体" panose="02010600030101010101" pitchFamily="2" charset="-122"/>
            </a:endParaRPr>
          </a:p>
        </p:txBody>
      </p:sp>
      <p:sp>
        <p:nvSpPr>
          <p:cNvPr id="33880" name="Line 87"/>
          <p:cNvSpPr/>
          <p:nvPr>
            <p:custDataLst>
              <p:tags r:id="rId87"/>
            </p:custDataLst>
          </p:nvPr>
        </p:nvSpPr>
        <p:spPr>
          <a:xfrm>
            <a:off x="5829300" y="3124200"/>
            <a:ext cx="228600" cy="0"/>
          </a:xfrm>
          <a:prstGeom prst="line">
            <a:avLst/>
          </a:prstGeom>
          <a:ln w="9525" cap="flat" cmpd="sng">
            <a:solidFill>
              <a:srgbClr val="000000"/>
            </a:solidFill>
            <a:prstDash val="solid"/>
            <a:headEnd type="none" w="med" len="med"/>
            <a:tailEnd type="none" w="med" len="med"/>
          </a:ln>
        </p:spPr>
        <p:txBody>
          <a:bodyPr/>
          <a:lstStyle/>
          <a:p/>
        </p:txBody>
      </p:sp>
      <p:sp>
        <p:nvSpPr>
          <p:cNvPr id="33881" name="AutoShape 88"/>
          <p:cNvSpPr/>
          <p:nvPr>
            <p:custDataLst>
              <p:tags r:id="rId88"/>
            </p:custDataLst>
          </p:nvPr>
        </p:nvSpPr>
        <p:spPr>
          <a:xfrm rot="10800000">
            <a:off x="4062413" y="5257800"/>
            <a:ext cx="609600" cy="304800"/>
          </a:xfrm>
          <a:prstGeom prst="chevron">
            <a:avLst>
              <a:gd name="adj" fmla="val 50000"/>
            </a:avLst>
          </a:prstGeom>
          <a:solidFill>
            <a:srgbClr val="009999"/>
          </a:solidFill>
          <a:ln w="9525" cap="flat" cmpd="sng">
            <a:solidFill>
              <a:srgbClr val="000000"/>
            </a:solidFill>
            <a:prstDash val="solid"/>
            <a:miter/>
            <a:headEnd type="none" w="med" len="med"/>
            <a:tailEnd type="none" w="med" len="med"/>
          </a:ln>
        </p:spPr>
        <p:txBody>
          <a:bodyPr wrap="none" anchor="ctr" anchorCtr="0"/>
          <a:lstStyle/>
          <a:p>
            <a:pPr eaLnBrk="1" hangingPunct="1"/>
            <a:endParaRPr lang="zh-CN" altLang="zh-CN" sz="2400" b="0">
              <a:solidFill>
                <a:srgbClr val="EAEAEA"/>
              </a:solidFill>
              <a:latin typeface="Times New Roman" panose="02020603050405020304" pitchFamily="18" charset="0"/>
              <a:ea typeface="宋体" panose="02010600030101010101" pitchFamily="2" charset="-122"/>
            </a:endParaRPr>
          </a:p>
        </p:txBody>
      </p:sp>
      <p:sp>
        <p:nvSpPr>
          <p:cNvPr id="33882" name="Line 89"/>
          <p:cNvSpPr/>
          <p:nvPr>
            <p:custDataLst>
              <p:tags r:id="rId89"/>
            </p:custDataLst>
          </p:nvPr>
        </p:nvSpPr>
        <p:spPr>
          <a:xfrm>
            <a:off x="5753100" y="5410200"/>
            <a:ext cx="228600" cy="0"/>
          </a:xfrm>
          <a:prstGeom prst="line">
            <a:avLst/>
          </a:prstGeom>
          <a:ln w="9525" cap="flat" cmpd="sng">
            <a:solidFill>
              <a:srgbClr val="000000"/>
            </a:solidFill>
            <a:prstDash val="solid"/>
            <a:headEnd type="none" w="med" len="med"/>
            <a:tailEnd type="none" w="med" len="med"/>
          </a:ln>
        </p:spPr>
        <p:txBody>
          <a:bodyPr/>
          <a:lstStyle/>
          <a:p/>
        </p:txBody>
      </p:sp>
      <p:sp>
        <p:nvSpPr>
          <p:cNvPr id="33883" name="AutoShape 90"/>
          <p:cNvSpPr/>
          <p:nvPr>
            <p:custDataLst>
              <p:tags r:id="rId90"/>
            </p:custDataLst>
          </p:nvPr>
        </p:nvSpPr>
        <p:spPr>
          <a:xfrm flipH="1">
            <a:off x="4076700" y="4495800"/>
            <a:ext cx="762000" cy="304800"/>
          </a:xfrm>
          <a:prstGeom prst="flowChartOnlineStorage">
            <a:avLst/>
          </a:prstGeom>
          <a:solidFill>
            <a:srgbClr val="BBE0E3"/>
          </a:solidFill>
          <a:ln w="9525" cap="flat" cmpd="sng">
            <a:solidFill>
              <a:srgbClr val="000000"/>
            </a:solidFill>
            <a:prstDash val="solid"/>
            <a:miter/>
            <a:headEnd type="none" w="med" len="med"/>
            <a:tailEnd type="none" w="med" len="med"/>
          </a:ln>
        </p:spPr>
        <p:txBody>
          <a:bodyPr wrap="none" anchor="ctr" anchorCtr="0"/>
          <a:lstStyle/>
          <a:p>
            <a:pPr eaLnBrk="1" hangingPunct="1"/>
            <a:endParaRPr lang="zh-CN" altLang="zh-CN" sz="2400" b="0">
              <a:solidFill>
                <a:srgbClr val="EAEAEA"/>
              </a:solidFill>
              <a:latin typeface="Times New Roman" panose="02020603050405020304" pitchFamily="18" charset="0"/>
              <a:ea typeface="宋体" panose="02010600030101010101" pitchFamily="2" charset="-122"/>
            </a:endParaRPr>
          </a:p>
        </p:txBody>
      </p:sp>
      <p:sp>
        <p:nvSpPr>
          <p:cNvPr id="33884" name="Line 91"/>
          <p:cNvSpPr/>
          <p:nvPr>
            <p:custDataLst>
              <p:tags r:id="rId91"/>
            </p:custDataLst>
          </p:nvPr>
        </p:nvSpPr>
        <p:spPr>
          <a:xfrm>
            <a:off x="3619500" y="4648200"/>
            <a:ext cx="609600" cy="0"/>
          </a:xfrm>
          <a:prstGeom prst="line">
            <a:avLst/>
          </a:prstGeom>
          <a:ln w="9525" cap="flat" cmpd="sng">
            <a:solidFill>
              <a:srgbClr val="000000"/>
            </a:solidFill>
            <a:prstDash val="solid"/>
            <a:headEnd type="none" w="med" len="med"/>
            <a:tailEnd type="none" w="med" len="med"/>
          </a:ln>
        </p:spPr>
        <p:txBody>
          <a:bodyPr/>
          <a:lstStyle/>
          <a:p/>
        </p:txBody>
      </p:sp>
      <p:sp>
        <p:nvSpPr>
          <p:cNvPr id="33885" name="AutoShape 92"/>
          <p:cNvSpPr/>
          <p:nvPr>
            <p:custDataLst>
              <p:tags r:id="rId92"/>
            </p:custDataLst>
          </p:nvPr>
        </p:nvSpPr>
        <p:spPr>
          <a:xfrm flipH="1">
            <a:off x="5295900" y="4495800"/>
            <a:ext cx="457200" cy="304800"/>
          </a:xfrm>
          <a:prstGeom prst="flowChartOnlineStorage">
            <a:avLst/>
          </a:prstGeom>
          <a:solidFill>
            <a:srgbClr val="BBE0E3"/>
          </a:solidFill>
          <a:ln w="9525" cap="flat" cmpd="sng">
            <a:solidFill>
              <a:srgbClr val="000000"/>
            </a:solidFill>
            <a:prstDash val="solid"/>
            <a:miter/>
            <a:headEnd type="none" w="med" len="med"/>
            <a:tailEnd type="none" w="med" len="med"/>
          </a:ln>
        </p:spPr>
        <p:txBody>
          <a:bodyPr wrap="none" anchor="ctr" anchorCtr="0"/>
          <a:lstStyle/>
          <a:p>
            <a:pPr eaLnBrk="1" hangingPunct="1"/>
            <a:endParaRPr lang="zh-CN" altLang="zh-CN" sz="2400" b="0">
              <a:solidFill>
                <a:srgbClr val="EAEAEA"/>
              </a:solidFill>
              <a:latin typeface="Times New Roman" panose="02020603050405020304" pitchFamily="18" charset="0"/>
              <a:ea typeface="宋体" panose="02010600030101010101" pitchFamily="2" charset="-122"/>
            </a:endParaRPr>
          </a:p>
        </p:txBody>
      </p:sp>
      <p:sp>
        <p:nvSpPr>
          <p:cNvPr id="33886" name="Line 93"/>
          <p:cNvSpPr/>
          <p:nvPr>
            <p:custDataLst>
              <p:tags r:id="rId93"/>
            </p:custDataLst>
          </p:nvPr>
        </p:nvSpPr>
        <p:spPr>
          <a:xfrm>
            <a:off x="5753100" y="4648200"/>
            <a:ext cx="228600" cy="0"/>
          </a:xfrm>
          <a:prstGeom prst="line">
            <a:avLst/>
          </a:prstGeom>
          <a:ln w="9525" cap="flat" cmpd="sng">
            <a:solidFill>
              <a:srgbClr val="000000"/>
            </a:solidFill>
            <a:prstDash val="solid"/>
            <a:headEnd type="none" w="med" len="med"/>
            <a:tailEnd type="none" w="med" len="med"/>
          </a:ln>
        </p:spPr>
        <p:txBody>
          <a:bodyPr/>
          <a:lstStyle/>
          <a:p/>
        </p:txBody>
      </p:sp>
      <p:sp>
        <p:nvSpPr>
          <p:cNvPr id="33887" name="AutoShape 94"/>
          <p:cNvSpPr/>
          <p:nvPr>
            <p:custDataLst>
              <p:tags r:id="rId94"/>
            </p:custDataLst>
          </p:nvPr>
        </p:nvSpPr>
        <p:spPr>
          <a:xfrm flipH="1">
            <a:off x="4076700" y="6019800"/>
            <a:ext cx="762000" cy="304800"/>
          </a:xfrm>
          <a:prstGeom prst="flowChartOnlineStorage">
            <a:avLst/>
          </a:prstGeom>
          <a:solidFill>
            <a:srgbClr val="BBE0E3"/>
          </a:solidFill>
          <a:ln w="9525" cap="flat" cmpd="sng">
            <a:solidFill>
              <a:srgbClr val="000000"/>
            </a:solidFill>
            <a:prstDash val="solid"/>
            <a:miter/>
            <a:headEnd type="none" w="med" len="med"/>
            <a:tailEnd type="none" w="med" len="med"/>
          </a:ln>
        </p:spPr>
        <p:txBody>
          <a:bodyPr wrap="none" anchor="ctr" anchorCtr="0"/>
          <a:lstStyle/>
          <a:p>
            <a:pPr eaLnBrk="1" hangingPunct="1"/>
            <a:endParaRPr lang="zh-CN" altLang="zh-CN" sz="2400" b="0">
              <a:solidFill>
                <a:srgbClr val="EAEAEA"/>
              </a:solidFill>
              <a:latin typeface="Times New Roman" panose="02020603050405020304" pitchFamily="18" charset="0"/>
              <a:ea typeface="宋体" panose="02010600030101010101" pitchFamily="2" charset="-122"/>
            </a:endParaRPr>
          </a:p>
        </p:txBody>
      </p:sp>
      <p:sp>
        <p:nvSpPr>
          <p:cNvPr id="33888" name="Line 95"/>
          <p:cNvSpPr/>
          <p:nvPr>
            <p:custDataLst>
              <p:tags r:id="rId95"/>
            </p:custDataLst>
          </p:nvPr>
        </p:nvSpPr>
        <p:spPr>
          <a:xfrm>
            <a:off x="3619500" y="6172200"/>
            <a:ext cx="609600" cy="0"/>
          </a:xfrm>
          <a:prstGeom prst="line">
            <a:avLst/>
          </a:prstGeom>
          <a:ln w="9525" cap="flat" cmpd="sng">
            <a:solidFill>
              <a:srgbClr val="000000"/>
            </a:solidFill>
            <a:prstDash val="solid"/>
            <a:headEnd type="none" w="med" len="med"/>
            <a:tailEnd type="none" w="med" len="med"/>
          </a:ln>
        </p:spPr>
        <p:txBody>
          <a:bodyPr/>
          <a:lstStyle/>
          <a:p/>
        </p:txBody>
      </p:sp>
      <p:sp>
        <p:nvSpPr>
          <p:cNvPr id="33889" name="AutoShape 96"/>
          <p:cNvSpPr/>
          <p:nvPr>
            <p:custDataLst>
              <p:tags r:id="rId96"/>
            </p:custDataLst>
          </p:nvPr>
        </p:nvSpPr>
        <p:spPr>
          <a:xfrm flipH="1">
            <a:off x="5295900" y="6019800"/>
            <a:ext cx="457200" cy="304800"/>
          </a:xfrm>
          <a:prstGeom prst="flowChartOnlineStorage">
            <a:avLst/>
          </a:prstGeom>
          <a:solidFill>
            <a:srgbClr val="BBE0E3"/>
          </a:solidFill>
          <a:ln w="9525" cap="flat" cmpd="sng">
            <a:solidFill>
              <a:srgbClr val="000000"/>
            </a:solidFill>
            <a:prstDash val="solid"/>
            <a:miter/>
            <a:headEnd type="none" w="med" len="med"/>
            <a:tailEnd type="none" w="med" len="med"/>
          </a:ln>
        </p:spPr>
        <p:txBody>
          <a:bodyPr wrap="none" anchor="ctr" anchorCtr="0"/>
          <a:lstStyle/>
          <a:p>
            <a:pPr eaLnBrk="1" hangingPunct="1"/>
            <a:endParaRPr lang="zh-CN" altLang="zh-CN" sz="2400" b="0">
              <a:solidFill>
                <a:srgbClr val="EAEAEA"/>
              </a:solidFill>
              <a:latin typeface="Times New Roman" panose="02020603050405020304" pitchFamily="18" charset="0"/>
              <a:ea typeface="宋体" panose="02010600030101010101" pitchFamily="2" charset="-122"/>
            </a:endParaRPr>
          </a:p>
        </p:txBody>
      </p:sp>
      <p:sp>
        <p:nvSpPr>
          <p:cNvPr id="33890" name="Line 97"/>
          <p:cNvSpPr/>
          <p:nvPr>
            <p:custDataLst>
              <p:tags r:id="rId97"/>
            </p:custDataLst>
          </p:nvPr>
        </p:nvSpPr>
        <p:spPr>
          <a:xfrm>
            <a:off x="5753100" y="6172200"/>
            <a:ext cx="228600" cy="0"/>
          </a:xfrm>
          <a:prstGeom prst="line">
            <a:avLst/>
          </a:prstGeom>
          <a:ln w="9525" cap="flat" cmpd="sng">
            <a:solidFill>
              <a:srgbClr val="000000"/>
            </a:solidFill>
            <a:prstDash val="solid"/>
            <a:headEnd type="none" w="med" len="med"/>
            <a:tailEnd type="none" w="med" len="med"/>
          </a:ln>
        </p:spPr>
        <p:txBody>
          <a:bodyPr/>
          <a:lstStyle/>
          <a:p/>
        </p:txBody>
      </p:sp>
      <p:sp>
        <p:nvSpPr>
          <p:cNvPr id="2280" name="Text Box 98"/>
          <p:cNvSpPr>
            <a:spLocks noChangeArrowheads="1"/>
          </p:cNvSpPr>
          <p:nvPr>
            <p:custDataLst>
              <p:tags r:id="rId98"/>
            </p:custDataLst>
          </p:nvPr>
        </p:nvSpPr>
        <p:spPr bwMode="auto">
          <a:xfrm>
            <a:off x="4152900" y="609600"/>
            <a:ext cx="4572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3600" b="1">
                <a:solidFill>
                  <a:schemeClr val="tx1"/>
                </a:solidFill>
                <a:latin typeface="Arial" panose="020B0604020202020204" pitchFamily="34" charset="0"/>
                <a:ea typeface="楷体_GB2312" pitchFamily="1" charset="-122"/>
              </a:defRPr>
            </a:lvl1pPr>
            <a:lvl2pPr>
              <a:defRPr sz="3600" b="1">
                <a:solidFill>
                  <a:schemeClr val="tx1"/>
                </a:solidFill>
                <a:latin typeface="Arial" panose="020B0604020202020204" pitchFamily="34" charset="0"/>
                <a:ea typeface="楷体_GB2312" pitchFamily="1" charset="-122"/>
              </a:defRPr>
            </a:lvl2pPr>
            <a:lvl3pPr>
              <a:defRPr sz="3600" b="1">
                <a:solidFill>
                  <a:schemeClr val="tx1"/>
                </a:solidFill>
                <a:latin typeface="Arial" panose="020B0604020202020204" pitchFamily="34" charset="0"/>
                <a:ea typeface="楷体_GB2312" pitchFamily="1" charset="-122"/>
              </a:defRPr>
            </a:lvl3pPr>
            <a:lvl4pPr>
              <a:defRPr sz="3600" b="1">
                <a:solidFill>
                  <a:schemeClr val="tx1"/>
                </a:solidFill>
                <a:latin typeface="Arial" panose="020B0604020202020204" pitchFamily="34" charset="0"/>
                <a:ea typeface="楷体_GB2312" pitchFamily="1" charset="-122"/>
              </a:defRPr>
            </a:lvl4pPr>
            <a:lvl5pPr>
              <a:defRPr sz="3600" b="1">
                <a:solidFill>
                  <a:schemeClr val="tx1"/>
                </a:solidFill>
                <a:latin typeface="Arial" panose="020B0604020202020204" pitchFamily="34" charset="0"/>
                <a:ea typeface="楷体_GB2312" pitchFamily="1" charset="-122"/>
              </a:defRPr>
            </a:lvl5pPr>
            <a:lvl6pPr fontAlgn="base">
              <a:spcBef>
                <a:spcPct val="0"/>
              </a:spcBef>
              <a:spcAft>
                <a:spcPct val="0"/>
              </a:spcAft>
              <a:buSzTx/>
              <a:buFont typeface="Arial" panose="020B0604020202020204" pitchFamily="34" charset="0"/>
              <a:defRPr sz="3600" b="1">
                <a:solidFill>
                  <a:schemeClr val="tx1"/>
                </a:solidFill>
                <a:latin typeface="Arial" panose="020B0604020202020204" pitchFamily="34" charset="0"/>
                <a:ea typeface="楷体_GB2312" pitchFamily="1" charset="-122"/>
              </a:defRPr>
            </a:lvl6pPr>
            <a:lvl7pPr fontAlgn="base">
              <a:spcBef>
                <a:spcPct val="0"/>
              </a:spcBef>
              <a:spcAft>
                <a:spcPct val="0"/>
              </a:spcAft>
              <a:buSzTx/>
              <a:buFont typeface="Arial" panose="020B0604020202020204" pitchFamily="34" charset="0"/>
              <a:defRPr sz="3600" b="1">
                <a:solidFill>
                  <a:schemeClr val="tx1"/>
                </a:solidFill>
                <a:latin typeface="Arial" panose="020B0604020202020204" pitchFamily="34" charset="0"/>
                <a:ea typeface="楷体_GB2312" pitchFamily="1" charset="-122"/>
              </a:defRPr>
            </a:lvl7pPr>
            <a:lvl8pPr fontAlgn="base">
              <a:spcBef>
                <a:spcPct val="0"/>
              </a:spcBef>
              <a:spcAft>
                <a:spcPct val="0"/>
              </a:spcAft>
              <a:buSzTx/>
              <a:buFont typeface="Arial" panose="020B0604020202020204" pitchFamily="34" charset="0"/>
              <a:defRPr sz="3600" b="1">
                <a:solidFill>
                  <a:schemeClr val="tx1"/>
                </a:solidFill>
                <a:latin typeface="Arial" panose="020B0604020202020204" pitchFamily="34" charset="0"/>
                <a:ea typeface="楷体_GB2312" pitchFamily="1" charset="-122"/>
              </a:defRPr>
            </a:lvl8pPr>
            <a:lvl9pPr fontAlgn="base">
              <a:spcBef>
                <a:spcPct val="0"/>
              </a:spcBef>
              <a:spcAft>
                <a:spcPct val="0"/>
              </a:spcAft>
              <a:buSzTx/>
              <a:buFont typeface="Arial" panose="020B0604020202020204" pitchFamily="34" charset="0"/>
              <a:defRPr sz="3600" b="1">
                <a:solidFill>
                  <a:schemeClr val="tx1"/>
                </a:solidFill>
                <a:latin typeface="Arial" panose="020B0604020202020204" pitchFamily="34" charset="0"/>
                <a:ea typeface="楷体_GB2312" pitchFamily="1" charset="-122"/>
              </a:defRPr>
            </a:lvl9pPr>
          </a:lstStyle>
          <a:p>
            <a:pPr marL="0" marR="0" lvl="0" indent="0" algn="l" defTabSz="914400" rtl="0" eaLnBrk="1" fontAlgn="base" latinLnBrk="0" hangingPunct="1">
              <a:lnSpc>
                <a:spcPct val="100000"/>
              </a:lnSpc>
              <a:spcBef>
                <a:spcPct val="50000"/>
              </a:spcBef>
              <a:spcAft>
                <a:spcPct val="0"/>
              </a:spcAft>
              <a:buClrTx/>
              <a:buSzTx/>
              <a:buFont typeface="Arial" panose="020B0604020202020204" pitchFamily="34" charset="0"/>
              <a:buNone/>
              <a:defRPr/>
            </a:pPr>
            <a:r>
              <a:rPr kumimoji="0" lang="en-US" altLang="zh-CN" sz="2400" b="0" i="0" u="none" strike="noStrike" kern="1200" cap="none" spc="0" normalizeH="0" baseline="0" noProof="0" smtClean="0">
                <a:ln>
                  <a:noFill/>
                </a:ln>
                <a:solidFill>
                  <a:srgbClr val="0066FF"/>
                </a:solidFill>
                <a:effectLst>
                  <a:outerShdw blurRad="38100" dist="38100" dir="2700000" algn="tl">
                    <a:srgbClr val="C0C0C0"/>
                  </a:outerShdw>
                </a:effectLst>
                <a:uLnTx/>
                <a:uFillTx/>
                <a:latin typeface="Arial Black" panose="020B0A04020102020204" pitchFamily="2" charset="0"/>
                <a:ea typeface="华康简标题宋" charset="-122"/>
                <a:cs typeface="+mn-cs"/>
              </a:rPr>
              <a:t>A</a:t>
            </a:r>
            <a:endParaRPr kumimoji="0" lang="en-US" altLang="zh-CN" sz="2400" b="0" i="0" u="none" strike="noStrike" kern="1200" cap="none" spc="0" normalizeH="0" baseline="0" noProof="0" smtClean="0">
              <a:ln>
                <a:noFill/>
              </a:ln>
              <a:solidFill>
                <a:srgbClr val="0066FF"/>
              </a:solidFill>
              <a:effectLst>
                <a:outerShdw blurRad="38100" dist="38100" dir="2700000" algn="tl">
                  <a:srgbClr val="C0C0C0"/>
                </a:outerShdw>
              </a:effectLst>
              <a:uLnTx/>
              <a:uFillTx/>
              <a:latin typeface="Arial Black" panose="020B0A04020102020204" pitchFamily="2" charset="0"/>
              <a:ea typeface="华康简标题宋" charset="-122"/>
              <a:cs typeface="+mn-cs"/>
            </a:endParaRPr>
          </a:p>
        </p:txBody>
      </p:sp>
      <p:sp>
        <p:nvSpPr>
          <p:cNvPr id="2281" name="Text Box 99"/>
          <p:cNvSpPr>
            <a:spLocks noChangeArrowheads="1"/>
          </p:cNvSpPr>
          <p:nvPr>
            <p:custDataLst>
              <p:tags r:id="rId99"/>
            </p:custDataLst>
          </p:nvPr>
        </p:nvSpPr>
        <p:spPr bwMode="auto">
          <a:xfrm>
            <a:off x="5281613" y="2136775"/>
            <a:ext cx="4572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3600" b="1">
                <a:solidFill>
                  <a:schemeClr val="tx1"/>
                </a:solidFill>
                <a:latin typeface="Arial" panose="020B0604020202020204" pitchFamily="34" charset="0"/>
                <a:ea typeface="楷体_GB2312" pitchFamily="1" charset="-122"/>
              </a:defRPr>
            </a:lvl1pPr>
            <a:lvl2pPr>
              <a:defRPr sz="3600" b="1">
                <a:solidFill>
                  <a:schemeClr val="tx1"/>
                </a:solidFill>
                <a:latin typeface="Arial" panose="020B0604020202020204" pitchFamily="34" charset="0"/>
                <a:ea typeface="楷体_GB2312" pitchFamily="1" charset="-122"/>
              </a:defRPr>
            </a:lvl2pPr>
            <a:lvl3pPr>
              <a:defRPr sz="3600" b="1">
                <a:solidFill>
                  <a:schemeClr val="tx1"/>
                </a:solidFill>
                <a:latin typeface="Arial" panose="020B0604020202020204" pitchFamily="34" charset="0"/>
                <a:ea typeface="楷体_GB2312" pitchFamily="1" charset="-122"/>
              </a:defRPr>
            </a:lvl3pPr>
            <a:lvl4pPr>
              <a:defRPr sz="3600" b="1">
                <a:solidFill>
                  <a:schemeClr val="tx1"/>
                </a:solidFill>
                <a:latin typeface="Arial" panose="020B0604020202020204" pitchFamily="34" charset="0"/>
                <a:ea typeface="楷体_GB2312" pitchFamily="1" charset="-122"/>
              </a:defRPr>
            </a:lvl4pPr>
            <a:lvl5pPr>
              <a:defRPr sz="3600" b="1">
                <a:solidFill>
                  <a:schemeClr val="tx1"/>
                </a:solidFill>
                <a:latin typeface="Arial" panose="020B0604020202020204" pitchFamily="34" charset="0"/>
                <a:ea typeface="楷体_GB2312" pitchFamily="1" charset="-122"/>
              </a:defRPr>
            </a:lvl5pPr>
            <a:lvl6pPr fontAlgn="base">
              <a:spcBef>
                <a:spcPct val="0"/>
              </a:spcBef>
              <a:spcAft>
                <a:spcPct val="0"/>
              </a:spcAft>
              <a:buSzTx/>
              <a:buFont typeface="Arial" panose="020B0604020202020204" pitchFamily="34" charset="0"/>
              <a:defRPr sz="3600" b="1">
                <a:solidFill>
                  <a:schemeClr val="tx1"/>
                </a:solidFill>
                <a:latin typeface="Arial" panose="020B0604020202020204" pitchFamily="34" charset="0"/>
                <a:ea typeface="楷体_GB2312" pitchFamily="1" charset="-122"/>
              </a:defRPr>
            </a:lvl6pPr>
            <a:lvl7pPr fontAlgn="base">
              <a:spcBef>
                <a:spcPct val="0"/>
              </a:spcBef>
              <a:spcAft>
                <a:spcPct val="0"/>
              </a:spcAft>
              <a:buSzTx/>
              <a:buFont typeface="Arial" panose="020B0604020202020204" pitchFamily="34" charset="0"/>
              <a:defRPr sz="3600" b="1">
                <a:solidFill>
                  <a:schemeClr val="tx1"/>
                </a:solidFill>
                <a:latin typeface="Arial" panose="020B0604020202020204" pitchFamily="34" charset="0"/>
                <a:ea typeface="楷体_GB2312" pitchFamily="1" charset="-122"/>
              </a:defRPr>
            </a:lvl7pPr>
            <a:lvl8pPr fontAlgn="base">
              <a:spcBef>
                <a:spcPct val="0"/>
              </a:spcBef>
              <a:spcAft>
                <a:spcPct val="0"/>
              </a:spcAft>
              <a:buSzTx/>
              <a:buFont typeface="Arial" panose="020B0604020202020204" pitchFamily="34" charset="0"/>
              <a:defRPr sz="3600" b="1">
                <a:solidFill>
                  <a:schemeClr val="tx1"/>
                </a:solidFill>
                <a:latin typeface="Arial" panose="020B0604020202020204" pitchFamily="34" charset="0"/>
                <a:ea typeface="楷体_GB2312" pitchFamily="1" charset="-122"/>
              </a:defRPr>
            </a:lvl8pPr>
            <a:lvl9pPr fontAlgn="base">
              <a:spcBef>
                <a:spcPct val="0"/>
              </a:spcBef>
              <a:spcAft>
                <a:spcPct val="0"/>
              </a:spcAft>
              <a:buSzTx/>
              <a:buFont typeface="Arial" panose="020B0604020202020204" pitchFamily="34" charset="0"/>
              <a:defRPr sz="3600" b="1">
                <a:solidFill>
                  <a:schemeClr val="tx1"/>
                </a:solidFill>
                <a:latin typeface="Arial" panose="020B0604020202020204" pitchFamily="34" charset="0"/>
                <a:ea typeface="楷体_GB2312" pitchFamily="1" charset="-122"/>
              </a:defRPr>
            </a:lvl9pPr>
          </a:lstStyle>
          <a:p>
            <a:pPr marL="0" marR="0" lvl="0" indent="0" algn="l" defTabSz="914400" rtl="0" eaLnBrk="1" fontAlgn="base" latinLnBrk="0" hangingPunct="1">
              <a:lnSpc>
                <a:spcPct val="100000"/>
              </a:lnSpc>
              <a:spcBef>
                <a:spcPct val="50000"/>
              </a:spcBef>
              <a:spcAft>
                <a:spcPct val="0"/>
              </a:spcAft>
              <a:buClrTx/>
              <a:buSzTx/>
              <a:buFont typeface="Arial" panose="020B0604020202020204" pitchFamily="34" charset="0"/>
              <a:buNone/>
              <a:defRPr/>
            </a:pPr>
            <a:r>
              <a:rPr kumimoji="0" lang="en-US" altLang="zh-CN" sz="2400" b="0" i="0" u="none" strike="noStrike" kern="1200" cap="none" spc="0" normalizeH="0" baseline="0" noProof="0" smtClean="0">
                <a:ln>
                  <a:noFill/>
                </a:ln>
                <a:solidFill>
                  <a:srgbClr val="0066FF"/>
                </a:solidFill>
                <a:effectLst>
                  <a:outerShdw blurRad="38100" dist="38100" dir="2700000" algn="tl">
                    <a:srgbClr val="C0C0C0"/>
                  </a:outerShdw>
                </a:effectLst>
                <a:uLnTx/>
                <a:uFillTx/>
                <a:latin typeface="Arial Black" panose="020B0A04020102020204" pitchFamily="2" charset="0"/>
                <a:ea typeface="华康简标题宋" charset="-122"/>
                <a:cs typeface="+mn-cs"/>
              </a:rPr>
              <a:t>A</a:t>
            </a:r>
            <a:endParaRPr kumimoji="0" lang="en-US" altLang="zh-CN" sz="2400" b="0" i="0" u="none" strike="noStrike" kern="1200" cap="none" spc="0" normalizeH="0" baseline="0" noProof="0" smtClean="0">
              <a:ln>
                <a:noFill/>
              </a:ln>
              <a:solidFill>
                <a:srgbClr val="0066FF"/>
              </a:solidFill>
              <a:effectLst>
                <a:outerShdw blurRad="38100" dist="38100" dir="2700000" algn="tl">
                  <a:srgbClr val="C0C0C0"/>
                </a:outerShdw>
              </a:effectLst>
              <a:uLnTx/>
              <a:uFillTx/>
              <a:latin typeface="Arial Black" panose="020B0A04020102020204" pitchFamily="2" charset="0"/>
              <a:ea typeface="华康简标题宋" charset="-122"/>
              <a:cs typeface="+mn-cs"/>
            </a:endParaRPr>
          </a:p>
        </p:txBody>
      </p:sp>
      <p:sp>
        <p:nvSpPr>
          <p:cNvPr id="2282" name="Text Box 100"/>
          <p:cNvSpPr>
            <a:spLocks noChangeArrowheads="1"/>
          </p:cNvSpPr>
          <p:nvPr>
            <p:custDataLst>
              <p:tags r:id="rId100"/>
            </p:custDataLst>
          </p:nvPr>
        </p:nvSpPr>
        <p:spPr bwMode="auto">
          <a:xfrm>
            <a:off x="5295900" y="5181600"/>
            <a:ext cx="4572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3600" b="1">
                <a:solidFill>
                  <a:schemeClr val="tx1"/>
                </a:solidFill>
                <a:latin typeface="Arial" panose="020B0604020202020204" pitchFamily="34" charset="0"/>
                <a:ea typeface="楷体_GB2312" pitchFamily="1" charset="-122"/>
              </a:defRPr>
            </a:lvl1pPr>
            <a:lvl2pPr>
              <a:defRPr sz="3600" b="1">
                <a:solidFill>
                  <a:schemeClr val="tx1"/>
                </a:solidFill>
                <a:latin typeface="Arial" panose="020B0604020202020204" pitchFamily="34" charset="0"/>
                <a:ea typeface="楷体_GB2312" pitchFamily="1" charset="-122"/>
              </a:defRPr>
            </a:lvl2pPr>
            <a:lvl3pPr>
              <a:defRPr sz="3600" b="1">
                <a:solidFill>
                  <a:schemeClr val="tx1"/>
                </a:solidFill>
                <a:latin typeface="Arial" panose="020B0604020202020204" pitchFamily="34" charset="0"/>
                <a:ea typeface="楷体_GB2312" pitchFamily="1" charset="-122"/>
              </a:defRPr>
            </a:lvl3pPr>
            <a:lvl4pPr>
              <a:defRPr sz="3600" b="1">
                <a:solidFill>
                  <a:schemeClr val="tx1"/>
                </a:solidFill>
                <a:latin typeface="Arial" panose="020B0604020202020204" pitchFamily="34" charset="0"/>
                <a:ea typeface="楷体_GB2312" pitchFamily="1" charset="-122"/>
              </a:defRPr>
            </a:lvl4pPr>
            <a:lvl5pPr>
              <a:defRPr sz="3600" b="1">
                <a:solidFill>
                  <a:schemeClr val="tx1"/>
                </a:solidFill>
                <a:latin typeface="Arial" panose="020B0604020202020204" pitchFamily="34" charset="0"/>
                <a:ea typeface="楷体_GB2312" pitchFamily="1" charset="-122"/>
              </a:defRPr>
            </a:lvl5pPr>
            <a:lvl6pPr fontAlgn="base">
              <a:spcBef>
                <a:spcPct val="0"/>
              </a:spcBef>
              <a:spcAft>
                <a:spcPct val="0"/>
              </a:spcAft>
              <a:buSzTx/>
              <a:buFont typeface="Arial" panose="020B0604020202020204" pitchFamily="34" charset="0"/>
              <a:defRPr sz="3600" b="1">
                <a:solidFill>
                  <a:schemeClr val="tx1"/>
                </a:solidFill>
                <a:latin typeface="Arial" panose="020B0604020202020204" pitchFamily="34" charset="0"/>
                <a:ea typeface="楷体_GB2312" pitchFamily="1" charset="-122"/>
              </a:defRPr>
            </a:lvl6pPr>
            <a:lvl7pPr fontAlgn="base">
              <a:spcBef>
                <a:spcPct val="0"/>
              </a:spcBef>
              <a:spcAft>
                <a:spcPct val="0"/>
              </a:spcAft>
              <a:buSzTx/>
              <a:buFont typeface="Arial" panose="020B0604020202020204" pitchFamily="34" charset="0"/>
              <a:defRPr sz="3600" b="1">
                <a:solidFill>
                  <a:schemeClr val="tx1"/>
                </a:solidFill>
                <a:latin typeface="Arial" panose="020B0604020202020204" pitchFamily="34" charset="0"/>
                <a:ea typeface="楷体_GB2312" pitchFamily="1" charset="-122"/>
              </a:defRPr>
            </a:lvl7pPr>
            <a:lvl8pPr fontAlgn="base">
              <a:spcBef>
                <a:spcPct val="0"/>
              </a:spcBef>
              <a:spcAft>
                <a:spcPct val="0"/>
              </a:spcAft>
              <a:buSzTx/>
              <a:buFont typeface="Arial" panose="020B0604020202020204" pitchFamily="34" charset="0"/>
              <a:defRPr sz="3600" b="1">
                <a:solidFill>
                  <a:schemeClr val="tx1"/>
                </a:solidFill>
                <a:latin typeface="Arial" panose="020B0604020202020204" pitchFamily="34" charset="0"/>
                <a:ea typeface="楷体_GB2312" pitchFamily="1" charset="-122"/>
              </a:defRPr>
            </a:lvl8pPr>
            <a:lvl9pPr fontAlgn="base">
              <a:spcBef>
                <a:spcPct val="0"/>
              </a:spcBef>
              <a:spcAft>
                <a:spcPct val="0"/>
              </a:spcAft>
              <a:buSzTx/>
              <a:buFont typeface="Arial" panose="020B0604020202020204" pitchFamily="34" charset="0"/>
              <a:defRPr sz="3600" b="1">
                <a:solidFill>
                  <a:schemeClr val="tx1"/>
                </a:solidFill>
                <a:latin typeface="Arial" panose="020B0604020202020204" pitchFamily="34" charset="0"/>
                <a:ea typeface="楷体_GB2312" pitchFamily="1" charset="-122"/>
              </a:defRPr>
            </a:lvl9pPr>
          </a:lstStyle>
          <a:p>
            <a:pPr marL="0" marR="0" lvl="0" indent="0" algn="l" defTabSz="914400" rtl="0" eaLnBrk="1" fontAlgn="base" latinLnBrk="0" hangingPunct="1">
              <a:lnSpc>
                <a:spcPct val="100000"/>
              </a:lnSpc>
              <a:spcBef>
                <a:spcPct val="50000"/>
              </a:spcBef>
              <a:spcAft>
                <a:spcPct val="0"/>
              </a:spcAft>
              <a:buClrTx/>
              <a:buSzTx/>
              <a:buFont typeface="Arial" panose="020B0604020202020204" pitchFamily="34" charset="0"/>
              <a:buNone/>
              <a:defRPr/>
            </a:pPr>
            <a:r>
              <a:rPr kumimoji="0" lang="en-US" altLang="zh-CN" sz="2400" b="0" i="0" u="none" strike="noStrike" kern="1200" cap="none" spc="0" normalizeH="0" baseline="0" noProof="0" smtClean="0">
                <a:ln>
                  <a:noFill/>
                </a:ln>
                <a:solidFill>
                  <a:srgbClr val="0066FF"/>
                </a:solidFill>
                <a:effectLst>
                  <a:outerShdw blurRad="38100" dist="38100" dir="2700000" algn="tl">
                    <a:srgbClr val="C0C0C0"/>
                  </a:outerShdw>
                </a:effectLst>
                <a:uLnTx/>
                <a:uFillTx/>
                <a:latin typeface="Arial Black" panose="020B0A04020102020204" pitchFamily="2" charset="0"/>
                <a:ea typeface="华康简标题宋" charset="-122"/>
                <a:cs typeface="+mn-cs"/>
              </a:rPr>
              <a:t>A</a:t>
            </a:r>
            <a:endParaRPr kumimoji="0" lang="en-US" altLang="zh-CN" sz="2400" b="0" i="0" u="none" strike="noStrike" kern="1200" cap="none" spc="0" normalizeH="0" baseline="0" noProof="0" smtClean="0">
              <a:ln>
                <a:noFill/>
              </a:ln>
              <a:solidFill>
                <a:srgbClr val="0066FF"/>
              </a:solidFill>
              <a:effectLst>
                <a:outerShdw blurRad="38100" dist="38100" dir="2700000" algn="tl">
                  <a:srgbClr val="C0C0C0"/>
                </a:outerShdw>
              </a:effectLst>
              <a:uLnTx/>
              <a:uFillTx/>
              <a:latin typeface="Arial Black" panose="020B0A04020102020204" pitchFamily="2" charset="0"/>
              <a:ea typeface="华康简标题宋" charset="-122"/>
              <a:cs typeface="+mn-cs"/>
            </a:endParaRPr>
          </a:p>
        </p:txBody>
      </p:sp>
      <p:sp>
        <p:nvSpPr>
          <p:cNvPr id="2283" name="Text Box 101"/>
          <p:cNvSpPr>
            <a:spLocks noChangeArrowheads="1"/>
          </p:cNvSpPr>
          <p:nvPr>
            <p:custDataLst>
              <p:tags r:id="rId101"/>
            </p:custDataLst>
          </p:nvPr>
        </p:nvSpPr>
        <p:spPr bwMode="auto">
          <a:xfrm>
            <a:off x="5295900" y="609600"/>
            <a:ext cx="5334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3600" b="1">
                <a:solidFill>
                  <a:schemeClr val="tx1"/>
                </a:solidFill>
                <a:latin typeface="Arial" panose="020B0604020202020204" pitchFamily="34" charset="0"/>
                <a:ea typeface="楷体_GB2312" pitchFamily="1" charset="-122"/>
              </a:defRPr>
            </a:lvl1pPr>
            <a:lvl2pPr>
              <a:defRPr sz="3600" b="1">
                <a:solidFill>
                  <a:schemeClr val="tx1"/>
                </a:solidFill>
                <a:latin typeface="Arial" panose="020B0604020202020204" pitchFamily="34" charset="0"/>
                <a:ea typeface="楷体_GB2312" pitchFamily="1" charset="-122"/>
              </a:defRPr>
            </a:lvl2pPr>
            <a:lvl3pPr>
              <a:defRPr sz="3600" b="1">
                <a:solidFill>
                  <a:schemeClr val="tx1"/>
                </a:solidFill>
                <a:latin typeface="Arial" panose="020B0604020202020204" pitchFamily="34" charset="0"/>
                <a:ea typeface="楷体_GB2312" pitchFamily="1" charset="-122"/>
              </a:defRPr>
            </a:lvl3pPr>
            <a:lvl4pPr>
              <a:defRPr sz="3600" b="1">
                <a:solidFill>
                  <a:schemeClr val="tx1"/>
                </a:solidFill>
                <a:latin typeface="Arial" panose="020B0604020202020204" pitchFamily="34" charset="0"/>
                <a:ea typeface="楷体_GB2312" pitchFamily="1" charset="-122"/>
              </a:defRPr>
            </a:lvl4pPr>
            <a:lvl5pPr>
              <a:defRPr sz="3600" b="1">
                <a:solidFill>
                  <a:schemeClr val="tx1"/>
                </a:solidFill>
                <a:latin typeface="Arial" panose="020B0604020202020204" pitchFamily="34" charset="0"/>
                <a:ea typeface="楷体_GB2312" pitchFamily="1" charset="-122"/>
              </a:defRPr>
            </a:lvl5pPr>
            <a:lvl6pPr fontAlgn="base">
              <a:spcBef>
                <a:spcPct val="0"/>
              </a:spcBef>
              <a:spcAft>
                <a:spcPct val="0"/>
              </a:spcAft>
              <a:buSzTx/>
              <a:buFont typeface="Arial" panose="020B0604020202020204" pitchFamily="34" charset="0"/>
              <a:defRPr sz="3600" b="1">
                <a:solidFill>
                  <a:schemeClr val="tx1"/>
                </a:solidFill>
                <a:latin typeface="Arial" panose="020B0604020202020204" pitchFamily="34" charset="0"/>
                <a:ea typeface="楷体_GB2312" pitchFamily="1" charset="-122"/>
              </a:defRPr>
            </a:lvl6pPr>
            <a:lvl7pPr fontAlgn="base">
              <a:spcBef>
                <a:spcPct val="0"/>
              </a:spcBef>
              <a:spcAft>
                <a:spcPct val="0"/>
              </a:spcAft>
              <a:buSzTx/>
              <a:buFont typeface="Arial" panose="020B0604020202020204" pitchFamily="34" charset="0"/>
              <a:defRPr sz="3600" b="1">
                <a:solidFill>
                  <a:schemeClr val="tx1"/>
                </a:solidFill>
                <a:latin typeface="Arial" panose="020B0604020202020204" pitchFamily="34" charset="0"/>
                <a:ea typeface="楷体_GB2312" pitchFamily="1" charset="-122"/>
              </a:defRPr>
            </a:lvl7pPr>
            <a:lvl8pPr fontAlgn="base">
              <a:spcBef>
                <a:spcPct val="0"/>
              </a:spcBef>
              <a:spcAft>
                <a:spcPct val="0"/>
              </a:spcAft>
              <a:buSzTx/>
              <a:buFont typeface="Arial" panose="020B0604020202020204" pitchFamily="34" charset="0"/>
              <a:defRPr sz="3600" b="1">
                <a:solidFill>
                  <a:schemeClr val="tx1"/>
                </a:solidFill>
                <a:latin typeface="Arial" panose="020B0604020202020204" pitchFamily="34" charset="0"/>
                <a:ea typeface="楷体_GB2312" pitchFamily="1" charset="-122"/>
              </a:defRPr>
            </a:lvl8pPr>
            <a:lvl9pPr fontAlgn="base">
              <a:spcBef>
                <a:spcPct val="0"/>
              </a:spcBef>
              <a:spcAft>
                <a:spcPct val="0"/>
              </a:spcAft>
              <a:buSzTx/>
              <a:buFont typeface="Arial" panose="020B0604020202020204" pitchFamily="34" charset="0"/>
              <a:defRPr sz="3600" b="1">
                <a:solidFill>
                  <a:schemeClr val="tx1"/>
                </a:solidFill>
                <a:latin typeface="Arial" panose="020B0604020202020204" pitchFamily="34" charset="0"/>
                <a:ea typeface="楷体_GB2312" pitchFamily="1" charset="-122"/>
              </a:defRPr>
            </a:lvl9pPr>
          </a:lstStyle>
          <a:p>
            <a:pPr marL="0" marR="0" lvl="0" indent="0" algn="l" defTabSz="914400" rtl="0" eaLnBrk="1" fontAlgn="base" latinLnBrk="0" hangingPunct="1">
              <a:lnSpc>
                <a:spcPct val="100000"/>
              </a:lnSpc>
              <a:spcBef>
                <a:spcPct val="50000"/>
              </a:spcBef>
              <a:spcAft>
                <a:spcPct val="0"/>
              </a:spcAft>
              <a:buClrTx/>
              <a:buSzTx/>
              <a:buFont typeface="Arial" panose="020B0604020202020204" pitchFamily="34" charset="0"/>
              <a:buNone/>
              <a:defRPr/>
            </a:pPr>
            <a:r>
              <a:rPr kumimoji="0" lang="en-US" altLang="zh-CN" sz="2400" b="0" i="0" u="none" strike="noStrike" kern="1200" cap="none" spc="0" normalizeH="0" baseline="0" noProof="0" smtClean="0">
                <a:ln>
                  <a:noFill/>
                </a:ln>
                <a:solidFill>
                  <a:srgbClr val="0066FF"/>
                </a:solidFill>
                <a:effectLst>
                  <a:outerShdw blurRad="38100" dist="38100" dir="2700000" algn="tl">
                    <a:srgbClr val="C0C0C0"/>
                  </a:outerShdw>
                </a:effectLst>
                <a:uLnTx/>
                <a:uFillTx/>
                <a:latin typeface="Arial Black" panose="020B0A04020102020204" pitchFamily="2" charset="0"/>
                <a:ea typeface="华康简标题宋" charset="-122"/>
                <a:cs typeface="+mn-cs"/>
              </a:rPr>
              <a:t>T</a:t>
            </a:r>
            <a:endParaRPr kumimoji="0" lang="en-US" altLang="zh-CN" sz="2400" b="0" i="0" u="none" strike="noStrike" kern="1200" cap="none" spc="0" normalizeH="0" baseline="0" noProof="0" smtClean="0">
              <a:ln>
                <a:noFill/>
              </a:ln>
              <a:solidFill>
                <a:srgbClr val="0066FF"/>
              </a:solidFill>
              <a:effectLst>
                <a:outerShdw blurRad="38100" dist="38100" dir="2700000" algn="tl">
                  <a:srgbClr val="C0C0C0"/>
                </a:outerShdw>
              </a:effectLst>
              <a:uLnTx/>
              <a:uFillTx/>
              <a:latin typeface="Arial Black" panose="020B0A04020102020204" pitchFamily="2" charset="0"/>
              <a:ea typeface="华康简标题宋" charset="-122"/>
              <a:cs typeface="+mn-cs"/>
            </a:endParaRPr>
          </a:p>
        </p:txBody>
      </p:sp>
      <p:sp>
        <p:nvSpPr>
          <p:cNvPr id="2284" name="Text Box 102"/>
          <p:cNvSpPr>
            <a:spLocks noChangeArrowheads="1"/>
          </p:cNvSpPr>
          <p:nvPr>
            <p:custDataLst>
              <p:tags r:id="rId102"/>
            </p:custDataLst>
          </p:nvPr>
        </p:nvSpPr>
        <p:spPr bwMode="auto">
          <a:xfrm>
            <a:off x="4183063" y="5181600"/>
            <a:ext cx="5334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3600" b="1">
                <a:solidFill>
                  <a:schemeClr val="tx1"/>
                </a:solidFill>
                <a:latin typeface="Arial" panose="020B0604020202020204" pitchFamily="34" charset="0"/>
                <a:ea typeface="楷体_GB2312" pitchFamily="1" charset="-122"/>
              </a:defRPr>
            </a:lvl1pPr>
            <a:lvl2pPr>
              <a:defRPr sz="3600" b="1">
                <a:solidFill>
                  <a:schemeClr val="tx1"/>
                </a:solidFill>
                <a:latin typeface="Arial" panose="020B0604020202020204" pitchFamily="34" charset="0"/>
                <a:ea typeface="楷体_GB2312" pitchFamily="1" charset="-122"/>
              </a:defRPr>
            </a:lvl2pPr>
            <a:lvl3pPr>
              <a:defRPr sz="3600" b="1">
                <a:solidFill>
                  <a:schemeClr val="tx1"/>
                </a:solidFill>
                <a:latin typeface="Arial" panose="020B0604020202020204" pitchFamily="34" charset="0"/>
                <a:ea typeface="楷体_GB2312" pitchFamily="1" charset="-122"/>
              </a:defRPr>
            </a:lvl3pPr>
            <a:lvl4pPr>
              <a:defRPr sz="3600" b="1">
                <a:solidFill>
                  <a:schemeClr val="tx1"/>
                </a:solidFill>
                <a:latin typeface="Arial" panose="020B0604020202020204" pitchFamily="34" charset="0"/>
                <a:ea typeface="楷体_GB2312" pitchFamily="1" charset="-122"/>
              </a:defRPr>
            </a:lvl4pPr>
            <a:lvl5pPr>
              <a:defRPr sz="3600" b="1">
                <a:solidFill>
                  <a:schemeClr val="tx1"/>
                </a:solidFill>
                <a:latin typeface="Arial" panose="020B0604020202020204" pitchFamily="34" charset="0"/>
                <a:ea typeface="楷体_GB2312" pitchFamily="1" charset="-122"/>
              </a:defRPr>
            </a:lvl5pPr>
            <a:lvl6pPr fontAlgn="base">
              <a:spcBef>
                <a:spcPct val="0"/>
              </a:spcBef>
              <a:spcAft>
                <a:spcPct val="0"/>
              </a:spcAft>
              <a:buSzTx/>
              <a:buFont typeface="Arial" panose="020B0604020202020204" pitchFamily="34" charset="0"/>
              <a:defRPr sz="3600" b="1">
                <a:solidFill>
                  <a:schemeClr val="tx1"/>
                </a:solidFill>
                <a:latin typeface="Arial" panose="020B0604020202020204" pitchFamily="34" charset="0"/>
                <a:ea typeface="楷体_GB2312" pitchFamily="1" charset="-122"/>
              </a:defRPr>
            </a:lvl6pPr>
            <a:lvl7pPr fontAlgn="base">
              <a:spcBef>
                <a:spcPct val="0"/>
              </a:spcBef>
              <a:spcAft>
                <a:spcPct val="0"/>
              </a:spcAft>
              <a:buSzTx/>
              <a:buFont typeface="Arial" panose="020B0604020202020204" pitchFamily="34" charset="0"/>
              <a:defRPr sz="3600" b="1">
                <a:solidFill>
                  <a:schemeClr val="tx1"/>
                </a:solidFill>
                <a:latin typeface="Arial" panose="020B0604020202020204" pitchFamily="34" charset="0"/>
                <a:ea typeface="楷体_GB2312" pitchFamily="1" charset="-122"/>
              </a:defRPr>
            </a:lvl7pPr>
            <a:lvl8pPr fontAlgn="base">
              <a:spcBef>
                <a:spcPct val="0"/>
              </a:spcBef>
              <a:spcAft>
                <a:spcPct val="0"/>
              </a:spcAft>
              <a:buSzTx/>
              <a:buFont typeface="Arial" panose="020B0604020202020204" pitchFamily="34" charset="0"/>
              <a:defRPr sz="3600" b="1">
                <a:solidFill>
                  <a:schemeClr val="tx1"/>
                </a:solidFill>
                <a:latin typeface="Arial" panose="020B0604020202020204" pitchFamily="34" charset="0"/>
                <a:ea typeface="楷体_GB2312" pitchFamily="1" charset="-122"/>
              </a:defRPr>
            </a:lvl8pPr>
            <a:lvl9pPr fontAlgn="base">
              <a:spcBef>
                <a:spcPct val="0"/>
              </a:spcBef>
              <a:spcAft>
                <a:spcPct val="0"/>
              </a:spcAft>
              <a:buSzTx/>
              <a:buFont typeface="Arial" panose="020B0604020202020204" pitchFamily="34" charset="0"/>
              <a:defRPr sz="3600" b="1">
                <a:solidFill>
                  <a:schemeClr val="tx1"/>
                </a:solidFill>
                <a:latin typeface="Arial" panose="020B0604020202020204" pitchFamily="34" charset="0"/>
                <a:ea typeface="楷体_GB2312" pitchFamily="1" charset="-122"/>
              </a:defRPr>
            </a:lvl9pPr>
          </a:lstStyle>
          <a:p>
            <a:pPr marL="0" marR="0" lvl="0" indent="0" algn="l" defTabSz="914400" rtl="0" eaLnBrk="1" fontAlgn="base" latinLnBrk="0" hangingPunct="1">
              <a:lnSpc>
                <a:spcPct val="100000"/>
              </a:lnSpc>
              <a:spcBef>
                <a:spcPct val="50000"/>
              </a:spcBef>
              <a:spcAft>
                <a:spcPct val="0"/>
              </a:spcAft>
              <a:buClrTx/>
              <a:buSzTx/>
              <a:buFont typeface="Arial" panose="020B0604020202020204" pitchFamily="34" charset="0"/>
              <a:buNone/>
              <a:defRPr/>
            </a:pPr>
            <a:r>
              <a:rPr kumimoji="0" lang="en-US" altLang="zh-CN" sz="2400" b="0" i="0" u="none" strike="noStrike" kern="1200" cap="none" spc="0" normalizeH="0" baseline="0" noProof="0" smtClean="0">
                <a:ln>
                  <a:noFill/>
                </a:ln>
                <a:solidFill>
                  <a:srgbClr val="0066FF"/>
                </a:solidFill>
                <a:effectLst>
                  <a:outerShdw blurRad="38100" dist="38100" dir="2700000" algn="tl">
                    <a:srgbClr val="C0C0C0"/>
                  </a:outerShdw>
                </a:effectLst>
                <a:uLnTx/>
                <a:uFillTx/>
                <a:latin typeface="Arial Black" panose="020B0A04020102020204" pitchFamily="2" charset="0"/>
                <a:ea typeface="华康简标题宋" charset="-122"/>
                <a:cs typeface="+mn-cs"/>
              </a:rPr>
              <a:t>T</a:t>
            </a:r>
            <a:endParaRPr kumimoji="0" lang="en-US" altLang="zh-CN" sz="2400" b="0" i="0" u="none" strike="noStrike" kern="1200" cap="none" spc="0" normalizeH="0" baseline="0" noProof="0" smtClean="0">
              <a:ln>
                <a:noFill/>
              </a:ln>
              <a:solidFill>
                <a:srgbClr val="0066FF"/>
              </a:solidFill>
              <a:effectLst>
                <a:outerShdw blurRad="38100" dist="38100" dir="2700000" algn="tl">
                  <a:srgbClr val="C0C0C0"/>
                </a:outerShdw>
              </a:effectLst>
              <a:uLnTx/>
              <a:uFillTx/>
              <a:latin typeface="Arial Black" panose="020B0A04020102020204" pitchFamily="2" charset="0"/>
              <a:ea typeface="华康简标题宋" charset="-122"/>
              <a:cs typeface="+mn-cs"/>
            </a:endParaRPr>
          </a:p>
        </p:txBody>
      </p:sp>
      <p:sp>
        <p:nvSpPr>
          <p:cNvPr id="2285" name="Text Box 103"/>
          <p:cNvSpPr>
            <a:spLocks noChangeArrowheads="1"/>
          </p:cNvSpPr>
          <p:nvPr>
            <p:custDataLst>
              <p:tags r:id="rId103"/>
            </p:custDataLst>
          </p:nvPr>
        </p:nvSpPr>
        <p:spPr bwMode="auto">
          <a:xfrm>
            <a:off x="4124325" y="2147888"/>
            <a:ext cx="5334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3600" b="1">
                <a:solidFill>
                  <a:schemeClr val="tx1"/>
                </a:solidFill>
                <a:latin typeface="Arial" panose="020B0604020202020204" pitchFamily="34" charset="0"/>
                <a:ea typeface="楷体_GB2312" pitchFamily="1" charset="-122"/>
              </a:defRPr>
            </a:lvl1pPr>
            <a:lvl2pPr>
              <a:defRPr sz="3600" b="1">
                <a:solidFill>
                  <a:schemeClr val="tx1"/>
                </a:solidFill>
                <a:latin typeface="Arial" panose="020B0604020202020204" pitchFamily="34" charset="0"/>
                <a:ea typeface="楷体_GB2312" pitchFamily="1" charset="-122"/>
              </a:defRPr>
            </a:lvl2pPr>
            <a:lvl3pPr>
              <a:defRPr sz="3600" b="1">
                <a:solidFill>
                  <a:schemeClr val="tx1"/>
                </a:solidFill>
                <a:latin typeface="Arial" panose="020B0604020202020204" pitchFamily="34" charset="0"/>
                <a:ea typeface="楷体_GB2312" pitchFamily="1" charset="-122"/>
              </a:defRPr>
            </a:lvl3pPr>
            <a:lvl4pPr>
              <a:defRPr sz="3600" b="1">
                <a:solidFill>
                  <a:schemeClr val="tx1"/>
                </a:solidFill>
                <a:latin typeface="Arial" panose="020B0604020202020204" pitchFamily="34" charset="0"/>
                <a:ea typeface="楷体_GB2312" pitchFamily="1" charset="-122"/>
              </a:defRPr>
            </a:lvl4pPr>
            <a:lvl5pPr>
              <a:defRPr sz="3600" b="1">
                <a:solidFill>
                  <a:schemeClr val="tx1"/>
                </a:solidFill>
                <a:latin typeface="Arial" panose="020B0604020202020204" pitchFamily="34" charset="0"/>
                <a:ea typeface="楷体_GB2312" pitchFamily="1" charset="-122"/>
              </a:defRPr>
            </a:lvl5pPr>
            <a:lvl6pPr fontAlgn="base">
              <a:spcBef>
                <a:spcPct val="0"/>
              </a:spcBef>
              <a:spcAft>
                <a:spcPct val="0"/>
              </a:spcAft>
              <a:buSzTx/>
              <a:buFont typeface="Arial" panose="020B0604020202020204" pitchFamily="34" charset="0"/>
              <a:defRPr sz="3600" b="1">
                <a:solidFill>
                  <a:schemeClr val="tx1"/>
                </a:solidFill>
                <a:latin typeface="Arial" panose="020B0604020202020204" pitchFamily="34" charset="0"/>
                <a:ea typeface="楷体_GB2312" pitchFamily="1" charset="-122"/>
              </a:defRPr>
            </a:lvl6pPr>
            <a:lvl7pPr fontAlgn="base">
              <a:spcBef>
                <a:spcPct val="0"/>
              </a:spcBef>
              <a:spcAft>
                <a:spcPct val="0"/>
              </a:spcAft>
              <a:buSzTx/>
              <a:buFont typeface="Arial" panose="020B0604020202020204" pitchFamily="34" charset="0"/>
              <a:defRPr sz="3600" b="1">
                <a:solidFill>
                  <a:schemeClr val="tx1"/>
                </a:solidFill>
                <a:latin typeface="Arial" panose="020B0604020202020204" pitchFamily="34" charset="0"/>
                <a:ea typeface="楷体_GB2312" pitchFamily="1" charset="-122"/>
              </a:defRPr>
            </a:lvl7pPr>
            <a:lvl8pPr fontAlgn="base">
              <a:spcBef>
                <a:spcPct val="0"/>
              </a:spcBef>
              <a:spcAft>
                <a:spcPct val="0"/>
              </a:spcAft>
              <a:buSzTx/>
              <a:buFont typeface="Arial" panose="020B0604020202020204" pitchFamily="34" charset="0"/>
              <a:defRPr sz="3600" b="1">
                <a:solidFill>
                  <a:schemeClr val="tx1"/>
                </a:solidFill>
                <a:latin typeface="Arial" panose="020B0604020202020204" pitchFamily="34" charset="0"/>
                <a:ea typeface="楷体_GB2312" pitchFamily="1" charset="-122"/>
              </a:defRPr>
            </a:lvl8pPr>
            <a:lvl9pPr fontAlgn="base">
              <a:spcBef>
                <a:spcPct val="0"/>
              </a:spcBef>
              <a:spcAft>
                <a:spcPct val="0"/>
              </a:spcAft>
              <a:buSzTx/>
              <a:buFont typeface="Arial" panose="020B0604020202020204" pitchFamily="34" charset="0"/>
              <a:defRPr sz="3600" b="1">
                <a:solidFill>
                  <a:schemeClr val="tx1"/>
                </a:solidFill>
                <a:latin typeface="Arial" panose="020B0604020202020204" pitchFamily="34" charset="0"/>
                <a:ea typeface="楷体_GB2312" pitchFamily="1" charset="-122"/>
              </a:defRPr>
            </a:lvl9pPr>
          </a:lstStyle>
          <a:p>
            <a:pPr marL="0" marR="0" lvl="0" indent="0" algn="l" defTabSz="914400" rtl="0" eaLnBrk="1" fontAlgn="base" latinLnBrk="0" hangingPunct="1">
              <a:lnSpc>
                <a:spcPct val="100000"/>
              </a:lnSpc>
              <a:spcBef>
                <a:spcPct val="50000"/>
              </a:spcBef>
              <a:spcAft>
                <a:spcPct val="0"/>
              </a:spcAft>
              <a:buClrTx/>
              <a:buSzTx/>
              <a:buFont typeface="Arial" panose="020B0604020202020204" pitchFamily="34" charset="0"/>
              <a:buNone/>
              <a:defRPr/>
            </a:pPr>
            <a:r>
              <a:rPr kumimoji="0" lang="en-US" altLang="zh-CN" sz="2400" b="0" i="0" u="none" strike="noStrike" kern="1200" cap="none" spc="0" normalizeH="0" baseline="0" noProof="0" smtClean="0">
                <a:ln>
                  <a:noFill/>
                </a:ln>
                <a:solidFill>
                  <a:srgbClr val="0066FF"/>
                </a:solidFill>
                <a:effectLst>
                  <a:outerShdw blurRad="38100" dist="38100" dir="2700000" algn="tl">
                    <a:srgbClr val="C0C0C0"/>
                  </a:outerShdw>
                </a:effectLst>
                <a:uLnTx/>
                <a:uFillTx/>
                <a:latin typeface="Arial Black" panose="020B0A04020102020204" pitchFamily="2" charset="0"/>
                <a:ea typeface="华康简标题宋" charset="-122"/>
                <a:cs typeface="+mn-cs"/>
              </a:rPr>
              <a:t>T</a:t>
            </a:r>
            <a:endParaRPr kumimoji="0" lang="en-US" altLang="zh-CN" sz="2400" b="0" i="0" u="none" strike="noStrike" kern="1200" cap="none" spc="0" normalizeH="0" baseline="0" noProof="0" smtClean="0">
              <a:ln>
                <a:noFill/>
              </a:ln>
              <a:solidFill>
                <a:srgbClr val="0066FF"/>
              </a:solidFill>
              <a:effectLst>
                <a:outerShdw blurRad="38100" dist="38100" dir="2700000" algn="tl">
                  <a:srgbClr val="C0C0C0"/>
                </a:outerShdw>
              </a:effectLst>
              <a:uLnTx/>
              <a:uFillTx/>
              <a:latin typeface="Arial Black" panose="020B0A04020102020204" pitchFamily="2" charset="0"/>
              <a:ea typeface="华康简标题宋" charset="-122"/>
              <a:cs typeface="+mn-cs"/>
            </a:endParaRPr>
          </a:p>
        </p:txBody>
      </p:sp>
      <p:sp>
        <p:nvSpPr>
          <p:cNvPr id="2286" name="Text Box 104"/>
          <p:cNvSpPr>
            <a:spLocks noChangeArrowheads="1"/>
          </p:cNvSpPr>
          <p:nvPr>
            <p:custDataLst>
              <p:tags r:id="rId104"/>
            </p:custDataLst>
          </p:nvPr>
        </p:nvSpPr>
        <p:spPr bwMode="auto">
          <a:xfrm>
            <a:off x="5219700" y="1371600"/>
            <a:ext cx="685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3600" b="1">
                <a:solidFill>
                  <a:schemeClr val="tx1"/>
                </a:solidFill>
                <a:latin typeface="Arial" panose="020B0604020202020204" pitchFamily="34" charset="0"/>
                <a:ea typeface="楷体_GB2312" pitchFamily="1" charset="-122"/>
              </a:defRPr>
            </a:lvl1pPr>
            <a:lvl2pPr>
              <a:defRPr sz="3600" b="1">
                <a:solidFill>
                  <a:schemeClr val="tx1"/>
                </a:solidFill>
                <a:latin typeface="Arial" panose="020B0604020202020204" pitchFamily="34" charset="0"/>
                <a:ea typeface="楷体_GB2312" pitchFamily="1" charset="-122"/>
              </a:defRPr>
            </a:lvl2pPr>
            <a:lvl3pPr>
              <a:defRPr sz="3600" b="1">
                <a:solidFill>
                  <a:schemeClr val="tx1"/>
                </a:solidFill>
                <a:latin typeface="Arial" panose="020B0604020202020204" pitchFamily="34" charset="0"/>
                <a:ea typeface="楷体_GB2312" pitchFamily="1" charset="-122"/>
              </a:defRPr>
            </a:lvl3pPr>
            <a:lvl4pPr>
              <a:defRPr sz="3600" b="1">
                <a:solidFill>
                  <a:schemeClr val="tx1"/>
                </a:solidFill>
                <a:latin typeface="Arial" panose="020B0604020202020204" pitchFamily="34" charset="0"/>
                <a:ea typeface="楷体_GB2312" pitchFamily="1" charset="-122"/>
              </a:defRPr>
            </a:lvl4pPr>
            <a:lvl5pPr>
              <a:defRPr sz="3600" b="1">
                <a:solidFill>
                  <a:schemeClr val="tx1"/>
                </a:solidFill>
                <a:latin typeface="Arial" panose="020B0604020202020204" pitchFamily="34" charset="0"/>
                <a:ea typeface="楷体_GB2312" pitchFamily="1" charset="-122"/>
              </a:defRPr>
            </a:lvl5pPr>
            <a:lvl6pPr fontAlgn="base">
              <a:spcBef>
                <a:spcPct val="0"/>
              </a:spcBef>
              <a:spcAft>
                <a:spcPct val="0"/>
              </a:spcAft>
              <a:buSzTx/>
              <a:buFont typeface="Arial" panose="020B0604020202020204" pitchFamily="34" charset="0"/>
              <a:defRPr sz="3600" b="1">
                <a:solidFill>
                  <a:schemeClr val="tx1"/>
                </a:solidFill>
                <a:latin typeface="Arial" panose="020B0604020202020204" pitchFamily="34" charset="0"/>
                <a:ea typeface="楷体_GB2312" pitchFamily="1" charset="-122"/>
              </a:defRPr>
            </a:lvl6pPr>
            <a:lvl7pPr fontAlgn="base">
              <a:spcBef>
                <a:spcPct val="0"/>
              </a:spcBef>
              <a:spcAft>
                <a:spcPct val="0"/>
              </a:spcAft>
              <a:buSzTx/>
              <a:buFont typeface="Arial" panose="020B0604020202020204" pitchFamily="34" charset="0"/>
              <a:defRPr sz="3600" b="1">
                <a:solidFill>
                  <a:schemeClr val="tx1"/>
                </a:solidFill>
                <a:latin typeface="Arial" panose="020B0604020202020204" pitchFamily="34" charset="0"/>
                <a:ea typeface="楷体_GB2312" pitchFamily="1" charset="-122"/>
              </a:defRPr>
            </a:lvl7pPr>
            <a:lvl8pPr fontAlgn="base">
              <a:spcBef>
                <a:spcPct val="0"/>
              </a:spcBef>
              <a:spcAft>
                <a:spcPct val="0"/>
              </a:spcAft>
              <a:buSzTx/>
              <a:buFont typeface="Arial" panose="020B0604020202020204" pitchFamily="34" charset="0"/>
              <a:defRPr sz="3600" b="1">
                <a:solidFill>
                  <a:schemeClr val="tx1"/>
                </a:solidFill>
                <a:latin typeface="Arial" panose="020B0604020202020204" pitchFamily="34" charset="0"/>
                <a:ea typeface="楷体_GB2312" pitchFamily="1" charset="-122"/>
              </a:defRPr>
            </a:lvl8pPr>
            <a:lvl9pPr fontAlgn="base">
              <a:spcBef>
                <a:spcPct val="0"/>
              </a:spcBef>
              <a:spcAft>
                <a:spcPct val="0"/>
              </a:spcAft>
              <a:buSzTx/>
              <a:buFont typeface="Arial" panose="020B0604020202020204" pitchFamily="34" charset="0"/>
              <a:defRPr sz="3600" b="1">
                <a:solidFill>
                  <a:schemeClr val="tx1"/>
                </a:solidFill>
                <a:latin typeface="Arial" panose="020B0604020202020204" pitchFamily="34" charset="0"/>
                <a:ea typeface="楷体_GB2312" pitchFamily="1" charset="-122"/>
              </a:defRPr>
            </a:lvl9pPr>
          </a:lstStyle>
          <a:p>
            <a:pPr marL="0" marR="0" lvl="0" indent="0" algn="l" defTabSz="914400" rtl="0" eaLnBrk="1" fontAlgn="base" latinLnBrk="0" hangingPunct="1">
              <a:lnSpc>
                <a:spcPct val="100000"/>
              </a:lnSpc>
              <a:spcBef>
                <a:spcPct val="50000"/>
              </a:spcBef>
              <a:spcAft>
                <a:spcPct val="0"/>
              </a:spcAft>
              <a:buClrTx/>
              <a:buSzTx/>
              <a:buFont typeface="Arial" panose="020B0604020202020204" pitchFamily="34" charset="0"/>
              <a:buNone/>
              <a:defRPr/>
            </a:pPr>
            <a:r>
              <a:rPr kumimoji="0" lang="en-US" altLang="zh-CN" sz="2400" b="0" i="0" u="none" strike="noStrike" kern="1200" cap="none" spc="0" normalizeH="0" baseline="0" noProof="0" smtClean="0">
                <a:ln>
                  <a:noFill/>
                </a:ln>
                <a:solidFill>
                  <a:srgbClr val="0066FF"/>
                </a:solidFill>
                <a:effectLst>
                  <a:outerShdw blurRad="38100" dist="38100" dir="2700000" algn="tl">
                    <a:srgbClr val="C0C0C0"/>
                  </a:outerShdw>
                </a:effectLst>
                <a:uLnTx/>
                <a:uFillTx/>
                <a:latin typeface="Arial Black" panose="020B0A04020102020204" pitchFamily="2" charset="0"/>
                <a:ea typeface="华康简标题宋" charset="-122"/>
                <a:cs typeface="+mn-cs"/>
              </a:rPr>
              <a:t>G</a:t>
            </a:r>
            <a:endParaRPr kumimoji="0" lang="en-US" altLang="zh-CN" sz="2400" b="0" i="0" u="none" strike="noStrike" kern="1200" cap="none" spc="0" normalizeH="0" baseline="0" noProof="0" smtClean="0">
              <a:ln>
                <a:noFill/>
              </a:ln>
              <a:solidFill>
                <a:srgbClr val="0066FF"/>
              </a:solidFill>
              <a:effectLst>
                <a:outerShdw blurRad="38100" dist="38100" dir="2700000" algn="tl">
                  <a:srgbClr val="C0C0C0"/>
                </a:outerShdw>
              </a:effectLst>
              <a:uLnTx/>
              <a:uFillTx/>
              <a:latin typeface="Arial Black" panose="020B0A04020102020204" pitchFamily="2" charset="0"/>
              <a:ea typeface="华康简标题宋" charset="-122"/>
              <a:cs typeface="+mn-cs"/>
            </a:endParaRPr>
          </a:p>
        </p:txBody>
      </p:sp>
      <p:sp>
        <p:nvSpPr>
          <p:cNvPr id="2287" name="Text Box 105"/>
          <p:cNvSpPr>
            <a:spLocks noChangeArrowheads="1"/>
          </p:cNvSpPr>
          <p:nvPr>
            <p:custDataLst>
              <p:tags r:id="rId105"/>
            </p:custDataLst>
          </p:nvPr>
        </p:nvSpPr>
        <p:spPr bwMode="auto">
          <a:xfrm>
            <a:off x="5295900" y="3657600"/>
            <a:ext cx="685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3600" b="1">
                <a:solidFill>
                  <a:schemeClr val="tx1"/>
                </a:solidFill>
                <a:latin typeface="Arial" panose="020B0604020202020204" pitchFamily="34" charset="0"/>
                <a:ea typeface="楷体_GB2312" pitchFamily="1" charset="-122"/>
              </a:defRPr>
            </a:lvl1pPr>
            <a:lvl2pPr>
              <a:defRPr sz="3600" b="1">
                <a:solidFill>
                  <a:schemeClr val="tx1"/>
                </a:solidFill>
                <a:latin typeface="Arial" panose="020B0604020202020204" pitchFamily="34" charset="0"/>
                <a:ea typeface="楷体_GB2312" pitchFamily="1" charset="-122"/>
              </a:defRPr>
            </a:lvl2pPr>
            <a:lvl3pPr>
              <a:defRPr sz="3600" b="1">
                <a:solidFill>
                  <a:schemeClr val="tx1"/>
                </a:solidFill>
                <a:latin typeface="Arial" panose="020B0604020202020204" pitchFamily="34" charset="0"/>
                <a:ea typeface="楷体_GB2312" pitchFamily="1" charset="-122"/>
              </a:defRPr>
            </a:lvl3pPr>
            <a:lvl4pPr>
              <a:defRPr sz="3600" b="1">
                <a:solidFill>
                  <a:schemeClr val="tx1"/>
                </a:solidFill>
                <a:latin typeface="Arial" panose="020B0604020202020204" pitchFamily="34" charset="0"/>
                <a:ea typeface="楷体_GB2312" pitchFamily="1" charset="-122"/>
              </a:defRPr>
            </a:lvl4pPr>
            <a:lvl5pPr>
              <a:defRPr sz="3600" b="1">
                <a:solidFill>
                  <a:schemeClr val="tx1"/>
                </a:solidFill>
                <a:latin typeface="Arial" panose="020B0604020202020204" pitchFamily="34" charset="0"/>
                <a:ea typeface="楷体_GB2312" pitchFamily="1" charset="-122"/>
              </a:defRPr>
            </a:lvl5pPr>
            <a:lvl6pPr fontAlgn="base">
              <a:spcBef>
                <a:spcPct val="0"/>
              </a:spcBef>
              <a:spcAft>
                <a:spcPct val="0"/>
              </a:spcAft>
              <a:buSzTx/>
              <a:buFont typeface="Arial" panose="020B0604020202020204" pitchFamily="34" charset="0"/>
              <a:defRPr sz="3600" b="1">
                <a:solidFill>
                  <a:schemeClr val="tx1"/>
                </a:solidFill>
                <a:latin typeface="Arial" panose="020B0604020202020204" pitchFamily="34" charset="0"/>
                <a:ea typeface="楷体_GB2312" pitchFamily="1" charset="-122"/>
              </a:defRPr>
            </a:lvl6pPr>
            <a:lvl7pPr fontAlgn="base">
              <a:spcBef>
                <a:spcPct val="0"/>
              </a:spcBef>
              <a:spcAft>
                <a:spcPct val="0"/>
              </a:spcAft>
              <a:buSzTx/>
              <a:buFont typeface="Arial" panose="020B0604020202020204" pitchFamily="34" charset="0"/>
              <a:defRPr sz="3600" b="1">
                <a:solidFill>
                  <a:schemeClr val="tx1"/>
                </a:solidFill>
                <a:latin typeface="Arial" panose="020B0604020202020204" pitchFamily="34" charset="0"/>
                <a:ea typeface="楷体_GB2312" pitchFamily="1" charset="-122"/>
              </a:defRPr>
            </a:lvl7pPr>
            <a:lvl8pPr fontAlgn="base">
              <a:spcBef>
                <a:spcPct val="0"/>
              </a:spcBef>
              <a:spcAft>
                <a:spcPct val="0"/>
              </a:spcAft>
              <a:buSzTx/>
              <a:buFont typeface="Arial" panose="020B0604020202020204" pitchFamily="34" charset="0"/>
              <a:defRPr sz="3600" b="1">
                <a:solidFill>
                  <a:schemeClr val="tx1"/>
                </a:solidFill>
                <a:latin typeface="Arial" panose="020B0604020202020204" pitchFamily="34" charset="0"/>
                <a:ea typeface="楷体_GB2312" pitchFamily="1" charset="-122"/>
              </a:defRPr>
            </a:lvl8pPr>
            <a:lvl9pPr fontAlgn="base">
              <a:spcBef>
                <a:spcPct val="0"/>
              </a:spcBef>
              <a:spcAft>
                <a:spcPct val="0"/>
              </a:spcAft>
              <a:buSzTx/>
              <a:buFont typeface="Arial" panose="020B0604020202020204" pitchFamily="34" charset="0"/>
              <a:defRPr sz="3600" b="1">
                <a:solidFill>
                  <a:schemeClr val="tx1"/>
                </a:solidFill>
                <a:latin typeface="Arial" panose="020B0604020202020204" pitchFamily="34" charset="0"/>
                <a:ea typeface="楷体_GB2312" pitchFamily="1" charset="-122"/>
              </a:defRPr>
            </a:lvl9pPr>
          </a:lstStyle>
          <a:p>
            <a:pPr marL="0" marR="0" lvl="0" indent="0" algn="l" defTabSz="914400" rtl="0" eaLnBrk="1" fontAlgn="base" latinLnBrk="0" hangingPunct="1">
              <a:lnSpc>
                <a:spcPct val="100000"/>
              </a:lnSpc>
              <a:spcBef>
                <a:spcPct val="50000"/>
              </a:spcBef>
              <a:spcAft>
                <a:spcPct val="0"/>
              </a:spcAft>
              <a:buClrTx/>
              <a:buSzTx/>
              <a:buFont typeface="Arial" panose="020B0604020202020204" pitchFamily="34" charset="0"/>
              <a:buNone/>
              <a:defRPr/>
            </a:pPr>
            <a:r>
              <a:rPr kumimoji="0" lang="en-US" altLang="zh-CN" sz="2400" b="0" i="0" u="none" strike="noStrike" kern="1200" cap="none" spc="0" normalizeH="0" baseline="0" noProof="0" smtClean="0">
                <a:ln>
                  <a:noFill/>
                </a:ln>
                <a:solidFill>
                  <a:srgbClr val="0066FF"/>
                </a:solidFill>
                <a:effectLst>
                  <a:outerShdw blurRad="38100" dist="38100" dir="2700000" algn="tl">
                    <a:srgbClr val="C0C0C0"/>
                  </a:outerShdw>
                </a:effectLst>
                <a:uLnTx/>
                <a:uFillTx/>
                <a:latin typeface="Arial Black" panose="020B0A04020102020204" pitchFamily="2" charset="0"/>
                <a:ea typeface="华康简标题宋" charset="-122"/>
                <a:cs typeface="+mn-cs"/>
              </a:rPr>
              <a:t>G</a:t>
            </a:r>
            <a:endParaRPr kumimoji="0" lang="en-US" altLang="zh-CN" sz="2400" b="0" i="0" u="none" strike="noStrike" kern="1200" cap="none" spc="0" normalizeH="0" baseline="0" noProof="0" smtClean="0">
              <a:ln>
                <a:noFill/>
              </a:ln>
              <a:solidFill>
                <a:srgbClr val="0066FF"/>
              </a:solidFill>
              <a:effectLst>
                <a:outerShdw blurRad="38100" dist="38100" dir="2700000" algn="tl">
                  <a:srgbClr val="C0C0C0"/>
                </a:outerShdw>
              </a:effectLst>
              <a:uLnTx/>
              <a:uFillTx/>
              <a:latin typeface="Arial Black" panose="020B0A04020102020204" pitchFamily="2" charset="0"/>
              <a:ea typeface="华康简标题宋" charset="-122"/>
              <a:cs typeface="+mn-cs"/>
            </a:endParaRPr>
          </a:p>
        </p:txBody>
      </p:sp>
      <p:sp>
        <p:nvSpPr>
          <p:cNvPr id="2288" name="Text Box 106"/>
          <p:cNvSpPr>
            <a:spLocks noChangeArrowheads="1"/>
          </p:cNvSpPr>
          <p:nvPr>
            <p:custDataLst>
              <p:tags r:id="rId106"/>
            </p:custDataLst>
          </p:nvPr>
        </p:nvSpPr>
        <p:spPr bwMode="auto">
          <a:xfrm>
            <a:off x="4229100" y="4419600"/>
            <a:ext cx="685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3600" b="1">
                <a:solidFill>
                  <a:schemeClr val="tx1"/>
                </a:solidFill>
                <a:latin typeface="Arial" panose="020B0604020202020204" pitchFamily="34" charset="0"/>
                <a:ea typeface="楷体_GB2312" pitchFamily="1" charset="-122"/>
              </a:defRPr>
            </a:lvl1pPr>
            <a:lvl2pPr>
              <a:defRPr sz="3600" b="1">
                <a:solidFill>
                  <a:schemeClr val="tx1"/>
                </a:solidFill>
                <a:latin typeface="Arial" panose="020B0604020202020204" pitchFamily="34" charset="0"/>
                <a:ea typeface="楷体_GB2312" pitchFamily="1" charset="-122"/>
              </a:defRPr>
            </a:lvl2pPr>
            <a:lvl3pPr>
              <a:defRPr sz="3600" b="1">
                <a:solidFill>
                  <a:schemeClr val="tx1"/>
                </a:solidFill>
                <a:latin typeface="Arial" panose="020B0604020202020204" pitchFamily="34" charset="0"/>
                <a:ea typeface="楷体_GB2312" pitchFamily="1" charset="-122"/>
              </a:defRPr>
            </a:lvl3pPr>
            <a:lvl4pPr>
              <a:defRPr sz="3600" b="1">
                <a:solidFill>
                  <a:schemeClr val="tx1"/>
                </a:solidFill>
                <a:latin typeface="Arial" panose="020B0604020202020204" pitchFamily="34" charset="0"/>
                <a:ea typeface="楷体_GB2312" pitchFamily="1" charset="-122"/>
              </a:defRPr>
            </a:lvl4pPr>
            <a:lvl5pPr>
              <a:defRPr sz="3600" b="1">
                <a:solidFill>
                  <a:schemeClr val="tx1"/>
                </a:solidFill>
                <a:latin typeface="Arial" panose="020B0604020202020204" pitchFamily="34" charset="0"/>
                <a:ea typeface="楷体_GB2312" pitchFamily="1" charset="-122"/>
              </a:defRPr>
            </a:lvl5pPr>
            <a:lvl6pPr fontAlgn="base">
              <a:spcBef>
                <a:spcPct val="0"/>
              </a:spcBef>
              <a:spcAft>
                <a:spcPct val="0"/>
              </a:spcAft>
              <a:buSzTx/>
              <a:buFont typeface="Arial" panose="020B0604020202020204" pitchFamily="34" charset="0"/>
              <a:defRPr sz="3600" b="1">
                <a:solidFill>
                  <a:schemeClr val="tx1"/>
                </a:solidFill>
                <a:latin typeface="Arial" panose="020B0604020202020204" pitchFamily="34" charset="0"/>
                <a:ea typeface="楷体_GB2312" pitchFamily="1" charset="-122"/>
              </a:defRPr>
            </a:lvl6pPr>
            <a:lvl7pPr fontAlgn="base">
              <a:spcBef>
                <a:spcPct val="0"/>
              </a:spcBef>
              <a:spcAft>
                <a:spcPct val="0"/>
              </a:spcAft>
              <a:buSzTx/>
              <a:buFont typeface="Arial" panose="020B0604020202020204" pitchFamily="34" charset="0"/>
              <a:defRPr sz="3600" b="1">
                <a:solidFill>
                  <a:schemeClr val="tx1"/>
                </a:solidFill>
                <a:latin typeface="Arial" panose="020B0604020202020204" pitchFamily="34" charset="0"/>
                <a:ea typeface="楷体_GB2312" pitchFamily="1" charset="-122"/>
              </a:defRPr>
            </a:lvl7pPr>
            <a:lvl8pPr fontAlgn="base">
              <a:spcBef>
                <a:spcPct val="0"/>
              </a:spcBef>
              <a:spcAft>
                <a:spcPct val="0"/>
              </a:spcAft>
              <a:buSzTx/>
              <a:buFont typeface="Arial" panose="020B0604020202020204" pitchFamily="34" charset="0"/>
              <a:defRPr sz="3600" b="1">
                <a:solidFill>
                  <a:schemeClr val="tx1"/>
                </a:solidFill>
                <a:latin typeface="Arial" panose="020B0604020202020204" pitchFamily="34" charset="0"/>
                <a:ea typeface="楷体_GB2312" pitchFamily="1" charset="-122"/>
              </a:defRPr>
            </a:lvl8pPr>
            <a:lvl9pPr fontAlgn="base">
              <a:spcBef>
                <a:spcPct val="0"/>
              </a:spcBef>
              <a:spcAft>
                <a:spcPct val="0"/>
              </a:spcAft>
              <a:buSzTx/>
              <a:buFont typeface="Arial" panose="020B0604020202020204" pitchFamily="34" charset="0"/>
              <a:defRPr sz="3600" b="1">
                <a:solidFill>
                  <a:schemeClr val="tx1"/>
                </a:solidFill>
                <a:latin typeface="Arial" panose="020B0604020202020204" pitchFamily="34" charset="0"/>
                <a:ea typeface="楷体_GB2312" pitchFamily="1" charset="-122"/>
              </a:defRPr>
            </a:lvl9pPr>
          </a:lstStyle>
          <a:p>
            <a:pPr marL="0" marR="0" lvl="0" indent="0" algn="l" defTabSz="914400" rtl="0" eaLnBrk="1" fontAlgn="base" latinLnBrk="0" hangingPunct="1">
              <a:lnSpc>
                <a:spcPct val="100000"/>
              </a:lnSpc>
              <a:spcBef>
                <a:spcPct val="50000"/>
              </a:spcBef>
              <a:spcAft>
                <a:spcPct val="0"/>
              </a:spcAft>
              <a:buClrTx/>
              <a:buSzTx/>
              <a:buFont typeface="Arial" panose="020B0604020202020204" pitchFamily="34" charset="0"/>
              <a:buNone/>
              <a:defRPr/>
            </a:pPr>
            <a:r>
              <a:rPr kumimoji="0" lang="en-US" altLang="zh-CN" sz="2400" b="0" i="0" u="none" strike="noStrike" kern="1200" cap="none" spc="0" normalizeH="0" baseline="0" noProof="0" smtClean="0">
                <a:ln>
                  <a:noFill/>
                </a:ln>
                <a:solidFill>
                  <a:srgbClr val="0066FF"/>
                </a:solidFill>
                <a:effectLst>
                  <a:outerShdw blurRad="38100" dist="38100" dir="2700000" algn="tl">
                    <a:srgbClr val="C0C0C0"/>
                  </a:outerShdw>
                </a:effectLst>
                <a:uLnTx/>
                <a:uFillTx/>
                <a:latin typeface="Arial Black" panose="020B0A04020102020204" pitchFamily="2" charset="0"/>
                <a:ea typeface="华康简标题宋" charset="-122"/>
                <a:cs typeface="+mn-cs"/>
              </a:rPr>
              <a:t>G</a:t>
            </a:r>
            <a:endParaRPr kumimoji="0" lang="en-US" altLang="zh-CN" sz="2400" b="0" i="0" u="none" strike="noStrike" kern="1200" cap="none" spc="0" normalizeH="0" baseline="0" noProof="0" smtClean="0">
              <a:ln>
                <a:noFill/>
              </a:ln>
              <a:solidFill>
                <a:srgbClr val="0066FF"/>
              </a:solidFill>
              <a:effectLst>
                <a:outerShdw blurRad="38100" dist="38100" dir="2700000" algn="tl">
                  <a:srgbClr val="C0C0C0"/>
                </a:outerShdw>
              </a:effectLst>
              <a:uLnTx/>
              <a:uFillTx/>
              <a:latin typeface="Arial Black" panose="020B0A04020102020204" pitchFamily="2" charset="0"/>
              <a:ea typeface="华康简标题宋" charset="-122"/>
              <a:cs typeface="+mn-cs"/>
            </a:endParaRPr>
          </a:p>
        </p:txBody>
      </p:sp>
      <p:sp>
        <p:nvSpPr>
          <p:cNvPr id="2289" name="Text Box 107"/>
          <p:cNvSpPr>
            <a:spLocks noChangeArrowheads="1"/>
          </p:cNvSpPr>
          <p:nvPr>
            <p:custDataLst>
              <p:tags r:id="rId107"/>
            </p:custDataLst>
          </p:nvPr>
        </p:nvSpPr>
        <p:spPr bwMode="auto">
          <a:xfrm>
            <a:off x="4305300" y="5943600"/>
            <a:ext cx="685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3600" b="1">
                <a:solidFill>
                  <a:schemeClr val="tx1"/>
                </a:solidFill>
                <a:latin typeface="Arial" panose="020B0604020202020204" pitchFamily="34" charset="0"/>
                <a:ea typeface="楷体_GB2312" pitchFamily="1" charset="-122"/>
              </a:defRPr>
            </a:lvl1pPr>
            <a:lvl2pPr>
              <a:defRPr sz="3600" b="1">
                <a:solidFill>
                  <a:schemeClr val="tx1"/>
                </a:solidFill>
                <a:latin typeface="Arial" panose="020B0604020202020204" pitchFamily="34" charset="0"/>
                <a:ea typeface="楷体_GB2312" pitchFamily="1" charset="-122"/>
              </a:defRPr>
            </a:lvl2pPr>
            <a:lvl3pPr>
              <a:defRPr sz="3600" b="1">
                <a:solidFill>
                  <a:schemeClr val="tx1"/>
                </a:solidFill>
                <a:latin typeface="Arial" panose="020B0604020202020204" pitchFamily="34" charset="0"/>
                <a:ea typeface="楷体_GB2312" pitchFamily="1" charset="-122"/>
              </a:defRPr>
            </a:lvl3pPr>
            <a:lvl4pPr>
              <a:defRPr sz="3600" b="1">
                <a:solidFill>
                  <a:schemeClr val="tx1"/>
                </a:solidFill>
                <a:latin typeface="Arial" panose="020B0604020202020204" pitchFamily="34" charset="0"/>
                <a:ea typeface="楷体_GB2312" pitchFamily="1" charset="-122"/>
              </a:defRPr>
            </a:lvl4pPr>
            <a:lvl5pPr>
              <a:defRPr sz="3600" b="1">
                <a:solidFill>
                  <a:schemeClr val="tx1"/>
                </a:solidFill>
                <a:latin typeface="Arial" panose="020B0604020202020204" pitchFamily="34" charset="0"/>
                <a:ea typeface="楷体_GB2312" pitchFamily="1" charset="-122"/>
              </a:defRPr>
            </a:lvl5pPr>
            <a:lvl6pPr fontAlgn="base">
              <a:spcBef>
                <a:spcPct val="0"/>
              </a:spcBef>
              <a:spcAft>
                <a:spcPct val="0"/>
              </a:spcAft>
              <a:buSzTx/>
              <a:buFont typeface="Arial" panose="020B0604020202020204" pitchFamily="34" charset="0"/>
              <a:defRPr sz="3600" b="1">
                <a:solidFill>
                  <a:schemeClr val="tx1"/>
                </a:solidFill>
                <a:latin typeface="Arial" panose="020B0604020202020204" pitchFamily="34" charset="0"/>
                <a:ea typeface="楷体_GB2312" pitchFamily="1" charset="-122"/>
              </a:defRPr>
            </a:lvl6pPr>
            <a:lvl7pPr fontAlgn="base">
              <a:spcBef>
                <a:spcPct val="0"/>
              </a:spcBef>
              <a:spcAft>
                <a:spcPct val="0"/>
              </a:spcAft>
              <a:buSzTx/>
              <a:buFont typeface="Arial" panose="020B0604020202020204" pitchFamily="34" charset="0"/>
              <a:defRPr sz="3600" b="1">
                <a:solidFill>
                  <a:schemeClr val="tx1"/>
                </a:solidFill>
                <a:latin typeface="Arial" panose="020B0604020202020204" pitchFamily="34" charset="0"/>
                <a:ea typeface="楷体_GB2312" pitchFamily="1" charset="-122"/>
              </a:defRPr>
            </a:lvl7pPr>
            <a:lvl8pPr fontAlgn="base">
              <a:spcBef>
                <a:spcPct val="0"/>
              </a:spcBef>
              <a:spcAft>
                <a:spcPct val="0"/>
              </a:spcAft>
              <a:buSzTx/>
              <a:buFont typeface="Arial" panose="020B0604020202020204" pitchFamily="34" charset="0"/>
              <a:defRPr sz="3600" b="1">
                <a:solidFill>
                  <a:schemeClr val="tx1"/>
                </a:solidFill>
                <a:latin typeface="Arial" panose="020B0604020202020204" pitchFamily="34" charset="0"/>
                <a:ea typeface="楷体_GB2312" pitchFamily="1" charset="-122"/>
              </a:defRPr>
            </a:lvl8pPr>
            <a:lvl9pPr fontAlgn="base">
              <a:spcBef>
                <a:spcPct val="0"/>
              </a:spcBef>
              <a:spcAft>
                <a:spcPct val="0"/>
              </a:spcAft>
              <a:buSzTx/>
              <a:buFont typeface="Arial" panose="020B0604020202020204" pitchFamily="34" charset="0"/>
              <a:defRPr sz="3600" b="1">
                <a:solidFill>
                  <a:schemeClr val="tx1"/>
                </a:solidFill>
                <a:latin typeface="Arial" panose="020B0604020202020204" pitchFamily="34" charset="0"/>
                <a:ea typeface="楷体_GB2312" pitchFamily="1" charset="-122"/>
              </a:defRPr>
            </a:lvl9pPr>
          </a:lstStyle>
          <a:p>
            <a:pPr marL="0" marR="0" lvl="0" indent="0" algn="l" defTabSz="914400" rtl="0" eaLnBrk="1" fontAlgn="base" latinLnBrk="0" hangingPunct="1">
              <a:lnSpc>
                <a:spcPct val="100000"/>
              </a:lnSpc>
              <a:spcBef>
                <a:spcPct val="50000"/>
              </a:spcBef>
              <a:spcAft>
                <a:spcPct val="0"/>
              </a:spcAft>
              <a:buClrTx/>
              <a:buSzTx/>
              <a:buFont typeface="Arial" panose="020B0604020202020204" pitchFamily="34" charset="0"/>
              <a:buNone/>
              <a:defRPr/>
            </a:pPr>
            <a:r>
              <a:rPr kumimoji="0" lang="en-US" altLang="zh-CN" sz="2400" b="0" i="0" u="none" strike="noStrike" kern="1200" cap="none" spc="0" normalizeH="0" baseline="0" noProof="0" smtClean="0">
                <a:ln>
                  <a:noFill/>
                </a:ln>
                <a:solidFill>
                  <a:srgbClr val="0066FF"/>
                </a:solidFill>
                <a:effectLst>
                  <a:outerShdw blurRad="38100" dist="38100" dir="2700000" algn="tl">
                    <a:srgbClr val="C0C0C0"/>
                  </a:outerShdw>
                </a:effectLst>
                <a:uLnTx/>
                <a:uFillTx/>
                <a:latin typeface="Arial Black" panose="020B0A04020102020204" pitchFamily="2" charset="0"/>
                <a:ea typeface="华康简标题宋" charset="-122"/>
                <a:cs typeface="+mn-cs"/>
              </a:rPr>
              <a:t>G</a:t>
            </a:r>
            <a:endParaRPr kumimoji="0" lang="en-US" altLang="zh-CN" sz="2400" b="0" i="0" u="none" strike="noStrike" kern="1200" cap="none" spc="0" normalizeH="0" baseline="0" noProof="0" smtClean="0">
              <a:ln>
                <a:noFill/>
              </a:ln>
              <a:solidFill>
                <a:srgbClr val="0066FF"/>
              </a:solidFill>
              <a:effectLst>
                <a:outerShdw blurRad="38100" dist="38100" dir="2700000" algn="tl">
                  <a:srgbClr val="C0C0C0"/>
                </a:outerShdw>
              </a:effectLst>
              <a:uLnTx/>
              <a:uFillTx/>
              <a:latin typeface="Arial Black" panose="020B0A04020102020204" pitchFamily="2" charset="0"/>
              <a:ea typeface="华康简标题宋" charset="-122"/>
              <a:cs typeface="+mn-cs"/>
            </a:endParaRPr>
          </a:p>
        </p:txBody>
      </p:sp>
      <p:sp>
        <p:nvSpPr>
          <p:cNvPr id="2290" name="Text Box 108"/>
          <p:cNvSpPr>
            <a:spLocks noChangeArrowheads="1"/>
          </p:cNvSpPr>
          <p:nvPr>
            <p:custDataLst>
              <p:tags r:id="rId108"/>
            </p:custDataLst>
          </p:nvPr>
        </p:nvSpPr>
        <p:spPr bwMode="auto">
          <a:xfrm>
            <a:off x="4152900" y="1371600"/>
            <a:ext cx="4572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3600" b="1">
                <a:solidFill>
                  <a:schemeClr val="tx1"/>
                </a:solidFill>
                <a:latin typeface="Arial" panose="020B0604020202020204" pitchFamily="34" charset="0"/>
                <a:ea typeface="楷体_GB2312" pitchFamily="1" charset="-122"/>
              </a:defRPr>
            </a:lvl1pPr>
            <a:lvl2pPr>
              <a:defRPr sz="3600" b="1">
                <a:solidFill>
                  <a:schemeClr val="tx1"/>
                </a:solidFill>
                <a:latin typeface="Arial" panose="020B0604020202020204" pitchFamily="34" charset="0"/>
                <a:ea typeface="楷体_GB2312" pitchFamily="1" charset="-122"/>
              </a:defRPr>
            </a:lvl2pPr>
            <a:lvl3pPr>
              <a:defRPr sz="3600" b="1">
                <a:solidFill>
                  <a:schemeClr val="tx1"/>
                </a:solidFill>
                <a:latin typeface="Arial" panose="020B0604020202020204" pitchFamily="34" charset="0"/>
                <a:ea typeface="楷体_GB2312" pitchFamily="1" charset="-122"/>
              </a:defRPr>
            </a:lvl3pPr>
            <a:lvl4pPr>
              <a:defRPr sz="3600" b="1">
                <a:solidFill>
                  <a:schemeClr val="tx1"/>
                </a:solidFill>
                <a:latin typeface="Arial" panose="020B0604020202020204" pitchFamily="34" charset="0"/>
                <a:ea typeface="楷体_GB2312" pitchFamily="1" charset="-122"/>
              </a:defRPr>
            </a:lvl4pPr>
            <a:lvl5pPr>
              <a:defRPr sz="3600" b="1">
                <a:solidFill>
                  <a:schemeClr val="tx1"/>
                </a:solidFill>
                <a:latin typeface="Arial" panose="020B0604020202020204" pitchFamily="34" charset="0"/>
                <a:ea typeface="楷体_GB2312" pitchFamily="1" charset="-122"/>
              </a:defRPr>
            </a:lvl5pPr>
            <a:lvl6pPr fontAlgn="base">
              <a:spcBef>
                <a:spcPct val="0"/>
              </a:spcBef>
              <a:spcAft>
                <a:spcPct val="0"/>
              </a:spcAft>
              <a:buSzTx/>
              <a:buFont typeface="Arial" panose="020B0604020202020204" pitchFamily="34" charset="0"/>
              <a:defRPr sz="3600" b="1">
                <a:solidFill>
                  <a:schemeClr val="tx1"/>
                </a:solidFill>
                <a:latin typeface="Arial" panose="020B0604020202020204" pitchFamily="34" charset="0"/>
                <a:ea typeface="楷体_GB2312" pitchFamily="1" charset="-122"/>
              </a:defRPr>
            </a:lvl6pPr>
            <a:lvl7pPr fontAlgn="base">
              <a:spcBef>
                <a:spcPct val="0"/>
              </a:spcBef>
              <a:spcAft>
                <a:spcPct val="0"/>
              </a:spcAft>
              <a:buSzTx/>
              <a:buFont typeface="Arial" panose="020B0604020202020204" pitchFamily="34" charset="0"/>
              <a:defRPr sz="3600" b="1">
                <a:solidFill>
                  <a:schemeClr val="tx1"/>
                </a:solidFill>
                <a:latin typeface="Arial" panose="020B0604020202020204" pitchFamily="34" charset="0"/>
                <a:ea typeface="楷体_GB2312" pitchFamily="1" charset="-122"/>
              </a:defRPr>
            </a:lvl7pPr>
            <a:lvl8pPr fontAlgn="base">
              <a:spcBef>
                <a:spcPct val="0"/>
              </a:spcBef>
              <a:spcAft>
                <a:spcPct val="0"/>
              </a:spcAft>
              <a:buSzTx/>
              <a:buFont typeface="Arial" panose="020B0604020202020204" pitchFamily="34" charset="0"/>
              <a:defRPr sz="3600" b="1">
                <a:solidFill>
                  <a:schemeClr val="tx1"/>
                </a:solidFill>
                <a:latin typeface="Arial" panose="020B0604020202020204" pitchFamily="34" charset="0"/>
                <a:ea typeface="楷体_GB2312" pitchFamily="1" charset="-122"/>
              </a:defRPr>
            </a:lvl8pPr>
            <a:lvl9pPr fontAlgn="base">
              <a:spcBef>
                <a:spcPct val="0"/>
              </a:spcBef>
              <a:spcAft>
                <a:spcPct val="0"/>
              </a:spcAft>
              <a:buSzTx/>
              <a:buFont typeface="Arial" panose="020B0604020202020204" pitchFamily="34" charset="0"/>
              <a:defRPr sz="3600" b="1">
                <a:solidFill>
                  <a:schemeClr val="tx1"/>
                </a:solidFill>
                <a:latin typeface="Arial" panose="020B0604020202020204" pitchFamily="34" charset="0"/>
                <a:ea typeface="楷体_GB2312" pitchFamily="1" charset="-122"/>
              </a:defRPr>
            </a:lvl9pPr>
          </a:lstStyle>
          <a:p>
            <a:pPr marL="0" marR="0" lvl="0" indent="0" algn="l" defTabSz="914400" rtl="0" eaLnBrk="1" fontAlgn="base" latinLnBrk="0" hangingPunct="1">
              <a:lnSpc>
                <a:spcPct val="100000"/>
              </a:lnSpc>
              <a:spcBef>
                <a:spcPct val="50000"/>
              </a:spcBef>
              <a:spcAft>
                <a:spcPct val="0"/>
              </a:spcAft>
              <a:buClrTx/>
              <a:buSzTx/>
              <a:buFont typeface="Arial" panose="020B0604020202020204" pitchFamily="34" charset="0"/>
              <a:buNone/>
              <a:defRPr/>
            </a:pPr>
            <a:r>
              <a:rPr kumimoji="0" lang="en-US" altLang="zh-CN" sz="2400" b="0" i="0" u="none" strike="noStrike" kern="1200" cap="none" spc="0" normalizeH="0" baseline="0" noProof="0" smtClean="0">
                <a:ln>
                  <a:noFill/>
                </a:ln>
                <a:solidFill>
                  <a:srgbClr val="0066FF"/>
                </a:solidFill>
                <a:effectLst>
                  <a:outerShdw blurRad="38100" dist="38100" dir="2700000" algn="tl">
                    <a:srgbClr val="C0C0C0"/>
                  </a:outerShdw>
                </a:effectLst>
                <a:uLnTx/>
                <a:uFillTx/>
                <a:latin typeface="Arial Black" panose="020B0A04020102020204" pitchFamily="2" charset="0"/>
                <a:ea typeface="华康简标题宋" charset="-122"/>
                <a:cs typeface="+mn-cs"/>
              </a:rPr>
              <a:t>C</a:t>
            </a:r>
            <a:endParaRPr kumimoji="0" lang="en-US" altLang="zh-CN" sz="2400" b="0" i="0" u="none" strike="noStrike" kern="1200" cap="none" spc="0" normalizeH="0" baseline="0" noProof="0" smtClean="0">
              <a:ln>
                <a:noFill/>
              </a:ln>
              <a:solidFill>
                <a:srgbClr val="0066FF"/>
              </a:solidFill>
              <a:effectLst>
                <a:outerShdw blurRad="38100" dist="38100" dir="2700000" algn="tl">
                  <a:srgbClr val="C0C0C0"/>
                </a:outerShdw>
              </a:effectLst>
              <a:uLnTx/>
              <a:uFillTx/>
              <a:latin typeface="Arial Black" panose="020B0A04020102020204" pitchFamily="2" charset="0"/>
              <a:ea typeface="华康简标题宋" charset="-122"/>
              <a:cs typeface="+mn-cs"/>
            </a:endParaRPr>
          </a:p>
        </p:txBody>
      </p:sp>
      <p:sp>
        <p:nvSpPr>
          <p:cNvPr id="2291" name="Text Box 109"/>
          <p:cNvSpPr>
            <a:spLocks noChangeArrowheads="1"/>
          </p:cNvSpPr>
          <p:nvPr>
            <p:custDataLst>
              <p:tags r:id="rId109"/>
            </p:custDataLst>
          </p:nvPr>
        </p:nvSpPr>
        <p:spPr bwMode="auto">
          <a:xfrm>
            <a:off x="4076700" y="3657600"/>
            <a:ext cx="4572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3600" b="1">
                <a:solidFill>
                  <a:schemeClr val="tx1"/>
                </a:solidFill>
                <a:latin typeface="Arial" panose="020B0604020202020204" pitchFamily="34" charset="0"/>
                <a:ea typeface="楷体_GB2312" pitchFamily="1" charset="-122"/>
              </a:defRPr>
            </a:lvl1pPr>
            <a:lvl2pPr>
              <a:defRPr sz="3600" b="1">
                <a:solidFill>
                  <a:schemeClr val="tx1"/>
                </a:solidFill>
                <a:latin typeface="Arial" panose="020B0604020202020204" pitchFamily="34" charset="0"/>
                <a:ea typeface="楷体_GB2312" pitchFamily="1" charset="-122"/>
              </a:defRPr>
            </a:lvl2pPr>
            <a:lvl3pPr>
              <a:defRPr sz="3600" b="1">
                <a:solidFill>
                  <a:schemeClr val="tx1"/>
                </a:solidFill>
                <a:latin typeface="Arial" panose="020B0604020202020204" pitchFamily="34" charset="0"/>
                <a:ea typeface="楷体_GB2312" pitchFamily="1" charset="-122"/>
              </a:defRPr>
            </a:lvl3pPr>
            <a:lvl4pPr>
              <a:defRPr sz="3600" b="1">
                <a:solidFill>
                  <a:schemeClr val="tx1"/>
                </a:solidFill>
                <a:latin typeface="Arial" panose="020B0604020202020204" pitchFamily="34" charset="0"/>
                <a:ea typeface="楷体_GB2312" pitchFamily="1" charset="-122"/>
              </a:defRPr>
            </a:lvl4pPr>
            <a:lvl5pPr>
              <a:defRPr sz="3600" b="1">
                <a:solidFill>
                  <a:schemeClr val="tx1"/>
                </a:solidFill>
                <a:latin typeface="Arial" panose="020B0604020202020204" pitchFamily="34" charset="0"/>
                <a:ea typeface="楷体_GB2312" pitchFamily="1" charset="-122"/>
              </a:defRPr>
            </a:lvl5pPr>
            <a:lvl6pPr fontAlgn="base">
              <a:spcBef>
                <a:spcPct val="0"/>
              </a:spcBef>
              <a:spcAft>
                <a:spcPct val="0"/>
              </a:spcAft>
              <a:buSzTx/>
              <a:buFont typeface="Arial" panose="020B0604020202020204" pitchFamily="34" charset="0"/>
              <a:defRPr sz="3600" b="1">
                <a:solidFill>
                  <a:schemeClr val="tx1"/>
                </a:solidFill>
                <a:latin typeface="Arial" panose="020B0604020202020204" pitchFamily="34" charset="0"/>
                <a:ea typeface="楷体_GB2312" pitchFamily="1" charset="-122"/>
              </a:defRPr>
            </a:lvl6pPr>
            <a:lvl7pPr fontAlgn="base">
              <a:spcBef>
                <a:spcPct val="0"/>
              </a:spcBef>
              <a:spcAft>
                <a:spcPct val="0"/>
              </a:spcAft>
              <a:buSzTx/>
              <a:buFont typeface="Arial" panose="020B0604020202020204" pitchFamily="34" charset="0"/>
              <a:defRPr sz="3600" b="1">
                <a:solidFill>
                  <a:schemeClr val="tx1"/>
                </a:solidFill>
                <a:latin typeface="Arial" panose="020B0604020202020204" pitchFamily="34" charset="0"/>
                <a:ea typeface="楷体_GB2312" pitchFamily="1" charset="-122"/>
              </a:defRPr>
            </a:lvl7pPr>
            <a:lvl8pPr fontAlgn="base">
              <a:spcBef>
                <a:spcPct val="0"/>
              </a:spcBef>
              <a:spcAft>
                <a:spcPct val="0"/>
              </a:spcAft>
              <a:buSzTx/>
              <a:buFont typeface="Arial" panose="020B0604020202020204" pitchFamily="34" charset="0"/>
              <a:defRPr sz="3600" b="1">
                <a:solidFill>
                  <a:schemeClr val="tx1"/>
                </a:solidFill>
                <a:latin typeface="Arial" panose="020B0604020202020204" pitchFamily="34" charset="0"/>
                <a:ea typeface="楷体_GB2312" pitchFamily="1" charset="-122"/>
              </a:defRPr>
            </a:lvl8pPr>
            <a:lvl9pPr fontAlgn="base">
              <a:spcBef>
                <a:spcPct val="0"/>
              </a:spcBef>
              <a:spcAft>
                <a:spcPct val="0"/>
              </a:spcAft>
              <a:buSzTx/>
              <a:buFont typeface="Arial" panose="020B0604020202020204" pitchFamily="34" charset="0"/>
              <a:defRPr sz="3600" b="1">
                <a:solidFill>
                  <a:schemeClr val="tx1"/>
                </a:solidFill>
                <a:latin typeface="Arial" panose="020B0604020202020204" pitchFamily="34" charset="0"/>
                <a:ea typeface="楷体_GB2312" pitchFamily="1" charset="-122"/>
              </a:defRPr>
            </a:lvl9pPr>
          </a:lstStyle>
          <a:p>
            <a:pPr marL="0" marR="0" lvl="0" indent="0" algn="l" defTabSz="914400" rtl="0" eaLnBrk="1" fontAlgn="base" latinLnBrk="0" hangingPunct="1">
              <a:lnSpc>
                <a:spcPct val="100000"/>
              </a:lnSpc>
              <a:spcBef>
                <a:spcPct val="50000"/>
              </a:spcBef>
              <a:spcAft>
                <a:spcPct val="0"/>
              </a:spcAft>
              <a:buClrTx/>
              <a:buSzTx/>
              <a:buFont typeface="Arial" panose="020B0604020202020204" pitchFamily="34" charset="0"/>
              <a:buNone/>
              <a:defRPr/>
            </a:pPr>
            <a:r>
              <a:rPr kumimoji="0" lang="en-US" altLang="zh-CN" sz="2400" b="0" i="0" u="none" strike="noStrike" kern="1200" cap="none" spc="0" normalizeH="0" baseline="0" noProof="0" smtClean="0">
                <a:ln>
                  <a:noFill/>
                </a:ln>
                <a:solidFill>
                  <a:srgbClr val="0066FF"/>
                </a:solidFill>
                <a:effectLst>
                  <a:outerShdw blurRad="38100" dist="38100" dir="2700000" algn="tl">
                    <a:srgbClr val="C0C0C0"/>
                  </a:outerShdw>
                </a:effectLst>
                <a:uLnTx/>
                <a:uFillTx/>
                <a:latin typeface="Arial Black" panose="020B0A04020102020204" pitchFamily="2" charset="0"/>
                <a:ea typeface="华康简标题宋" charset="-122"/>
                <a:cs typeface="+mn-cs"/>
              </a:rPr>
              <a:t>C</a:t>
            </a:r>
            <a:endParaRPr kumimoji="0" lang="en-US" altLang="zh-CN" sz="2400" b="0" i="0" u="none" strike="noStrike" kern="1200" cap="none" spc="0" normalizeH="0" baseline="0" noProof="0" smtClean="0">
              <a:ln>
                <a:noFill/>
              </a:ln>
              <a:solidFill>
                <a:srgbClr val="0066FF"/>
              </a:solidFill>
              <a:effectLst>
                <a:outerShdw blurRad="38100" dist="38100" dir="2700000" algn="tl">
                  <a:srgbClr val="C0C0C0"/>
                </a:outerShdw>
              </a:effectLst>
              <a:uLnTx/>
              <a:uFillTx/>
              <a:latin typeface="Arial Black" panose="020B0A04020102020204" pitchFamily="2" charset="0"/>
              <a:ea typeface="华康简标题宋" charset="-122"/>
              <a:cs typeface="+mn-cs"/>
            </a:endParaRPr>
          </a:p>
        </p:txBody>
      </p:sp>
      <p:sp>
        <p:nvSpPr>
          <p:cNvPr id="2292" name="Text Box 110"/>
          <p:cNvSpPr>
            <a:spLocks noChangeArrowheads="1"/>
          </p:cNvSpPr>
          <p:nvPr>
            <p:custDataLst>
              <p:tags r:id="rId110"/>
            </p:custDataLst>
          </p:nvPr>
        </p:nvSpPr>
        <p:spPr bwMode="auto">
          <a:xfrm>
            <a:off x="5372100" y="5943600"/>
            <a:ext cx="4572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3600" b="1">
                <a:solidFill>
                  <a:schemeClr val="tx1"/>
                </a:solidFill>
                <a:latin typeface="Arial" panose="020B0604020202020204" pitchFamily="34" charset="0"/>
                <a:ea typeface="楷体_GB2312" pitchFamily="1" charset="-122"/>
              </a:defRPr>
            </a:lvl1pPr>
            <a:lvl2pPr>
              <a:defRPr sz="3600" b="1">
                <a:solidFill>
                  <a:schemeClr val="tx1"/>
                </a:solidFill>
                <a:latin typeface="Arial" panose="020B0604020202020204" pitchFamily="34" charset="0"/>
                <a:ea typeface="楷体_GB2312" pitchFamily="1" charset="-122"/>
              </a:defRPr>
            </a:lvl2pPr>
            <a:lvl3pPr>
              <a:defRPr sz="3600" b="1">
                <a:solidFill>
                  <a:schemeClr val="tx1"/>
                </a:solidFill>
                <a:latin typeface="Arial" panose="020B0604020202020204" pitchFamily="34" charset="0"/>
                <a:ea typeface="楷体_GB2312" pitchFamily="1" charset="-122"/>
              </a:defRPr>
            </a:lvl3pPr>
            <a:lvl4pPr>
              <a:defRPr sz="3600" b="1">
                <a:solidFill>
                  <a:schemeClr val="tx1"/>
                </a:solidFill>
                <a:latin typeface="Arial" panose="020B0604020202020204" pitchFamily="34" charset="0"/>
                <a:ea typeface="楷体_GB2312" pitchFamily="1" charset="-122"/>
              </a:defRPr>
            </a:lvl4pPr>
            <a:lvl5pPr>
              <a:defRPr sz="3600" b="1">
                <a:solidFill>
                  <a:schemeClr val="tx1"/>
                </a:solidFill>
                <a:latin typeface="Arial" panose="020B0604020202020204" pitchFamily="34" charset="0"/>
                <a:ea typeface="楷体_GB2312" pitchFamily="1" charset="-122"/>
              </a:defRPr>
            </a:lvl5pPr>
            <a:lvl6pPr fontAlgn="base">
              <a:spcBef>
                <a:spcPct val="0"/>
              </a:spcBef>
              <a:spcAft>
                <a:spcPct val="0"/>
              </a:spcAft>
              <a:buSzTx/>
              <a:buFont typeface="Arial" panose="020B0604020202020204" pitchFamily="34" charset="0"/>
              <a:defRPr sz="3600" b="1">
                <a:solidFill>
                  <a:schemeClr val="tx1"/>
                </a:solidFill>
                <a:latin typeface="Arial" panose="020B0604020202020204" pitchFamily="34" charset="0"/>
                <a:ea typeface="楷体_GB2312" pitchFamily="1" charset="-122"/>
              </a:defRPr>
            </a:lvl6pPr>
            <a:lvl7pPr fontAlgn="base">
              <a:spcBef>
                <a:spcPct val="0"/>
              </a:spcBef>
              <a:spcAft>
                <a:spcPct val="0"/>
              </a:spcAft>
              <a:buSzTx/>
              <a:buFont typeface="Arial" panose="020B0604020202020204" pitchFamily="34" charset="0"/>
              <a:defRPr sz="3600" b="1">
                <a:solidFill>
                  <a:schemeClr val="tx1"/>
                </a:solidFill>
                <a:latin typeface="Arial" panose="020B0604020202020204" pitchFamily="34" charset="0"/>
                <a:ea typeface="楷体_GB2312" pitchFamily="1" charset="-122"/>
              </a:defRPr>
            </a:lvl7pPr>
            <a:lvl8pPr fontAlgn="base">
              <a:spcBef>
                <a:spcPct val="0"/>
              </a:spcBef>
              <a:spcAft>
                <a:spcPct val="0"/>
              </a:spcAft>
              <a:buSzTx/>
              <a:buFont typeface="Arial" panose="020B0604020202020204" pitchFamily="34" charset="0"/>
              <a:defRPr sz="3600" b="1">
                <a:solidFill>
                  <a:schemeClr val="tx1"/>
                </a:solidFill>
                <a:latin typeface="Arial" panose="020B0604020202020204" pitchFamily="34" charset="0"/>
                <a:ea typeface="楷体_GB2312" pitchFamily="1" charset="-122"/>
              </a:defRPr>
            </a:lvl8pPr>
            <a:lvl9pPr fontAlgn="base">
              <a:spcBef>
                <a:spcPct val="0"/>
              </a:spcBef>
              <a:spcAft>
                <a:spcPct val="0"/>
              </a:spcAft>
              <a:buSzTx/>
              <a:buFont typeface="Arial" panose="020B0604020202020204" pitchFamily="34" charset="0"/>
              <a:defRPr sz="3600" b="1">
                <a:solidFill>
                  <a:schemeClr val="tx1"/>
                </a:solidFill>
                <a:latin typeface="Arial" panose="020B0604020202020204" pitchFamily="34" charset="0"/>
                <a:ea typeface="楷体_GB2312" pitchFamily="1" charset="-122"/>
              </a:defRPr>
            </a:lvl9pPr>
          </a:lstStyle>
          <a:p>
            <a:pPr marL="0" marR="0" lvl="0" indent="0" algn="l" defTabSz="914400" rtl="0" eaLnBrk="1" fontAlgn="base" latinLnBrk="0" hangingPunct="1">
              <a:lnSpc>
                <a:spcPct val="100000"/>
              </a:lnSpc>
              <a:spcBef>
                <a:spcPct val="50000"/>
              </a:spcBef>
              <a:spcAft>
                <a:spcPct val="0"/>
              </a:spcAft>
              <a:buClrTx/>
              <a:buSzTx/>
              <a:buFont typeface="Arial" panose="020B0604020202020204" pitchFamily="34" charset="0"/>
              <a:buNone/>
              <a:defRPr/>
            </a:pPr>
            <a:r>
              <a:rPr kumimoji="0" lang="en-US" altLang="zh-CN" sz="2400" b="0" i="0" u="none" strike="noStrike" kern="1200" cap="none" spc="0" normalizeH="0" baseline="0" noProof="0" smtClean="0">
                <a:ln>
                  <a:noFill/>
                </a:ln>
                <a:solidFill>
                  <a:srgbClr val="0066FF"/>
                </a:solidFill>
                <a:effectLst>
                  <a:outerShdw blurRad="38100" dist="38100" dir="2700000" algn="tl">
                    <a:srgbClr val="C0C0C0"/>
                  </a:outerShdw>
                </a:effectLst>
                <a:uLnTx/>
                <a:uFillTx/>
                <a:latin typeface="Arial Black" panose="020B0A04020102020204" pitchFamily="2" charset="0"/>
                <a:ea typeface="华康简标题宋" charset="-122"/>
                <a:cs typeface="+mn-cs"/>
              </a:rPr>
              <a:t>C</a:t>
            </a:r>
            <a:endParaRPr kumimoji="0" lang="en-US" altLang="zh-CN" sz="2400" b="0" i="0" u="none" strike="noStrike" kern="1200" cap="none" spc="0" normalizeH="0" baseline="0" noProof="0" smtClean="0">
              <a:ln>
                <a:noFill/>
              </a:ln>
              <a:solidFill>
                <a:srgbClr val="0066FF"/>
              </a:solidFill>
              <a:effectLst>
                <a:outerShdw blurRad="38100" dist="38100" dir="2700000" algn="tl">
                  <a:srgbClr val="C0C0C0"/>
                </a:outerShdw>
              </a:effectLst>
              <a:uLnTx/>
              <a:uFillTx/>
              <a:latin typeface="Arial Black" panose="020B0A04020102020204" pitchFamily="2" charset="0"/>
              <a:ea typeface="华康简标题宋" charset="-122"/>
              <a:cs typeface="+mn-cs"/>
            </a:endParaRPr>
          </a:p>
        </p:txBody>
      </p:sp>
      <p:sp>
        <p:nvSpPr>
          <p:cNvPr id="2293" name="Text Box 111"/>
          <p:cNvSpPr>
            <a:spLocks noChangeArrowheads="1"/>
          </p:cNvSpPr>
          <p:nvPr>
            <p:custDataLst>
              <p:tags r:id="rId111"/>
            </p:custDataLst>
          </p:nvPr>
        </p:nvSpPr>
        <p:spPr bwMode="auto">
          <a:xfrm>
            <a:off x="4152900" y="2895600"/>
            <a:ext cx="4572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3600" b="1">
                <a:solidFill>
                  <a:schemeClr val="tx1"/>
                </a:solidFill>
                <a:latin typeface="Arial" panose="020B0604020202020204" pitchFamily="34" charset="0"/>
                <a:ea typeface="楷体_GB2312" pitchFamily="1" charset="-122"/>
              </a:defRPr>
            </a:lvl1pPr>
            <a:lvl2pPr>
              <a:defRPr sz="3600" b="1">
                <a:solidFill>
                  <a:schemeClr val="tx1"/>
                </a:solidFill>
                <a:latin typeface="Arial" panose="020B0604020202020204" pitchFamily="34" charset="0"/>
                <a:ea typeface="楷体_GB2312" pitchFamily="1" charset="-122"/>
              </a:defRPr>
            </a:lvl2pPr>
            <a:lvl3pPr>
              <a:defRPr sz="3600" b="1">
                <a:solidFill>
                  <a:schemeClr val="tx1"/>
                </a:solidFill>
                <a:latin typeface="Arial" panose="020B0604020202020204" pitchFamily="34" charset="0"/>
                <a:ea typeface="楷体_GB2312" pitchFamily="1" charset="-122"/>
              </a:defRPr>
            </a:lvl3pPr>
            <a:lvl4pPr>
              <a:defRPr sz="3600" b="1">
                <a:solidFill>
                  <a:schemeClr val="tx1"/>
                </a:solidFill>
                <a:latin typeface="Arial" panose="020B0604020202020204" pitchFamily="34" charset="0"/>
                <a:ea typeface="楷体_GB2312" pitchFamily="1" charset="-122"/>
              </a:defRPr>
            </a:lvl4pPr>
            <a:lvl5pPr>
              <a:defRPr sz="3600" b="1">
                <a:solidFill>
                  <a:schemeClr val="tx1"/>
                </a:solidFill>
                <a:latin typeface="Arial" panose="020B0604020202020204" pitchFamily="34" charset="0"/>
                <a:ea typeface="楷体_GB2312" pitchFamily="1" charset="-122"/>
              </a:defRPr>
            </a:lvl5pPr>
            <a:lvl6pPr fontAlgn="base">
              <a:spcBef>
                <a:spcPct val="0"/>
              </a:spcBef>
              <a:spcAft>
                <a:spcPct val="0"/>
              </a:spcAft>
              <a:buSzTx/>
              <a:buFont typeface="Arial" panose="020B0604020202020204" pitchFamily="34" charset="0"/>
              <a:defRPr sz="3600" b="1">
                <a:solidFill>
                  <a:schemeClr val="tx1"/>
                </a:solidFill>
                <a:latin typeface="Arial" panose="020B0604020202020204" pitchFamily="34" charset="0"/>
                <a:ea typeface="楷体_GB2312" pitchFamily="1" charset="-122"/>
              </a:defRPr>
            </a:lvl6pPr>
            <a:lvl7pPr fontAlgn="base">
              <a:spcBef>
                <a:spcPct val="0"/>
              </a:spcBef>
              <a:spcAft>
                <a:spcPct val="0"/>
              </a:spcAft>
              <a:buSzTx/>
              <a:buFont typeface="Arial" panose="020B0604020202020204" pitchFamily="34" charset="0"/>
              <a:defRPr sz="3600" b="1">
                <a:solidFill>
                  <a:schemeClr val="tx1"/>
                </a:solidFill>
                <a:latin typeface="Arial" panose="020B0604020202020204" pitchFamily="34" charset="0"/>
                <a:ea typeface="楷体_GB2312" pitchFamily="1" charset="-122"/>
              </a:defRPr>
            </a:lvl7pPr>
            <a:lvl8pPr fontAlgn="base">
              <a:spcBef>
                <a:spcPct val="0"/>
              </a:spcBef>
              <a:spcAft>
                <a:spcPct val="0"/>
              </a:spcAft>
              <a:buSzTx/>
              <a:buFont typeface="Arial" panose="020B0604020202020204" pitchFamily="34" charset="0"/>
              <a:defRPr sz="3600" b="1">
                <a:solidFill>
                  <a:schemeClr val="tx1"/>
                </a:solidFill>
                <a:latin typeface="Arial" panose="020B0604020202020204" pitchFamily="34" charset="0"/>
                <a:ea typeface="楷体_GB2312" pitchFamily="1" charset="-122"/>
              </a:defRPr>
            </a:lvl8pPr>
            <a:lvl9pPr fontAlgn="base">
              <a:spcBef>
                <a:spcPct val="0"/>
              </a:spcBef>
              <a:spcAft>
                <a:spcPct val="0"/>
              </a:spcAft>
              <a:buSzTx/>
              <a:buFont typeface="Arial" panose="020B0604020202020204" pitchFamily="34" charset="0"/>
              <a:defRPr sz="3600" b="1">
                <a:solidFill>
                  <a:schemeClr val="tx1"/>
                </a:solidFill>
                <a:latin typeface="Arial" panose="020B0604020202020204" pitchFamily="34" charset="0"/>
                <a:ea typeface="楷体_GB2312" pitchFamily="1" charset="-122"/>
              </a:defRPr>
            </a:lvl9pPr>
          </a:lstStyle>
          <a:p>
            <a:pPr marL="0" marR="0" lvl="0" indent="0" algn="l" defTabSz="914400" rtl="0" eaLnBrk="1" fontAlgn="base" latinLnBrk="0" hangingPunct="1">
              <a:lnSpc>
                <a:spcPct val="100000"/>
              </a:lnSpc>
              <a:spcBef>
                <a:spcPct val="50000"/>
              </a:spcBef>
              <a:spcAft>
                <a:spcPct val="0"/>
              </a:spcAft>
              <a:buClrTx/>
              <a:buSzTx/>
              <a:buFont typeface="Arial" panose="020B0604020202020204" pitchFamily="34" charset="0"/>
              <a:buNone/>
              <a:defRPr/>
            </a:pPr>
            <a:r>
              <a:rPr kumimoji="0" lang="en-US" altLang="zh-CN" sz="2400" b="0" i="0" u="none" strike="noStrike" kern="1200" cap="none" spc="0" normalizeH="0" baseline="0" noProof="0" smtClean="0">
                <a:ln>
                  <a:noFill/>
                </a:ln>
                <a:solidFill>
                  <a:srgbClr val="0066FF"/>
                </a:solidFill>
                <a:effectLst>
                  <a:outerShdw blurRad="38100" dist="38100" dir="2700000" algn="tl">
                    <a:srgbClr val="C0C0C0"/>
                  </a:outerShdw>
                </a:effectLst>
                <a:uLnTx/>
                <a:uFillTx/>
                <a:latin typeface="Arial Black" panose="020B0A04020102020204" pitchFamily="2" charset="0"/>
                <a:ea typeface="华康简标题宋" charset="-122"/>
                <a:cs typeface="+mn-cs"/>
              </a:rPr>
              <a:t>A</a:t>
            </a:r>
            <a:endParaRPr kumimoji="0" lang="en-US" altLang="zh-CN" sz="2400" b="0" i="0" u="none" strike="noStrike" kern="1200" cap="none" spc="0" normalizeH="0" baseline="0" noProof="0" smtClean="0">
              <a:ln>
                <a:noFill/>
              </a:ln>
              <a:solidFill>
                <a:srgbClr val="0066FF"/>
              </a:solidFill>
              <a:effectLst>
                <a:outerShdw blurRad="38100" dist="38100" dir="2700000" algn="tl">
                  <a:srgbClr val="C0C0C0"/>
                </a:outerShdw>
              </a:effectLst>
              <a:uLnTx/>
              <a:uFillTx/>
              <a:latin typeface="Arial Black" panose="020B0A04020102020204" pitchFamily="2" charset="0"/>
              <a:ea typeface="华康简标题宋" charset="-122"/>
              <a:cs typeface="+mn-cs"/>
            </a:endParaRPr>
          </a:p>
        </p:txBody>
      </p:sp>
      <p:sp>
        <p:nvSpPr>
          <p:cNvPr id="2294" name="Text Box 112"/>
          <p:cNvSpPr>
            <a:spLocks noChangeArrowheads="1"/>
          </p:cNvSpPr>
          <p:nvPr>
            <p:custDataLst>
              <p:tags r:id="rId112"/>
            </p:custDataLst>
          </p:nvPr>
        </p:nvSpPr>
        <p:spPr bwMode="auto">
          <a:xfrm>
            <a:off x="5295900" y="2895600"/>
            <a:ext cx="5334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3600" b="1">
                <a:solidFill>
                  <a:schemeClr val="tx1"/>
                </a:solidFill>
                <a:latin typeface="Arial" panose="020B0604020202020204" pitchFamily="34" charset="0"/>
                <a:ea typeface="楷体_GB2312" pitchFamily="1" charset="-122"/>
              </a:defRPr>
            </a:lvl1pPr>
            <a:lvl2pPr>
              <a:defRPr sz="3600" b="1">
                <a:solidFill>
                  <a:schemeClr val="tx1"/>
                </a:solidFill>
                <a:latin typeface="Arial" panose="020B0604020202020204" pitchFamily="34" charset="0"/>
                <a:ea typeface="楷体_GB2312" pitchFamily="1" charset="-122"/>
              </a:defRPr>
            </a:lvl2pPr>
            <a:lvl3pPr>
              <a:defRPr sz="3600" b="1">
                <a:solidFill>
                  <a:schemeClr val="tx1"/>
                </a:solidFill>
                <a:latin typeface="Arial" panose="020B0604020202020204" pitchFamily="34" charset="0"/>
                <a:ea typeface="楷体_GB2312" pitchFamily="1" charset="-122"/>
              </a:defRPr>
            </a:lvl3pPr>
            <a:lvl4pPr>
              <a:defRPr sz="3600" b="1">
                <a:solidFill>
                  <a:schemeClr val="tx1"/>
                </a:solidFill>
                <a:latin typeface="Arial" panose="020B0604020202020204" pitchFamily="34" charset="0"/>
                <a:ea typeface="楷体_GB2312" pitchFamily="1" charset="-122"/>
              </a:defRPr>
            </a:lvl4pPr>
            <a:lvl5pPr>
              <a:defRPr sz="3600" b="1">
                <a:solidFill>
                  <a:schemeClr val="tx1"/>
                </a:solidFill>
                <a:latin typeface="Arial" panose="020B0604020202020204" pitchFamily="34" charset="0"/>
                <a:ea typeface="楷体_GB2312" pitchFamily="1" charset="-122"/>
              </a:defRPr>
            </a:lvl5pPr>
            <a:lvl6pPr fontAlgn="base">
              <a:spcBef>
                <a:spcPct val="0"/>
              </a:spcBef>
              <a:spcAft>
                <a:spcPct val="0"/>
              </a:spcAft>
              <a:buSzTx/>
              <a:buFont typeface="Arial" panose="020B0604020202020204" pitchFamily="34" charset="0"/>
              <a:defRPr sz="3600" b="1">
                <a:solidFill>
                  <a:schemeClr val="tx1"/>
                </a:solidFill>
                <a:latin typeface="Arial" panose="020B0604020202020204" pitchFamily="34" charset="0"/>
                <a:ea typeface="楷体_GB2312" pitchFamily="1" charset="-122"/>
              </a:defRPr>
            </a:lvl6pPr>
            <a:lvl7pPr fontAlgn="base">
              <a:spcBef>
                <a:spcPct val="0"/>
              </a:spcBef>
              <a:spcAft>
                <a:spcPct val="0"/>
              </a:spcAft>
              <a:buSzTx/>
              <a:buFont typeface="Arial" panose="020B0604020202020204" pitchFamily="34" charset="0"/>
              <a:defRPr sz="3600" b="1">
                <a:solidFill>
                  <a:schemeClr val="tx1"/>
                </a:solidFill>
                <a:latin typeface="Arial" panose="020B0604020202020204" pitchFamily="34" charset="0"/>
                <a:ea typeface="楷体_GB2312" pitchFamily="1" charset="-122"/>
              </a:defRPr>
            </a:lvl7pPr>
            <a:lvl8pPr fontAlgn="base">
              <a:spcBef>
                <a:spcPct val="0"/>
              </a:spcBef>
              <a:spcAft>
                <a:spcPct val="0"/>
              </a:spcAft>
              <a:buSzTx/>
              <a:buFont typeface="Arial" panose="020B0604020202020204" pitchFamily="34" charset="0"/>
              <a:defRPr sz="3600" b="1">
                <a:solidFill>
                  <a:schemeClr val="tx1"/>
                </a:solidFill>
                <a:latin typeface="Arial" panose="020B0604020202020204" pitchFamily="34" charset="0"/>
                <a:ea typeface="楷体_GB2312" pitchFamily="1" charset="-122"/>
              </a:defRPr>
            </a:lvl8pPr>
            <a:lvl9pPr fontAlgn="base">
              <a:spcBef>
                <a:spcPct val="0"/>
              </a:spcBef>
              <a:spcAft>
                <a:spcPct val="0"/>
              </a:spcAft>
              <a:buSzTx/>
              <a:buFont typeface="Arial" panose="020B0604020202020204" pitchFamily="34" charset="0"/>
              <a:defRPr sz="3600" b="1">
                <a:solidFill>
                  <a:schemeClr val="tx1"/>
                </a:solidFill>
                <a:latin typeface="Arial" panose="020B0604020202020204" pitchFamily="34" charset="0"/>
                <a:ea typeface="楷体_GB2312" pitchFamily="1" charset="-122"/>
              </a:defRPr>
            </a:lvl9pPr>
          </a:lstStyle>
          <a:p>
            <a:pPr marL="0" marR="0" lvl="0" indent="0" algn="l" defTabSz="914400" rtl="0" eaLnBrk="1" fontAlgn="base" latinLnBrk="0" hangingPunct="1">
              <a:lnSpc>
                <a:spcPct val="100000"/>
              </a:lnSpc>
              <a:spcBef>
                <a:spcPct val="50000"/>
              </a:spcBef>
              <a:spcAft>
                <a:spcPct val="0"/>
              </a:spcAft>
              <a:buClrTx/>
              <a:buSzTx/>
              <a:buFont typeface="Arial" panose="020B0604020202020204" pitchFamily="34" charset="0"/>
              <a:buNone/>
              <a:defRPr/>
            </a:pPr>
            <a:r>
              <a:rPr kumimoji="0" lang="en-US" altLang="zh-CN" sz="2400" b="0" i="0" u="none" strike="noStrike" kern="1200" cap="none" spc="0" normalizeH="0" baseline="0" noProof="0" smtClean="0">
                <a:ln>
                  <a:noFill/>
                </a:ln>
                <a:solidFill>
                  <a:srgbClr val="0066FF"/>
                </a:solidFill>
                <a:effectLst>
                  <a:outerShdw blurRad="38100" dist="38100" dir="2700000" algn="tl">
                    <a:srgbClr val="C0C0C0"/>
                  </a:outerShdw>
                </a:effectLst>
                <a:uLnTx/>
                <a:uFillTx/>
                <a:latin typeface="Arial Black" panose="020B0A04020102020204" pitchFamily="2" charset="0"/>
                <a:ea typeface="华康简标题宋" charset="-122"/>
                <a:cs typeface="+mn-cs"/>
              </a:rPr>
              <a:t>T</a:t>
            </a:r>
            <a:endParaRPr kumimoji="0" lang="en-US" altLang="zh-CN" sz="2400" b="0" i="0" u="none" strike="noStrike" kern="1200" cap="none" spc="0" normalizeH="0" baseline="0" noProof="0" smtClean="0">
              <a:ln>
                <a:noFill/>
              </a:ln>
              <a:solidFill>
                <a:srgbClr val="0066FF"/>
              </a:solidFill>
              <a:effectLst>
                <a:outerShdw blurRad="38100" dist="38100" dir="2700000" algn="tl">
                  <a:srgbClr val="C0C0C0"/>
                </a:outerShdw>
              </a:effectLst>
              <a:uLnTx/>
              <a:uFillTx/>
              <a:latin typeface="Arial Black" panose="020B0A04020102020204" pitchFamily="2" charset="0"/>
              <a:ea typeface="华康简标题宋" charset="-122"/>
              <a:cs typeface="+mn-cs"/>
            </a:endParaRPr>
          </a:p>
        </p:txBody>
      </p:sp>
      <p:sp>
        <p:nvSpPr>
          <p:cNvPr id="33906" name="Line 113"/>
          <p:cNvSpPr/>
          <p:nvPr>
            <p:custDataLst>
              <p:tags r:id="rId113"/>
            </p:custDataLst>
          </p:nvPr>
        </p:nvSpPr>
        <p:spPr>
          <a:xfrm>
            <a:off x="4762500" y="762000"/>
            <a:ext cx="304800" cy="0"/>
          </a:xfrm>
          <a:prstGeom prst="line">
            <a:avLst/>
          </a:prstGeom>
          <a:ln w="9525" cap="flat" cmpd="sng">
            <a:solidFill>
              <a:srgbClr val="000000"/>
            </a:solidFill>
            <a:prstDash val="dash"/>
            <a:headEnd type="none" w="med" len="med"/>
            <a:tailEnd type="none" w="med" len="med"/>
          </a:ln>
        </p:spPr>
        <p:txBody>
          <a:bodyPr/>
          <a:lstStyle/>
          <a:p/>
        </p:txBody>
      </p:sp>
      <p:sp>
        <p:nvSpPr>
          <p:cNvPr id="33907" name="Line 114"/>
          <p:cNvSpPr/>
          <p:nvPr>
            <p:custDataLst>
              <p:tags r:id="rId114"/>
            </p:custDataLst>
          </p:nvPr>
        </p:nvSpPr>
        <p:spPr>
          <a:xfrm>
            <a:off x="4762500" y="914400"/>
            <a:ext cx="304800" cy="0"/>
          </a:xfrm>
          <a:prstGeom prst="line">
            <a:avLst/>
          </a:prstGeom>
          <a:ln w="9525" cap="flat" cmpd="sng">
            <a:solidFill>
              <a:srgbClr val="000000"/>
            </a:solidFill>
            <a:prstDash val="dash"/>
            <a:headEnd type="none" w="med" len="med"/>
            <a:tailEnd type="none" w="med" len="med"/>
          </a:ln>
        </p:spPr>
        <p:txBody>
          <a:bodyPr/>
          <a:lstStyle/>
          <a:p/>
        </p:txBody>
      </p:sp>
      <p:sp>
        <p:nvSpPr>
          <p:cNvPr id="33908" name="Line 115"/>
          <p:cNvSpPr/>
          <p:nvPr>
            <p:custDataLst>
              <p:tags r:id="rId115"/>
            </p:custDataLst>
          </p:nvPr>
        </p:nvSpPr>
        <p:spPr>
          <a:xfrm>
            <a:off x="4762500" y="2286000"/>
            <a:ext cx="304800" cy="0"/>
          </a:xfrm>
          <a:prstGeom prst="line">
            <a:avLst/>
          </a:prstGeom>
          <a:ln w="9525" cap="flat" cmpd="sng">
            <a:solidFill>
              <a:srgbClr val="000000"/>
            </a:solidFill>
            <a:prstDash val="dash"/>
            <a:headEnd type="none" w="med" len="med"/>
            <a:tailEnd type="none" w="med" len="med"/>
          </a:ln>
        </p:spPr>
        <p:txBody>
          <a:bodyPr/>
          <a:lstStyle/>
          <a:p/>
        </p:txBody>
      </p:sp>
      <p:sp>
        <p:nvSpPr>
          <p:cNvPr id="33909" name="Line 116"/>
          <p:cNvSpPr/>
          <p:nvPr>
            <p:custDataLst>
              <p:tags r:id="rId116"/>
            </p:custDataLst>
          </p:nvPr>
        </p:nvSpPr>
        <p:spPr>
          <a:xfrm>
            <a:off x="4762500" y="2438400"/>
            <a:ext cx="304800" cy="0"/>
          </a:xfrm>
          <a:prstGeom prst="line">
            <a:avLst/>
          </a:prstGeom>
          <a:ln w="9525" cap="flat" cmpd="sng">
            <a:solidFill>
              <a:srgbClr val="000000"/>
            </a:solidFill>
            <a:prstDash val="dash"/>
            <a:headEnd type="none" w="med" len="med"/>
            <a:tailEnd type="none" w="med" len="med"/>
          </a:ln>
        </p:spPr>
        <p:txBody>
          <a:bodyPr/>
          <a:lstStyle/>
          <a:p/>
        </p:txBody>
      </p:sp>
      <p:sp>
        <p:nvSpPr>
          <p:cNvPr id="33910" name="Line 117"/>
          <p:cNvSpPr/>
          <p:nvPr>
            <p:custDataLst>
              <p:tags r:id="rId117"/>
            </p:custDataLst>
          </p:nvPr>
        </p:nvSpPr>
        <p:spPr>
          <a:xfrm>
            <a:off x="4762500" y="3048000"/>
            <a:ext cx="304800" cy="0"/>
          </a:xfrm>
          <a:prstGeom prst="line">
            <a:avLst/>
          </a:prstGeom>
          <a:ln w="9525" cap="flat" cmpd="sng">
            <a:solidFill>
              <a:srgbClr val="000000"/>
            </a:solidFill>
            <a:prstDash val="dash"/>
            <a:headEnd type="none" w="med" len="med"/>
            <a:tailEnd type="none" w="med" len="med"/>
          </a:ln>
        </p:spPr>
        <p:txBody>
          <a:bodyPr/>
          <a:lstStyle/>
          <a:p/>
        </p:txBody>
      </p:sp>
      <p:sp>
        <p:nvSpPr>
          <p:cNvPr id="33911" name="Line 118"/>
          <p:cNvSpPr/>
          <p:nvPr>
            <p:custDataLst>
              <p:tags r:id="rId118"/>
            </p:custDataLst>
          </p:nvPr>
        </p:nvSpPr>
        <p:spPr>
          <a:xfrm>
            <a:off x="4762500" y="3200400"/>
            <a:ext cx="304800" cy="0"/>
          </a:xfrm>
          <a:prstGeom prst="line">
            <a:avLst/>
          </a:prstGeom>
          <a:ln w="9525" cap="flat" cmpd="sng">
            <a:solidFill>
              <a:srgbClr val="000000"/>
            </a:solidFill>
            <a:prstDash val="dash"/>
            <a:headEnd type="none" w="med" len="med"/>
            <a:tailEnd type="none" w="med" len="med"/>
          </a:ln>
        </p:spPr>
        <p:txBody>
          <a:bodyPr/>
          <a:lstStyle/>
          <a:p/>
        </p:txBody>
      </p:sp>
      <p:sp>
        <p:nvSpPr>
          <p:cNvPr id="33912" name="Line 119"/>
          <p:cNvSpPr/>
          <p:nvPr>
            <p:custDataLst>
              <p:tags r:id="rId119"/>
            </p:custDataLst>
          </p:nvPr>
        </p:nvSpPr>
        <p:spPr>
          <a:xfrm>
            <a:off x="4762500" y="5334000"/>
            <a:ext cx="304800" cy="0"/>
          </a:xfrm>
          <a:prstGeom prst="line">
            <a:avLst/>
          </a:prstGeom>
          <a:ln w="9525" cap="flat" cmpd="sng">
            <a:solidFill>
              <a:srgbClr val="000000"/>
            </a:solidFill>
            <a:prstDash val="dash"/>
            <a:headEnd type="none" w="med" len="med"/>
            <a:tailEnd type="none" w="med" len="med"/>
          </a:ln>
        </p:spPr>
        <p:txBody>
          <a:bodyPr/>
          <a:lstStyle/>
          <a:p/>
        </p:txBody>
      </p:sp>
      <p:sp>
        <p:nvSpPr>
          <p:cNvPr id="33913" name="Line 120"/>
          <p:cNvSpPr/>
          <p:nvPr>
            <p:custDataLst>
              <p:tags r:id="rId120"/>
            </p:custDataLst>
          </p:nvPr>
        </p:nvSpPr>
        <p:spPr>
          <a:xfrm>
            <a:off x="4762500" y="5486400"/>
            <a:ext cx="304800" cy="0"/>
          </a:xfrm>
          <a:prstGeom prst="line">
            <a:avLst/>
          </a:prstGeom>
          <a:ln w="9525" cap="flat" cmpd="sng">
            <a:solidFill>
              <a:srgbClr val="000000"/>
            </a:solidFill>
            <a:prstDash val="dash"/>
            <a:headEnd type="none" w="med" len="med"/>
            <a:tailEnd type="none" w="med" len="med"/>
          </a:ln>
        </p:spPr>
        <p:txBody>
          <a:bodyPr/>
          <a:lstStyle/>
          <a:p/>
        </p:txBody>
      </p:sp>
      <p:sp>
        <p:nvSpPr>
          <p:cNvPr id="2303" name="Text Box 121"/>
          <p:cNvSpPr>
            <a:spLocks noChangeArrowheads="1"/>
          </p:cNvSpPr>
          <p:nvPr>
            <p:custDataLst>
              <p:tags r:id="rId121"/>
            </p:custDataLst>
          </p:nvPr>
        </p:nvSpPr>
        <p:spPr bwMode="auto">
          <a:xfrm>
            <a:off x="5372100" y="4419600"/>
            <a:ext cx="685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3600" b="1">
                <a:solidFill>
                  <a:schemeClr val="tx1"/>
                </a:solidFill>
                <a:latin typeface="Arial" panose="020B0604020202020204" pitchFamily="34" charset="0"/>
                <a:ea typeface="楷体_GB2312" pitchFamily="1" charset="-122"/>
              </a:defRPr>
            </a:lvl1pPr>
            <a:lvl2pPr>
              <a:defRPr sz="3600" b="1">
                <a:solidFill>
                  <a:schemeClr val="tx1"/>
                </a:solidFill>
                <a:latin typeface="Arial" panose="020B0604020202020204" pitchFamily="34" charset="0"/>
                <a:ea typeface="楷体_GB2312" pitchFamily="1" charset="-122"/>
              </a:defRPr>
            </a:lvl2pPr>
            <a:lvl3pPr>
              <a:defRPr sz="3600" b="1">
                <a:solidFill>
                  <a:schemeClr val="tx1"/>
                </a:solidFill>
                <a:latin typeface="Arial" panose="020B0604020202020204" pitchFamily="34" charset="0"/>
                <a:ea typeface="楷体_GB2312" pitchFamily="1" charset="-122"/>
              </a:defRPr>
            </a:lvl3pPr>
            <a:lvl4pPr>
              <a:defRPr sz="3600" b="1">
                <a:solidFill>
                  <a:schemeClr val="tx1"/>
                </a:solidFill>
                <a:latin typeface="Arial" panose="020B0604020202020204" pitchFamily="34" charset="0"/>
                <a:ea typeface="楷体_GB2312" pitchFamily="1" charset="-122"/>
              </a:defRPr>
            </a:lvl4pPr>
            <a:lvl5pPr>
              <a:defRPr sz="3600" b="1">
                <a:solidFill>
                  <a:schemeClr val="tx1"/>
                </a:solidFill>
                <a:latin typeface="Arial" panose="020B0604020202020204" pitchFamily="34" charset="0"/>
                <a:ea typeface="楷体_GB2312" pitchFamily="1" charset="-122"/>
              </a:defRPr>
            </a:lvl5pPr>
            <a:lvl6pPr fontAlgn="base">
              <a:spcBef>
                <a:spcPct val="0"/>
              </a:spcBef>
              <a:spcAft>
                <a:spcPct val="0"/>
              </a:spcAft>
              <a:buSzTx/>
              <a:buFont typeface="Arial" panose="020B0604020202020204" pitchFamily="34" charset="0"/>
              <a:defRPr sz="3600" b="1">
                <a:solidFill>
                  <a:schemeClr val="tx1"/>
                </a:solidFill>
                <a:latin typeface="Arial" panose="020B0604020202020204" pitchFamily="34" charset="0"/>
                <a:ea typeface="楷体_GB2312" pitchFamily="1" charset="-122"/>
              </a:defRPr>
            </a:lvl6pPr>
            <a:lvl7pPr fontAlgn="base">
              <a:spcBef>
                <a:spcPct val="0"/>
              </a:spcBef>
              <a:spcAft>
                <a:spcPct val="0"/>
              </a:spcAft>
              <a:buSzTx/>
              <a:buFont typeface="Arial" panose="020B0604020202020204" pitchFamily="34" charset="0"/>
              <a:defRPr sz="3600" b="1">
                <a:solidFill>
                  <a:schemeClr val="tx1"/>
                </a:solidFill>
                <a:latin typeface="Arial" panose="020B0604020202020204" pitchFamily="34" charset="0"/>
                <a:ea typeface="楷体_GB2312" pitchFamily="1" charset="-122"/>
              </a:defRPr>
            </a:lvl7pPr>
            <a:lvl8pPr fontAlgn="base">
              <a:spcBef>
                <a:spcPct val="0"/>
              </a:spcBef>
              <a:spcAft>
                <a:spcPct val="0"/>
              </a:spcAft>
              <a:buSzTx/>
              <a:buFont typeface="Arial" panose="020B0604020202020204" pitchFamily="34" charset="0"/>
              <a:defRPr sz="3600" b="1">
                <a:solidFill>
                  <a:schemeClr val="tx1"/>
                </a:solidFill>
                <a:latin typeface="Arial" panose="020B0604020202020204" pitchFamily="34" charset="0"/>
                <a:ea typeface="楷体_GB2312" pitchFamily="1" charset="-122"/>
              </a:defRPr>
            </a:lvl8pPr>
            <a:lvl9pPr fontAlgn="base">
              <a:spcBef>
                <a:spcPct val="0"/>
              </a:spcBef>
              <a:spcAft>
                <a:spcPct val="0"/>
              </a:spcAft>
              <a:buSzTx/>
              <a:buFont typeface="Arial" panose="020B0604020202020204" pitchFamily="34" charset="0"/>
              <a:defRPr sz="3600" b="1">
                <a:solidFill>
                  <a:schemeClr val="tx1"/>
                </a:solidFill>
                <a:latin typeface="Arial" panose="020B0604020202020204" pitchFamily="34" charset="0"/>
                <a:ea typeface="楷体_GB2312" pitchFamily="1" charset="-122"/>
              </a:defRPr>
            </a:lvl9pPr>
          </a:lstStyle>
          <a:p>
            <a:pPr marL="0" marR="0" lvl="0" indent="0" algn="l" defTabSz="914400" rtl="0" eaLnBrk="1" fontAlgn="base" latinLnBrk="0" hangingPunct="1">
              <a:lnSpc>
                <a:spcPct val="100000"/>
              </a:lnSpc>
              <a:spcBef>
                <a:spcPct val="50000"/>
              </a:spcBef>
              <a:spcAft>
                <a:spcPct val="0"/>
              </a:spcAft>
              <a:buClrTx/>
              <a:buSzTx/>
              <a:buFont typeface="Arial" panose="020B0604020202020204" pitchFamily="34" charset="0"/>
              <a:buNone/>
              <a:defRPr/>
            </a:pPr>
            <a:r>
              <a:rPr kumimoji="0" lang="en-US" altLang="zh-CN" sz="2400" b="0" i="0" u="none" strike="noStrike" kern="1200" cap="none" spc="0" normalizeH="0" baseline="0" noProof="0" smtClean="0">
                <a:ln>
                  <a:noFill/>
                </a:ln>
                <a:solidFill>
                  <a:srgbClr val="0066FF"/>
                </a:solidFill>
                <a:effectLst>
                  <a:outerShdw blurRad="38100" dist="38100" dir="2700000" algn="tl">
                    <a:srgbClr val="C0C0C0"/>
                  </a:outerShdw>
                </a:effectLst>
                <a:uLnTx/>
                <a:uFillTx/>
                <a:latin typeface="Arial Black" panose="020B0A04020102020204" pitchFamily="2" charset="0"/>
                <a:ea typeface="华康简标题宋" charset="-122"/>
                <a:cs typeface="+mn-cs"/>
              </a:rPr>
              <a:t>C</a:t>
            </a:r>
            <a:endParaRPr kumimoji="0" lang="en-US" altLang="zh-CN" sz="2400" b="0" i="0" u="none" strike="noStrike" kern="1200" cap="none" spc="0" normalizeH="0" baseline="0" noProof="0" smtClean="0">
              <a:ln>
                <a:noFill/>
              </a:ln>
              <a:solidFill>
                <a:srgbClr val="0066FF"/>
              </a:solidFill>
              <a:effectLst>
                <a:outerShdw blurRad="38100" dist="38100" dir="2700000" algn="tl">
                  <a:srgbClr val="C0C0C0"/>
                </a:outerShdw>
              </a:effectLst>
              <a:uLnTx/>
              <a:uFillTx/>
              <a:latin typeface="Arial Black" panose="020B0A04020102020204" pitchFamily="2" charset="0"/>
              <a:ea typeface="华康简标题宋" charset="-122"/>
              <a:cs typeface="+mn-cs"/>
            </a:endParaRPr>
          </a:p>
        </p:txBody>
      </p:sp>
      <p:sp>
        <p:nvSpPr>
          <p:cNvPr id="33915" name="Line 122"/>
          <p:cNvSpPr/>
          <p:nvPr>
            <p:custDataLst>
              <p:tags r:id="rId122"/>
            </p:custDataLst>
          </p:nvPr>
        </p:nvSpPr>
        <p:spPr>
          <a:xfrm>
            <a:off x="4610100" y="3733800"/>
            <a:ext cx="304800" cy="0"/>
          </a:xfrm>
          <a:prstGeom prst="line">
            <a:avLst/>
          </a:prstGeom>
          <a:ln w="9525" cap="flat" cmpd="sng">
            <a:solidFill>
              <a:srgbClr val="000000"/>
            </a:solidFill>
            <a:prstDash val="dash"/>
            <a:headEnd type="none" w="med" len="med"/>
            <a:tailEnd type="none" w="med" len="med"/>
          </a:ln>
        </p:spPr>
        <p:txBody>
          <a:bodyPr/>
          <a:lstStyle/>
          <a:p/>
        </p:txBody>
      </p:sp>
      <p:sp>
        <p:nvSpPr>
          <p:cNvPr id="33916" name="Line 123"/>
          <p:cNvSpPr/>
          <p:nvPr>
            <p:custDataLst>
              <p:tags r:id="rId123"/>
            </p:custDataLst>
          </p:nvPr>
        </p:nvSpPr>
        <p:spPr>
          <a:xfrm>
            <a:off x="4610100" y="3886200"/>
            <a:ext cx="304800" cy="0"/>
          </a:xfrm>
          <a:prstGeom prst="line">
            <a:avLst/>
          </a:prstGeom>
          <a:ln w="9525" cap="flat" cmpd="sng">
            <a:solidFill>
              <a:srgbClr val="000000"/>
            </a:solidFill>
            <a:prstDash val="dash"/>
            <a:headEnd type="none" w="med" len="med"/>
            <a:tailEnd type="none" w="med" len="med"/>
          </a:ln>
        </p:spPr>
        <p:txBody>
          <a:bodyPr/>
          <a:lstStyle/>
          <a:p/>
        </p:txBody>
      </p:sp>
      <p:sp>
        <p:nvSpPr>
          <p:cNvPr id="33917" name="Line 124"/>
          <p:cNvSpPr/>
          <p:nvPr>
            <p:custDataLst>
              <p:tags r:id="rId124"/>
            </p:custDataLst>
          </p:nvPr>
        </p:nvSpPr>
        <p:spPr>
          <a:xfrm>
            <a:off x="4610100" y="4038600"/>
            <a:ext cx="304800" cy="0"/>
          </a:xfrm>
          <a:prstGeom prst="line">
            <a:avLst/>
          </a:prstGeom>
          <a:ln w="9525" cap="flat" cmpd="sng">
            <a:solidFill>
              <a:srgbClr val="000000"/>
            </a:solidFill>
            <a:prstDash val="dash"/>
            <a:headEnd type="none" w="med" len="med"/>
            <a:tailEnd type="none" w="med" len="med"/>
          </a:ln>
        </p:spPr>
        <p:txBody>
          <a:bodyPr/>
          <a:lstStyle/>
          <a:p/>
        </p:txBody>
      </p:sp>
      <p:sp>
        <p:nvSpPr>
          <p:cNvPr id="33918" name="Line 125"/>
          <p:cNvSpPr/>
          <p:nvPr>
            <p:custDataLst>
              <p:tags r:id="rId125"/>
            </p:custDataLst>
          </p:nvPr>
        </p:nvSpPr>
        <p:spPr>
          <a:xfrm>
            <a:off x="4914900" y="4495800"/>
            <a:ext cx="304800" cy="0"/>
          </a:xfrm>
          <a:prstGeom prst="line">
            <a:avLst/>
          </a:prstGeom>
          <a:ln w="9525" cap="flat" cmpd="sng">
            <a:solidFill>
              <a:srgbClr val="000000"/>
            </a:solidFill>
            <a:prstDash val="dash"/>
            <a:headEnd type="none" w="med" len="med"/>
            <a:tailEnd type="none" w="med" len="med"/>
          </a:ln>
        </p:spPr>
        <p:txBody>
          <a:bodyPr/>
          <a:lstStyle/>
          <a:p/>
        </p:txBody>
      </p:sp>
      <p:sp>
        <p:nvSpPr>
          <p:cNvPr id="33919" name="Line 126"/>
          <p:cNvSpPr/>
          <p:nvPr>
            <p:custDataLst>
              <p:tags r:id="rId126"/>
            </p:custDataLst>
          </p:nvPr>
        </p:nvSpPr>
        <p:spPr>
          <a:xfrm>
            <a:off x="4914900" y="4648200"/>
            <a:ext cx="304800" cy="0"/>
          </a:xfrm>
          <a:prstGeom prst="line">
            <a:avLst/>
          </a:prstGeom>
          <a:ln w="9525" cap="flat" cmpd="sng">
            <a:solidFill>
              <a:srgbClr val="000000"/>
            </a:solidFill>
            <a:prstDash val="dash"/>
            <a:headEnd type="none" w="med" len="med"/>
            <a:tailEnd type="none" w="med" len="med"/>
          </a:ln>
        </p:spPr>
        <p:txBody>
          <a:bodyPr/>
          <a:lstStyle/>
          <a:p/>
        </p:txBody>
      </p:sp>
      <p:sp>
        <p:nvSpPr>
          <p:cNvPr id="33920" name="Line 127"/>
          <p:cNvSpPr/>
          <p:nvPr>
            <p:custDataLst>
              <p:tags r:id="rId127"/>
            </p:custDataLst>
          </p:nvPr>
        </p:nvSpPr>
        <p:spPr>
          <a:xfrm>
            <a:off x="4914900" y="4800600"/>
            <a:ext cx="304800" cy="0"/>
          </a:xfrm>
          <a:prstGeom prst="line">
            <a:avLst/>
          </a:prstGeom>
          <a:ln w="9525" cap="flat" cmpd="sng">
            <a:solidFill>
              <a:srgbClr val="000000"/>
            </a:solidFill>
            <a:prstDash val="dash"/>
            <a:headEnd type="none" w="med" len="med"/>
            <a:tailEnd type="none" w="med" len="med"/>
          </a:ln>
        </p:spPr>
        <p:txBody>
          <a:bodyPr/>
          <a:lstStyle/>
          <a:p/>
        </p:txBody>
      </p:sp>
      <p:sp>
        <p:nvSpPr>
          <p:cNvPr id="33921" name="Line 128"/>
          <p:cNvSpPr/>
          <p:nvPr>
            <p:custDataLst>
              <p:tags r:id="rId128"/>
            </p:custDataLst>
          </p:nvPr>
        </p:nvSpPr>
        <p:spPr>
          <a:xfrm>
            <a:off x="4914900" y="6019800"/>
            <a:ext cx="304800" cy="0"/>
          </a:xfrm>
          <a:prstGeom prst="line">
            <a:avLst/>
          </a:prstGeom>
          <a:ln w="9525" cap="flat" cmpd="sng">
            <a:solidFill>
              <a:srgbClr val="000000"/>
            </a:solidFill>
            <a:prstDash val="dash"/>
            <a:headEnd type="none" w="med" len="med"/>
            <a:tailEnd type="none" w="med" len="med"/>
          </a:ln>
        </p:spPr>
        <p:txBody>
          <a:bodyPr/>
          <a:lstStyle/>
          <a:p/>
        </p:txBody>
      </p:sp>
      <p:sp>
        <p:nvSpPr>
          <p:cNvPr id="33922" name="Line 129"/>
          <p:cNvSpPr/>
          <p:nvPr>
            <p:custDataLst>
              <p:tags r:id="rId129"/>
            </p:custDataLst>
          </p:nvPr>
        </p:nvSpPr>
        <p:spPr>
          <a:xfrm>
            <a:off x="4914900" y="6172200"/>
            <a:ext cx="304800" cy="0"/>
          </a:xfrm>
          <a:prstGeom prst="line">
            <a:avLst/>
          </a:prstGeom>
          <a:ln w="9525" cap="flat" cmpd="sng">
            <a:solidFill>
              <a:srgbClr val="000000"/>
            </a:solidFill>
            <a:prstDash val="dash"/>
            <a:headEnd type="none" w="med" len="med"/>
            <a:tailEnd type="none" w="med" len="med"/>
          </a:ln>
        </p:spPr>
        <p:txBody>
          <a:bodyPr/>
          <a:lstStyle/>
          <a:p/>
        </p:txBody>
      </p:sp>
      <p:sp>
        <p:nvSpPr>
          <p:cNvPr id="33923" name="Line 130"/>
          <p:cNvSpPr/>
          <p:nvPr>
            <p:custDataLst>
              <p:tags r:id="rId130"/>
            </p:custDataLst>
          </p:nvPr>
        </p:nvSpPr>
        <p:spPr>
          <a:xfrm>
            <a:off x="4914900" y="6324600"/>
            <a:ext cx="304800" cy="0"/>
          </a:xfrm>
          <a:prstGeom prst="line">
            <a:avLst/>
          </a:prstGeom>
          <a:ln w="9525" cap="flat" cmpd="sng">
            <a:solidFill>
              <a:srgbClr val="000000"/>
            </a:solidFill>
            <a:prstDash val="dash"/>
            <a:headEnd type="none" w="med" len="med"/>
            <a:tailEnd type="none" w="med" len="med"/>
          </a:ln>
        </p:spPr>
        <p:txBody>
          <a:bodyPr/>
          <a:lstStyle/>
          <a:p/>
        </p:txBody>
      </p:sp>
      <p:sp>
        <p:nvSpPr>
          <p:cNvPr id="33924" name="Line 131"/>
          <p:cNvSpPr/>
          <p:nvPr>
            <p:custDataLst>
              <p:tags r:id="rId131"/>
            </p:custDataLst>
          </p:nvPr>
        </p:nvSpPr>
        <p:spPr>
          <a:xfrm>
            <a:off x="4686300" y="1447800"/>
            <a:ext cx="304800" cy="0"/>
          </a:xfrm>
          <a:prstGeom prst="line">
            <a:avLst/>
          </a:prstGeom>
          <a:ln w="9525" cap="flat" cmpd="sng">
            <a:solidFill>
              <a:srgbClr val="000000"/>
            </a:solidFill>
            <a:prstDash val="dash"/>
            <a:headEnd type="none" w="med" len="med"/>
            <a:tailEnd type="none" w="med" len="med"/>
          </a:ln>
        </p:spPr>
        <p:txBody>
          <a:bodyPr/>
          <a:lstStyle/>
          <a:p/>
        </p:txBody>
      </p:sp>
      <p:sp>
        <p:nvSpPr>
          <p:cNvPr id="33925" name="Line 132"/>
          <p:cNvSpPr/>
          <p:nvPr>
            <p:custDataLst>
              <p:tags r:id="rId132"/>
            </p:custDataLst>
          </p:nvPr>
        </p:nvSpPr>
        <p:spPr>
          <a:xfrm>
            <a:off x="4686300" y="1600200"/>
            <a:ext cx="304800" cy="0"/>
          </a:xfrm>
          <a:prstGeom prst="line">
            <a:avLst/>
          </a:prstGeom>
          <a:ln w="9525" cap="flat" cmpd="sng">
            <a:solidFill>
              <a:srgbClr val="000000"/>
            </a:solidFill>
            <a:prstDash val="dash"/>
            <a:headEnd type="none" w="med" len="med"/>
            <a:tailEnd type="none" w="med" len="med"/>
          </a:ln>
        </p:spPr>
        <p:txBody>
          <a:bodyPr/>
          <a:lstStyle/>
          <a:p/>
        </p:txBody>
      </p:sp>
      <p:sp>
        <p:nvSpPr>
          <p:cNvPr id="33926" name="Line 133"/>
          <p:cNvSpPr/>
          <p:nvPr>
            <p:custDataLst>
              <p:tags r:id="rId133"/>
            </p:custDataLst>
          </p:nvPr>
        </p:nvSpPr>
        <p:spPr>
          <a:xfrm>
            <a:off x="4686300" y="1752600"/>
            <a:ext cx="304800" cy="0"/>
          </a:xfrm>
          <a:prstGeom prst="line">
            <a:avLst/>
          </a:prstGeom>
          <a:ln w="9525" cap="flat" cmpd="sng">
            <a:solidFill>
              <a:srgbClr val="000000"/>
            </a:solidFill>
            <a:prstDash val="dash"/>
            <a:headEnd type="none" w="med" len="med"/>
            <a:tailEnd type="none" w="med" len="med"/>
          </a:ln>
        </p:spPr>
        <p:txBody>
          <a:bodyPr/>
          <a:lstStyle/>
          <a:p/>
        </p:txBody>
      </p:sp>
      <p:sp>
        <p:nvSpPr>
          <p:cNvPr id="2316" name="Oval 140"/>
          <p:cNvSpPr/>
          <p:nvPr>
            <p:custDataLst>
              <p:tags r:id="rId134"/>
            </p:custDataLst>
          </p:nvPr>
        </p:nvSpPr>
        <p:spPr>
          <a:xfrm>
            <a:off x="2655888" y="115888"/>
            <a:ext cx="2182812" cy="6629400"/>
          </a:xfrm>
          <a:prstGeom prst="ellipse">
            <a:avLst/>
          </a:prstGeom>
          <a:noFill/>
          <a:ln w="38100" cap="flat" cmpd="sng">
            <a:solidFill>
              <a:srgbClr val="FF0000"/>
            </a:solidFill>
            <a:prstDash val="solid"/>
            <a:headEnd type="none" w="med" len="med"/>
            <a:tailEnd type="none" w="med" len="med"/>
          </a:ln>
        </p:spPr>
        <p:txBody>
          <a:bodyPr wrap="none" anchor="ctr" anchorCtr="0"/>
          <a:lstStyle/>
          <a:p>
            <a:pPr eaLnBrk="1" hangingPunct="1"/>
            <a:endParaRPr lang="zh-CN" altLang="zh-CN" sz="2400" b="0">
              <a:solidFill>
                <a:srgbClr val="EAEAEA"/>
              </a:solidFill>
              <a:latin typeface="Times New Roman" panose="02020603050405020304" pitchFamily="18" charset="0"/>
              <a:ea typeface="宋体" panose="02010600030101010101" pitchFamily="2" charset="-122"/>
            </a:endParaRPr>
          </a:p>
        </p:txBody>
      </p:sp>
      <p:sp>
        <p:nvSpPr>
          <p:cNvPr id="2317" name="Oval 142"/>
          <p:cNvSpPr/>
          <p:nvPr>
            <p:custDataLst>
              <p:tags r:id="rId135"/>
            </p:custDataLst>
          </p:nvPr>
        </p:nvSpPr>
        <p:spPr>
          <a:xfrm>
            <a:off x="4887913" y="228600"/>
            <a:ext cx="2057400" cy="6629400"/>
          </a:xfrm>
          <a:prstGeom prst="ellipse">
            <a:avLst/>
          </a:prstGeom>
          <a:noFill/>
          <a:ln w="38100" cap="flat" cmpd="sng">
            <a:solidFill>
              <a:srgbClr val="FF0000"/>
            </a:solidFill>
            <a:prstDash val="solid"/>
            <a:headEnd type="none" w="med" len="med"/>
            <a:tailEnd type="none" w="med" len="med"/>
          </a:ln>
        </p:spPr>
        <p:txBody>
          <a:bodyPr wrap="none" anchor="ctr" anchorCtr="0"/>
          <a:lstStyle/>
          <a:p>
            <a:pPr eaLnBrk="1" hangingPunct="1"/>
            <a:endParaRPr lang="zh-CN" altLang="zh-CN" sz="2400" b="0">
              <a:solidFill>
                <a:srgbClr val="EAEAEA"/>
              </a:solidFill>
              <a:latin typeface="Times New Roman" panose="02020603050405020304" pitchFamily="18" charset="0"/>
              <a:ea typeface="宋体" panose="02010600030101010101" pitchFamily="2" charset="-122"/>
            </a:endParaRPr>
          </a:p>
        </p:txBody>
      </p:sp>
      <p:sp>
        <p:nvSpPr>
          <p:cNvPr id="2318" name="Text Box 143"/>
          <p:cNvSpPr>
            <a:spLocks noChangeArrowheads="1"/>
          </p:cNvSpPr>
          <p:nvPr>
            <p:custDataLst>
              <p:tags r:id="rId136"/>
            </p:custDataLst>
          </p:nvPr>
        </p:nvSpPr>
        <p:spPr bwMode="auto">
          <a:xfrm>
            <a:off x="7193280" y="1485900"/>
            <a:ext cx="4578985" cy="123380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3600" b="1">
                <a:solidFill>
                  <a:schemeClr val="tx1"/>
                </a:solidFill>
                <a:latin typeface="Arial" panose="020B0604020202020204" pitchFamily="34" charset="0"/>
                <a:ea typeface="楷体_GB2312" pitchFamily="1" charset="-122"/>
              </a:defRPr>
            </a:lvl1pPr>
            <a:lvl2pPr>
              <a:defRPr sz="3600" b="1">
                <a:solidFill>
                  <a:schemeClr val="tx1"/>
                </a:solidFill>
                <a:latin typeface="Arial" panose="020B0604020202020204" pitchFamily="34" charset="0"/>
                <a:ea typeface="楷体_GB2312" pitchFamily="1" charset="-122"/>
              </a:defRPr>
            </a:lvl2pPr>
            <a:lvl3pPr>
              <a:defRPr sz="3600" b="1">
                <a:solidFill>
                  <a:schemeClr val="tx1"/>
                </a:solidFill>
                <a:latin typeface="Arial" panose="020B0604020202020204" pitchFamily="34" charset="0"/>
                <a:ea typeface="楷体_GB2312" pitchFamily="1" charset="-122"/>
              </a:defRPr>
            </a:lvl3pPr>
            <a:lvl4pPr>
              <a:defRPr sz="3600" b="1">
                <a:solidFill>
                  <a:schemeClr val="tx1"/>
                </a:solidFill>
                <a:latin typeface="Arial" panose="020B0604020202020204" pitchFamily="34" charset="0"/>
                <a:ea typeface="楷体_GB2312" pitchFamily="1" charset="-122"/>
              </a:defRPr>
            </a:lvl4pPr>
            <a:lvl5pPr>
              <a:defRPr sz="3600" b="1">
                <a:solidFill>
                  <a:schemeClr val="tx1"/>
                </a:solidFill>
                <a:latin typeface="Arial" panose="020B0604020202020204" pitchFamily="34" charset="0"/>
                <a:ea typeface="楷体_GB2312" pitchFamily="1" charset="-122"/>
              </a:defRPr>
            </a:lvl5pPr>
            <a:lvl6pPr fontAlgn="base">
              <a:spcBef>
                <a:spcPct val="0"/>
              </a:spcBef>
              <a:spcAft>
                <a:spcPct val="0"/>
              </a:spcAft>
              <a:buSzTx/>
              <a:buFont typeface="Arial" panose="020B0604020202020204" pitchFamily="34" charset="0"/>
              <a:defRPr sz="3600" b="1">
                <a:solidFill>
                  <a:schemeClr val="tx1"/>
                </a:solidFill>
                <a:latin typeface="Arial" panose="020B0604020202020204" pitchFamily="34" charset="0"/>
                <a:ea typeface="楷体_GB2312" pitchFamily="1" charset="-122"/>
              </a:defRPr>
            </a:lvl6pPr>
            <a:lvl7pPr fontAlgn="base">
              <a:spcBef>
                <a:spcPct val="0"/>
              </a:spcBef>
              <a:spcAft>
                <a:spcPct val="0"/>
              </a:spcAft>
              <a:buSzTx/>
              <a:buFont typeface="Arial" panose="020B0604020202020204" pitchFamily="34" charset="0"/>
              <a:defRPr sz="3600" b="1">
                <a:solidFill>
                  <a:schemeClr val="tx1"/>
                </a:solidFill>
                <a:latin typeface="Arial" panose="020B0604020202020204" pitchFamily="34" charset="0"/>
                <a:ea typeface="楷体_GB2312" pitchFamily="1" charset="-122"/>
              </a:defRPr>
            </a:lvl7pPr>
            <a:lvl8pPr fontAlgn="base">
              <a:spcBef>
                <a:spcPct val="0"/>
              </a:spcBef>
              <a:spcAft>
                <a:spcPct val="0"/>
              </a:spcAft>
              <a:buSzTx/>
              <a:buFont typeface="Arial" panose="020B0604020202020204" pitchFamily="34" charset="0"/>
              <a:defRPr sz="3600" b="1">
                <a:solidFill>
                  <a:schemeClr val="tx1"/>
                </a:solidFill>
                <a:latin typeface="Arial" panose="020B0604020202020204" pitchFamily="34" charset="0"/>
                <a:ea typeface="楷体_GB2312" pitchFamily="1" charset="-122"/>
              </a:defRPr>
            </a:lvl8pPr>
            <a:lvl9pPr fontAlgn="base">
              <a:spcBef>
                <a:spcPct val="0"/>
              </a:spcBef>
              <a:spcAft>
                <a:spcPct val="0"/>
              </a:spcAft>
              <a:buSzTx/>
              <a:buFont typeface="Arial" panose="020B0604020202020204" pitchFamily="34" charset="0"/>
              <a:defRPr sz="3600" b="1">
                <a:solidFill>
                  <a:schemeClr val="tx1"/>
                </a:solidFill>
                <a:latin typeface="Arial" panose="020B0604020202020204" pitchFamily="34" charset="0"/>
                <a:ea typeface="楷体_GB2312" pitchFamily="1" charset="-122"/>
              </a:defRPr>
            </a:lvl9pPr>
          </a:lstStyle>
          <a:p>
            <a:pPr marL="0" marR="0" lvl="0" indent="0" algn="l" defTabSz="914400" rtl="0" eaLnBrk="1" fontAlgn="base" latinLnBrk="0" hangingPunct="1">
              <a:lnSpc>
                <a:spcPct val="100000"/>
              </a:lnSpc>
              <a:spcBef>
                <a:spcPct val="50000"/>
              </a:spcBef>
              <a:spcAft>
                <a:spcPct val="0"/>
              </a:spcAft>
              <a:buClrTx/>
              <a:buSzTx/>
              <a:buFont typeface="Arial" panose="020B0604020202020204" pitchFamily="34" charset="0"/>
              <a:buNone/>
              <a:defRPr/>
            </a:pPr>
            <a:r>
              <a:rPr kumimoji="0" lang="zh-CN" altLang="en-US" sz="2500" b="0" i="0" u="none" strike="noStrike" kern="1200" cap="none" spc="0" normalizeH="0" baseline="0" noProof="0" smtClean="0">
                <a:ln>
                  <a:noFill/>
                </a:ln>
                <a:solidFill>
                  <a:schemeClr val="tx1"/>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（1）整体：DNA分子是由</a:t>
            </a:r>
            <a:r>
              <a:rPr kumimoji="0" lang="en-US" altLang="zh-CN" sz="2500" b="0" i="0" u="none" strike="noStrike" kern="1200" cap="none" spc="0" normalizeH="0" baseline="0" noProof="0" smtClean="0">
                <a:ln>
                  <a:noFill/>
                </a:ln>
                <a:solidFill>
                  <a:schemeClr val="tx1"/>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___</a:t>
            </a:r>
            <a:r>
              <a:rPr kumimoji="0" lang="zh-CN" altLang="en-US" sz="2500" b="0" i="0" u="none" strike="noStrike" kern="1200" cap="none" spc="0" normalizeH="0" baseline="0" noProof="0" smtClean="0">
                <a:ln>
                  <a:noFill/>
                </a:ln>
                <a:solidFill>
                  <a:schemeClr val="tx1"/>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  条</a:t>
            </a:r>
            <a:r>
              <a:rPr kumimoji="0" lang="zh-CN" altLang="en-US" sz="2500" b="0" i="0" u="sng" strike="noStrike" kern="1200" cap="none" spc="0" normalizeH="0" baseline="0" noProof="0" smtClean="0">
                <a:ln>
                  <a:noFill/>
                </a:ln>
                <a:solidFill>
                  <a:schemeClr val="tx1"/>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    </a:t>
            </a:r>
            <a:r>
              <a:rPr kumimoji="0" lang="en-US" altLang="zh-CN" sz="2500" b="0" i="0" u="sng" strike="noStrike" kern="1200" cap="none" spc="0" normalizeH="0" baseline="0" noProof="0" smtClean="0">
                <a:ln>
                  <a:noFill/>
                </a:ln>
                <a:solidFill>
                  <a:schemeClr val="tx1"/>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     </a:t>
            </a:r>
            <a:r>
              <a:rPr kumimoji="0" lang="zh-CN" altLang="en-US" sz="2500" b="0" i="0" u="sng" strike="noStrike" kern="1200" cap="none" spc="0" normalizeH="0" baseline="0" noProof="0" smtClean="0">
                <a:ln>
                  <a:noFill/>
                </a:ln>
                <a:solidFill>
                  <a:schemeClr val="tx1"/>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 </a:t>
            </a:r>
            <a:r>
              <a:rPr kumimoji="0" lang="en-US" altLang="zh-CN" sz="2500" b="0" i="0" u="sng" strike="noStrike" kern="1200" cap="none" spc="0" normalizeH="0" baseline="0" noProof="0" smtClean="0">
                <a:ln>
                  <a:noFill/>
                </a:ln>
                <a:solidFill>
                  <a:schemeClr val="tx1"/>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   </a:t>
            </a:r>
            <a:r>
              <a:rPr kumimoji="0" lang="zh-CN" altLang="en-US" sz="2500" b="0" i="0" u="sng" strike="noStrike" kern="1200" cap="none" spc="0" normalizeH="0" baseline="0" noProof="0" smtClean="0">
                <a:ln>
                  <a:noFill/>
                </a:ln>
                <a:solidFill>
                  <a:schemeClr val="tx1"/>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 </a:t>
            </a:r>
            <a:r>
              <a:rPr kumimoji="0" lang="zh-CN" altLang="en-US" sz="2500" b="0" i="0" u="none" strike="noStrike" kern="1200" cap="none" spc="0" normalizeH="0" baseline="0" noProof="0" smtClean="0">
                <a:ln>
                  <a:noFill/>
                </a:ln>
                <a:solidFill>
                  <a:schemeClr val="tx1"/>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的脱氧核苷酸长链盘旋而成的</a:t>
            </a:r>
            <a:r>
              <a:rPr kumimoji="0" lang="zh-CN" altLang="en-US" sz="2500" b="0" i="0" u="sng" strike="noStrike" kern="1200" cap="none" spc="0" normalizeH="0" baseline="0" noProof="0" smtClean="0">
                <a:ln>
                  <a:noFill/>
                </a:ln>
                <a:solidFill>
                  <a:schemeClr val="tx1"/>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    </a:t>
            </a:r>
            <a:r>
              <a:rPr kumimoji="0" lang="en-US" altLang="zh-CN" sz="2500" b="0" i="0" u="sng" strike="noStrike" kern="1200" cap="none" spc="0" normalizeH="0" baseline="0" noProof="0" smtClean="0">
                <a:ln>
                  <a:noFill/>
                </a:ln>
                <a:solidFill>
                  <a:schemeClr val="tx1"/>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    </a:t>
            </a:r>
            <a:r>
              <a:rPr kumimoji="0" lang="zh-CN" altLang="en-US" sz="2500" b="0" i="0" u="sng" strike="noStrike" kern="1200" cap="none" spc="0" normalizeH="0" baseline="0" noProof="0" smtClean="0">
                <a:ln>
                  <a:noFill/>
                </a:ln>
                <a:solidFill>
                  <a:schemeClr val="tx1"/>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  </a:t>
            </a:r>
            <a:r>
              <a:rPr kumimoji="0" lang="zh-CN" altLang="en-US" sz="2500" b="0" i="0" u="none" strike="noStrike" kern="1200" cap="none" spc="0" normalizeH="0" baseline="0" noProof="0" smtClean="0">
                <a:ln>
                  <a:noFill/>
                </a:ln>
                <a:solidFill>
                  <a:schemeClr val="tx1"/>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结构。</a:t>
            </a:r>
            <a:endParaRPr kumimoji="0" lang="zh-CN" altLang="en-US" sz="2500" b="0" i="0" u="none" strike="noStrike" kern="1200" cap="none" spc="0" normalizeH="0" baseline="0" noProof="0" smtClean="0">
              <a:ln>
                <a:noFill/>
              </a:ln>
              <a:solidFill>
                <a:schemeClr val="tx1"/>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319" name="Text Box 145"/>
          <p:cNvSpPr>
            <a:spLocks noChangeArrowheads="1"/>
          </p:cNvSpPr>
          <p:nvPr>
            <p:custDataLst>
              <p:tags r:id="rId137"/>
            </p:custDataLst>
          </p:nvPr>
        </p:nvSpPr>
        <p:spPr bwMode="auto">
          <a:xfrm>
            <a:off x="7264400" y="2854325"/>
            <a:ext cx="4105275" cy="16144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3600" b="1">
                <a:solidFill>
                  <a:schemeClr val="tx1"/>
                </a:solidFill>
                <a:latin typeface="Arial" panose="020B0604020202020204" pitchFamily="34" charset="0"/>
                <a:ea typeface="楷体_GB2312" pitchFamily="1" charset="-122"/>
              </a:defRPr>
            </a:lvl1pPr>
            <a:lvl2pPr>
              <a:defRPr sz="3600" b="1">
                <a:solidFill>
                  <a:schemeClr val="tx1"/>
                </a:solidFill>
                <a:latin typeface="Arial" panose="020B0604020202020204" pitchFamily="34" charset="0"/>
                <a:ea typeface="楷体_GB2312" pitchFamily="1" charset="-122"/>
              </a:defRPr>
            </a:lvl2pPr>
            <a:lvl3pPr>
              <a:defRPr sz="3600" b="1">
                <a:solidFill>
                  <a:schemeClr val="tx1"/>
                </a:solidFill>
                <a:latin typeface="Arial" panose="020B0604020202020204" pitchFamily="34" charset="0"/>
                <a:ea typeface="楷体_GB2312" pitchFamily="1" charset="-122"/>
              </a:defRPr>
            </a:lvl3pPr>
            <a:lvl4pPr>
              <a:defRPr sz="3600" b="1">
                <a:solidFill>
                  <a:schemeClr val="tx1"/>
                </a:solidFill>
                <a:latin typeface="Arial" panose="020B0604020202020204" pitchFamily="34" charset="0"/>
                <a:ea typeface="楷体_GB2312" pitchFamily="1" charset="-122"/>
              </a:defRPr>
            </a:lvl4pPr>
            <a:lvl5pPr>
              <a:defRPr sz="3600" b="1">
                <a:solidFill>
                  <a:schemeClr val="tx1"/>
                </a:solidFill>
                <a:latin typeface="Arial" panose="020B0604020202020204" pitchFamily="34" charset="0"/>
                <a:ea typeface="楷体_GB2312" pitchFamily="1" charset="-122"/>
              </a:defRPr>
            </a:lvl5pPr>
            <a:lvl6pPr fontAlgn="base">
              <a:spcBef>
                <a:spcPct val="0"/>
              </a:spcBef>
              <a:spcAft>
                <a:spcPct val="0"/>
              </a:spcAft>
              <a:buSzTx/>
              <a:buFont typeface="Arial" panose="020B0604020202020204" pitchFamily="34" charset="0"/>
              <a:defRPr sz="3600" b="1">
                <a:solidFill>
                  <a:schemeClr val="tx1"/>
                </a:solidFill>
                <a:latin typeface="Arial" panose="020B0604020202020204" pitchFamily="34" charset="0"/>
                <a:ea typeface="楷体_GB2312" pitchFamily="1" charset="-122"/>
              </a:defRPr>
            </a:lvl6pPr>
            <a:lvl7pPr fontAlgn="base">
              <a:spcBef>
                <a:spcPct val="0"/>
              </a:spcBef>
              <a:spcAft>
                <a:spcPct val="0"/>
              </a:spcAft>
              <a:buSzTx/>
              <a:buFont typeface="Arial" panose="020B0604020202020204" pitchFamily="34" charset="0"/>
              <a:defRPr sz="3600" b="1">
                <a:solidFill>
                  <a:schemeClr val="tx1"/>
                </a:solidFill>
                <a:latin typeface="Arial" panose="020B0604020202020204" pitchFamily="34" charset="0"/>
                <a:ea typeface="楷体_GB2312" pitchFamily="1" charset="-122"/>
              </a:defRPr>
            </a:lvl7pPr>
            <a:lvl8pPr fontAlgn="base">
              <a:spcBef>
                <a:spcPct val="0"/>
              </a:spcBef>
              <a:spcAft>
                <a:spcPct val="0"/>
              </a:spcAft>
              <a:buSzTx/>
              <a:buFont typeface="Arial" panose="020B0604020202020204" pitchFamily="34" charset="0"/>
              <a:defRPr sz="3600" b="1">
                <a:solidFill>
                  <a:schemeClr val="tx1"/>
                </a:solidFill>
                <a:latin typeface="Arial" panose="020B0604020202020204" pitchFamily="34" charset="0"/>
                <a:ea typeface="楷体_GB2312" pitchFamily="1" charset="-122"/>
              </a:defRPr>
            </a:lvl8pPr>
            <a:lvl9pPr fontAlgn="base">
              <a:spcBef>
                <a:spcPct val="0"/>
              </a:spcBef>
              <a:spcAft>
                <a:spcPct val="0"/>
              </a:spcAft>
              <a:buSzTx/>
              <a:buFont typeface="Arial" panose="020B0604020202020204" pitchFamily="34" charset="0"/>
              <a:defRPr sz="3600" b="1">
                <a:solidFill>
                  <a:schemeClr val="tx1"/>
                </a:solidFill>
                <a:latin typeface="Arial" panose="020B0604020202020204" pitchFamily="34" charset="0"/>
                <a:ea typeface="楷体_GB2312" pitchFamily="1" charset="-122"/>
              </a:defRPr>
            </a:lvl9pPr>
          </a:lstStyle>
          <a:p>
            <a:pPr marL="0" marR="0" lvl="0" indent="0" algn="l" defTabSz="914400" rtl="0" eaLnBrk="1" fontAlgn="base" latinLnBrk="0" hangingPunct="1">
              <a:lnSpc>
                <a:spcPct val="100000"/>
              </a:lnSpc>
              <a:spcBef>
                <a:spcPct val="50000"/>
              </a:spcBef>
              <a:spcAft>
                <a:spcPct val="0"/>
              </a:spcAft>
              <a:buClrTx/>
              <a:buSzTx/>
              <a:buFont typeface="Arial" panose="020B0604020202020204" pitchFamily="34" charset="0"/>
              <a:buNone/>
              <a:defRPr/>
            </a:pPr>
            <a:r>
              <a:rPr kumimoji="0" lang="zh-CN" altLang="en-US" sz="2500" b="0" i="0" u="none" strike="noStrike" kern="1200" cap="none" spc="0" normalizeH="0" baseline="0" noProof="0" smtClean="0">
                <a:ln>
                  <a:noFill/>
                </a:ln>
                <a:solidFill>
                  <a:schemeClr val="tx1"/>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（2）外侧：DNA分子中   的</a:t>
            </a:r>
            <a:r>
              <a:rPr kumimoji="0" lang="zh-CN" altLang="en-US" sz="2500" b="0" i="0" u="sng" strike="noStrike" kern="1200" cap="none" spc="0" normalizeH="0" baseline="0" noProof="0" smtClean="0">
                <a:ln>
                  <a:noFill/>
                </a:ln>
                <a:solidFill>
                  <a:schemeClr val="tx1"/>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     </a:t>
            </a:r>
            <a:r>
              <a:rPr kumimoji="0" lang="en-US" altLang="zh-CN" sz="2500" b="0" i="0" u="sng" strike="noStrike" kern="1200" cap="none" spc="0" normalizeH="0" baseline="0" noProof="0" smtClean="0">
                <a:ln>
                  <a:noFill/>
                </a:ln>
                <a:solidFill>
                  <a:schemeClr val="tx1"/>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     </a:t>
            </a:r>
            <a:r>
              <a:rPr kumimoji="0" lang="zh-CN" altLang="en-US" sz="2500" b="0" i="0" u="sng" strike="noStrike" kern="1200" cap="none" spc="0" normalizeH="0" baseline="0" noProof="0" smtClean="0">
                <a:ln>
                  <a:noFill/>
                </a:ln>
                <a:solidFill>
                  <a:schemeClr val="tx1"/>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    </a:t>
            </a:r>
            <a:r>
              <a:rPr kumimoji="0" lang="zh-CN" altLang="en-US" sz="2500" b="0" i="0" u="none" strike="noStrike" kern="1200" cap="none" spc="0" normalizeH="0" baseline="0" noProof="0" smtClean="0">
                <a:ln>
                  <a:noFill/>
                </a:ln>
                <a:solidFill>
                  <a:schemeClr val="tx1"/>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和</a:t>
            </a:r>
            <a:r>
              <a:rPr kumimoji="0" lang="zh-CN" altLang="en-US" sz="2500" b="0" i="0" u="sng" strike="noStrike" kern="1200" cap="none" spc="0" normalizeH="0" baseline="0" noProof="0" smtClean="0">
                <a:ln>
                  <a:noFill/>
                </a:ln>
                <a:solidFill>
                  <a:schemeClr val="tx1"/>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   </a:t>
            </a:r>
            <a:r>
              <a:rPr kumimoji="0" lang="en-US" altLang="zh-CN" sz="2500" b="0" i="0" u="sng" strike="noStrike" kern="1200" cap="none" spc="0" normalizeH="0" baseline="0" noProof="0" smtClean="0">
                <a:ln>
                  <a:noFill/>
                </a:ln>
                <a:solidFill>
                  <a:schemeClr val="tx1"/>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   </a:t>
            </a:r>
            <a:r>
              <a:rPr kumimoji="0" lang="zh-CN" altLang="en-US" sz="2500" b="0" i="0" u="sng" strike="noStrike" kern="1200" cap="none" spc="0" normalizeH="0" baseline="0" noProof="0" smtClean="0">
                <a:ln>
                  <a:noFill/>
                </a:ln>
                <a:solidFill>
                  <a:schemeClr val="tx1"/>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 </a:t>
            </a:r>
            <a:r>
              <a:rPr kumimoji="0" lang="zh-CN" altLang="en-US" sz="2500" b="0" i="0" u="none" strike="noStrike" kern="1200" cap="none" spc="0" normalizeH="0" baseline="0" noProof="0" smtClean="0">
                <a:ln>
                  <a:noFill/>
                </a:ln>
                <a:solidFill>
                  <a:schemeClr val="tx1"/>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交替连接，排列在外侧，构成</a:t>
            </a:r>
            <a:r>
              <a:rPr kumimoji="0" lang="zh-CN" altLang="en-US" sz="2500" b="0" i="0" u="none" strike="noStrike" kern="1200" cap="none" spc="0" normalizeH="0" baseline="0" noProof="0" smtClean="0">
                <a:ln>
                  <a:noFill/>
                </a:ln>
                <a:solidFill>
                  <a:srgbClr val="FF3300"/>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基本骨架</a:t>
            </a:r>
            <a:r>
              <a:rPr kumimoji="0" lang="zh-CN" altLang="en-US" sz="2500" b="0" i="0" u="none" strike="noStrike" kern="1200" cap="none" spc="0" normalizeH="0" baseline="0" noProof="0" smtClean="0">
                <a:ln>
                  <a:noFill/>
                </a:ln>
                <a:solidFill>
                  <a:schemeClr val="tx1"/>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a:t>
            </a:r>
            <a:endParaRPr kumimoji="0" lang="zh-CN" altLang="en-US" sz="2500" b="0" i="0" u="none" strike="noStrike" kern="1200" cap="none" spc="0" normalizeH="0" baseline="0" noProof="0" smtClean="0">
              <a:ln>
                <a:noFill/>
              </a:ln>
              <a:solidFill>
                <a:schemeClr val="tx1"/>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320" name="Rectangle 147"/>
          <p:cNvSpPr/>
          <p:nvPr>
            <p:custDataLst>
              <p:tags r:id="rId138"/>
            </p:custDataLst>
          </p:nvPr>
        </p:nvSpPr>
        <p:spPr>
          <a:xfrm>
            <a:off x="3952875" y="228600"/>
            <a:ext cx="1876425" cy="6324600"/>
          </a:xfrm>
          <a:prstGeom prst="rect">
            <a:avLst/>
          </a:prstGeom>
          <a:noFill/>
          <a:ln w="34925" cap="flat" cmpd="sng">
            <a:solidFill>
              <a:srgbClr val="FF9900"/>
            </a:solidFill>
            <a:prstDash val="solid"/>
            <a:miter/>
            <a:headEnd type="none" w="med" len="med"/>
            <a:tailEnd type="none" w="med" len="med"/>
          </a:ln>
        </p:spPr>
        <p:txBody>
          <a:bodyPr wrap="none" anchor="ctr" anchorCtr="0"/>
          <a:lstStyle/>
          <a:p>
            <a:pPr eaLnBrk="1" hangingPunct="1"/>
            <a:endParaRPr lang="zh-CN" altLang="zh-CN" sz="2400" b="0">
              <a:solidFill>
                <a:srgbClr val="EAEAEA"/>
              </a:solidFill>
              <a:latin typeface="Times New Roman" panose="02020603050405020304" pitchFamily="18" charset="0"/>
              <a:ea typeface="宋体" panose="02010600030101010101" pitchFamily="2" charset="-122"/>
            </a:endParaRPr>
          </a:p>
        </p:txBody>
      </p:sp>
      <p:sp>
        <p:nvSpPr>
          <p:cNvPr id="2321" name="Text Box 150"/>
          <p:cNvSpPr>
            <a:spLocks noChangeArrowheads="1"/>
          </p:cNvSpPr>
          <p:nvPr>
            <p:custDataLst>
              <p:tags r:id="rId139"/>
            </p:custDataLst>
          </p:nvPr>
        </p:nvSpPr>
        <p:spPr bwMode="auto">
          <a:xfrm>
            <a:off x="7192963" y="4510088"/>
            <a:ext cx="4114800" cy="16144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3600" b="1">
                <a:solidFill>
                  <a:schemeClr val="tx1"/>
                </a:solidFill>
                <a:latin typeface="Arial" panose="020B0604020202020204" pitchFamily="34" charset="0"/>
                <a:ea typeface="楷体_GB2312" pitchFamily="1" charset="-122"/>
              </a:defRPr>
            </a:lvl1pPr>
            <a:lvl2pPr>
              <a:defRPr sz="3600" b="1">
                <a:solidFill>
                  <a:schemeClr val="tx1"/>
                </a:solidFill>
                <a:latin typeface="Arial" panose="020B0604020202020204" pitchFamily="34" charset="0"/>
                <a:ea typeface="楷体_GB2312" pitchFamily="1" charset="-122"/>
              </a:defRPr>
            </a:lvl2pPr>
            <a:lvl3pPr>
              <a:defRPr sz="3600" b="1">
                <a:solidFill>
                  <a:schemeClr val="tx1"/>
                </a:solidFill>
                <a:latin typeface="Arial" panose="020B0604020202020204" pitchFamily="34" charset="0"/>
                <a:ea typeface="楷体_GB2312" pitchFamily="1" charset="-122"/>
              </a:defRPr>
            </a:lvl3pPr>
            <a:lvl4pPr>
              <a:defRPr sz="3600" b="1">
                <a:solidFill>
                  <a:schemeClr val="tx1"/>
                </a:solidFill>
                <a:latin typeface="Arial" panose="020B0604020202020204" pitchFamily="34" charset="0"/>
                <a:ea typeface="楷体_GB2312" pitchFamily="1" charset="-122"/>
              </a:defRPr>
            </a:lvl4pPr>
            <a:lvl5pPr>
              <a:defRPr sz="3600" b="1">
                <a:solidFill>
                  <a:schemeClr val="tx1"/>
                </a:solidFill>
                <a:latin typeface="Arial" panose="020B0604020202020204" pitchFamily="34" charset="0"/>
                <a:ea typeface="楷体_GB2312" pitchFamily="1" charset="-122"/>
              </a:defRPr>
            </a:lvl5pPr>
            <a:lvl6pPr fontAlgn="base">
              <a:spcBef>
                <a:spcPct val="0"/>
              </a:spcBef>
              <a:spcAft>
                <a:spcPct val="0"/>
              </a:spcAft>
              <a:buSzTx/>
              <a:buFont typeface="Arial" panose="020B0604020202020204" pitchFamily="34" charset="0"/>
              <a:defRPr sz="3600" b="1">
                <a:solidFill>
                  <a:schemeClr val="tx1"/>
                </a:solidFill>
                <a:latin typeface="Arial" panose="020B0604020202020204" pitchFamily="34" charset="0"/>
                <a:ea typeface="楷体_GB2312" pitchFamily="1" charset="-122"/>
              </a:defRPr>
            </a:lvl6pPr>
            <a:lvl7pPr fontAlgn="base">
              <a:spcBef>
                <a:spcPct val="0"/>
              </a:spcBef>
              <a:spcAft>
                <a:spcPct val="0"/>
              </a:spcAft>
              <a:buSzTx/>
              <a:buFont typeface="Arial" panose="020B0604020202020204" pitchFamily="34" charset="0"/>
              <a:defRPr sz="3600" b="1">
                <a:solidFill>
                  <a:schemeClr val="tx1"/>
                </a:solidFill>
                <a:latin typeface="Arial" panose="020B0604020202020204" pitchFamily="34" charset="0"/>
                <a:ea typeface="楷体_GB2312" pitchFamily="1" charset="-122"/>
              </a:defRPr>
            </a:lvl7pPr>
            <a:lvl8pPr fontAlgn="base">
              <a:spcBef>
                <a:spcPct val="0"/>
              </a:spcBef>
              <a:spcAft>
                <a:spcPct val="0"/>
              </a:spcAft>
              <a:buSzTx/>
              <a:buFont typeface="Arial" panose="020B0604020202020204" pitchFamily="34" charset="0"/>
              <a:defRPr sz="3600" b="1">
                <a:solidFill>
                  <a:schemeClr val="tx1"/>
                </a:solidFill>
                <a:latin typeface="Arial" panose="020B0604020202020204" pitchFamily="34" charset="0"/>
                <a:ea typeface="楷体_GB2312" pitchFamily="1" charset="-122"/>
              </a:defRPr>
            </a:lvl8pPr>
            <a:lvl9pPr fontAlgn="base">
              <a:spcBef>
                <a:spcPct val="0"/>
              </a:spcBef>
              <a:spcAft>
                <a:spcPct val="0"/>
              </a:spcAft>
              <a:buSzTx/>
              <a:buFont typeface="Arial" panose="020B0604020202020204" pitchFamily="34" charset="0"/>
              <a:defRPr sz="3600" b="1">
                <a:solidFill>
                  <a:schemeClr val="tx1"/>
                </a:solidFill>
                <a:latin typeface="Arial" panose="020B0604020202020204" pitchFamily="34" charset="0"/>
                <a:ea typeface="楷体_GB2312" pitchFamily="1" charset="-122"/>
              </a:defRPr>
            </a:lvl9pPr>
          </a:lstStyle>
          <a:p>
            <a:pPr marL="0" marR="0" lvl="0" indent="0" algn="l" defTabSz="914400" rtl="0" eaLnBrk="1" fontAlgn="base" latinLnBrk="0" hangingPunct="1">
              <a:lnSpc>
                <a:spcPct val="100000"/>
              </a:lnSpc>
              <a:spcBef>
                <a:spcPct val="50000"/>
              </a:spcBef>
              <a:spcAft>
                <a:spcPct val="0"/>
              </a:spcAft>
              <a:buClrTx/>
              <a:buSzTx/>
              <a:buFont typeface="Arial" panose="020B0604020202020204" pitchFamily="34" charset="0"/>
              <a:buNone/>
              <a:defRPr/>
            </a:pPr>
            <a:r>
              <a:rPr kumimoji="0" lang="zh-CN" altLang="en-US" sz="2500" b="0" i="0" u="none" strike="noStrike" kern="1200" cap="none" spc="0" normalizeH="0" baseline="0" noProof="0" smtClean="0">
                <a:ln>
                  <a:noFill/>
                </a:ln>
                <a:solidFill>
                  <a:schemeClr val="tx1"/>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（3）内侧：两条链上的碱基排列</a:t>
            </a:r>
            <a:r>
              <a:rPr kumimoji="0" lang="zh-CN" altLang="en-US" sz="2500" b="1" i="0" u="none" strike="noStrike" kern="1200" cap="none" spc="0" normalizeH="0" baseline="0" noProof="0" smtClean="0">
                <a:ln>
                  <a:noFill/>
                </a:ln>
                <a:solidFill>
                  <a:schemeClr val="tx1"/>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在内侧</a:t>
            </a:r>
            <a:r>
              <a:rPr kumimoji="0" lang="zh-CN" altLang="en-US" sz="2500" b="0" i="0" u="none" strike="noStrike" kern="1200" cap="none" spc="0" normalizeH="0" baseline="0" noProof="0" smtClean="0">
                <a:ln>
                  <a:noFill/>
                </a:ln>
                <a:solidFill>
                  <a:schemeClr val="tx1"/>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通过</a:t>
            </a:r>
            <a:r>
              <a:rPr kumimoji="0" lang="zh-CN" altLang="en-US" sz="2500" b="0" i="0" u="sng" strike="noStrike" kern="1200" cap="none" spc="0" normalizeH="0" baseline="0" noProof="0" smtClean="0">
                <a:ln>
                  <a:noFill/>
                </a:ln>
                <a:solidFill>
                  <a:schemeClr val="tx1"/>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 </a:t>
            </a:r>
            <a:r>
              <a:rPr kumimoji="0" lang="en-US" altLang="zh-CN" sz="2500" b="0" i="0" u="sng" strike="noStrike" kern="1200" cap="none" spc="0" normalizeH="0" baseline="0" noProof="0" smtClean="0">
                <a:ln>
                  <a:noFill/>
                </a:ln>
                <a:solidFill>
                  <a:schemeClr val="tx1"/>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  </a:t>
            </a:r>
            <a:r>
              <a:rPr kumimoji="0" lang="zh-CN" altLang="en-US" sz="2500" b="0" i="0" u="sng" strike="noStrike" kern="1200" cap="none" spc="0" normalizeH="0" baseline="0" noProof="0" smtClean="0">
                <a:ln>
                  <a:noFill/>
                </a:ln>
                <a:solidFill>
                  <a:schemeClr val="tx1"/>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    </a:t>
            </a:r>
            <a:r>
              <a:rPr kumimoji="0" lang="zh-CN" altLang="en-US" sz="2500" b="0" i="0" u="none" strike="noStrike" kern="1200" cap="none" spc="0" normalizeH="0" baseline="0" noProof="0" smtClean="0">
                <a:ln>
                  <a:noFill/>
                </a:ln>
                <a:solidFill>
                  <a:schemeClr val="tx1"/>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连结，形成</a:t>
            </a:r>
            <a:r>
              <a:rPr kumimoji="0" lang="zh-CN" altLang="en-US" sz="2500" b="0" i="0" u="sng" strike="noStrike" kern="1200" cap="none" spc="0" normalizeH="0" baseline="0" noProof="0" smtClean="0">
                <a:ln>
                  <a:noFill/>
                </a:ln>
                <a:solidFill>
                  <a:schemeClr val="tx1"/>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   </a:t>
            </a:r>
            <a:r>
              <a:rPr kumimoji="0" lang="en-US" altLang="zh-CN" sz="2500" b="0" i="0" u="sng" strike="noStrike" kern="1200" cap="none" spc="0" normalizeH="0" baseline="0" noProof="0" smtClean="0">
                <a:ln>
                  <a:noFill/>
                </a:ln>
                <a:solidFill>
                  <a:schemeClr val="tx1"/>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        </a:t>
            </a:r>
            <a:r>
              <a:rPr kumimoji="0" lang="zh-CN" altLang="en-US" sz="2500" b="0" i="0" u="sng" strike="noStrike" kern="1200" cap="none" spc="0" normalizeH="0" baseline="0" noProof="0" smtClean="0">
                <a:ln>
                  <a:noFill/>
                </a:ln>
                <a:solidFill>
                  <a:schemeClr val="tx1"/>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  </a:t>
            </a:r>
            <a:r>
              <a:rPr kumimoji="0" lang="zh-CN" altLang="en-US" sz="2500" b="0" i="0" u="none" strike="noStrike" kern="1200" cap="none" spc="0" normalizeH="0" baseline="0" noProof="0" smtClean="0">
                <a:ln>
                  <a:noFill/>
                </a:ln>
                <a:solidFill>
                  <a:schemeClr val="tx1"/>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，且遵循碱基</a:t>
            </a:r>
            <a:r>
              <a:rPr kumimoji="0" lang="zh-CN" altLang="en-US" sz="2500" b="0" i="0" u="sng" strike="noStrike" kern="1200" cap="none" spc="0" normalizeH="0" baseline="0" noProof="0" smtClean="0">
                <a:ln>
                  <a:noFill/>
                </a:ln>
                <a:solidFill>
                  <a:schemeClr val="tx1"/>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       </a:t>
            </a:r>
            <a:r>
              <a:rPr kumimoji="0" lang="en-US" altLang="zh-CN" sz="2500" b="0" i="0" u="sng" strike="noStrike" kern="1200" cap="none" spc="0" normalizeH="0" baseline="0" noProof="0" smtClean="0">
                <a:ln>
                  <a:noFill/>
                </a:ln>
                <a:solidFill>
                  <a:schemeClr val="tx1"/>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     _           </a:t>
            </a:r>
            <a:r>
              <a:rPr kumimoji="0" lang="zh-CN" altLang="en-US" sz="2500" b="0" i="0" u="sng" strike="noStrike" kern="1200" cap="none" spc="0" normalizeH="0" baseline="0" noProof="0" smtClean="0">
                <a:ln>
                  <a:noFill/>
                </a:ln>
                <a:solidFill>
                  <a:schemeClr val="tx1"/>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 </a:t>
            </a:r>
            <a:r>
              <a:rPr kumimoji="0" lang="zh-CN" altLang="en-US" sz="2500" b="0" i="0" u="none" strike="noStrike" kern="1200" cap="none" spc="0" normalizeH="0" baseline="0" noProof="0" smtClean="0">
                <a:ln>
                  <a:noFill/>
                </a:ln>
                <a:solidFill>
                  <a:schemeClr val="tx1"/>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原则。</a:t>
            </a:r>
            <a:endParaRPr kumimoji="0" lang="zh-CN" altLang="en-US" sz="2500" b="0" i="0" u="none" strike="noStrike" kern="1200" cap="none" spc="0" normalizeH="0" baseline="0" noProof="0" smtClean="0">
              <a:ln>
                <a:noFill/>
              </a:ln>
              <a:solidFill>
                <a:schemeClr val="tx1"/>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322" name="Rectangle 151"/>
          <p:cNvSpPr/>
          <p:nvPr>
            <p:custDataLst>
              <p:tags r:id="rId140"/>
            </p:custDataLst>
          </p:nvPr>
        </p:nvSpPr>
        <p:spPr>
          <a:xfrm>
            <a:off x="3924300" y="609600"/>
            <a:ext cx="1828800" cy="457200"/>
          </a:xfrm>
          <a:prstGeom prst="rect">
            <a:avLst/>
          </a:prstGeom>
          <a:noFill/>
          <a:ln w="34925" cap="flat" cmpd="sng">
            <a:solidFill>
              <a:srgbClr val="000000"/>
            </a:solidFill>
            <a:prstDash val="solid"/>
            <a:miter/>
            <a:headEnd type="none" w="med" len="med"/>
            <a:tailEnd type="none" w="med" len="med"/>
          </a:ln>
        </p:spPr>
        <p:txBody>
          <a:bodyPr wrap="none" anchor="ctr" anchorCtr="0"/>
          <a:lstStyle/>
          <a:p>
            <a:pPr eaLnBrk="1" hangingPunct="1"/>
            <a:endParaRPr lang="zh-CN" altLang="zh-CN" sz="2400" b="0">
              <a:solidFill>
                <a:srgbClr val="EAEAEA"/>
              </a:solidFill>
              <a:latin typeface="Times New Roman" panose="02020603050405020304" pitchFamily="18" charset="0"/>
              <a:ea typeface="宋体" panose="02010600030101010101" pitchFamily="2" charset="-122"/>
            </a:endParaRPr>
          </a:p>
        </p:txBody>
      </p:sp>
      <p:sp>
        <p:nvSpPr>
          <p:cNvPr id="2323" name="Rectangle 152"/>
          <p:cNvSpPr/>
          <p:nvPr>
            <p:custDataLst>
              <p:tags r:id="rId141"/>
            </p:custDataLst>
          </p:nvPr>
        </p:nvSpPr>
        <p:spPr>
          <a:xfrm>
            <a:off x="4610100" y="533400"/>
            <a:ext cx="533400" cy="609600"/>
          </a:xfrm>
          <a:prstGeom prst="rect">
            <a:avLst/>
          </a:prstGeom>
          <a:noFill/>
          <a:ln w="34925" cap="flat" cmpd="sng">
            <a:solidFill>
              <a:srgbClr val="000000"/>
            </a:solidFill>
            <a:prstDash val="solid"/>
            <a:miter/>
            <a:headEnd type="none" w="med" len="med"/>
            <a:tailEnd type="none" w="med" len="med"/>
          </a:ln>
        </p:spPr>
        <p:txBody>
          <a:bodyPr wrap="none" anchor="ctr" anchorCtr="0"/>
          <a:lstStyle/>
          <a:p>
            <a:pPr eaLnBrk="1" hangingPunct="1"/>
            <a:endParaRPr lang="zh-CN" altLang="zh-CN" sz="2400" b="0">
              <a:solidFill>
                <a:srgbClr val="EAEAEA"/>
              </a:solidFill>
              <a:latin typeface="Times New Roman" panose="02020603050405020304" pitchFamily="18" charset="0"/>
              <a:ea typeface="宋体" panose="02010600030101010101" pitchFamily="2" charset="-122"/>
            </a:endParaRPr>
          </a:p>
        </p:txBody>
      </p:sp>
      <p:sp>
        <p:nvSpPr>
          <p:cNvPr id="2324" name="Text Box 153"/>
          <p:cNvSpPr>
            <a:spLocks noChangeArrowheads="1"/>
          </p:cNvSpPr>
          <p:nvPr>
            <p:custDataLst>
              <p:tags r:id="rId142"/>
            </p:custDataLst>
          </p:nvPr>
        </p:nvSpPr>
        <p:spPr bwMode="auto">
          <a:xfrm>
            <a:off x="7048500" y="188913"/>
            <a:ext cx="4114800" cy="1219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3600" b="1">
                <a:solidFill>
                  <a:schemeClr val="tx1"/>
                </a:solidFill>
                <a:latin typeface="Arial" panose="020B0604020202020204" pitchFamily="34" charset="0"/>
                <a:ea typeface="楷体_GB2312" pitchFamily="1" charset="-122"/>
              </a:defRPr>
            </a:lvl1pPr>
            <a:lvl2pPr>
              <a:defRPr sz="3600" b="1">
                <a:solidFill>
                  <a:schemeClr val="tx1"/>
                </a:solidFill>
                <a:latin typeface="Arial" panose="020B0604020202020204" pitchFamily="34" charset="0"/>
                <a:ea typeface="楷体_GB2312" pitchFamily="1" charset="-122"/>
              </a:defRPr>
            </a:lvl2pPr>
            <a:lvl3pPr>
              <a:defRPr sz="3600" b="1">
                <a:solidFill>
                  <a:schemeClr val="tx1"/>
                </a:solidFill>
                <a:latin typeface="Arial" panose="020B0604020202020204" pitchFamily="34" charset="0"/>
                <a:ea typeface="楷体_GB2312" pitchFamily="1" charset="-122"/>
              </a:defRPr>
            </a:lvl3pPr>
            <a:lvl4pPr>
              <a:defRPr sz="3600" b="1">
                <a:solidFill>
                  <a:schemeClr val="tx1"/>
                </a:solidFill>
                <a:latin typeface="Arial" panose="020B0604020202020204" pitchFamily="34" charset="0"/>
                <a:ea typeface="楷体_GB2312" pitchFamily="1" charset="-122"/>
              </a:defRPr>
            </a:lvl4pPr>
            <a:lvl5pPr>
              <a:defRPr sz="3600" b="1">
                <a:solidFill>
                  <a:schemeClr val="tx1"/>
                </a:solidFill>
                <a:latin typeface="Arial" panose="020B0604020202020204" pitchFamily="34" charset="0"/>
                <a:ea typeface="楷体_GB2312" pitchFamily="1" charset="-122"/>
              </a:defRPr>
            </a:lvl5pPr>
            <a:lvl6pPr fontAlgn="base">
              <a:spcBef>
                <a:spcPct val="0"/>
              </a:spcBef>
              <a:spcAft>
                <a:spcPct val="0"/>
              </a:spcAft>
              <a:buSzTx/>
              <a:buFont typeface="Arial" panose="020B0604020202020204" pitchFamily="34" charset="0"/>
              <a:defRPr sz="3600" b="1">
                <a:solidFill>
                  <a:schemeClr val="tx1"/>
                </a:solidFill>
                <a:latin typeface="Arial" panose="020B0604020202020204" pitchFamily="34" charset="0"/>
                <a:ea typeface="楷体_GB2312" pitchFamily="1" charset="-122"/>
              </a:defRPr>
            </a:lvl6pPr>
            <a:lvl7pPr fontAlgn="base">
              <a:spcBef>
                <a:spcPct val="0"/>
              </a:spcBef>
              <a:spcAft>
                <a:spcPct val="0"/>
              </a:spcAft>
              <a:buSzTx/>
              <a:buFont typeface="Arial" panose="020B0604020202020204" pitchFamily="34" charset="0"/>
              <a:defRPr sz="3600" b="1">
                <a:solidFill>
                  <a:schemeClr val="tx1"/>
                </a:solidFill>
                <a:latin typeface="Arial" panose="020B0604020202020204" pitchFamily="34" charset="0"/>
                <a:ea typeface="楷体_GB2312" pitchFamily="1" charset="-122"/>
              </a:defRPr>
            </a:lvl7pPr>
            <a:lvl8pPr fontAlgn="base">
              <a:spcBef>
                <a:spcPct val="0"/>
              </a:spcBef>
              <a:spcAft>
                <a:spcPct val="0"/>
              </a:spcAft>
              <a:buSzTx/>
              <a:buFont typeface="Arial" panose="020B0604020202020204" pitchFamily="34" charset="0"/>
              <a:defRPr sz="3600" b="1">
                <a:solidFill>
                  <a:schemeClr val="tx1"/>
                </a:solidFill>
                <a:latin typeface="Arial" panose="020B0604020202020204" pitchFamily="34" charset="0"/>
                <a:ea typeface="楷体_GB2312" pitchFamily="1" charset="-122"/>
              </a:defRPr>
            </a:lvl8pPr>
            <a:lvl9pPr fontAlgn="base">
              <a:spcBef>
                <a:spcPct val="0"/>
              </a:spcBef>
              <a:spcAft>
                <a:spcPct val="0"/>
              </a:spcAft>
              <a:buSzTx/>
              <a:buFont typeface="Arial" panose="020B0604020202020204" pitchFamily="34" charset="0"/>
              <a:defRPr sz="3600" b="1">
                <a:solidFill>
                  <a:schemeClr val="tx1"/>
                </a:solidFill>
                <a:latin typeface="Arial" panose="020B0604020202020204" pitchFamily="34" charset="0"/>
                <a:ea typeface="楷体_GB2312" pitchFamily="1" charset="-122"/>
              </a:defRPr>
            </a:lvl9pPr>
          </a:lstStyle>
          <a:p>
            <a:pPr marL="0" marR="0" lvl="0" indent="0" algn="ctr" defTabSz="914400" rtl="0" eaLnBrk="1" fontAlgn="base" latinLnBrk="0" hangingPunct="1">
              <a:lnSpc>
                <a:spcPct val="100000"/>
              </a:lnSpc>
              <a:spcBef>
                <a:spcPct val="50000"/>
              </a:spcBef>
              <a:spcAft>
                <a:spcPct val="0"/>
              </a:spcAft>
              <a:buClrTx/>
              <a:buSzTx/>
              <a:buFont typeface="Arial" panose="020B0604020202020204" pitchFamily="34" charset="0"/>
              <a:buNone/>
              <a:defRPr/>
            </a:pPr>
            <a:r>
              <a:rPr kumimoji="0" lang="en-US" altLang="zh-CN" sz="2800" b="0" i="0" u="none" strike="noStrike" kern="1200" cap="none" spc="0" normalizeH="0" baseline="0" noProof="0" smtClean="0">
                <a:ln>
                  <a:noFill/>
                </a:ln>
                <a:solidFill>
                  <a:srgbClr val="FF3300"/>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DNA</a:t>
            </a:r>
            <a:r>
              <a:rPr kumimoji="0" lang="zh-CN" altLang="en-US" sz="2800" b="0" i="0" u="none" strike="noStrike" kern="1200" cap="none" spc="0" normalizeH="0" baseline="0" noProof="0" smtClean="0">
                <a:ln>
                  <a:noFill/>
                </a:ln>
                <a:solidFill>
                  <a:srgbClr val="FF3300"/>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双螺旋结构的</a:t>
            </a:r>
            <a:endParaRPr kumimoji="0" lang="zh-CN" altLang="en-US" sz="2800" b="0" i="0" u="none" strike="noStrike" kern="1200" cap="none" spc="0" normalizeH="0" baseline="0" noProof="0" smtClean="0">
              <a:ln>
                <a:noFill/>
              </a:ln>
              <a:solidFill>
                <a:srgbClr val="FF3300"/>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a:p>
            <a:pPr marL="0" marR="0" lvl="0" indent="0" algn="ctr" defTabSz="914400" rtl="0" eaLnBrk="1" fontAlgn="base" latinLnBrk="0" hangingPunct="1">
              <a:lnSpc>
                <a:spcPct val="100000"/>
              </a:lnSpc>
              <a:spcBef>
                <a:spcPct val="50000"/>
              </a:spcBef>
              <a:spcAft>
                <a:spcPct val="0"/>
              </a:spcAft>
              <a:buClrTx/>
              <a:buSzTx/>
              <a:buFont typeface="Arial" panose="020B0604020202020204" pitchFamily="34" charset="0"/>
              <a:buNone/>
              <a:defRPr/>
            </a:pPr>
            <a:r>
              <a:rPr kumimoji="0" lang="zh-CN" altLang="en-US" sz="2800" b="0" i="0" u="none" strike="noStrike" kern="1200" cap="none" spc="0" normalizeH="0" baseline="0" noProof="0" smtClean="0">
                <a:ln>
                  <a:noFill/>
                </a:ln>
                <a:solidFill>
                  <a:srgbClr val="FF3300"/>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主要特点</a:t>
            </a:r>
            <a:endParaRPr kumimoji="0" lang="zh-CN" altLang="en-US" sz="2800" b="0" i="0" u="none" strike="noStrike" kern="1200" cap="none" spc="0" normalizeH="0" baseline="0" noProof="0" smtClean="0">
              <a:ln>
                <a:noFill/>
              </a:ln>
              <a:solidFill>
                <a:srgbClr val="FF3300"/>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325" name="Rectangle 146"/>
          <p:cNvSpPr/>
          <p:nvPr>
            <p:custDataLst>
              <p:tags r:id="rId143"/>
            </p:custDataLst>
          </p:nvPr>
        </p:nvSpPr>
        <p:spPr>
          <a:xfrm>
            <a:off x="5981700" y="228600"/>
            <a:ext cx="762000" cy="6324600"/>
          </a:xfrm>
          <a:prstGeom prst="rect">
            <a:avLst/>
          </a:prstGeom>
          <a:noFill/>
          <a:ln w="34925" cap="flat" cmpd="sng">
            <a:solidFill>
              <a:srgbClr val="FF9900"/>
            </a:solidFill>
            <a:prstDash val="solid"/>
            <a:miter/>
            <a:headEnd type="none" w="med" len="med"/>
            <a:tailEnd type="none" w="med" len="med"/>
          </a:ln>
        </p:spPr>
        <p:txBody>
          <a:bodyPr wrap="none" anchor="ctr" anchorCtr="0"/>
          <a:lstStyle/>
          <a:p>
            <a:pPr eaLnBrk="1" hangingPunct="1"/>
            <a:endParaRPr lang="zh-CN" altLang="zh-CN" sz="2400" b="0">
              <a:solidFill>
                <a:srgbClr val="EAEAEA"/>
              </a:solidFill>
              <a:latin typeface="Times New Roman" panose="02020603050405020304" pitchFamily="18" charset="0"/>
              <a:ea typeface="宋体" panose="02010600030101010101" pitchFamily="2" charset="-122"/>
            </a:endParaRPr>
          </a:p>
        </p:txBody>
      </p:sp>
      <p:sp>
        <p:nvSpPr>
          <p:cNvPr id="2326" name="Rectangle 154"/>
          <p:cNvSpPr/>
          <p:nvPr>
            <p:custDataLst>
              <p:tags r:id="rId144"/>
            </p:custDataLst>
          </p:nvPr>
        </p:nvSpPr>
        <p:spPr>
          <a:xfrm>
            <a:off x="2871788" y="260350"/>
            <a:ext cx="762000" cy="6324600"/>
          </a:xfrm>
          <a:prstGeom prst="rect">
            <a:avLst/>
          </a:prstGeom>
          <a:noFill/>
          <a:ln w="34925" cap="flat" cmpd="sng">
            <a:solidFill>
              <a:srgbClr val="FF9900"/>
            </a:solidFill>
            <a:prstDash val="solid"/>
            <a:miter/>
            <a:headEnd type="none" w="med" len="med"/>
            <a:tailEnd type="none" w="med" len="med"/>
          </a:ln>
        </p:spPr>
        <p:txBody>
          <a:bodyPr wrap="none" anchor="ctr" anchorCtr="0"/>
          <a:lstStyle/>
          <a:p>
            <a:pPr eaLnBrk="1" hangingPunct="1"/>
            <a:endParaRPr lang="zh-CN" altLang="zh-CN" sz="2400" b="0">
              <a:solidFill>
                <a:srgbClr val="EAEAEA"/>
              </a:solidFill>
              <a:latin typeface="Times New Roman" panose="02020603050405020304" pitchFamily="18" charset="0"/>
              <a:ea typeface="宋体" panose="02010600030101010101" pitchFamily="2" charset="-122"/>
            </a:endParaRPr>
          </a:p>
        </p:txBody>
      </p:sp>
      <p:sp>
        <p:nvSpPr>
          <p:cNvPr id="2327" name="文本框 23697"/>
          <p:cNvSpPr/>
          <p:nvPr>
            <p:custDataLst>
              <p:tags r:id="rId145"/>
            </p:custDataLst>
          </p:nvPr>
        </p:nvSpPr>
        <p:spPr>
          <a:xfrm>
            <a:off x="11046143" y="1371283"/>
            <a:ext cx="506412" cy="579437"/>
          </a:xfrm>
          <a:prstGeom prst="rect">
            <a:avLst/>
          </a:prstGeom>
          <a:noFill/>
          <a:ln w="9525">
            <a:noFill/>
          </a:ln>
        </p:spPr>
        <p:txBody>
          <a:bodyPr/>
          <a:lstStyle/>
          <a:p>
            <a:pPr eaLnBrk="1" hangingPunct="1"/>
            <a:r>
              <a:rPr lang="zh-CN" altLang="en-US" sz="3200">
                <a:solidFill>
                  <a:srgbClr val="FF3300"/>
                </a:solidFill>
                <a:latin typeface="Arial" panose="020B0604020202020204" pitchFamily="34" charset="0"/>
              </a:rPr>
              <a:t>2</a:t>
            </a:r>
            <a:endParaRPr lang="zh-CN" altLang="en-US" sz="3200">
              <a:solidFill>
                <a:srgbClr val="FF3300"/>
              </a:solidFill>
              <a:latin typeface="Arial" panose="020B0604020202020204" pitchFamily="34" charset="0"/>
            </a:endParaRPr>
          </a:p>
        </p:txBody>
      </p:sp>
      <p:sp>
        <p:nvSpPr>
          <p:cNvPr id="2328" name="文本框 23698"/>
          <p:cNvSpPr/>
          <p:nvPr>
            <p:custDataLst>
              <p:tags r:id="rId146"/>
            </p:custDataLst>
          </p:nvPr>
        </p:nvSpPr>
        <p:spPr>
          <a:xfrm>
            <a:off x="7560945" y="1904683"/>
            <a:ext cx="1584325" cy="457200"/>
          </a:xfrm>
          <a:prstGeom prst="rect">
            <a:avLst/>
          </a:prstGeom>
          <a:noFill/>
          <a:ln w="9525">
            <a:noFill/>
          </a:ln>
        </p:spPr>
        <p:txBody>
          <a:bodyPr/>
          <a:lstStyle/>
          <a:p>
            <a:pPr eaLnBrk="1" hangingPunct="1"/>
            <a:r>
              <a:rPr lang="zh-CN" altLang="en-US" sz="2400">
                <a:solidFill>
                  <a:srgbClr val="FF0000"/>
                </a:solidFill>
                <a:latin typeface="Arial" panose="020B0604020202020204" pitchFamily="34" charset="0"/>
                <a:ea typeface="黑体" panose="02010609060101010101" pitchFamily="49" charset="-122"/>
              </a:rPr>
              <a:t>反向平行</a:t>
            </a:r>
            <a:endParaRPr lang="zh-CN" altLang="en-US" sz="2400">
              <a:solidFill>
                <a:srgbClr val="FF0000"/>
              </a:solidFill>
              <a:latin typeface="Arial" panose="020B0604020202020204" pitchFamily="34" charset="0"/>
              <a:ea typeface="黑体" panose="02010609060101010101" pitchFamily="49" charset="-122"/>
            </a:endParaRPr>
          </a:p>
        </p:txBody>
      </p:sp>
      <p:sp>
        <p:nvSpPr>
          <p:cNvPr id="2329" name="文本框 23699"/>
          <p:cNvSpPr/>
          <p:nvPr>
            <p:custDataLst>
              <p:tags r:id="rId147"/>
            </p:custDataLst>
          </p:nvPr>
        </p:nvSpPr>
        <p:spPr>
          <a:xfrm>
            <a:off x="8845233" y="2285683"/>
            <a:ext cx="1189037" cy="457200"/>
          </a:xfrm>
          <a:prstGeom prst="rect">
            <a:avLst/>
          </a:prstGeom>
          <a:noFill/>
          <a:ln w="9525">
            <a:noFill/>
          </a:ln>
        </p:spPr>
        <p:txBody>
          <a:bodyPr/>
          <a:lstStyle/>
          <a:p>
            <a:pPr eaLnBrk="1" hangingPunct="1"/>
            <a:r>
              <a:rPr lang="zh-CN" altLang="en-US" sz="2400">
                <a:solidFill>
                  <a:srgbClr val="FF3300"/>
                </a:solidFill>
                <a:latin typeface="Arial" panose="020B0604020202020204" pitchFamily="34" charset="0"/>
                <a:ea typeface="黑体" panose="02010609060101010101" pitchFamily="49" charset="-122"/>
              </a:rPr>
              <a:t>双螺旋</a:t>
            </a:r>
            <a:endParaRPr lang="zh-CN" altLang="en-US" sz="2400">
              <a:solidFill>
                <a:srgbClr val="FF3300"/>
              </a:solidFill>
              <a:latin typeface="Arial" panose="020B0604020202020204" pitchFamily="34" charset="0"/>
              <a:ea typeface="黑体" panose="02010609060101010101" pitchFamily="49" charset="-122"/>
            </a:endParaRPr>
          </a:p>
        </p:txBody>
      </p:sp>
      <p:sp>
        <p:nvSpPr>
          <p:cNvPr id="2330" name="文本框 23700"/>
          <p:cNvSpPr/>
          <p:nvPr>
            <p:custDataLst>
              <p:tags r:id="rId148"/>
            </p:custDataLst>
          </p:nvPr>
        </p:nvSpPr>
        <p:spPr>
          <a:xfrm>
            <a:off x="7652385" y="3202305"/>
            <a:ext cx="1401763" cy="457200"/>
          </a:xfrm>
          <a:prstGeom prst="rect">
            <a:avLst/>
          </a:prstGeom>
          <a:noFill/>
          <a:ln w="9525">
            <a:noFill/>
          </a:ln>
        </p:spPr>
        <p:txBody>
          <a:bodyPr wrap="none"/>
          <a:lstStyle/>
          <a:p>
            <a:pPr eaLnBrk="1" hangingPunct="1"/>
            <a:r>
              <a:rPr lang="zh-CN" altLang="en-US" sz="2400">
                <a:solidFill>
                  <a:srgbClr val="FF3300"/>
                </a:solidFill>
                <a:latin typeface="Arial" panose="020B0604020202020204" pitchFamily="34" charset="0"/>
              </a:rPr>
              <a:t>脱氧核糖</a:t>
            </a:r>
            <a:endParaRPr lang="zh-CN" altLang="en-US" sz="2400">
              <a:solidFill>
                <a:srgbClr val="FF3300"/>
              </a:solidFill>
              <a:latin typeface="Arial" panose="020B0604020202020204" pitchFamily="34" charset="0"/>
            </a:endParaRPr>
          </a:p>
        </p:txBody>
      </p:sp>
      <p:sp>
        <p:nvSpPr>
          <p:cNvPr id="2331" name="文本框 23701"/>
          <p:cNvSpPr/>
          <p:nvPr>
            <p:custDataLst>
              <p:tags r:id="rId149"/>
            </p:custDataLst>
          </p:nvPr>
        </p:nvSpPr>
        <p:spPr>
          <a:xfrm>
            <a:off x="9241790" y="3202305"/>
            <a:ext cx="792163" cy="457200"/>
          </a:xfrm>
          <a:prstGeom prst="rect">
            <a:avLst/>
          </a:prstGeom>
          <a:noFill/>
          <a:ln w="9525">
            <a:noFill/>
          </a:ln>
        </p:spPr>
        <p:txBody>
          <a:bodyPr wrap="none"/>
          <a:lstStyle/>
          <a:p>
            <a:pPr eaLnBrk="1" hangingPunct="1"/>
            <a:r>
              <a:rPr lang="zh-CN" altLang="en-US" sz="2400">
                <a:solidFill>
                  <a:srgbClr val="FF3300"/>
                </a:solidFill>
                <a:latin typeface="Arial" panose="020B0604020202020204" pitchFamily="34" charset="0"/>
              </a:rPr>
              <a:t>磷酸</a:t>
            </a:r>
            <a:endParaRPr lang="zh-CN" altLang="en-US" sz="2400">
              <a:solidFill>
                <a:srgbClr val="FF3300"/>
              </a:solidFill>
              <a:latin typeface="Arial" panose="020B0604020202020204" pitchFamily="34" charset="0"/>
            </a:endParaRPr>
          </a:p>
        </p:txBody>
      </p:sp>
      <p:sp>
        <p:nvSpPr>
          <p:cNvPr id="2332" name="文本框 23702"/>
          <p:cNvSpPr/>
          <p:nvPr>
            <p:custDataLst>
              <p:tags r:id="rId150"/>
            </p:custDataLst>
          </p:nvPr>
        </p:nvSpPr>
        <p:spPr>
          <a:xfrm>
            <a:off x="9761538" y="4876800"/>
            <a:ext cx="792162" cy="457200"/>
          </a:xfrm>
          <a:prstGeom prst="rect">
            <a:avLst/>
          </a:prstGeom>
          <a:noFill/>
          <a:ln w="9525">
            <a:noFill/>
          </a:ln>
        </p:spPr>
        <p:txBody>
          <a:bodyPr wrap="none"/>
          <a:lstStyle/>
          <a:p>
            <a:pPr eaLnBrk="1" hangingPunct="1"/>
            <a:r>
              <a:rPr lang="zh-CN" altLang="en-US" sz="2400">
                <a:solidFill>
                  <a:srgbClr val="FF3300"/>
                </a:solidFill>
                <a:latin typeface="Arial" panose="020B0604020202020204" pitchFamily="34" charset="0"/>
              </a:rPr>
              <a:t>氢键</a:t>
            </a:r>
            <a:endParaRPr lang="zh-CN" altLang="en-US" sz="2400">
              <a:solidFill>
                <a:srgbClr val="FF3300"/>
              </a:solidFill>
              <a:latin typeface="Arial" panose="020B0604020202020204" pitchFamily="34" charset="0"/>
            </a:endParaRPr>
          </a:p>
        </p:txBody>
      </p:sp>
      <p:sp>
        <p:nvSpPr>
          <p:cNvPr id="2333" name="文本框 23703"/>
          <p:cNvSpPr/>
          <p:nvPr>
            <p:custDataLst>
              <p:tags r:id="rId151"/>
            </p:custDataLst>
          </p:nvPr>
        </p:nvSpPr>
        <p:spPr>
          <a:xfrm>
            <a:off x="8005128" y="5257800"/>
            <a:ext cx="1096962" cy="457200"/>
          </a:xfrm>
          <a:prstGeom prst="rect">
            <a:avLst/>
          </a:prstGeom>
          <a:noFill/>
          <a:ln w="9525">
            <a:noFill/>
          </a:ln>
        </p:spPr>
        <p:txBody>
          <a:bodyPr wrap="none"/>
          <a:lstStyle/>
          <a:p>
            <a:pPr eaLnBrk="1" hangingPunct="1"/>
            <a:r>
              <a:rPr lang="zh-CN" altLang="en-US" sz="2400">
                <a:solidFill>
                  <a:srgbClr val="FF3300"/>
                </a:solidFill>
                <a:latin typeface="Arial" panose="020B0604020202020204" pitchFamily="34" charset="0"/>
              </a:rPr>
              <a:t>碱基对</a:t>
            </a:r>
            <a:endParaRPr lang="zh-CN" altLang="en-US" sz="2400">
              <a:solidFill>
                <a:srgbClr val="FF3300"/>
              </a:solidFill>
              <a:latin typeface="Arial" panose="020B0604020202020204" pitchFamily="34" charset="0"/>
            </a:endParaRPr>
          </a:p>
        </p:txBody>
      </p:sp>
      <p:sp>
        <p:nvSpPr>
          <p:cNvPr id="2334" name="文本框 23704"/>
          <p:cNvSpPr/>
          <p:nvPr>
            <p:custDataLst>
              <p:tags r:id="rId152"/>
            </p:custDataLst>
          </p:nvPr>
        </p:nvSpPr>
        <p:spPr>
          <a:xfrm>
            <a:off x="7264400" y="5638483"/>
            <a:ext cx="1401763" cy="457200"/>
          </a:xfrm>
          <a:prstGeom prst="rect">
            <a:avLst/>
          </a:prstGeom>
          <a:noFill/>
          <a:ln w="9525">
            <a:noFill/>
          </a:ln>
        </p:spPr>
        <p:txBody>
          <a:bodyPr wrap="none"/>
          <a:lstStyle/>
          <a:p>
            <a:pPr eaLnBrk="1" hangingPunct="1"/>
            <a:r>
              <a:rPr lang="zh-CN" altLang="en-US" sz="2400">
                <a:solidFill>
                  <a:srgbClr val="FF3300"/>
                </a:solidFill>
                <a:latin typeface="Arial" panose="020B0604020202020204" pitchFamily="34" charset="0"/>
              </a:rPr>
              <a:t>互补配对</a:t>
            </a:r>
            <a:endParaRPr lang="zh-CN" altLang="en-US" sz="2400">
              <a:solidFill>
                <a:srgbClr val="FF3300"/>
              </a:solidFill>
              <a:latin typeface="Arial" panose="020B0604020202020204" pitchFamily="34" charset="0"/>
            </a:endParaRPr>
          </a:p>
        </p:txBody>
      </p:sp>
      <p:grpSp>
        <p:nvGrpSpPr>
          <p:cNvPr id="2" name="组合 1"/>
          <p:cNvGrpSpPr/>
          <p:nvPr>
            <p:custDataLst>
              <p:tags r:id="rId153"/>
            </p:custDataLst>
          </p:nvPr>
        </p:nvGrpSpPr>
        <p:grpSpPr>
          <a:xfrm>
            <a:off x="135986" y="84455"/>
            <a:ext cx="1819430" cy="1568549"/>
            <a:chOff x="2133" y="468"/>
            <a:chExt cx="4323" cy="3049"/>
          </a:xfrm>
        </p:grpSpPr>
        <p:cxnSp>
          <p:nvCxnSpPr>
            <p:cNvPr id="4" name="PA_直接连接符 10"/>
            <p:cNvCxnSpPr/>
            <p:nvPr>
              <p:custDataLst>
                <p:tags r:id="rId154"/>
              </p:custDataLst>
            </p:nvPr>
          </p:nvCxnSpPr>
          <p:spPr>
            <a:xfrm flipV="1">
              <a:off x="2133" y="1930"/>
              <a:ext cx="3902" cy="3"/>
            </a:xfrm>
            <a:prstGeom prst="line">
              <a:avLst/>
            </a:prstGeom>
            <a:ln w="19050">
              <a:solidFill>
                <a:srgbClr val="1A7541"/>
              </a:solidFill>
              <a:prstDash val="dashDot"/>
            </a:ln>
          </p:spPr>
          <p:style>
            <a:lnRef idx="1">
              <a:schemeClr val="accent1"/>
            </a:lnRef>
            <a:fillRef idx="0">
              <a:schemeClr val="accent1"/>
            </a:fillRef>
            <a:effectRef idx="0">
              <a:schemeClr val="accent1"/>
            </a:effectRef>
            <a:fontRef idx="minor">
              <a:schemeClr val="tx1"/>
            </a:fontRef>
          </p:style>
        </p:cxnSp>
        <p:sp>
          <p:nvSpPr>
            <p:cNvPr id="6" name="文本框 5"/>
            <p:cNvSpPr txBox="1"/>
            <p:nvPr>
              <p:custDataLst>
                <p:tags r:id="rId155"/>
              </p:custDataLst>
            </p:nvPr>
          </p:nvSpPr>
          <p:spPr>
            <a:xfrm>
              <a:off x="2328" y="468"/>
              <a:ext cx="4128" cy="3049"/>
            </a:xfrm>
            <a:prstGeom prst="rect">
              <a:avLst/>
            </a:prstGeom>
            <a:noFill/>
          </p:spPr>
          <p:txBody>
            <a:bodyPr wrap="square" rtlCol="0">
              <a:spAutoFit/>
            </a:bodyPr>
            <a:lstStyle/>
            <a:p>
              <a:r>
                <a:rPr lang="zh-CN" altLang="en-US" sz="4800">
                  <a:latin typeface="微软雅黑" panose="020B0503020204020204" pitchFamily="34" charset="-122"/>
                  <a:ea typeface="微软雅黑" panose="020B0503020204020204" pitchFamily="34" charset="-122"/>
                </a:rPr>
                <a:t>模型总结</a:t>
              </a:r>
              <a:endParaRPr lang="zh-CN" altLang="en-US" sz="4800">
                <a:latin typeface="微软雅黑" panose="020B0503020204020204" pitchFamily="34" charset="-122"/>
                <a:ea typeface="微软雅黑" panose="020B0503020204020204" pitchFamily="34" charset="-122"/>
              </a:endParaRPr>
            </a:p>
          </p:txBody>
        </p:sp>
      </p:grpSp>
      <p:sp>
        <p:nvSpPr>
          <p:cNvPr id="3" name="文本框 2"/>
          <p:cNvSpPr txBox="1"/>
          <p:nvPr/>
        </p:nvSpPr>
        <p:spPr>
          <a:xfrm>
            <a:off x="2376170" y="40640"/>
            <a:ext cx="645795" cy="645160"/>
          </a:xfrm>
          <a:prstGeom prst="rect">
            <a:avLst/>
          </a:prstGeom>
          <a:noFill/>
        </p:spPr>
        <p:txBody>
          <a:bodyPr wrap="square" rtlCol="0">
            <a:spAutoFit/>
          </a:bodyPr>
          <a:p>
            <a:r>
              <a:rPr lang="en-US" altLang="zh-CN" sz="3600" b="1"/>
              <a:t>5'</a:t>
            </a:r>
            <a:endParaRPr lang="en-US" altLang="zh-CN" sz="3600" b="1"/>
          </a:p>
        </p:txBody>
      </p:sp>
      <p:cxnSp>
        <p:nvCxnSpPr>
          <p:cNvPr id="5" name="PA_直接连接符 10"/>
          <p:cNvCxnSpPr/>
          <p:nvPr>
            <p:custDataLst>
              <p:tags r:id="rId156"/>
            </p:custDataLst>
          </p:nvPr>
        </p:nvCxnSpPr>
        <p:spPr>
          <a:xfrm flipV="1">
            <a:off x="135986" y="1599212"/>
            <a:ext cx="1642243" cy="1543"/>
          </a:xfrm>
          <a:prstGeom prst="line">
            <a:avLst/>
          </a:prstGeom>
          <a:ln w="19050">
            <a:solidFill>
              <a:srgbClr val="1A7541"/>
            </a:solidFill>
            <a:prstDash val="dashDot"/>
          </a:ln>
        </p:spPr>
        <p:style>
          <a:lnRef idx="1">
            <a:schemeClr val="accent1"/>
          </a:lnRef>
          <a:fillRef idx="0">
            <a:schemeClr val="accent1"/>
          </a:fillRef>
          <a:effectRef idx="0">
            <a:schemeClr val="accent1"/>
          </a:effectRef>
          <a:fontRef idx="minor">
            <a:schemeClr val="tx1"/>
          </a:fontRef>
        </p:style>
      </p:cxnSp>
      <p:sp>
        <p:nvSpPr>
          <p:cNvPr id="7" name="文本框 6"/>
          <p:cNvSpPr txBox="1"/>
          <p:nvPr/>
        </p:nvSpPr>
        <p:spPr>
          <a:xfrm>
            <a:off x="2287905" y="6002020"/>
            <a:ext cx="645795" cy="645160"/>
          </a:xfrm>
          <a:prstGeom prst="rect">
            <a:avLst/>
          </a:prstGeom>
          <a:noFill/>
        </p:spPr>
        <p:txBody>
          <a:bodyPr wrap="square" rtlCol="0">
            <a:spAutoFit/>
          </a:bodyPr>
          <a:p>
            <a:r>
              <a:rPr lang="en-US" altLang="zh-CN" sz="3600" b="1"/>
              <a:t>3'</a:t>
            </a:r>
            <a:endParaRPr lang="en-US" altLang="zh-CN" sz="3600" b="1"/>
          </a:p>
        </p:txBody>
      </p:sp>
      <p:sp>
        <p:nvSpPr>
          <p:cNvPr id="8" name="文本框 7"/>
          <p:cNvSpPr txBox="1"/>
          <p:nvPr/>
        </p:nvSpPr>
        <p:spPr>
          <a:xfrm>
            <a:off x="6547485" y="40640"/>
            <a:ext cx="645795" cy="645160"/>
          </a:xfrm>
          <a:prstGeom prst="rect">
            <a:avLst/>
          </a:prstGeom>
          <a:noFill/>
        </p:spPr>
        <p:txBody>
          <a:bodyPr wrap="square" rtlCol="0">
            <a:spAutoFit/>
          </a:bodyPr>
          <a:p>
            <a:r>
              <a:rPr lang="en-US" altLang="zh-CN" sz="3600" b="1"/>
              <a:t>3'</a:t>
            </a:r>
            <a:endParaRPr lang="en-US" altLang="zh-CN" sz="3600" b="1"/>
          </a:p>
        </p:txBody>
      </p:sp>
      <p:sp>
        <p:nvSpPr>
          <p:cNvPr id="9" name="文本框 8"/>
          <p:cNvSpPr txBox="1"/>
          <p:nvPr/>
        </p:nvSpPr>
        <p:spPr>
          <a:xfrm>
            <a:off x="6688455" y="6019800"/>
            <a:ext cx="645795" cy="645160"/>
          </a:xfrm>
          <a:prstGeom prst="rect">
            <a:avLst/>
          </a:prstGeom>
          <a:noFill/>
        </p:spPr>
        <p:txBody>
          <a:bodyPr wrap="square" rtlCol="0">
            <a:spAutoFit/>
          </a:bodyPr>
          <a:p>
            <a:r>
              <a:rPr lang="en-US" altLang="zh-CN" sz="3600" b="1"/>
              <a:t>5'</a:t>
            </a:r>
            <a:endParaRPr lang="en-US" altLang="zh-CN" sz="3600" b="1"/>
          </a:p>
        </p:txBody>
      </p:sp>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additive="base">
                                        <p:cTn id="6" dur="1" fill="hold">
                                          <p:stCondLst>
                                            <p:cond delay="0"/>
                                          </p:stCondLst>
                                        </p:cTn>
                                        <p:tgtEl>
                                          <p:spTgt spid="2318"/>
                                        </p:tgtEl>
                                        <p:attrNameLst>
                                          <p:attrName>style.visibility</p:attrName>
                                        </p:attrNameLst>
                                      </p:cBhvr>
                                      <p:to>
                                        <p:strVal val="visible"/>
                                      </p:to>
                                    </p:set>
                                    <p:animEffect transition="in" filter="blinds(horizontal)">
                                      <p:cBhvr additive="base">
                                        <p:cTn id="7" dur="500" fill="hold"/>
                                        <p:tgtEl>
                                          <p:spTgt spid="2318"/>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additive="base">
                                        <p:cTn id="11" dur="1" fill="hold">
                                          <p:stCondLst>
                                            <p:cond delay="0"/>
                                          </p:stCondLst>
                                        </p:cTn>
                                        <p:tgtEl>
                                          <p:spTgt spid="2316"/>
                                        </p:tgtEl>
                                        <p:attrNameLst>
                                          <p:attrName>style.visibility</p:attrName>
                                        </p:attrNameLst>
                                      </p:cBhvr>
                                      <p:to>
                                        <p:strVal val="visible"/>
                                      </p:to>
                                    </p:set>
                                    <p:animEffect transition="in" filter="dissolve">
                                      <p:cBhvr additive="base">
                                        <p:cTn id="12" dur="500" fill="hold"/>
                                        <p:tgtEl>
                                          <p:spTgt spid="2316"/>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additive="base">
                                        <p:cTn id="16" dur="1" fill="hold">
                                          <p:stCondLst>
                                            <p:cond delay="0"/>
                                          </p:stCondLst>
                                        </p:cTn>
                                        <p:tgtEl>
                                          <p:spTgt spid="2317"/>
                                        </p:tgtEl>
                                        <p:attrNameLst>
                                          <p:attrName>style.visibility</p:attrName>
                                        </p:attrNameLst>
                                      </p:cBhvr>
                                      <p:to>
                                        <p:strVal val="visible"/>
                                      </p:to>
                                    </p:set>
                                    <p:animEffect transition="in" filter="dissolve">
                                      <p:cBhvr additive="base">
                                        <p:cTn id="17" dur="500" fill="hold"/>
                                        <p:tgtEl>
                                          <p:spTgt spid="2317"/>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additive="base">
                                        <p:cTn id="21" dur="1" fill="hold">
                                          <p:stCondLst>
                                            <p:cond delay="0"/>
                                          </p:stCondLst>
                                        </p:cTn>
                                        <p:tgtEl>
                                          <p:spTgt spid="2327"/>
                                        </p:tgtEl>
                                        <p:attrNameLst>
                                          <p:attrName>style.visibility</p:attrName>
                                        </p:attrNameLst>
                                      </p:cBhvr>
                                      <p:to>
                                        <p:strVal val="visible"/>
                                      </p:to>
                                    </p:set>
                                    <p:animEffect transition="in" filter="blinds(horizontal)">
                                      <p:cBhvr additive="base">
                                        <p:cTn id="22" dur="500" fill="hold"/>
                                        <p:tgtEl>
                                          <p:spTgt spid="2327"/>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additive="base">
                                        <p:cTn id="26" dur="1" fill="hold">
                                          <p:stCondLst>
                                            <p:cond delay="0"/>
                                          </p:stCondLst>
                                        </p:cTn>
                                        <p:tgtEl>
                                          <p:spTgt spid="2328"/>
                                        </p:tgtEl>
                                        <p:attrNameLst>
                                          <p:attrName>style.visibility</p:attrName>
                                        </p:attrNameLst>
                                      </p:cBhvr>
                                      <p:to>
                                        <p:strVal val="visible"/>
                                      </p:to>
                                    </p:set>
                                    <p:animEffect transition="in" filter="blinds(horizontal)">
                                      <p:cBhvr additive="base">
                                        <p:cTn id="27" dur="500" fill="hold"/>
                                        <p:tgtEl>
                                          <p:spTgt spid="2328"/>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additive="base">
                                        <p:cTn id="31" dur="1" fill="hold">
                                          <p:stCondLst>
                                            <p:cond delay="0"/>
                                          </p:stCondLst>
                                        </p:cTn>
                                        <p:tgtEl>
                                          <p:spTgt spid="2329"/>
                                        </p:tgtEl>
                                        <p:attrNameLst>
                                          <p:attrName>style.visibility</p:attrName>
                                        </p:attrNameLst>
                                      </p:cBhvr>
                                      <p:to>
                                        <p:strVal val="visible"/>
                                      </p:to>
                                    </p:set>
                                    <p:animEffect transition="in" filter="blinds(horizontal)">
                                      <p:cBhvr additive="base">
                                        <p:cTn id="32" dur="500" fill="hold"/>
                                        <p:tgtEl>
                                          <p:spTgt spid="2329"/>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additive="base">
                                        <p:cTn id="36" dur="1" fill="hold">
                                          <p:stCondLst>
                                            <p:cond delay="0"/>
                                          </p:stCondLst>
                                        </p:cTn>
                                        <p:tgtEl>
                                          <p:spTgt spid="2319"/>
                                        </p:tgtEl>
                                        <p:attrNameLst>
                                          <p:attrName>style.visibility</p:attrName>
                                        </p:attrNameLst>
                                      </p:cBhvr>
                                      <p:to>
                                        <p:strVal val="visible"/>
                                      </p:to>
                                    </p:set>
                                    <p:animEffect transition="in" filter="blinds(horizontal)">
                                      <p:cBhvr additive="base">
                                        <p:cTn id="37" dur="500" fill="hold"/>
                                        <p:tgtEl>
                                          <p:spTgt spid="2319"/>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grpId="0" nodeType="clickEffect">
                                  <p:stCondLst>
                                    <p:cond delay="0"/>
                                  </p:stCondLst>
                                  <p:childTnLst>
                                    <p:set>
                                      <p:cBhvr additive="base">
                                        <p:cTn id="41" dur="1" fill="hold">
                                          <p:stCondLst>
                                            <p:cond delay="0"/>
                                          </p:stCondLst>
                                        </p:cTn>
                                        <p:tgtEl>
                                          <p:spTgt spid="2325"/>
                                        </p:tgtEl>
                                        <p:attrNameLst>
                                          <p:attrName>style.visibility</p:attrName>
                                        </p:attrNameLst>
                                      </p:cBhvr>
                                      <p:to>
                                        <p:strVal val="visible"/>
                                      </p:to>
                                    </p:set>
                                    <p:animEffect transition="in" filter="blinds(horizontal)">
                                      <p:cBhvr additive="base">
                                        <p:cTn id="42" dur="500" fill="hold"/>
                                        <p:tgtEl>
                                          <p:spTgt spid="2325"/>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grpId="0" nodeType="clickEffect">
                                  <p:stCondLst>
                                    <p:cond delay="0"/>
                                  </p:stCondLst>
                                  <p:childTnLst>
                                    <p:set>
                                      <p:cBhvr additive="base">
                                        <p:cTn id="46" dur="1" fill="hold">
                                          <p:stCondLst>
                                            <p:cond delay="0"/>
                                          </p:stCondLst>
                                        </p:cTn>
                                        <p:tgtEl>
                                          <p:spTgt spid="2326"/>
                                        </p:tgtEl>
                                        <p:attrNameLst>
                                          <p:attrName>style.visibility</p:attrName>
                                        </p:attrNameLst>
                                      </p:cBhvr>
                                      <p:to>
                                        <p:strVal val="visible"/>
                                      </p:to>
                                    </p:set>
                                    <p:animEffect transition="in" filter="blinds(horizontal)">
                                      <p:cBhvr additive="base">
                                        <p:cTn id="47" dur="500" fill="hold"/>
                                        <p:tgtEl>
                                          <p:spTgt spid="2326"/>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grpId="0" nodeType="clickEffect">
                                  <p:stCondLst>
                                    <p:cond delay="0"/>
                                  </p:stCondLst>
                                  <p:childTnLst>
                                    <p:set>
                                      <p:cBhvr additive="base">
                                        <p:cTn id="51" dur="1" fill="hold">
                                          <p:stCondLst>
                                            <p:cond delay="0"/>
                                          </p:stCondLst>
                                        </p:cTn>
                                        <p:tgtEl>
                                          <p:spTgt spid="2330"/>
                                        </p:tgtEl>
                                        <p:attrNameLst>
                                          <p:attrName>style.visibility</p:attrName>
                                        </p:attrNameLst>
                                      </p:cBhvr>
                                      <p:to>
                                        <p:strVal val="visible"/>
                                      </p:to>
                                    </p:set>
                                    <p:animEffect transition="in" filter="blinds(horizontal)">
                                      <p:cBhvr additive="base">
                                        <p:cTn id="52" dur="500" fill="hold"/>
                                        <p:tgtEl>
                                          <p:spTgt spid="2330"/>
                                        </p:tgtEl>
                                      </p:cBhvr>
                                    </p:animEffect>
                                  </p:childTnLst>
                                </p:cTn>
                              </p:par>
                            </p:childTnLst>
                          </p:cTn>
                        </p:par>
                      </p:childTnLst>
                    </p:cTn>
                  </p:par>
                  <p:par>
                    <p:cTn id="53" fill="hold">
                      <p:stCondLst>
                        <p:cond delay="indefinite"/>
                      </p:stCondLst>
                      <p:childTnLst>
                        <p:par>
                          <p:cTn id="54" fill="hold">
                            <p:stCondLst>
                              <p:cond delay="0"/>
                            </p:stCondLst>
                            <p:childTnLst>
                              <p:par>
                                <p:cTn id="55" presetID="3" presetClass="entr" presetSubtype="10" fill="hold" grpId="0" nodeType="clickEffect">
                                  <p:stCondLst>
                                    <p:cond delay="0"/>
                                  </p:stCondLst>
                                  <p:childTnLst>
                                    <p:set>
                                      <p:cBhvr additive="base">
                                        <p:cTn id="56" dur="1" fill="hold">
                                          <p:stCondLst>
                                            <p:cond delay="0"/>
                                          </p:stCondLst>
                                        </p:cTn>
                                        <p:tgtEl>
                                          <p:spTgt spid="2331"/>
                                        </p:tgtEl>
                                        <p:attrNameLst>
                                          <p:attrName>style.visibility</p:attrName>
                                        </p:attrNameLst>
                                      </p:cBhvr>
                                      <p:to>
                                        <p:strVal val="visible"/>
                                      </p:to>
                                    </p:set>
                                    <p:animEffect transition="in" filter="blinds(horizontal)">
                                      <p:cBhvr additive="base">
                                        <p:cTn id="57" dur="500" fill="hold"/>
                                        <p:tgtEl>
                                          <p:spTgt spid="2331"/>
                                        </p:tgtEl>
                                      </p:cBhvr>
                                    </p:animEffect>
                                  </p:childTnLst>
                                </p:cTn>
                              </p:par>
                            </p:childTnLst>
                          </p:cTn>
                        </p:par>
                      </p:childTnLst>
                    </p:cTn>
                  </p:par>
                  <p:par>
                    <p:cTn id="58" fill="hold">
                      <p:stCondLst>
                        <p:cond delay="indefinite"/>
                      </p:stCondLst>
                      <p:childTnLst>
                        <p:par>
                          <p:cTn id="59" fill="hold">
                            <p:stCondLst>
                              <p:cond delay="0"/>
                            </p:stCondLst>
                            <p:childTnLst>
                              <p:par>
                                <p:cTn id="60" presetID="3" presetClass="entr" presetSubtype="10" fill="hold" grpId="0" nodeType="clickEffect">
                                  <p:stCondLst>
                                    <p:cond delay="0"/>
                                  </p:stCondLst>
                                  <p:childTnLst>
                                    <p:set>
                                      <p:cBhvr additive="base">
                                        <p:cTn id="61" dur="1" fill="hold">
                                          <p:stCondLst>
                                            <p:cond delay="0"/>
                                          </p:stCondLst>
                                        </p:cTn>
                                        <p:tgtEl>
                                          <p:spTgt spid="2321"/>
                                        </p:tgtEl>
                                        <p:attrNameLst>
                                          <p:attrName>style.visibility</p:attrName>
                                        </p:attrNameLst>
                                      </p:cBhvr>
                                      <p:to>
                                        <p:strVal val="visible"/>
                                      </p:to>
                                    </p:set>
                                    <p:animEffect transition="in" filter="blinds(horizontal)">
                                      <p:cBhvr additive="base">
                                        <p:cTn id="62" dur="500" fill="hold"/>
                                        <p:tgtEl>
                                          <p:spTgt spid="2321"/>
                                        </p:tgtEl>
                                      </p:cBhvr>
                                    </p:animEffect>
                                  </p:childTnLst>
                                </p:cTn>
                              </p:par>
                            </p:childTnLst>
                          </p:cTn>
                        </p:par>
                      </p:childTnLst>
                    </p:cTn>
                  </p:par>
                  <p:par>
                    <p:cTn id="63" fill="hold">
                      <p:stCondLst>
                        <p:cond delay="indefinite"/>
                      </p:stCondLst>
                      <p:childTnLst>
                        <p:par>
                          <p:cTn id="64" fill="hold">
                            <p:stCondLst>
                              <p:cond delay="0"/>
                            </p:stCondLst>
                            <p:childTnLst>
                              <p:par>
                                <p:cTn id="65" presetID="9" presetClass="entr" presetSubtype="0" fill="hold" grpId="0" nodeType="clickEffect">
                                  <p:stCondLst>
                                    <p:cond delay="0"/>
                                  </p:stCondLst>
                                  <p:childTnLst>
                                    <p:set>
                                      <p:cBhvr additive="base">
                                        <p:cTn id="66" dur="1" fill="hold">
                                          <p:stCondLst>
                                            <p:cond delay="0"/>
                                          </p:stCondLst>
                                        </p:cTn>
                                        <p:tgtEl>
                                          <p:spTgt spid="2320"/>
                                        </p:tgtEl>
                                        <p:attrNameLst>
                                          <p:attrName>style.visibility</p:attrName>
                                        </p:attrNameLst>
                                      </p:cBhvr>
                                      <p:to>
                                        <p:strVal val="visible"/>
                                      </p:to>
                                    </p:set>
                                    <p:animEffect transition="in" filter="dissolve">
                                      <p:cBhvr additive="base">
                                        <p:cTn id="67" dur="500" fill="hold"/>
                                        <p:tgtEl>
                                          <p:spTgt spid="2320"/>
                                        </p:tgtEl>
                                      </p:cBhvr>
                                    </p:animEffect>
                                  </p:childTnLst>
                                </p:cTn>
                              </p:par>
                            </p:childTnLst>
                          </p:cTn>
                        </p:par>
                      </p:childTnLst>
                    </p:cTn>
                  </p:par>
                  <p:par>
                    <p:cTn id="68" fill="hold">
                      <p:stCondLst>
                        <p:cond delay="indefinite"/>
                      </p:stCondLst>
                      <p:childTnLst>
                        <p:par>
                          <p:cTn id="69" fill="hold">
                            <p:stCondLst>
                              <p:cond delay="0"/>
                            </p:stCondLst>
                            <p:childTnLst>
                              <p:par>
                                <p:cTn id="70" presetID="9" presetClass="entr" presetSubtype="0" fill="hold" grpId="0" nodeType="clickEffect">
                                  <p:stCondLst>
                                    <p:cond delay="0"/>
                                  </p:stCondLst>
                                  <p:childTnLst>
                                    <p:set>
                                      <p:cBhvr additive="base">
                                        <p:cTn id="71" dur="1" fill="hold">
                                          <p:stCondLst>
                                            <p:cond delay="0"/>
                                          </p:stCondLst>
                                        </p:cTn>
                                        <p:tgtEl>
                                          <p:spTgt spid="2323"/>
                                        </p:tgtEl>
                                        <p:attrNameLst>
                                          <p:attrName>style.visibility</p:attrName>
                                        </p:attrNameLst>
                                      </p:cBhvr>
                                      <p:to>
                                        <p:strVal val="visible"/>
                                      </p:to>
                                    </p:set>
                                    <p:animEffect transition="in" filter="dissolve">
                                      <p:cBhvr additive="base">
                                        <p:cTn id="72" dur="500" fill="hold"/>
                                        <p:tgtEl>
                                          <p:spTgt spid="2323"/>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4" fill="hold" grpId="0" nodeType="clickEffect">
                                  <p:stCondLst>
                                    <p:cond delay="0"/>
                                  </p:stCondLst>
                                  <p:childTnLst>
                                    <p:set>
                                      <p:cBhvr additive="base">
                                        <p:cTn id="76" dur="1" fill="hold">
                                          <p:stCondLst>
                                            <p:cond delay="0"/>
                                          </p:stCondLst>
                                        </p:cTn>
                                        <p:tgtEl>
                                          <p:spTgt spid="2332"/>
                                        </p:tgtEl>
                                        <p:attrNameLst>
                                          <p:attrName>style.visibility</p:attrName>
                                        </p:attrNameLst>
                                      </p:cBhvr>
                                      <p:to>
                                        <p:strVal val="visible"/>
                                      </p:to>
                                    </p:set>
                                    <p:animEffect transition="in" filter="wipe(down)">
                                      <p:cBhvr additive="base">
                                        <p:cTn id="77" dur="500" fill="hold"/>
                                        <p:tgtEl>
                                          <p:spTgt spid="2332"/>
                                        </p:tgtEl>
                                      </p:cBhvr>
                                    </p:animEffect>
                                  </p:childTnLst>
                                </p:cTn>
                              </p:par>
                            </p:childTnLst>
                          </p:cTn>
                        </p:par>
                      </p:childTnLst>
                    </p:cTn>
                  </p:par>
                  <p:par>
                    <p:cTn id="78" fill="hold">
                      <p:stCondLst>
                        <p:cond delay="indefinite"/>
                      </p:stCondLst>
                      <p:childTnLst>
                        <p:par>
                          <p:cTn id="79" fill="hold">
                            <p:stCondLst>
                              <p:cond delay="0"/>
                            </p:stCondLst>
                            <p:childTnLst>
                              <p:par>
                                <p:cTn id="80" presetID="9" presetClass="entr" presetSubtype="0" fill="hold" grpId="0" nodeType="clickEffect">
                                  <p:stCondLst>
                                    <p:cond delay="0"/>
                                  </p:stCondLst>
                                  <p:childTnLst>
                                    <p:set>
                                      <p:cBhvr additive="base">
                                        <p:cTn id="81" dur="1" fill="hold">
                                          <p:stCondLst>
                                            <p:cond delay="0"/>
                                          </p:stCondLst>
                                        </p:cTn>
                                        <p:tgtEl>
                                          <p:spTgt spid="2322"/>
                                        </p:tgtEl>
                                        <p:attrNameLst>
                                          <p:attrName>style.visibility</p:attrName>
                                        </p:attrNameLst>
                                      </p:cBhvr>
                                      <p:to>
                                        <p:strVal val="visible"/>
                                      </p:to>
                                    </p:set>
                                    <p:animEffect transition="in" filter="dissolve">
                                      <p:cBhvr additive="base">
                                        <p:cTn id="82" dur="500" fill="hold"/>
                                        <p:tgtEl>
                                          <p:spTgt spid="2322"/>
                                        </p:tgtEl>
                                      </p:cBhvr>
                                    </p:animEffec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additive="base">
                                        <p:cTn id="86" dur="1" fill="hold">
                                          <p:stCondLst>
                                            <p:cond delay="0"/>
                                          </p:stCondLst>
                                        </p:cTn>
                                        <p:tgtEl>
                                          <p:spTgt spid="2333"/>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3" presetClass="entr" presetSubtype="10" fill="hold" grpId="0" nodeType="clickEffect">
                                  <p:stCondLst>
                                    <p:cond delay="0"/>
                                  </p:stCondLst>
                                  <p:childTnLst>
                                    <p:set>
                                      <p:cBhvr additive="base">
                                        <p:cTn id="90" dur="1" fill="hold">
                                          <p:stCondLst>
                                            <p:cond delay="0"/>
                                          </p:stCondLst>
                                        </p:cTn>
                                        <p:tgtEl>
                                          <p:spTgt spid="2334"/>
                                        </p:tgtEl>
                                        <p:attrNameLst>
                                          <p:attrName>style.visibility</p:attrName>
                                        </p:attrNameLst>
                                      </p:cBhvr>
                                      <p:to>
                                        <p:strVal val="visible"/>
                                      </p:to>
                                    </p:set>
                                    <p:animEffect transition="in" filter="blinds(horizontal)">
                                      <p:cBhvr additive="base">
                                        <p:cTn id="91" dur="500" fill="hold"/>
                                        <p:tgtEl>
                                          <p:spTgt spid="2334"/>
                                        </p:tgtEl>
                                      </p:cBhvr>
                                    </p:animEffect>
                                  </p:childTnLst>
                                </p:cTn>
                              </p:par>
                            </p:childTnLst>
                          </p:cTn>
                        </p:par>
                      </p:childTnLst>
                    </p:cTn>
                  </p:par>
                  <p:par>
                    <p:cTn id="92" fill="hold">
                      <p:stCondLst>
                        <p:cond delay="indefinite"/>
                      </p:stCondLst>
                      <p:childTnLst>
                        <p:par>
                          <p:cTn id="93" fill="hold">
                            <p:stCondLst>
                              <p:cond delay="0"/>
                            </p:stCondLst>
                            <p:childTnLst>
                              <p:par>
                                <p:cTn id="94" presetID="2" presetClass="entr" presetSubtype="4" fill="hold" grpId="0" nodeType="clickEffect">
                                  <p:stCondLst>
                                    <p:cond delay="0"/>
                                  </p:stCondLst>
                                  <p:childTnLst>
                                    <p:set>
                                      <p:cBhvr>
                                        <p:cTn id="95" dur="1" fill="hold">
                                          <p:stCondLst>
                                            <p:cond delay="0"/>
                                          </p:stCondLst>
                                        </p:cTn>
                                        <p:tgtEl>
                                          <p:spTgt spid="3"/>
                                        </p:tgtEl>
                                        <p:attrNameLst>
                                          <p:attrName>style.visibility</p:attrName>
                                        </p:attrNameLst>
                                      </p:cBhvr>
                                      <p:to>
                                        <p:strVal val="visible"/>
                                      </p:to>
                                    </p:set>
                                    <p:anim calcmode="lin" valueType="num">
                                      <p:cBhvr additive="base">
                                        <p:cTn id="96" dur="500" fill="hold"/>
                                        <p:tgtEl>
                                          <p:spTgt spid="3"/>
                                        </p:tgtEl>
                                        <p:attrNameLst>
                                          <p:attrName>ppt_x</p:attrName>
                                        </p:attrNameLst>
                                      </p:cBhvr>
                                      <p:tavLst>
                                        <p:tav tm="0">
                                          <p:val>
                                            <p:strVal val="#ppt_x"/>
                                          </p:val>
                                        </p:tav>
                                        <p:tav tm="100000">
                                          <p:val>
                                            <p:strVal val="#ppt_x"/>
                                          </p:val>
                                        </p:tav>
                                      </p:tavLst>
                                    </p:anim>
                                    <p:anim calcmode="lin" valueType="num">
                                      <p:cBhvr additive="base">
                                        <p:cTn id="97"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8" fill="hold">
                      <p:stCondLst>
                        <p:cond delay="indefinite"/>
                      </p:stCondLst>
                      <p:childTnLst>
                        <p:par>
                          <p:cTn id="99" fill="hold">
                            <p:stCondLst>
                              <p:cond delay="0"/>
                            </p:stCondLst>
                            <p:childTnLst>
                              <p:par>
                                <p:cTn id="100" presetID="2" presetClass="entr" presetSubtype="4" fill="hold" grpId="0" nodeType="clickEffect">
                                  <p:stCondLst>
                                    <p:cond delay="0"/>
                                  </p:stCondLst>
                                  <p:childTnLst>
                                    <p:set>
                                      <p:cBhvr>
                                        <p:cTn id="101" dur="1" fill="hold">
                                          <p:stCondLst>
                                            <p:cond delay="0"/>
                                          </p:stCondLst>
                                        </p:cTn>
                                        <p:tgtEl>
                                          <p:spTgt spid="7"/>
                                        </p:tgtEl>
                                        <p:attrNameLst>
                                          <p:attrName>style.visibility</p:attrName>
                                        </p:attrNameLst>
                                      </p:cBhvr>
                                      <p:to>
                                        <p:strVal val="visible"/>
                                      </p:to>
                                    </p:set>
                                    <p:anim calcmode="lin" valueType="num">
                                      <p:cBhvr additive="base">
                                        <p:cTn id="102" dur="500" fill="hold"/>
                                        <p:tgtEl>
                                          <p:spTgt spid="7"/>
                                        </p:tgtEl>
                                        <p:attrNameLst>
                                          <p:attrName>ppt_x</p:attrName>
                                        </p:attrNameLst>
                                      </p:cBhvr>
                                      <p:tavLst>
                                        <p:tav tm="0">
                                          <p:val>
                                            <p:strVal val="#ppt_x"/>
                                          </p:val>
                                        </p:tav>
                                        <p:tav tm="100000">
                                          <p:val>
                                            <p:strVal val="#ppt_x"/>
                                          </p:val>
                                        </p:tav>
                                      </p:tavLst>
                                    </p:anim>
                                    <p:anim calcmode="lin" valueType="num">
                                      <p:cBhvr additive="base">
                                        <p:cTn id="10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04" fill="hold">
                      <p:stCondLst>
                        <p:cond delay="indefinite"/>
                      </p:stCondLst>
                      <p:childTnLst>
                        <p:par>
                          <p:cTn id="105" fill="hold">
                            <p:stCondLst>
                              <p:cond delay="0"/>
                            </p:stCondLst>
                            <p:childTnLst>
                              <p:par>
                                <p:cTn id="106" presetID="2" presetClass="entr" presetSubtype="4" fill="hold" grpId="0" nodeType="clickEffect">
                                  <p:stCondLst>
                                    <p:cond delay="0"/>
                                  </p:stCondLst>
                                  <p:childTnLst>
                                    <p:set>
                                      <p:cBhvr>
                                        <p:cTn id="107" dur="1" fill="hold">
                                          <p:stCondLst>
                                            <p:cond delay="0"/>
                                          </p:stCondLst>
                                        </p:cTn>
                                        <p:tgtEl>
                                          <p:spTgt spid="9"/>
                                        </p:tgtEl>
                                        <p:attrNameLst>
                                          <p:attrName>style.visibility</p:attrName>
                                        </p:attrNameLst>
                                      </p:cBhvr>
                                      <p:to>
                                        <p:strVal val="visible"/>
                                      </p:to>
                                    </p:set>
                                    <p:anim calcmode="lin" valueType="num">
                                      <p:cBhvr additive="base">
                                        <p:cTn id="108" dur="500" fill="hold"/>
                                        <p:tgtEl>
                                          <p:spTgt spid="9"/>
                                        </p:tgtEl>
                                        <p:attrNameLst>
                                          <p:attrName>ppt_x</p:attrName>
                                        </p:attrNameLst>
                                      </p:cBhvr>
                                      <p:tavLst>
                                        <p:tav tm="0">
                                          <p:val>
                                            <p:strVal val="#ppt_x"/>
                                          </p:val>
                                        </p:tav>
                                        <p:tav tm="100000">
                                          <p:val>
                                            <p:strVal val="#ppt_x"/>
                                          </p:val>
                                        </p:tav>
                                      </p:tavLst>
                                    </p:anim>
                                    <p:anim calcmode="lin" valueType="num">
                                      <p:cBhvr additive="base">
                                        <p:cTn id="109"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10" fill="hold">
                      <p:stCondLst>
                        <p:cond delay="indefinite"/>
                      </p:stCondLst>
                      <p:childTnLst>
                        <p:par>
                          <p:cTn id="111" fill="hold">
                            <p:stCondLst>
                              <p:cond delay="0"/>
                            </p:stCondLst>
                            <p:childTnLst>
                              <p:par>
                                <p:cTn id="112" presetID="2" presetClass="entr" presetSubtype="4" fill="hold" grpId="0" nodeType="clickEffect">
                                  <p:stCondLst>
                                    <p:cond delay="0"/>
                                  </p:stCondLst>
                                  <p:childTnLst>
                                    <p:set>
                                      <p:cBhvr>
                                        <p:cTn id="113" dur="1" fill="hold">
                                          <p:stCondLst>
                                            <p:cond delay="0"/>
                                          </p:stCondLst>
                                        </p:cTn>
                                        <p:tgtEl>
                                          <p:spTgt spid="8"/>
                                        </p:tgtEl>
                                        <p:attrNameLst>
                                          <p:attrName>style.visibility</p:attrName>
                                        </p:attrNameLst>
                                      </p:cBhvr>
                                      <p:to>
                                        <p:strVal val="visible"/>
                                      </p:to>
                                    </p:set>
                                    <p:anim calcmode="lin" valueType="num">
                                      <p:cBhvr additive="base">
                                        <p:cTn id="114" dur="500" fill="hold"/>
                                        <p:tgtEl>
                                          <p:spTgt spid="8"/>
                                        </p:tgtEl>
                                        <p:attrNameLst>
                                          <p:attrName>ppt_x</p:attrName>
                                        </p:attrNameLst>
                                      </p:cBhvr>
                                      <p:tavLst>
                                        <p:tav tm="0">
                                          <p:val>
                                            <p:strVal val="#ppt_x"/>
                                          </p:val>
                                        </p:tav>
                                        <p:tav tm="100000">
                                          <p:val>
                                            <p:strVal val="#ppt_x"/>
                                          </p:val>
                                        </p:tav>
                                      </p:tavLst>
                                    </p:anim>
                                    <p:anim calcmode="lin" valueType="num">
                                      <p:cBhvr additive="base">
                                        <p:cTn id="115"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16" grpId="0" bldLvl="0" animBg="1"/>
      <p:bldP spid="2317" grpId="0" bldLvl="0" animBg="1"/>
      <p:bldP spid="2318" grpId="0" bldLvl="0" animBg="1"/>
      <p:bldP spid="2319" grpId="0" bldLvl="0" animBg="1"/>
      <p:bldP spid="2320" grpId="0" bldLvl="0" animBg="1"/>
      <p:bldP spid="2321" grpId="0" bldLvl="0" animBg="1"/>
      <p:bldP spid="2322" grpId="0" bldLvl="0" animBg="1"/>
      <p:bldP spid="2323" grpId="0" bldLvl="0" animBg="1"/>
      <p:bldP spid="2325" grpId="0" bldLvl="0" animBg="1"/>
      <p:bldP spid="2326" grpId="0" bldLvl="0" animBg="1"/>
      <p:bldP spid="2327" grpId="0"/>
      <p:bldP spid="2328" grpId="0"/>
      <p:bldP spid="2329" grpId="0"/>
      <p:bldP spid="2330" grpId="0"/>
      <p:bldP spid="2331" grpId="0"/>
      <p:bldP spid="2332" grpId="0"/>
      <p:bldP spid="2333" grpId="0"/>
      <p:bldP spid="2334" grpId="0"/>
      <p:bldP spid="3" grpId="0"/>
      <p:bldP spid="7" grpId="0"/>
      <p:bldP spid="9" grpId="0"/>
      <p:bldP spid="8"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5" name="图片 4"/>
          <p:cNvPicPr>
            <a:picLocks noChangeAspect="1"/>
          </p:cNvPicPr>
          <p:nvPr/>
        </p:nvPicPr>
        <p:blipFill>
          <a:blip r:embed="rId1"/>
          <a:stretch>
            <a:fillRect/>
          </a:stretch>
        </p:blipFill>
        <p:spPr>
          <a:xfrm>
            <a:off x="6366510" y="1979295"/>
            <a:ext cx="5205095" cy="2131060"/>
          </a:xfrm>
          <a:prstGeom prst="rect">
            <a:avLst/>
          </a:prstGeom>
        </p:spPr>
      </p:pic>
      <p:sp>
        <p:nvSpPr>
          <p:cNvPr id="6" name="矩形 5"/>
          <p:cNvSpPr/>
          <p:nvPr>
            <p:custDataLst>
              <p:tags r:id="rId2"/>
            </p:custDataLst>
          </p:nvPr>
        </p:nvSpPr>
        <p:spPr>
          <a:xfrm>
            <a:off x="510540" y="769620"/>
            <a:ext cx="11170920" cy="1888490"/>
          </a:xfrm>
          <a:prstGeom prst="rect">
            <a:avLst/>
          </a:prstGeom>
        </p:spPr>
        <p:txBody>
          <a:bodyPr wrap="square">
            <a:spAutoFit/>
          </a:bodyPr>
          <a:lstStyle/>
          <a:p>
            <a:pPr algn="just" fontAlgn="auto">
              <a:lnSpc>
                <a:spcPct val="100000"/>
              </a:lnSpc>
              <a:spcAft>
                <a:spcPct val="0"/>
              </a:spcAft>
            </a:pPr>
            <a:r>
              <a:rPr lang="zh-CN" altLang="en-US" sz="3200" b="1" kern="10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设</a:t>
            </a:r>
            <a:r>
              <a:rPr lang="en-US" altLang="zh-CN" sz="3200" b="1" kern="10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DNA</a:t>
            </a:r>
            <a:r>
              <a:rPr lang="zh-CN" altLang="en-US" sz="3200" b="1" kern="10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的一条链为</a:t>
            </a:r>
            <a:r>
              <a:rPr lang="en-US" altLang="zh-CN" sz="3200" b="1" kern="10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1</a:t>
            </a:r>
            <a:r>
              <a:rPr lang="zh-CN" altLang="en-US" sz="3200" b="1" kern="10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链，互补链为</a:t>
            </a:r>
            <a:r>
              <a:rPr lang="en-US" altLang="zh-CN" sz="3200" b="1" kern="10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2</a:t>
            </a:r>
            <a:r>
              <a:rPr lang="zh-CN" altLang="en-US" sz="3200" b="1" kern="10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链。根据碱基互补配对原则：</a:t>
            </a:r>
            <a:r>
              <a:rPr lang="en-US" altLang="zh-CN" sz="3200" b="1" dirty="0">
                <a:solidFill>
                  <a:srgbClr val="0000CC"/>
                </a:solidFill>
                <a:latin typeface="Times New Roman" panose="02020603050405020304" pitchFamily="18" charset="0"/>
                <a:sym typeface="+mn-ea"/>
              </a:rPr>
              <a:t>A</a:t>
            </a:r>
            <a:r>
              <a:rPr lang="en-US" altLang="zh-CN" sz="3200" b="1" baseline="-25000" dirty="0">
                <a:solidFill>
                  <a:srgbClr val="0000CC"/>
                </a:solidFill>
                <a:latin typeface="Times New Roman" panose="02020603050405020304" pitchFamily="18" charset="0"/>
                <a:sym typeface="+mn-ea"/>
              </a:rPr>
              <a:t>1</a:t>
            </a:r>
            <a:r>
              <a:rPr lang="en-US" altLang="zh-CN" sz="3200" b="1" dirty="0">
                <a:solidFill>
                  <a:srgbClr val="0000CC"/>
                </a:solidFill>
                <a:latin typeface="Times New Roman" panose="02020603050405020304" pitchFamily="18" charset="0"/>
                <a:sym typeface="+mn-ea"/>
              </a:rPr>
              <a:t>=T</a:t>
            </a:r>
            <a:r>
              <a:rPr lang="en-US" altLang="zh-CN" sz="3200" b="1" baseline="-25000" dirty="0">
                <a:solidFill>
                  <a:srgbClr val="0000CC"/>
                </a:solidFill>
                <a:latin typeface="Times New Roman" panose="02020603050405020304" pitchFamily="18" charset="0"/>
                <a:sym typeface="+mn-ea"/>
              </a:rPr>
              <a:t>2 </a:t>
            </a:r>
            <a:r>
              <a:rPr lang="zh-CN" altLang="en-US" sz="3200" b="1" dirty="0">
                <a:solidFill>
                  <a:srgbClr val="0000CC"/>
                </a:solidFill>
                <a:latin typeface="Times New Roman" panose="02020603050405020304" pitchFamily="18" charset="0"/>
                <a:sym typeface="+mn-ea"/>
              </a:rPr>
              <a:t>，</a:t>
            </a:r>
            <a:r>
              <a:rPr lang="en-US" altLang="zh-CN" sz="3200" b="1" dirty="0">
                <a:solidFill>
                  <a:srgbClr val="0000CC"/>
                </a:solidFill>
                <a:latin typeface="Times New Roman" panose="02020603050405020304" pitchFamily="18" charset="0"/>
                <a:sym typeface="+mn-ea"/>
              </a:rPr>
              <a:t>T</a:t>
            </a:r>
            <a:r>
              <a:rPr lang="en-US" altLang="zh-CN" sz="3200" b="1" baseline="-18000" dirty="0">
                <a:solidFill>
                  <a:srgbClr val="0000CC"/>
                </a:solidFill>
                <a:latin typeface="Times New Roman" panose="02020603050405020304" pitchFamily="18" charset="0"/>
                <a:sym typeface="+mn-ea"/>
              </a:rPr>
              <a:t>1</a:t>
            </a:r>
            <a:r>
              <a:rPr lang="en-US" altLang="zh-CN" sz="3200" b="1" dirty="0">
                <a:solidFill>
                  <a:srgbClr val="0000CC"/>
                </a:solidFill>
                <a:latin typeface="Times New Roman" panose="02020603050405020304" pitchFamily="18" charset="0"/>
                <a:sym typeface="+mn-ea"/>
              </a:rPr>
              <a:t>=A</a:t>
            </a:r>
            <a:r>
              <a:rPr lang="en-US" altLang="zh-CN" sz="3200" b="1" baseline="-25000" dirty="0">
                <a:solidFill>
                  <a:srgbClr val="0000CC"/>
                </a:solidFill>
                <a:latin typeface="Times New Roman" panose="02020603050405020304" pitchFamily="18" charset="0"/>
                <a:sym typeface="+mn-ea"/>
              </a:rPr>
              <a:t>2 </a:t>
            </a:r>
            <a:r>
              <a:rPr lang="en-US" altLang="zh-CN" sz="3200" b="1" dirty="0">
                <a:solidFill>
                  <a:srgbClr val="0000CC"/>
                </a:solidFill>
                <a:latin typeface="Times New Roman" panose="02020603050405020304" pitchFamily="18" charset="0"/>
                <a:sym typeface="+mn-ea"/>
              </a:rPr>
              <a:t>, C</a:t>
            </a:r>
            <a:r>
              <a:rPr lang="en-US" altLang="zh-CN" sz="3200" b="1" baseline="-25000" dirty="0">
                <a:solidFill>
                  <a:srgbClr val="0000CC"/>
                </a:solidFill>
                <a:latin typeface="Times New Roman" panose="02020603050405020304" pitchFamily="18" charset="0"/>
                <a:sym typeface="+mn-ea"/>
              </a:rPr>
              <a:t>1</a:t>
            </a:r>
            <a:r>
              <a:rPr lang="en-US" altLang="zh-CN" sz="3200" b="1" dirty="0">
                <a:solidFill>
                  <a:srgbClr val="0000CC"/>
                </a:solidFill>
                <a:latin typeface="Times New Roman" panose="02020603050405020304" pitchFamily="18" charset="0"/>
                <a:sym typeface="+mn-ea"/>
              </a:rPr>
              <a:t>=G</a:t>
            </a:r>
            <a:r>
              <a:rPr lang="en-US" altLang="zh-CN" sz="3200" b="1" baseline="-25000" dirty="0">
                <a:solidFill>
                  <a:srgbClr val="0000CC"/>
                </a:solidFill>
                <a:latin typeface="Times New Roman" panose="02020603050405020304" pitchFamily="18" charset="0"/>
                <a:sym typeface="+mn-ea"/>
              </a:rPr>
              <a:t>2</a:t>
            </a:r>
            <a:r>
              <a:rPr lang="zh-CN" altLang="en-US" sz="3200" b="1" dirty="0">
                <a:solidFill>
                  <a:srgbClr val="0000CC"/>
                </a:solidFill>
                <a:latin typeface="Times New Roman" panose="02020603050405020304" pitchFamily="18" charset="0"/>
                <a:sym typeface="+mn-ea"/>
              </a:rPr>
              <a:t>，</a:t>
            </a:r>
            <a:r>
              <a:rPr lang="en-US" altLang="zh-CN" sz="3200" b="1" dirty="0">
                <a:solidFill>
                  <a:srgbClr val="0000CC"/>
                </a:solidFill>
                <a:latin typeface="Times New Roman" panose="02020603050405020304" pitchFamily="18" charset="0"/>
                <a:sym typeface="+mn-ea"/>
              </a:rPr>
              <a:t>G</a:t>
            </a:r>
            <a:r>
              <a:rPr lang="en-US" altLang="zh-CN" sz="3200" b="1" baseline="-25000" dirty="0">
                <a:solidFill>
                  <a:srgbClr val="0000CC"/>
                </a:solidFill>
                <a:latin typeface="Times New Roman" panose="02020603050405020304" pitchFamily="18" charset="0"/>
                <a:sym typeface="+mn-ea"/>
              </a:rPr>
              <a:t>1</a:t>
            </a:r>
            <a:r>
              <a:rPr lang="en-US" altLang="zh-CN" sz="3200" b="1" dirty="0">
                <a:solidFill>
                  <a:srgbClr val="0000CC"/>
                </a:solidFill>
                <a:latin typeface="Times New Roman" panose="02020603050405020304" pitchFamily="18" charset="0"/>
                <a:sym typeface="+mn-ea"/>
              </a:rPr>
              <a:t>=C</a:t>
            </a:r>
            <a:r>
              <a:rPr lang="en-US" altLang="zh-CN" sz="3200" b="1" baseline="-25000" dirty="0">
                <a:solidFill>
                  <a:srgbClr val="0000CC"/>
                </a:solidFill>
                <a:latin typeface="Times New Roman" panose="02020603050405020304" pitchFamily="18" charset="0"/>
                <a:sym typeface="+mn-ea"/>
              </a:rPr>
              <a:t>2</a:t>
            </a:r>
            <a:endParaRPr lang="en-US" altLang="zh-CN" sz="3200" b="1" baseline="-25000" dirty="0">
              <a:solidFill>
                <a:srgbClr val="0000CC"/>
              </a:solidFill>
              <a:latin typeface="Times New Roman" panose="02020603050405020304" pitchFamily="18" charset="0"/>
              <a:sym typeface="+mn-ea"/>
            </a:endParaRPr>
          </a:p>
          <a:p>
            <a:pPr algn="just" fontAlgn="auto">
              <a:lnSpc>
                <a:spcPct val="100000"/>
              </a:lnSpc>
              <a:spcAft>
                <a:spcPct val="0"/>
              </a:spcAft>
            </a:pPr>
            <a:endParaRPr lang="en-US" altLang="zh-CN" sz="3200" b="1" baseline="-25000" dirty="0">
              <a:solidFill>
                <a:srgbClr val="0000CC"/>
              </a:solidFill>
              <a:latin typeface="Times New Roman" panose="02020603050405020304" pitchFamily="18" charset="0"/>
            </a:endParaRPr>
          </a:p>
          <a:p>
            <a:pPr algn="just" fontAlgn="auto">
              <a:lnSpc>
                <a:spcPct val="100000"/>
              </a:lnSpc>
              <a:spcAft>
                <a:spcPct val="0"/>
              </a:spcAft>
            </a:pPr>
            <a:endParaRPr lang="zh-CN" altLang="zh-CN" sz="3200" b="1" kern="100">
              <a:solidFill>
                <a:srgbClr val="FF0000"/>
              </a:solidFill>
              <a:effectLst/>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34859" name="文本框 3"/>
          <p:cNvSpPr/>
          <p:nvPr>
            <p:custDataLst>
              <p:tags r:id="rId3"/>
            </p:custDataLst>
          </p:nvPr>
        </p:nvSpPr>
        <p:spPr>
          <a:xfrm>
            <a:off x="0" y="0"/>
            <a:ext cx="9050020" cy="521970"/>
          </a:xfrm>
          <a:prstGeom prst="rect">
            <a:avLst/>
          </a:prstGeom>
          <a:solidFill>
            <a:srgbClr val="92D050"/>
          </a:solidFill>
          <a:ln w="9525">
            <a:noFill/>
          </a:ln>
        </p:spPr>
        <p:txBody>
          <a:bodyPr wrap="square" anchor="ctr" anchorCtr="0">
            <a:noAutofit/>
            <a:scene3d>
              <a:camera prst="orthographicFront"/>
              <a:lightRig rig="threePt" dir="t"/>
            </a:scene3d>
          </a:bodyPr>
          <a:lstStyle>
            <a:lvl1pPr marL="0" lvl="0" indent="0" algn="ctr" defTabSz="914400" rtl="0" eaLnBrk="1" fontAlgn="base" latinLnBrk="0" hangingPunct="1">
              <a:lnSpc>
                <a:spcPct val="100000"/>
              </a:lnSpc>
              <a:spcBef>
                <a:spcPct val="0"/>
              </a:spcBef>
              <a:spcAft>
                <a:spcPct val="0"/>
              </a:spcAft>
              <a:buNone/>
              <a:defRPr sz="4400" b="0" i="0" u="none" kern="1200" baseline="0">
                <a:solidFill>
                  <a:schemeClr val="tx2"/>
                </a:solidFill>
                <a:latin typeface="+mj-lt"/>
                <a:ea typeface="+mj-ea"/>
                <a:cs typeface="+mj-cs"/>
              </a:defRPr>
            </a:lvl1pPr>
          </a:lstStyle>
          <a:p>
            <a:pPr lvl="0" algn="l">
              <a:buClrTx/>
              <a:buSzTx/>
              <a:buFontTx/>
            </a:pPr>
            <a:r>
              <a:rPr lang="en-US" altLang="zh-CN" sz="2800" b="1" kern="10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zh-CN" sz="2800" b="1" kern="10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归纳法</a:t>
            </a:r>
            <a:r>
              <a:rPr lang="en-US" altLang="zh-CN" sz="2800" b="1" kern="10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zh-CN" sz="2800" b="1" kern="10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求解</a:t>
            </a:r>
            <a:r>
              <a:rPr lang="en-US" altLang="zh-CN" sz="2800" b="1" kern="10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DNA</a:t>
            </a:r>
            <a:r>
              <a:rPr lang="zh-CN" altLang="zh-CN" sz="2800" b="1" kern="10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分子中的碱基数量的计算规律</a:t>
            </a:r>
            <a:endParaRPr lang="zh-CN" altLang="en-US" sz="2800" b="1" spc="150">
              <a:solidFill>
                <a:schemeClr val="tx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sym typeface="Times New Roman" panose="02020603050405020304" pitchFamily="18" charset="0"/>
            </a:endParaRPr>
          </a:p>
        </p:txBody>
      </p:sp>
      <p:sp>
        <p:nvSpPr>
          <p:cNvPr id="2" name="文本框 1"/>
          <p:cNvSpPr txBox="1"/>
          <p:nvPr/>
        </p:nvSpPr>
        <p:spPr>
          <a:xfrm>
            <a:off x="596900" y="1983740"/>
            <a:ext cx="6456045" cy="583565"/>
          </a:xfrm>
          <a:prstGeom prst="rect">
            <a:avLst/>
          </a:prstGeom>
          <a:noFill/>
        </p:spPr>
        <p:txBody>
          <a:bodyPr wrap="square" rtlCol="0">
            <a:spAutoFit/>
          </a:bodyPr>
          <a:p>
            <a:r>
              <a:rPr lang="zh-CN" altLang="en-US" sz="3200" b="1">
                <a:latin typeface="微软雅黑" panose="020B0503020204020204" pitchFamily="34" charset="-122"/>
                <a:ea typeface="微软雅黑" panose="020B0503020204020204" pitchFamily="34" charset="-122"/>
                <a:cs typeface="微软雅黑" panose="020B0503020204020204" pitchFamily="34" charset="-122"/>
              </a:rPr>
              <a:t>则在</a:t>
            </a:r>
            <a:r>
              <a:rPr lang="en-US" altLang="zh-CN" sz="3200" b="1">
                <a:latin typeface="微软雅黑" panose="020B0503020204020204" pitchFamily="34" charset="-122"/>
                <a:ea typeface="微软雅黑" panose="020B0503020204020204" pitchFamily="34" charset="-122"/>
                <a:cs typeface="微软雅黑" panose="020B0503020204020204" pitchFamily="34" charset="-122"/>
              </a:rPr>
              <a:t>DNA</a:t>
            </a:r>
            <a:r>
              <a:rPr lang="zh-CN" altLang="en-US" sz="3200" b="1">
                <a:latin typeface="微软雅黑" panose="020B0503020204020204" pitchFamily="34" charset="-122"/>
                <a:ea typeface="微软雅黑" panose="020B0503020204020204" pitchFamily="34" charset="-122"/>
                <a:cs typeface="微软雅黑" panose="020B0503020204020204" pitchFamily="34" charset="-122"/>
              </a:rPr>
              <a:t>双链中：</a:t>
            </a:r>
            <a:r>
              <a:rPr lang="en-US" altLang="zh-CN" sz="3200" b="1" dirty="0">
                <a:solidFill>
                  <a:srgbClr val="0000CC"/>
                </a:solidFill>
                <a:latin typeface="Times New Roman" panose="02020603050405020304" pitchFamily="18" charset="0"/>
                <a:sym typeface="+mn-ea"/>
              </a:rPr>
              <a:t>A=T,C=G</a:t>
            </a:r>
            <a:endParaRPr lang="zh-CN" altLang="en-US" sz="3200"/>
          </a:p>
        </p:txBody>
      </p:sp>
      <p:sp>
        <p:nvSpPr>
          <p:cNvPr id="36" name="Rectangle 5"/>
          <p:cNvSpPr>
            <a:spLocks noChangeArrowheads="1"/>
          </p:cNvSpPr>
          <p:nvPr>
            <p:custDataLst>
              <p:tags r:id="rId4"/>
            </p:custDataLst>
          </p:nvPr>
        </p:nvSpPr>
        <p:spPr bwMode="auto">
          <a:xfrm>
            <a:off x="1322302" y="4199852"/>
            <a:ext cx="10756824" cy="1395062"/>
          </a:xfrm>
          <a:prstGeom prst="rect">
            <a:avLst/>
          </a:prstGeom>
          <a:noFill/>
          <a:ln>
            <a:noFill/>
          </a:ln>
        </p:spPr>
        <p:txBody>
          <a:bodyPr wrap="square">
            <a:spAutoFit/>
          </a:bodyPr>
          <a:lstStyle>
            <a:lvl1pPr>
              <a:spcBef>
                <a:spcPct val="20000"/>
              </a:spcBef>
              <a:buSzPct val="100000"/>
              <a:buChar char="•"/>
              <a:defRPr sz="3200">
                <a:solidFill>
                  <a:srgbClr val="000000"/>
                </a:solidFill>
                <a:latin typeface="Arial" panose="020B0604020202020204" pitchFamily="34" charset="0"/>
                <a:ea typeface="宋体" panose="02010600030101010101" pitchFamily="2" charset="-122"/>
                <a:cs typeface="Arial" panose="020B0604020202020204" pitchFamily="34" charset="0"/>
              </a:defRPr>
            </a:lvl1pPr>
            <a:lvl2pPr>
              <a:spcBef>
                <a:spcPct val="20000"/>
              </a:spcBef>
              <a:buSzPct val="100000"/>
              <a:buChar char="–"/>
              <a:defRPr sz="2800">
                <a:solidFill>
                  <a:srgbClr val="000000"/>
                </a:solidFill>
                <a:latin typeface="Arial" panose="020B0604020202020204" pitchFamily="34" charset="0"/>
                <a:ea typeface="宋体" panose="02010600030101010101" pitchFamily="2" charset="-122"/>
              </a:defRPr>
            </a:lvl2pPr>
            <a:lvl3pPr>
              <a:spcBef>
                <a:spcPct val="20000"/>
              </a:spcBef>
              <a:buSzPct val="100000"/>
              <a:buChar char="•"/>
              <a:defRPr sz="2400">
                <a:solidFill>
                  <a:srgbClr val="000000"/>
                </a:solidFill>
                <a:latin typeface="Arial" panose="020B0604020202020204" pitchFamily="34" charset="0"/>
                <a:ea typeface="宋体" panose="02010600030101010101" pitchFamily="2" charset="-122"/>
              </a:defRPr>
            </a:lvl3pPr>
            <a:lvl4pPr>
              <a:spcBef>
                <a:spcPct val="20000"/>
              </a:spcBef>
              <a:buSzPct val="100000"/>
              <a:buChar char="–"/>
              <a:defRPr sz="2000">
                <a:solidFill>
                  <a:srgbClr val="000000"/>
                </a:solidFill>
                <a:latin typeface="Arial" panose="020B0604020202020204" pitchFamily="34" charset="0"/>
                <a:ea typeface="宋体" panose="02010600030101010101" pitchFamily="2" charset="-122"/>
              </a:defRPr>
            </a:lvl4pPr>
            <a:lvl5pPr>
              <a:spcBef>
                <a:spcPct val="20000"/>
              </a:spcBef>
              <a:buSzPct val="100000"/>
              <a:buChar char="»"/>
              <a:defRPr sz="2000">
                <a:solidFill>
                  <a:srgbClr val="000000"/>
                </a:solidFill>
                <a:latin typeface="Arial" panose="020B0604020202020204" pitchFamily="34" charset="0"/>
                <a:ea typeface="宋体" panose="02010600030101010101" pitchFamily="2" charset="-122"/>
              </a:defRPr>
            </a:lvl5pPr>
            <a:lvl6pPr eaLnBrk="0" fontAlgn="base" hangingPunct="0">
              <a:spcBef>
                <a:spcPct val="20000"/>
              </a:spcBef>
              <a:spcAft>
                <a:spcPct val="0"/>
              </a:spcAft>
              <a:buSzPct val="100000"/>
              <a:buChar char="»"/>
              <a:defRPr sz="2000">
                <a:solidFill>
                  <a:srgbClr val="000000"/>
                </a:solidFill>
                <a:latin typeface="Arial" panose="020B0604020202020204" pitchFamily="34" charset="0"/>
                <a:ea typeface="宋体" panose="02010600030101010101" pitchFamily="2" charset="-122"/>
              </a:defRPr>
            </a:lvl6pPr>
            <a:lvl7pPr eaLnBrk="0" fontAlgn="base" hangingPunct="0">
              <a:spcBef>
                <a:spcPct val="20000"/>
              </a:spcBef>
              <a:spcAft>
                <a:spcPct val="0"/>
              </a:spcAft>
              <a:buSzPct val="100000"/>
              <a:buChar char="»"/>
              <a:defRPr sz="2000">
                <a:solidFill>
                  <a:srgbClr val="000000"/>
                </a:solidFill>
                <a:latin typeface="Arial" panose="020B0604020202020204" pitchFamily="34" charset="0"/>
                <a:ea typeface="宋体" panose="02010600030101010101" pitchFamily="2" charset="-122"/>
              </a:defRPr>
            </a:lvl7pPr>
            <a:lvl8pPr eaLnBrk="0" fontAlgn="base" hangingPunct="0">
              <a:spcBef>
                <a:spcPct val="20000"/>
              </a:spcBef>
              <a:spcAft>
                <a:spcPct val="0"/>
              </a:spcAft>
              <a:buSzPct val="100000"/>
              <a:buChar char="»"/>
              <a:defRPr sz="2000">
                <a:solidFill>
                  <a:srgbClr val="000000"/>
                </a:solidFill>
                <a:latin typeface="Arial" panose="020B0604020202020204" pitchFamily="34" charset="0"/>
                <a:ea typeface="宋体" panose="02010600030101010101" pitchFamily="2" charset="-122"/>
              </a:defRPr>
            </a:lvl8pPr>
            <a:lvl9pPr eaLnBrk="0" fontAlgn="base" hangingPunct="0">
              <a:spcBef>
                <a:spcPct val="20000"/>
              </a:spcBef>
              <a:spcAft>
                <a:spcPct val="0"/>
              </a:spcAft>
              <a:buSzPct val="100000"/>
              <a:buChar char="»"/>
              <a:defRPr sz="2000">
                <a:solidFill>
                  <a:srgbClr val="000000"/>
                </a:solidFill>
                <a:latin typeface="Arial" panose="020B0604020202020204" pitchFamily="34" charset="0"/>
                <a:ea typeface="宋体" panose="02010600030101010101" pitchFamily="2" charset="-122"/>
              </a:defRPr>
            </a:lvl9pPr>
          </a:lstStyle>
          <a:p>
            <a:pPr eaLnBrk="1" hangingPunct="1">
              <a:lnSpc>
                <a:spcPct val="150000"/>
              </a:lnSpc>
              <a:buClr>
                <a:srgbClr val="333399"/>
              </a:buClr>
              <a:buSzTx/>
              <a:buFont typeface="Wingdings" panose="05000000000000000000" pitchFamily="2" charset="2"/>
              <a:buNone/>
            </a:pPr>
            <a:r>
              <a:rPr lang="en-US" altLang="zh-CN" sz="2800" u="none" dirty="0">
                <a:latin typeface="微软雅黑" panose="020B0503020204020204" pitchFamily="34" charset="-122"/>
                <a:ea typeface="微软雅黑" panose="020B0503020204020204" pitchFamily="34" charset="-122"/>
                <a:sym typeface="Wingdings" panose="05000000000000000000" pitchFamily="2" charset="2"/>
              </a:rPr>
              <a:t>DNA</a:t>
            </a:r>
            <a:r>
              <a:rPr lang="zh-CN" altLang="en-US" sz="2800" u="none" dirty="0">
                <a:latin typeface="微软雅黑" panose="020B0503020204020204" pitchFamily="34" charset="-122"/>
                <a:ea typeface="微软雅黑" panose="020B0503020204020204" pitchFamily="34" charset="-122"/>
                <a:sym typeface="Wingdings" panose="05000000000000000000" pitchFamily="2" charset="2"/>
              </a:rPr>
              <a:t>双链中任意两个不互补的碱基之和恒等，且占碱基总数的</a:t>
            </a:r>
            <a:r>
              <a:rPr lang="en-US" altLang="zh-CN" sz="2800" u="none" dirty="0">
                <a:latin typeface="微软雅黑" panose="020B0503020204020204" pitchFamily="34" charset="-122"/>
                <a:ea typeface="微软雅黑" panose="020B0503020204020204" pitchFamily="34" charset="-122"/>
                <a:sym typeface="Wingdings" panose="05000000000000000000" pitchFamily="2" charset="2"/>
              </a:rPr>
              <a:t>50%</a:t>
            </a:r>
            <a:r>
              <a:rPr lang="zh-CN" altLang="en-US" sz="2800" u="none" dirty="0">
                <a:latin typeface="微软雅黑" panose="020B0503020204020204" pitchFamily="34" charset="-122"/>
                <a:ea typeface="微软雅黑" panose="020B0503020204020204" pitchFamily="34" charset="-122"/>
                <a:sym typeface="Wingdings" panose="05000000000000000000" pitchFamily="2" charset="2"/>
              </a:rPr>
              <a:t>。</a:t>
            </a:r>
            <a:endParaRPr lang="zh-CN" altLang="en-US" sz="2800" u="none" dirty="0">
              <a:latin typeface="微软雅黑" panose="020B0503020204020204" pitchFamily="34" charset="-122"/>
              <a:ea typeface="微软雅黑" panose="020B0503020204020204" pitchFamily="34" charset="-122"/>
              <a:sym typeface="Wingdings" panose="05000000000000000000" pitchFamily="2" charset="2"/>
            </a:endParaRPr>
          </a:p>
          <a:p>
            <a:pPr eaLnBrk="1" hangingPunct="1">
              <a:lnSpc>
                <a:spcPct val="150000"/>
              </a:lnSpc>
              <a:buClr>
                <a:srgbClr val="333399"/>
              </a:buClr>
              <a:buSzTx/>
              <a:buFont typeface="Wingdings" panose="05000000000000000000" pitchFamily="2" charset="2"/>
              <a:buNone/>
            </a:pPr>
            <a:r>
              <a:rPr lang="zh-CN" altLang="en-US" sz="2800" u="none" dirty="0">
                <a:latin typeface="微软雅黑" panose="020B0503020204020204" pitchFamily="34" charset="-122"/>
                <a:ea typeface="微软雅黑" panose="020B0503020204020204" pitchFamily="34" charset="-122"/>
                <a:sym typeface="Wingdings" panose="05000000000000000000" pitchFamily="2" charset="2"/>
              </a:rPr>
              <a:t>即：</a:t>
            </a:r>
            <a:r>
              <a:rPr lang="en-US" altLang="zh-CN" sz="2800" u="none" dirty="0">
                <a:solidFill>
                  <a:srgbClr val="380EE8"/>
                </a:solidFill>
                <a:latin typeface="微软雅黑" panose="020B0503020204020204" pitchFamily="34" charset="-122"/>
                <a:ea typeface="微软雅黑" panose="020B0503020204020204" pitchFamily="34" charset="-122"/>
                <a:sym typeface="Wingdings" panose="05000000000000000000" pitchFamily="2" charset="2"/>
              </a:rPr>
              <a:t>A+G</a:t>
            </a:r>
            <a:r>
              <a:rPr lang="zh-CN" altLang="en-US" sz="2800" u="none" dirty="0">
                <a:solidFill>
                  <a:srgbClr val="380EE8"/>
                </a:solidFill>
                <a:latin typeface="微软雅黑" panose="020B0503020204020204" pitchFamily="34" charset="-122"/>
                <a:ea typeface="微软雅黑" panose="020B0503020204020204" pitchFamily="34" charset="-122"/>
                <a:sym typeface="Wingdings" panose="05000000000000000000" pitchFamily="2" charset="2"/>
              </a:rPr>
              <a:t>＝</a:t>
            </a:r>
            <a:r>
              <a:rPr lang="en-US" altLang="zh-CN" sz="2800" u="none" dirty="0">
                <a:solidFill>
                  <a:srgbClr val="380EE8"/>
                </a:solidFill>
                <a:latin typeface="微软雅黑" panose="020B0503020204020204" pitchFamily="34" charset="-122"/>
                <a:ea typeface="微软雅黑" panose="020B0503020204020204" pitchFamily="34" charset="-122"/>
                <a:sym typeface="Wingdings" panose="05000000000000000000" pitchFamily="2" charset="2"/>
              </a:rPr>
              <a:t>T+C</a:t>
            </a:r>
            <a:r>
              <a:rPr lang="zh-CN" altLang="en-US" sz="2800" u="none" dirty="0">
                <a:solidFill>
                  <a:srgbClr val="380EE8"/>
                </a:solidFill>
                <a:latin typeface="微软雅黑" panose="020B0503020204020204" pitchFamily="34" charset="-122"/>
                <a:ea typeface="微软雅黑" panose="020B0503020204020204" pitchFamily="34" charset="-122"/>
                <a:sym typeface="Wingdings" panose="05000000000000000000" pitchFamily="2" charset="2"/>
              </a:rPr>
              <a:t>＝</a:t>
            </a:r>
            <a:r>
              <a:rPr lang="en-US" altLang="zh-CN" sz="2800" u="none" dirty="0">
                <a:solidFill>
                  <a:srgbClr val="380EE8"/>
                </a:solidFill>
                <a:latin typeface="微软雅黑" panose="020B0503020204020204" pitchFamily="34" charset="-122"/>
                <a:ea typeface="微软雅黑" panose="020B0503020204020204" pitchFamily="34" charset="-122"/>
                <a:sym typeface="Wingdings" panose="05000000000000000000" pitchFamily="2" charset="2"/>
              </a:rPr>
              <a:t>A+C</a:t>
            </a:r>
            <a:r>
              <a:rPr lang="zh-CN" altLang="en-US" sz="2800" u="none" dirty="0">
                <a:solidFill>
                  <a:srgbClr val="380EE8"/>
                </a:solidFill>
                <a:latin typeface="微软雅黑" panose="020B0503020204020204" pitchFamily="34" charset="-122"/>
                <a:ea typeface="微软雅黑" panose="020B0503020204020204" pitchFamily="34" charset="-122"/>
                <a:sym typeface="Wingdings" panose="05000000000000000000" pitchFamily="2" charset="2"/>
              </a:rPr>
              <a:t>＝</a:t>
            </a:r>
            <a:r>
              <a:rPr lang="en-US" altLang="zh-CN" sz="2800" u="none" dirty="0">
                <a:solidFill>
                  <a:srgbClr val="380EE8"/>
                </a:solidFill>
                <a:latin typeface="微软雅黑" panose="020B0503020204020204" pitchFamily="34" charset="-122"/>
                <a:ea typeface="微软雅黑" panose="020B0503020204020204" pitchFamily="34" charset="-122"/>
                <a:sym typeface="Wingdings" panose="05000000000000000000" pitchFamily="2" charset="2"/>
              </a:rPr>
              <a:t>T+G</a:t>
            </a:r>
            <a:r>
              <a:rPr lang="zh-CN" altLang="en-US" sz="2800" u="none" dirty="0">
                <a:solidFill>
                  <a:srgbClr val="380EE8"/>
                </a:solidFill>
                <a:latin typeface="微软雅黑" panose="020B0503020204020204" pitchFamily="34" charset="-122"/>
                <a:ea typeface="微软雅黑" panose="020B0503020204020204" pitchFamily="34" charset="-122"/>
                <a:sym typeface="Wingdings" panose="05000000000000000000" pitchFamily="2" charset="2"/>
              </a:rPr>
              <a:t>＝</a:t>
            </a:r>
            <a:r>
              <a:rPr lang="en-US" altLang="zh-CN" sz="2800" u="none" dirty="0">
                <a:solidFill>
                  <a:srgbClr val="380EE8"/>
                </a:solidFill>
                <a:latin typeface="微软雅黑" panose="020B0503020204020204" pitchFamily="34" charset="-122"/>
                <a:ea typeface="微软雅黑" panose="020B0503020204020204" pitchFamily="34" charset="-122"/>
                <a:sym typeface="Wingdings" panose="05000000000000000000" pitchFamily="2" charset="2"/>
              </a:rPr>
              <a:t>50%</a:t>
            </a:r>
            <a:r>
              <a:rPr lang="zh-CN" altLang="en-US" sz="2800" u="none" dirty="0">
                <a:solidFill>
                  <a:srgbClr val="380EE8"/>
                </a:solidFill>
                <a:latin typeface="微软雅黑" panose="020B0503020204020204" pitchFamily="34" charset="-122"/>
                <a:ea typeface="微软雅黑" panose="020B0503020204020204" pitchFamily="34" charset="-122"/>
                <a:sym typeface="Wingdings" panose="05000000000000000000" pitchFamily="2" charset="2"/>
              </a:rPr>
              <a:t>，</a:t>
            </a:r>
            <a:endParaRPr lang="zh-CN" altLang="en-US" sz="2800" u="none" dirty="0">
              <a:solidFill>
                <a:srgbClr val="380EE8"/>
              </a:solidFill>
              <a:latin typeface="微软雅黑" panose="020B0503020204020204" pitchFamily="34" charset="-122"/>
              <a:ea typeface="微软雅黑" panose="020B0503020204020204" pitchFamily="34" charset="-122"/>
              <a:sym typeface="Wingdings" panose="05000000000000000000" pitchFamily="2" charset="2"/>
            </a:endParaRPr>
          </a:p>
        </p:txBody>
      </p:sp>
      <p:grpSp>
        <p:nvGrpSpPr>
          <p:cNvPr id="61" name="组合 60"/>
          <p:cNvGrpSpPr/>
          <p:nvPr/>
        </p:nvGrpSpPr>
        <p:grpSpPr>
          <a:xfrm>
            <a:off x="2096534" y="5681714"/>
            <a:ext cx="1213955" cy="979640"/>
            <a:chOff x="7440833" y="164838"/>
            <a:chExt cx="1213955" cy="979640"/>
          </a:xfrm>
        </p:grpSpPr>
        <p:sp>
          <p:nvSpPr>
            <p:cNvPr id="62" name="文本框 61"/>
            <p:cNvSpPr txBox="1"/>
            <p:nvPr>
              <p:custDataLst>
                <p:tags r:id="rId5"/>
              </p:custDataLst>
            </p:nvPr>
          </p:nvSpPr>
          <p:spPr>
            <a:xfrm>
              <a:off x="7563007" y="164838"/>
              <a:ext cx="969605" cy="523220"/>
            </a:xfrm>
            <a:prstGeom prst="rect">
              <a:avLst/>
            </a:prstGeom>
            <a:noFill/>
          </p:spPr>
          <p:txBody>
            <a:bodyPr wrap="square" rtlCol="0">
              <a:spAutoFit/>
            </a:bodyPr>
            <a:lstStyle/>
            <a:p>
              <a:r>
                <a:rPr lang="en-US" altLang="zh-CN" sz="2800" dirty="0">
                  <a:solidFill>
                    <a:srgbClr val="380EE8"/>
                  </a:solidFill>
                  <a:latin typeface="微软雅黑" panose="020B0503020204020204" pitchFamily="34" charset="-122"/>
                  <a:ea typeface="微软雅黑" panose="020B0503020204020204" pitchFamily="34" charset="-122"/>
                  <a:cs typeface="Arial" panose="020B0604020202020204" pitchFamily="34" charset="0"/>
                  <a:sym typeface="Wingdings" panose="05000000000000000000" pitchFamily="2" charset="2"/>
                </a:rPr>
                <a:t>A+G</a:t>
              </a:r>
              <a:endParaRPr lang="zh-CN" altLang="en-US" sz="2800" dirty="0">
                <a:solidFill>
                  <a:srgbClr val="380EE8"/>
                </a:solidFill>
                <a:latin typeface="微软雅黑" panose="020B0503020204020204" pitchFamily="34" charset="-122"/>
                <a:ea typeface="微软雅黑" panose="020B0503020204020204" pitchFamily="34" charset="-122"/>
                <a:cs typeface="Arial" panose="020B0604020202020204" pitchFamily="34" charset="0"/>
              </a:endParaRPr>
            </a:p>
          </p:txBody>
        </p:sp>
        <p:cxnSp>
          <p:nvCxnSpPr>
            <p:cNvPr id="63" name="直接连接符 62"/>
            <p:cNvCxnSpPr/>
            <p:nvPr>
              <p:custDataLst>
                <p:tags r:id="rId6"/>
              </p:custDataLst>
            </p:nvPr>
          </p:nvCxnSpPr>
          <p:spPr>
            <a:xfrm>
              <a:off x="7440833" y="647568"/>
              <a:ext cx="1213955" cy="0"/>
            </a:xfrm>
            <a:prstGeom prst="line">
              <a:avLst/>
            </a:prstGeom>
          </p:spPr>
          <p:style>
            <a:lnRef idx="3">
              <a:schemeClr val="dk1"/>
            </a:lnRef>
            <a:fillRef idx="0">
              <a:schemeClr val="dk1"/>
            </a:fillRef>
            <a:effectRef idx="2">
              <a:schemeClr val="dk1"/>
            </a:effectRef>
            <a:fontRef idx="minor">
              <a:schemeClr val="tx1"/>
            </a:fontRef>
          </p:style>
        </p:cxnSp>
        <p:sp>
          <p:nvSpPr>
            <p:cNvPr id="64" name="文本框 63"/>
            <p:cNvSpPr txBox="1"/>
            <p:nvPr>
              <p:custDataLst>
                <p:tags r:id="rId7"/>
              </p:custDataLst>
            </p:nvPr>
          </p:nvSpPr>
          <p:spPr>
            <a:xfrm>
              <a:off x="7543396" y="621258"/>
              <a:ext cx="969605" cy="523220"/>
            </a:xfrm>
            <a:prstGeom prst="rect">
              <a:avLst/>
            </a:prstGeom>
            <a:noFill/>
          </p:spPr>
          <p:txBody>
            <a:bodyPr wrap="square" rtlCol="0">
              <a:spAutoFit/>
            </a:bodyPr>
            <a:lstStyle/>
            <a:p>
              <a:r>
                <a:rPr lang="en-US" altLang="zh-CN" sz="2800" dirty="0">
                  <a:solidFill>
                    <a:srgbClr val="380EE8"/>
                  </a:solidFill>
                  <a:latin typeface="微软雅黑" panose="020B0503020204020204" pitchFamily="34" charset="-122"/>
                  <a:ea typeface="微软雅黑" panose="020B0503020204020204" pitchFamily="34" charset="-122"/>
                  <a:cs typeface="Arial" panose="020B0604020202020204" pitchFamily="34" charset="0"/>
                  <a:sym typeface="Wingdings" panose="05000000000000000000" pitchFamily="2" charset="2"/>
                </a:rPr>
                <a:t>T+C</a:t>
              </a:r>
              <a:endParaRPr lang="zh-CN" altLang="en-US" sz="2800" dirty="0">
                <a:solidFill>
                  <a:srgbClr val="380EE8"/>
                </a:solidFill>
                <a:latin typeface="微软雅黑" panose="020B0503020204020204" pitchFamily="34" charset="-122"/>
                <a:ea typeface="微软雅黑" panose="020B0503020204020204" pitchFamily="34" charset="-122"/>
                <a:cs typeface="Arial" panose="020B0604020202020204" pitchFamily="34" charset="0"/>
              </a:endParaRPr>
            </a:p>
          </p:txBody>
        </p:sp>
      </p:grpSp>
      <p:sp>
        <p:nvSpPr>
          <p:cNvPr id="65" name="文本框 64"/>
          <p:cNvSpPr txBox="1"/>
          <p:nvPr>
            <p:custDataLst>
              <p:tags r:id="rId8"/>
            </p:custDataLst>
          </p:nvPr>
        </p:nvSpPr>
        <p:spPr>
          <a:xfrm>
            <a:off x="3207924" y="5892318"/>
            <a:ext cx="424097" cy="523220"/>
          </a:xfrm>
          <a:prstGeom prst="rect">
            <a:avLst/>
          </a:prstGeom>
          <a:noFill/>
        </p:spPr>
        <p:txBody>
          <a:bodyPr wrap="square" rtlCol="0">
            <a:spAutoFit/>
          </a:bodyPr>
          <a:lstStyle/>
          <a:p>
            <a:r>
              <a:rPr lang="en-US" altLang="zh-CN" sz="2800" dirty="0">
                <a:latin typeface="微软雅黑" panose="020B0503020204020204" pitchFamily="34" charset="-122"/>
                <a:ea typeface="微软雅黑" panose="020B0503020204020204" pitchFamily="34" charset="-122"/>
                <a:cs typeface="Arial" panose="020B0604020202020204" pitchFamily="34" charset="0"/>
                <a:sym typeface="Wingdings" panose="05000000000000000000" pitchFamily="2" charset="2"/>
              </a:rPr>
              <a:t>=</a:t>
            </a:r>
            <a:endParaRPr lang="zh-CN" altLang="en-US" sz="2800" dirty="0">
              <a:latin typeface="微软雅黑" panose="020B0503020204020204" pitchFamily="34" charset="-122"/>
              <a:ea typeface="微软雅黑" panose="020B0503020204020204" pitchFamily="34" charset="-122"/>
              <a:cs typeface="Arial" panose="020B0604020202020204" pitchFamily="34" charset="0"/>
            </a:endParaRPr>
          </a:p>
        </p:txBody>
      </p:sp>
      <p:grpSp>
        <p:nvGrpSpPr>
          <p:cNvPr id="66" name="组合 65"/>
          <p:cNvGrpSpPr/>
          <p:nvPr/>
        </p:nvGrpSpPr>
        <p:grpSpPr>
          <a:xfrm>
            <a:off x="4297257" y="5684408"/>
            <a:ext cx="1213955" cy="979640"/>
            <a:chOff x="7440833" y="164838"/>
            <a:chExt cx="1213955" cy="979640"/>
          </a:xfrm>
        </p:grpSpPr>
        <p:sp>
          <p:nvSpPr>
            <p:cNvPr id="67" name="文本框 66"/>
            <p:cNvSpPr txBox="1"/>
            <p:nvPr>
              <p:custDataLst>
                <p:tags r:id="rId9"/>
              </p:custDataLst>
            </p:nvPr>
          </p:nvSpPr>
          <p:spPr>
            <a:xfrm>
              <a:off x="7563007" y="164838"/>
              <a:ext cx="969605" cy="523220"/>
            </a:xfrm>
            <a:prstGeom prst="rect">
              <a:avLst/>
            </a:prstGeom>
            <a:noFill/>
          </p:spPr>
          <p:txBody>
            <a:bodyPr wrap="square" rtlCol="0">
              <a:spAutoFit/>
            </a:bodyPr>
            <a:lstStyle/>
            <a:p>
              <a:r>
                <a:rPr lang="en-US" altLang="zh-CN" sz="2800" dirty="0">
                  <a:solidFill>
                    <a:srgbClr val="380EE8"/>
                  </a:solidFill>
                  <a:latin typeface="微软雅黑" panose="020B0503020204020204" pitchFamily="34" charset="-122"/>
                  <a:ea typeface="微软雅黑" panose="020B0503020204020204" pitchFamily="34" charset="-122"/>
                  <a:cs typeface="Arial" panose="020B0604020202020204" pitchFamily="34" charset="0"/>
                  <a:sym typeface="Wingdings" panose="05000000000000000000" pitchFamily="2" charset="2"/>
                </a:rPr>
                <a:t>A+C</a:t>
              </a:r>
              <a:endParaRPr lang="zh-CN" altLang="en-US" sz="2800" dirty="0">
                <a:solidFill>
                  <a:srgbClr val="380EE8"/>
                </a:solidFill>
                <a:latin typeface="微软雅黑" panose="020B0503020204020204" pitchFamily="34" charset="-122"/>
                <a:ea typeface="微软雅黑" panose="020B0503020204020204" pitchFamily="34" charset="-122"/>
                <a:cs typeface="Arial" panose="020B0604020202020204" pitchFamily="34" charset="0"/>
              </a:endParaRPr>
            </a:p>
          </p:txBody>
        </p:sp>
        <p:cxnSp>
          <p:nvCxnSpPr>
            <p:cNvPr id="68" name="直接连接符 67"/>
            <p:cNvCxnSpPr/>
            <p:nvPr>
              <p:custDataLst>
                <p:tags r:id="rId10"/>
              </p:custDataLst>
            </p:nvPr>
          </p:nvCxnSpPr>
          <p:spPr>
            <a:xfrm>
              <a:off x="7440833" y="647568"/>
              <a:ext cx="1213955" cy="0"/>
            </a:xfrm>
            <a:prstGeom prst="line">
              <a:avLst/>
            </a:prstGeom>
          </p:spPr>
          <p:style>
            <a:lnRef idx="3">
              <a:schemeClr val="dk1"/>
            </a:lnRef>
            <a:fillRef idx="0">
              <a:schemeClr val="dk1"/>
            </a:fillRef>
            <a:effectRef idx="2">
              <a:schemeClr val="dk1"/>
            </a:effectRef>
            <a:fontRef idx="minor">
              <a:schemeClr val="tx1"/>
            </a:fontRef>
          </p:style>
        </p:cxnSp>
        <p:sp>
          <p:nvSpPr>
            <p:cNvPr id="69" name="文本框 68"/>
            <p:cNvSpPr txBox="1"/>
            <p:nvPr>
              <p:custDataLst>
                <p:tags r:id="rId11"/>
              </p:custDataLst>
            </p:nvPr>
          </p:nvSpPr>
          <p:spPr>
            <a:xfrm>
              <a:off x="7543396" y="621258"/>
              <a:ext cx="969605" cy="523220"/>
            </a:xfrm>
            <a:prstGeom prst="rect">
              <a:avLst/>
            </a:prstGeom>
            <a:noFill/>
          </p:spPr>
          <p:txBody>
            <a:bodyPr wrap="square" rtlCol="0">
              <a:spAutoFit/>
            </a:bodyPr>
            <a:lstStyle/>
            <a:p>
              <a:r>
                <a:rPr lang="en-US" altLang="zh-CN" sz="2800" dirty="0">
                  <a:solidFill>
                    <a:srgbClr val="380EE8"/>
                  </a:solidFill>
                  <a:latin typeface="微软雅黑" panose="020B0503020204020204" pitchFamily="34" charset="-122"/>
                  <a:ea typeface="微软雅黑" panose="020B0503020204020204" pitchFamily="34" charset="-122"/>
                  <a:cs typeface="Arial" panose="020B0604020202020204" pitchFamily="34" charset="0"/>
                  <a:sym typeface="Wingdings" panose="05000000000000000000" pitchFamily="2" charset="2"/>
                </a:rPr>
                <a:t>T+G</a:t>
              </a:r>
              <a:endParaRPr lang="zh-CN" altLang="en-US" sz="2800" dirty="0">
                <a:solidFill>
                  <a:srgbClr val="380EE8"/>
                </a:solidFill>
                <a:latin typeface="微软雅黑" panose="020B0503020204020204" pitchFamily="34" charset="-122"/>
                <a:ea typeface="微软雅黑" panose="020B0503020204020204" pitchFamily="34" charset="-122"/>
                <a:cs typeface="Arial" panose="020B0604020202020204" pitchFamily="34" charset="0"/>
              </a:endParaRPr>
            </a:p>
          </p:txBody>
        </p:sp>
      </p:grpSp>
      <p:sp>
        <p:nvSpPr>
          <p:cNvPr id="70" name="文本框 69"/>
          <p:cNvSpPr txBox="1"/>
          <p:nvPr>
            <p:custDataLst>
              <p:tags r:id="rId12"/>
            </p:custDataLst>
          </p:nvPr>
        </p:nvSpPr>
        <p:spPr>
          <a:xfrm>
            <a:off x="5408759" y="5892318"/>
            <a:ext cx="424097" cy="523220"/>
          </a:xfrm>
          <a:prstGeom prst="rect">
            <a:avLst/>
          </a:prstGeom>
          <a:noFill/>
        </p:spPr>
        <p:txBody>
          <a:bodyPr wrap="square" rtlCol="0">
            <a:spAutoFit/>
          </a:bodyPr>
          <a:lstStyle/>
          <a:p>
            <a:r>
              <a:rPr lang="en-US" altLang="zh-CN" sz="2800" dirty="0">
                <a:latin typeface="微软雅黑" panose="020B0503020204020204" pitchFamily="34" charset="-122"/>
                <a:ea typeface="微软雅黑" panose="020B0503020204020204" pitchFamily="34" charset="-122"/>
                <a:cs typeface="Arial" panose="020B0604020202020204" pitchFamily="34" charset="0"/>
                <a:sym typeface="Wingdings" panose="05000000000000000000" pitchFamily="2" charset="2"/>
              </a:rPr>
              <a:t>=</a:t>
            </a:r>
            <a:endParaRPr lang="zh-CN" altLang="en-US" sz="2800" dirty="0">
              <a:latin typeface="微软雅黑" panose="020B0503020204020204" pitchFamily="34" charset="-122"/>
              <a:ea typeface="微软雅黑" panose="020B0503020204020204" pitchFamily="34" charset="-122"/>
              <a:cs typeface="Arial" panose="020B0604020202020204" pitchFamily="34" charset="0"/>
            </a:endParaRPr>
          </a:p>
        </p:txBody>
      </p:sp>
      <p:grpSp>
        <p:nvGrpSpPr>
          <p:cNvPr id="71" name="组合 70"/>
          <p:cNvGrpSpPr/>
          <p:nvPr/>
        </p:nvGrpSpPr>
        <p:grpSpPr>
          <a:xfrm>
            <a:off x="5806621" y="5690168"/>
            <a:ext cx="1213955" cy="979640"/>
            <a:chOff x="7440833" y="164838"/>
            <a:chExt cx="1213955" cy="979640"/>
          </a:xfrm>
        </p:grpSpPr>
        <p:sp>
          <p:nvSpPr>
            <p:cNvPr id="72" name="文本框 71"/>
            <p:cNvSpPr txBox="1"/>
            <p:nvPr>
              <p:custDataLst>
                <p:tags r:id="rId13"/>
              </p:custDataLst>
            </p:nvPr>
          </p:nvSpPr>
          <p:spPr>
            <a:xfrm>
              <a:off x="7563007" y="164838"/>
              <a:ext cx="969605" cy="523220"/>
            </a:xfrm>
            <a:prstGeom prst="rect">
              <a:avLst/>
            </a:prstGeom>
            <a:noFill/>
          </p:spPr>
          <p:txBody>
            <a:bodyPr wrap="square" rtlCol="0">
              <a:spAutoFit/>
            </a:bodyPr>
            <a:lstStyle/>
            <a:p>
              <a:r>
                <a:rPr lang="en-US" altLang="zh-CN" sz="2800" dirty="0">
                  <a:solidFill>
                    <a:srgbClr val="380EE8"/>
                  </a:solidFill>
                  <a:latin typeface="微软雅黑" panose="020B0503020204020204" pitchFamily="34" charset="-122"/>
                  <a:ea typeface="微软雅黑" panose="020B0503020204020204" pitchFamily="34" charset="-122"/>
                  <a:cs typeface="Arial" panose="020B0604020202020204" pitchFamily="34" charset="0"/>
                  <a:sym typeface="Wingdings" panose="05000000000000000000" pitchFamily="2" charset="2"/>
                </a:rPr>
                <a:t>T+C</a:t>
              </a:r>
              <a:endParaRPr lang="zh-CN" altLang="en-US" sz="2800" dirty="0">
                <a:solidFill>
                  <a:srgbClr val="380EE8"/>
                </a:solidFill>
                <a:latin typeface="微软雅黑" panose="020B0503020204020204" pitchFamily="34" charset="-122"/>
                <a:ea typeface="微软雅黑" panose="020B0503020204020204" pitchFamily="34" charset="-122"/>
                <a:cs typeface="Arial" panose="020B0604020202020204" pitchFamily="34" charset="0"/>
              </a:endParaRPr>
            </a:p>
          </p:txBody>
        </p:sp>
        <p:cxnSp>
          <p:nvCxnSpPr>
            <p:cNvPr id="73" name="直接连接符 72"/>
            <p:cNvCxnSpPr/>
            <p:nvPr>
              <p:custDataLst>
                <p:tags r:id="rId14"/>
              </p:custDataLst>
            </p:nvPr>
          </p:nvCxnSpPr>
          <p:spPr>
            <a:xfrm>
              <a:off x="7440833" y="647568"/>
              <a:ext cx="1213955" cy="0"/>
            </a:xfrm>
            <a:prstGeom prst="line">
              <a:avLst/>
            </a:prstGeom>
          </p:spPr>
          <p:style>
            <a:lnRef idx="3">
              <a:schemeClr val="dk1"/>
            </a:lnRef>
            <a:fillRef idx="0">
              <a:schemeClr val="dk1"/>
            </a:fillRef>
            <a:effectRef idx="2">
              <a:schemeClr val="dk1"/>
            </a:effectRef>
            <a:fontRef idx="minor">
              <a:schemeClr val="tx1"/>
            </a:fontRef>
          </p:style>
        </p:cxnSp>
        <p:sp>
          <p:nvSpPr>
            <p:cNvPr id="74" name="文本框 73"/>
            <p:cNvSpPr txBox="1"/>
            <p:nvPr>
              <p:custDataLst>
                <p:tags r:id="rId15"/>
              </p:custDataLst>
            </p:nvPr>
          </p:nvSpPr>
          <p:spPr>
            <a:xfrm>
              <a:off x="7543396" y="621258"/>
              <a:ext cx="969605" cy="523220"/>
            </a:xfrm>
            <a:prstGeom prst="rect">
              <a:avLst/>
            </a:prstGeom>
            <a:noFill/>
          </p:spPr>
          <p:txBody>
            <a:bodyPr wrap="square" rtlCol="0">
              <a:spAutoFit/>
            </a:bodyPr>
            <a:lstStyle/>
            <a:p>
              <a:r>
                <a:rPr lang="en-US" altLang="zh-CN" sz="2800" dirty="0">
                  <a:solidFill>
                    <a:srgbClr val="380EE8"/>
                  </a:solidFill>
                  <a:latin typeface="微软雅黑" panose="020B0503020204020204" pitchFamily="34" charset="-122"/>
                  <a:ea typeface="微软雅黑" panose="020B0503020204020204" pitchFamily="34" charset="-122"/>
                  <a:cs typeface="Arial" panose="020B0604020202020204" pitchFamily="34" charset="0"/>
                  <a:sym typeface="Wingdings" panose="05000000000000000000" pitchFamily="2" charset="2"/>
                </a:rPr>
                <a:t>A+G</a:t>
              </a:r>
              <a:endParaRPr lang="zh-CN" altLang="en-US" sz="2800" dirty="0">
                <a:solidFill>
                  <a:srgbClr val="380EE8"/>
                </a:solidFill>
                <a:latin typeface="微软雅黑" panose="020B0503020204020204" pitchFamily="34" charset="-122"/>
                <a:ea typeface="微软雅黑" panose="020B0503020204020204" pitchFamily="34" charset="-122"/>
                <a:cs typeface="Arial" panose="020B0604020202020204" pitchFamily="34" charset="0"/>
              </a:endParaRPr>
            </a:p>
          </p:txBody>
        </p:sp>
      </p:grpSp>
      <p:sp>
        <p:nvSpPr>
          <p:cNvPr id="75" name="文本框 74"/>
          <p:cNvSpPr txBox="1"/>
          <p:nvPr>
            <p:custDataLst>
              <p:tags r:id="rId16"/>
            </p:custDataLst>
          </p:nvPr>
        </p:nvSpPr>
        <p:spPr>
          <a:xfrm>
            <a:off x="3937559" y="5902834"/>
            <a:ext cx="424097" cy="523220"/>
          </a:xfrm>
          <a:prstGeom prst="rect">
            <a:avLst/>
          </a:prstGeom>
          <a:noFill/>
        </p:spPr>
        <p:txBody>
          <a:bodyPr wrap="square" rtlCol="0">
            <a:spAutoFit/>
          </a:bodyPr>
          <a:lstStyle/>
          <a:p>
            <a:r>
              <a:rPr lang="en-US" altLang="zh-CN" sz="2800" dirty="0">
                <a:latin typeface="微软雅黑" panose="020B0503020204020204" pitchFamily="34" charset="-122"/>
                <a:ea typeface="微软雅黑" panose="020B0503020204020204" pitchFamily="34" charset="-122"/>
                <a:cs typeface="Arial" panose="020B0604020202020204" pitchFamily="34" charset="0"/>
                <a:sym typeface="Wingdings" panose="05000000000000000000" pitchFamily="2" charset="2"/>
              </a:rPr>
              <a:t>=</a:t>
            </a:r>
            <a:endParaRPr lang="zh-CN" altLang="en-US" sz="2800" dirty="0">
              <a:latin typeface="微软雅黑" panose="020B0503020204020204" pitchFamily="34" charset="-122"/>
              <a:ea typeface="微软雅黑" panose="020B0503020204020204" pitchFamily="34" charset="-122"/>
              <a:cs typeface="Arial" panose="020B0604020202020204" pitchFamily="34" charset="0"/>
            </a:endParaRPr>
          </a:p>
        </p:txBody>
      </p:sp>
      <p:sp>
        <p:nvSpPr>
          <p:cNvPr id="76" name="文本框 75"/>
          <p:cNvSpPr txBox="1"/>
          <p:nvPr>
            <p:custDataLst>
              <p:tags r:id="rId17"/>
            </p:custDataLst>
          </p:nvPr>
        </p:nvSpPr>
        <p:spPr>
          <a:xfrm>
            <a:off x="3566564" y="5917443"/>
            <a:ext cx="424097" cy="523220"/>
          </a:xfrm>
          <a:prstGeom prst="rect">
            <a:avLst/>
          </a:prstGeom>
          <a:noFill/>
        </p:spPr>
        <p:txBody>
          <a:bodyPr wrap="square" rtlCol="0">
            <a:spAutoFit/>
          </a:bodyPr>
          <a:lstStyle/>
          <a:p>
            <a:r>
              <a:rPr lang="en-US" altLang="zh-CN" sz="2800" b="1" dirty="0">
                <a:solidFill>
                  <a:srgbClr val="FF0000"/>
                </a:solidFill>
                <a:latin typeface="微软雅黑" panose="020B0503020204020204" pitchFamily="34" charset="-122"/>
                <a:ea typeface="微软雅黑" panose="020B0503020204020204" pitchFamily="34" charset="-122"/>
                <a:cs typeface="Arial" panose="020B0604020202020204" pitchFamily="34" charset="0"/>
                <a:sym typeface="Wingdings" panose="05000000000000000000" pitchFamily="2" charset="2"/>
              </a:rPr>
              <a:t>1</a:t>
            </a:r>
            <a:endParaRPr lang="zh-CN" altLang="en-US" sz="2800" b="1" dirty="0">
              <a:solidFill>
                <a:srgbClr val="FF0000"/>
              </a:solidFill>
              <a:latin typeface="微软雅黑" panose="020B0503020204020204" pitchFamily="34" charset="-122"/>
              <a:ea typeface="微软雅黑" panose="020B0503020204020204" pitchFamily="34" charset="-122"/>
              <a:cs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6"/>
                                        </p:tgtEl>
                                        <p:attrNameLst>
                                          <p:attrName>style.visibility</p:attrName>
                                        </p:attrNameLst>
                                      </p:cBhvr>
                                      <p:to>
                                        <p:strVal val="visible"/>
                                      </p:to>
                                    </p:set>
                                    <p:anim calcmode="lin" valueType="num">
                                      <p:cBhvr additive="base">
                                        <p:cTn id="13" dur="500" fill="hold"/>
                                        <p:tgtEl>
                                          <p:spTgt spid="36"/>
                                        </p:tgtEl>
                                        <p:attrNameLst>
                                          <p:attrName>ppt_x</p:attrName>
                                        </p:attrNameLst>
                                      </p:cBhvr>
                                      <p:tavLst>
                                        <p:tav tm="0">
                                          <p:val>
                                            <p:strVal val="#ppt_x"/>
                                          </p:val>
                                        </p:tav>
                                        <p:tav tm="100000">
                                          <p:val>
                                            <p:strVal val="#ppt_x"/>
                                          </p:val>
                                        </p:tav>
                                      </p:tavLst>
                                    </p:anim>
                                    <p:anim calcmode="lin" valueType="num">
                                      <p:cBhvr additive="base">
                                        <p:cTn id="14"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1"/>
                                        </p:tgtEl>
                                        <p:attrNameLst>
                                          <p:attrName>style.visibility</p:attrName>
                                        </p:attrNameLst>
                                      </p:cBhvr>
                                      <p:to>
                                        <p:strVal val="visible"/>
                                      </p:to>
                                    </p:set>
                                    <p:anim calcmode="lin" valueType="num">
                                      <p:cBhvr additive="base">
                                        <p:cTn id="19" dur="500" fill="hold"/>
                                        <p:tgtEl>
                                          <p:spTgt spid="61"/>
                                        </p:tgtEl>
                                        <p:attrNameLst>
                                          <p:attrName>ppt_x</p:attrName>
                                        </p:attrNameLst>
                                      </p:cBhvr>
                                      <p:tavLst>
                                        <p:tav tm="0">
                                          <p:val>
                                            <p:strVal val="#ppt_x"/>
                                          </p:val>
                                        </p:tav>
                                        <p:tav tm="100000">
                                          <p:val>
                                            <p:strVal val="#ppt_x"/>
                                          </p:val>
                                        </p:tav>
                                      </p:tavLst>
                                    </p:anim>
                                    <p:anim calcmode="lin" valueType="num">
                                      <p:cBhvr additive="base">
                                        <p:cTn id="20" dur="500" fill="hold"/>
                                        <p:tgtEl>
                                          <p:spTgt spid="61"/>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65"/>
                                        </p:tgtEl>
                                        <p:attrNameLst>
                                          <p:attrName>style.visibility</p:attrName>
                                        </p:attrNameLst>
                                      </p:cBhvr>
                                      <p:to>
                                        <p:strVal val="visible"/>
                                      </p:to>
                                    </p:set>
                                    <p:anim calcmode="lin" valueType="num">
                                      <p:cBhvr additive="base">
                                        <p:cTn id="23" dur="500" fill="hold"/>
                                        <p:tgtEl>
                                          <p:spTgt spid="65"/>
                                        </p:tgtEl>
                                        <p:attrNameLst>
                                          <p:attrName>ppt_x</p:attrName>
                                        </p:attrNameLst>
                                      </p:cBhvr>
                                      <p:tavLst>
                                        <p:tav tm="0">
                                          <p:val>
                                            <p:strVal val="#ppt_x"/>
                                          </p:val>
                                        </p:tav>
                                        <p:tav tm="100000">
                                          <p:val>
                                            <p:strVal val="#ppt_x"/>
                                          </p:val>
                                        </p:tav>
                                      </p:tavLst>
                                    </p:anim>
                                    <p:anim calcmode="lin" valueType="num">
                                      <p:cBhvr additive="base">
                                        <p:cTn id="24" dur="500" fill="hold"/>
                                        <p:tgtEl>
                                          <p:spTgt spid="65"/>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76"/>
                                        </p:tgtEl>
                                        <p:attrNameLst>
                                          <p:attrName>style.visibility</p:attrName>
                                        </p:attrNameLst>
                                      </p:cBhvr>
                                      <p:to>
                                        <p:strVal val="visible"/>
                                      </p:to>
                                    </p:set>
                                    <p:anim calcmode="lin" valueType="num">
                                      <p:cBhvr additive="base">
                                        <p:cTn id="29" dur="500" fill="hold"/>
                                        <p:tgtEl>
                                          <p:spTgt spid="76"/>
                                        </p:tgtEl>
                                        <p:attrNameLst>
                                          <p:attrName>ppt_x</p:attrName>
                                        </p:attrNameLst>
                                      </p:cBhvr>
                                      <p:tavLst>
                                        <p:tav tm="0">
                                          <p:val>
                                            <p:strVal val="#ppt_x"/>
                                          </p:val>
                                        </p:tav>
                                        <p:tav tm="100000">
                                          <p:val>
                                            <p:strVal val="#ppt_x"/>
                                          </p:val>
                                        </p:tav>
                                      </p:tavLst>
                                    </p:anim>
                                    <p:anim calcmode="lin" valueType="num">
                                      <p:cBhvr additive="base">
                                        <p:cTn id="30" dur="500" fill="hold"/>
                                        <p:tgtEl>
                                          <p:spTgt spid="76"/>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75"/>
                                        </p:tgtEl>
                                        <p:attrNameLst>
                                          <p:attrName>style.visibility</p:attrName>
                                        </p:attrNameLst>
                                      </p:cBhvr>
                                      <p:to>
                                        <p:strVal val="visible"/>
                                      </p:to>
                                    </p:set>
                                    <p:anim calcmode="lin" valueType="num">
                                      <p:cBhvr additive="base">
                                        <p:cTn id="35" dur="500" fill="hold"/>
                                        <p:tgtEl>
                                          <p:spTgt spid="75"/>
                                        </p:tgtEl>
                                        <p:attrNameLst>
                                          <p:attrName>ppt_x</p:attrName>
                                        </p:attrNameLst>
                                      </p:cBhvr>
                                      <p:tavLst>
                                        <p:tav tm="0">
                                          <p:val>
                                            <p:strVal val="#ppt_x"/>
                                          </p:val>
                                        </p:tav>
                                        <p:tav tm="100000">
                                          <p:val>
                                            <p:strVal val="#ppt_x"/>
                                          </p:val>
                                        </p:tav>
                                      </p:tavLst>
                                    </p:anim>
                                    <p:anim calcmode="lin" valueType="num">
                                      <p:cBhvr additive="base">
                                        <p:cTn id="36" dur="500" fill="hold"/>
                                        <p:tgtEl>
                                          <p:spTgt spid="75"/>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66"/>
                                        </p:tgtEl>
                                        <p:attrNameLst>
                                          <p:attrName>style.visibility</p:attrName>
                                        </p:attrNameLst>
                                      </p:cBhvr>
                                      <p:to>
                                        <p:strVal val="visible"/>
                                      </p:to>
                                    </p:set>
                                    <p:anim calcmode="lin" valueType="num">
                                      <p:cBhvr additive="base">
                                        <p:cTn id="39" dur="500" fill="hold"/>
                                        <p:tgtEl>
                                          <p:spTgt spid="66"/>
                                        </p:tgtEl>
                                        <p:attrNameLst>
                                          <p:attrName>ppt_x</p:attrName>
                                        </p:attrNameLst>
                                      </p:cBhvr>
                                      <p:tavLst>
                                        <p:tav tm="0">
                                          <p:val>
                                            <p:strVal val="#ppt_x"/>
                                          </p:val>
                                        </p:tav>
                                        <p:tav tm="100000">
                                          <p:val>
                                            <p:strVal val="#ppt_x"/>
                                          </p:val>
                                        </p:tav>
                                      </p:tavLst>
                                    </p:anim>
                                    <p:anim calcmode="lin" valueType="num">
                                      <p:cBhvr additive="base">
                                        <p:cTn id="40" dur="500" fill="hold"/>
                                        <p:tgtEl>
                                          <p:spTgt spid="66"/>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70"/>
                                        </p:tgtEl>
                                        <p:attrNameLst>
                                          <p:attrName>style.visibility</p:attrName>
                                        </p:attrNameLst>
                                      </p:cBhvr>
                                      <p:to>
                                        <p:strVal val="visible"/>
                                      </p:to>
                                    </p:set>
                                    <p:anim calcmode="lin" valueType="num">
                                      <p:cBhvr additive="base">
                                        <p:cTn id="43" dur="500" fill="hold"/>
                                        <p:tgtEl>
                                          <p:spTgt spid="70"/>
                                        </p:tgtEl>
                                        <p:attrNameLst>
                                          <p:attrName>ppt_x</p:attrName>
                                        </p:attrNameLst>
                                      </p:cBhvr>
                                      <p:tavLst>
                                        <p:tav tm="0">
                                          <p:val>
                                            <p:strVal val="#ppt_x"/>
                                          </p:val>
                                        </p:tav>
                                        <p:tav tm="100000">
                                          <p:val>
                                            <p:strVal val="#ppt_x"/>
                                          </p:val>
                                        </p:tav>
                                      </p:tavLst>
                                    </p:anim>
                                    <p:anim calcmode="lin" valueType="num">
                                      <p:cBhvr additive="base">
                                        <p:cTn id="44" dur="500" fill="hold"/>
                                        <p:tgtEl>
                                          <p:spTgt spid="70"/>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71"/>
                                        </p:tgtEl>
                                        <p:attrNameLst>
                                          <p:attrName>style.visibility</p:attrName>
                                        </p:attrNameLst>
                                      </p:cBhvr>
                                      <p:to>
                                        <p:strVal val="visible"/>
                                      </p:to>
                                    </p:set>
                                    <p:anim calcmode="lin" valueType="num">
                                      <p:cBhvr additive="base">
                                        <p:cTn id="47" dur="500" fill="hold"/>
                                        <p:tgtEl>
                                          <p:spTgt spid="71"/>
                                        </p:tgtEl>
                                        <p:attrNameLst>
                                          <p:attrName>ppt_x</p:attrName>
                                        </p:attrNameLst>
                                      </p:cBhvr>
                                      <p:tavLst>
                                        <p:tav tm="0">
                                          <p:val>
                                            <p:strVal val="#ppt_x"/>
                                          </p:val>
                                        </p:tav>
                                        <p:tav tm="100000">
                                          <p:val>
                                            <p:strVal val="#ppt_x"/>
                                          </p:val>
                                        </p:tav>
                                      </p:tavLst>
                                    </p:anim>
                                    <p:anim calcmode="lin" valueType="num">
                                      <p:cBhvr additive="base">
                                        <p:cTn id="48" dur="500" fill="hold"/>
                                        <p:tgtEl>
                                          <p:spTgt spid="7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6" grpId="0"/>
      <p:bldP spid="65" grpId="0"/>
      <p:bldP spid="70" grpId="0"/>
      <p:bldP spid="75" grpId="0"/>
      <p:bldP spid="7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6"/>
          <p:cNvSpPr>
            <a:spLocks noChangeArrowheads="1"/>
          </p:cNvSpPr>
          <p:nvPr>
            <p:custDataLst>
              <p:tags r:id="rId1"/>
            </p:custDataLst>
          </p:nvPr>
        </p:nvSpPr>
        <p:spPr bwMode="auto">
          <a:xfrm>
            <a:off x="1094428" y="531521"/>
            <a:ext cx="10339387" cy="268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00000"/>
              </a:buClr>
              <a:buSzPct val="100000"/>
              <a:buFont typeface="Wingdings" panose="05000000000000000000" pitchFamily="2" charset="2"/>
              <a:defRPr sz="3000" b="1" u="sng">
                <a:solidFill>
                  <a:srgbClr val="000000"/>
                </a:solidFill>
                <a:latin typeface="Times New Roman" panose="02020603050405020304" pitchFamily="18" charset="0"/>
                <a:ea typeface="宋体" panose="02010600030101010101" pitchFamily="2" charset="-122"/>
              </a:defRPr>
            </a:lvl1pPr>
            <a:lvl2pPr marL="742950" indent="-285750">
              <a:spcBef>
                <a:spcPct val="20000"/>
              </a:spcBef>
              <a:buClr>
                <a:srgbClr val="000000"/>
              </a:buClr>
              <a:buSzPct val="100000"/>
              <a:buFont typeface="Wingdings" panose="05000000000000000000" pitchFamily="2" charset="2"/>
              <a:defRPr sz="3000" b="1" u="sng">
                <a:solidFill>
                  <a:srgbClr val="000000"/>
                </a:solidFill>
                <a:latin typeface="Times New Roman" panose="02020603050405020304" pitchFamily="18" charset="0"/>
                <a:ea typeface="宋体" panose="02010600030101010101" pitchFamily="2" charset="-122"/>
              </a:defRPr>
            </a:lvl2pPr>
            <a:lvl3pPr marL="1143000" indent="-228600">
              <a:spcBef>
                <a:spcPct val="20000"/>
              </a:spcBef>
              <a:buClr>
                <a:srgbClr val="000000"/>
              </a:buClr>
              <a:buSzPct val="100000"/>
              <a:buFont typeface="Wingdings" panose="05000000000000000000" pitchFamily="2" charset="2"/>
              <a:defRPr sz="3000" b="1" u="sng">
                <a:solidFill>
                  <a:srgbClr val="000000"/>
                </a:solidFill>
                <a:latin typeface="Times New Roman" panose="02020603050405020304" pitchFamily="18" charset="0"/>
                <a:ea typeface="宋体" panose="02010600030101010101" pitchFamily="2" charset="-122"/>
              </a:defRPr>
            </a:lvl3pPr>
            <a:lvl4pPr marL="1600200" indent="-228600">
              <a:spcBef>
                <a:spcPct val="20000"/>
              </a:spcBef>
              <a:buClr>
                <a:srgbClr val="000000"/>
              </a:buClr>
              <a:buSzPct val="100000"/>
              <a:buFont typeface="Wingdings" panose="05000000000000000000" pitchFamily="2" charset="2"/>
              <a:defRPr sz="3000" b="1" u="sng">
                <a:solidFill>
                  <a:srgbClr val="000000"/>
                </a:solidFill>
                <a:latin typeface="Times New Roman" panose="02020603050405020304" pitchFamily="18" charset="0"/>
                <a:ea typeface="宋体" panose="02010600030101010101" pitchFamily="2" charset="-122"/>
              </a:defRPr>
            </a:lvl4pPr>
            <a:lvl5pPr marL="2057400" indent="-228600">
              <a:spcBef>
                <a:spcPct val="20000"/>
              </a:spcBef>
              <a:buClr>
                <a:srgbClr val="000000"/>
              </a:buClr>
              <a:buSzPct val="100000"/>
              <a:buFont typeface="Wingdings" panose="05000000000000000000" pitchFamily="2" charset="2"/>
              <a:defRPr sz="3000" b="1" u="sng">
                <a:solidFill>
                  <a:srgbClr val="000000"/>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lr>
                <a:srgbClr val="000000"/>
              </a:buClr>
              <a:buSzPct val="100000"/>
              <a:buFont typeface="Wingdings" panose="05000000000000000000" pitchFamily="2" charset="2"/>
              <a:defRPr sz="3000" b="1" u="sng">
                <a:solidFill>
                  <a:srgbClr val="000000"/>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lr>
                <a:srgbClr val="000000"/>
              </a:buClr>
              <a:buSzPct val="100000"/>
              <a:buFont typeface="Wingdings" panose="05000000000000000000" pitchFamily="2" charset="2"/>
              <a:defRPr sz="3000" b="1" u="sng">
                <a:solidFill>
                  <a:srgbClr val="000000"/>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lr>
                <a:srgbClr val="000000"/>
              </a:buClr>
              <a:buSzPct val="100000"/>
              <a:buFont typeface="Wingdings" panose="05000000000000000000" pitchFamily="2" charset="2"/>
              <a:defRPr sz="3000" b="1" u="sng">
                <a:solidFill>
                  <a:srgbClr val="000000"/>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lr>
                <a:srgbClr val="000000"/>
              </a:buClr>
              <a:buSzPct val="100000"/>
              <a:buFont typeface="Wingdings" panose="05000000000000000000" pitchFamily="2" charset="2"/>
              <a:defRPr sz="3000" b="1" u="sng">
                <a:solidFill>
                  <a:srgbClr val="000000"/>
                </a:solidFill>
                <a:latin typeface="Times New Roman" panose="02020603050405020304" pitchFamily="18" charset="0"/>
                <a:ea typeface="宋体" panose="02010600030101010101" pitchFamily="2" charset="-122"/>
              </a:defRPr>
            </a:lvl9pPr>
          </a:lstStyle>
          <a:p>
            <a:pPr eaLnBrk="1" hangingPunct="1">
              <a:lnSpc>
                <a:spcPct val="150000"/>
              </a:lnSpc>
              <a:spcBef>
                <a:spcPts val="50"/>
              </a:spcBef>
              <a:buClr>
                <a:srgbClr val="333399"/>
              </a:buClr>
            </a:pPr>
            <a:r>
              <a:rPr lang="en-US" altLang="zh-CN" sz="2800" b="0" u="none" dirty="0">
                <a:latin typeface="微软雅黑" panose="020B0503020204020204" pitchFamily="34" charset="-122"/>
                <a:ea typeface="微软雅黑" panose="020B0503020204020204" pitchFamily="34" charset="-122"/>
              </a:rPr>
              <a:t>1.</a:t>
            </a:r>
            <a:r>
              <a:rPr lang="zh-CN" altLang="en-US" sz="2800" b="0" u="none" dirty="0">
                <a:latin typeface="微软雅黑" panose="020B0503020204020204" pitchFamily="34" charset="-122"/>
                <a:ea typeface="微软雅黑" panose="020B0503020204020204" pitchFamily="34" charset="-122"/>
              </a:rPr>
              <a:t>假设一</a:t>
            </a:r>
            <a:r>
              <a:rPr lang="en-US" altLang="zh-CN" sz="2800" b="0" u="none" dirty="0">
                <a:latin typeface="微软雅黑" panose="020B0503020204020204" pitchFamily="34" charset="-122"/>
                <a:ea typeface="微软雅黑" panose="020B0503020204020204" pitchFamily="34" charset="-122"/>
              </a:rPr>
              <a:t>DNA</a:t>
            </a:r>
            <a:r>
              <a:rPr lang="zh-CN" altLang="en-US" sz="2800" b="0" u="none" dirty="0">
                <a:latin typeface="微软雅黑" panose="020B0503020204020204" pitchFamily="34" charset="-122"/>
                <a:ea typeface="微软雅黑" panose="020B0503020204020204" pitchFamily="34" charset="-122"/>
              </a:rPr>
              <a:t>分子片段中含碱基</a:t>
            </a:r>
            <a:r>
              <a:rPr lang="en-US" altLang="zh-CN" sz="2800" b="0" u="none" dirty="0">
                <a:latin typeface="微软雅黑" panose="020B0503020204020204" pitchFamily="34" charset="-122"/>
                <a:ea typeface="微软雅黑" panose="020B0503020204020204" pitchFamily="34" charset="-122"/>
              </a:rPr>
              <a:t>C</a:t>
            </a:r>
            <a:r>
              <a:rPr lang="zh-CN" altLang="en-US" sz="2800" b="0" u="none" dirty="0">
                <a:latin typeface="微软雅黑" panose="020B0503020204020204" pitchFamily="34" charset="-122"/>
                <a:ea typeface="微软雅黑" panose="020B0503020204020204" pitchFamily="34" charset="-122"/>
              </a:rPr>
              <a:t>共</a:t>
            </a:r>
            <a:r>
              <a:rPr lang="en-US" altLang="zh-CN" sz="2800" b="0" u="none" dirty="0">
                <a:latin typeface="微软雅黑" panose="020B0503020204020204" pitchFamily="34" charset="-122"/>
                <a:ea typeface="微软雅黑" panose="020B0503020204020204" pitchFamily="34" charset="-122"/>
              </a:rPr>
              <a:t>312</a:t>
            </a:r>
            <a:r>
              <a:rPr lang="zh-CN" altLang="en-US" sz="2800" b="0" u="none" dirty="0">
                <a:latin typeface="微软雅黑" panose="020B0503020204020204" pitchFamily="34" charset="-122"/>
                <a:ea typeface="微软雅黑" panose="020B0503020204020204" pitchFamily="34" charset="-122"/>
              </a:rPr>
              <a:t>个，占全部碱基的</a:t>
            </a:r>
            <a:r>
              <a:rPr lang="en-US" altLang="zh-CN" sz="2800" b="0" u="none" dirty="0">
                <a:latin typeface="微软雅黑" panose="020B0503020204020204" pitchFamily="34" charset="-122"/>
                <a:ea typeface="微软雅黑" panose="020B0503020204020204" pitchFamily="34" charset="-122"/>
              </a:rPr>
              <a:t>26%</a:t>
            </a:r>
            <a:r>
              <a:rPr lang="zh-CN" altLang="en-US" sz="2800" b="0" u="none" dirty="0">
                <a:latin typeface="微软雅黑" panose="020B0503020204020204" pitchFamily="34" charset="-122"/>
                <a:ea typeface="微软雅黑" panose="020B0503020204020204" pitchFamily="34" charset="-122"/>
              </a:rPr>
              <a:t>，则此</a:t>
            </a:r>
            <a:r>
              <a:rPr lang="en-US" altLang="zh-CN" sz="2800" b="0" u="none" dirty="0">
                <a:latin typeface="微软雅黑" panose="020B0503020204020204" pitchFamily="34" charset="-122"/>
                <a:ea typeface="微软雅黑" panose="020B0503020204020204" pitchFamily="34" charset="-122"/>
              </a:rPr>
              <a:t>DNA</a:t>
            </a:r>
            <a:r>
              <a:rPr lang="zh-CN" altLang="en-US" sz="2800" b="0" u="none" dirty="0">
                <a:latin typeface="微软雅黑" panose="020B0503020204020204" pitchFamily="34" charset="-122"/>
                <a:ea typeface="微软雅黑" panose="020B0503020204020204" pitchFamily="34" charset="-122"/>
              </a:rPr>
              <a:t>分子片段中碱基</a:t>
            </a:r>
            <a:r>
              <a:rPr lang="en-US" altLang="zh-CN" sz="2800" b="0" u="none" dirty="0">
                <a:latin typeface="微软雅黑" panose="020B0503020204020204" pitchFamily="34" charset="-122"/>
                <a:ea typeface="微软雅黑" panose="020B0503020204020204" pitchFamily="34" charset="-122"/>
              </a:rPr>
              <a:t>A</a:t>
            </a:r>
            <a:r>
              <a:rPr lang="zh-CN" altLang="en-US" sz="2800" b="0" u="none" dirty="0">
                <a:latin typeface="微软雅黑" panose="020B0503020204020204" pitchFamily="34" charset="-122"/>
                <a:ea typeface="微软雅黑" panose="020B0503020204020204" pitchFamily="34" charset="-122"/>
              </a:rPr>
              <a:t>占的百分比和数目分别为（    ）              </a:t>
            </a:r>
            <a:endParaRPr lang="en-US" altLang="zh-CN" sz="2800" b="0" u="none" dirty="0">
              <a:latin typeface="微软雅黑" panose="020B0503020204020204" pitchFamily="34" charset="-122"/>
              <a:ea typeface="微软雅黑" panose="020B0503020204020204" pitchFamily="34" charset="-122"/>
            </a:endParaRPr>
          </a:p>
          <a:p>
            <a:pPr eaLnBrk="1" hangingPunct="1">
              <a:lnSpc>
                <a:spcPct val="150000"/>
              </a:lnSpc>
              <a:spcBef>
                <a:spcPts val="50"/>
              </a:spcBef>
              <a:buClr>
                <a:srgbClr val="333399"/>
              </a:buClr>
            </a:pPr>
            <a:r>
              <a:rPr lang="en-US" altLang="zh-CN" sz="2800" u="none" dirty="0">
                <a:latin typeface="黑体" panose="02010609060101010101" pitchFamily="49" charset="-122"/>
                <a:ea typeface="黑体" panose="02010609060101010101" pitchFamily="49" charset="-122"/>
              </a:rPr>
              <a:t>  A</a:t>
            </a:r>
            <a:r>
              <a:rPr lang="zh-CN" altLang="en-US" sz="2800" u="none" dirty="0">
                <a:latin typeface="黑体" panose="02010609060101010101" pitchFamily="49" charset="-122"/>
                <a:ea typeface="黑体" panose="02010609060101010101" pitchFamily="49" charset="-122"/>
              </a:rPr>
              <a:t>、</a:t>
            </a:r>
            <a:r>
              <a:rPr lang="en-US" altLang="zh-CN" sz="2800" u="none" dirty="0">
                <a:latin typeface="黑体" panose="02010609060101010101" pitchFamily="49" charset="-122"/>
                <a:ea typeface="黑体" panose="02010609060101010101" pitchFamily="49" charset="-122"/>
              </a:rPr>
              <a:t>26%</a:t>
            </a:r>
            <a:r>
              <a:rPr lang="zh-CN" altLang="en-US" sz="2800" u="none" dirty="0">
                <a:latin typeface="黑体" panose="02010609060101010101" pitchFamily="49" charset="-122"/>
                <a:ea typeface="黑体" panose="02010609060101010101" pitchFamily="49" charset="-122"/>
              </a:rPr>
              <a:t>、</a:t>
            </a:r>
            <a:r>
              <a:rPr lang="en-US" altLang="zh-CN" sz="2800" u="none" dirty="0">
                <a:latin typeface="黑体" panose="02010609060101010101" pitchFamily="49" charset="-122"/>
                <a:ea typeface="黑体" panose="02010609060101010101" pitchFamily="49" charset="-122"/>
              </a:rPr>
              <a:t>312</a:t>
            </a:r>
            <a:r>
              <a:rPr lang="zh-CN" altLang="en-US" sz="2800" u="none" dirty="0">
                <a:latin typeface="黑体" panose="02010609060101010101" pitchFamily="49" charset="-122"/>
                <a:ea typeface="黑体" panose="02010609060101010101" pitchFamily="49" charset="-122"/>
              </a:rPr>
              <a:t>个          </a:t>
            </a:r>
            <a:r>
              <a:rPr lang="en-US" altLang="zh-CN" sz="2800" u="none" dirty="0">
                <a:latin typeface="黑体" panose="02010609060101010101" pitchFamily="49" charset="-122"/>
                <a:ea typeface="黑体" panose="02010609060101010101" pitchFamily="49" charset="-122"/>
              </a:rPr>
              <a:t>B</a:t>
            </a:r>
            <a:r>
              <a:rPr lang="zh-CN" altLang="en-US" sz="2800" u="none" dirty="0">
                <a:latin typeface="黑体" panose="02010609060101010101" pitchFamily="49" charset="-122"/>
                <a:ea typeface="黑体" panose="02010609060101010101" pitchFamily="49" charset="-122"/>
              </a:rPr>
              <a:t>、</a:t>
            </a:r>
            <a:r>
              <a:rPr lang="en-US" altLang="zh-CN" sz="2800" u="none" dirty="0">
                <a:latin typeface="黑体" panose="02010609060101010101" pitchFamily="49" charset="-122"/>
                <a:ea typeface="黑体" panose="02010609060101010101" pitchFamily="49" charset="-122"/>
              </a:rPr>
              <a:t>24%</a:t>
            </a:r>
            <a:r>
              <a:rPr lang="zh-CN" altLang="en-US" sz="2800" u="none" dirty="0">
                <a:latin typeface="黑体" panose="02010609060101010101" pitchFamily="49" charset="-122"/>
                <a:ea typeface="黑体" panose="02010609060101010101" pitchFamily="49" charset="-122"/>
              </a:rPr>
              <a:t>、</a:t>
            </a:r>
            <a:r>
              <a:rPr lang="en-US" altLang="zh-CN" sz="2800" u="none" dirty="0">
                <a:latin typeface="黑体" panose="02010609060101010101" pitchFamily="49" charset="-122"/>
                <a:ea typeface="黑体" panose="02010609060101010101" pitchFamily="49" charset="-122"/>
              </a:rPr>
              <a:t>288</a:t>
            </a:r>
            <a:r>
              <a:rPr lang="zh-CN" altLang="en-US" sz="2800" u="none" dirty="0">
                <a:latin typeface="黑体" panose="02010609060101010101" pitchFamily="49" charset="-122"/>
                <a:ea typeface="黑体" panose="02010609060101010101" pitchFamily="49" charset="-122"/>
              </a:rPr>
              <a:t>个     </a:t>
            </a:r>
            <a:endParaRPr lang="en-US" altLang="zh-CN" sz="2800" u="none" dirty="0">
              <a:latin typeface="黑体" panose="02010609060101010101" pitchFamily="49" charset="-122"/>
              <a:ea typeface="黑体" panose="02010609060101010101" pitchFamily="49" charset="-122"/>
            </a:endParaRPr>
          </a:p>
          <a:p>
            <a:pPr eaLnBrk="1" hangingPunct="1">
              <a:lnSpc>
                <a:spcPct val="150000"/>
              </a:lnSpc>
              <a:spcBef>
                <a:spcPts val="50"/>
              </a:spcBef>
              <a:buClr>
                <a:srgbClr val="333399"/>
              </a:buClr>
            </a:pPr>
            <a:r>
              <a:rPr lang="en-US" altLang="zh-CN" sz="2800" u="none" dirty="0">
                <a:latin typeface="黑体" panose="02010609060101010101" pitchFamily="49" charset="-122"/>
                <a:ea typeface="黑体" panose="02010609060101010101" pitchFamily="49" charset="-122"/>
              </a:rPr>
              <a:t>  C</a:t>
            </a:r>
            <a:r>
              <a:rPr lang="zh-CN" altLang="en-US" sz="2800" u="none" dirty="0">
                <a:latin typeface="黑体" panose="02010609060101010101" pitchFamily="49" charset="-122"/>
                <a:ea typeface="黑体" panose="02010609060101010101" pitchFamily="49" charset="-122"/>
              </a:rPr>
              <a:t>、</a:t>
            </a:r>
            <a:r>
              <a:rPr lang="en-US" altLang="zh-CN" sz="2800" u="none" dirty="0">
                <a:latin typeface="黑体" panose="02010609060101010101" pitchFamily="49" charset="-122"/>
                <a:ea typeface="黑体" panose="02010609060101010101" pitchFamily="49" charset="-122"/>
              </a:rPr>
              <a:t>13%</a:t>
            </a:r>
            <a:r>
              <a:rPr lang="zh-CN" altLang="en-US" sz="2800" u="none" dirty="0">
                <a:latin typeface="黑体" panose="02010609060101010101" pitchFamily="49" charset="-122"/>
                <a:ea typeface="黑体" panose="02010609060101010101" pitchFamily="49" charset="-122"/>
              </a:rPr>
              <a:t>、</a:t>
            </a:r>
            <a:r>
              <a:rPr lang="en-US" altLang="zh-CN" sz="2800" u="none" dirty="0">
                <a:latin typeface="黑体" panose="02010609060101010101" pitchFamily="49" charset="-122"/>
                <a:ea typeface="黑体" panose="02010609060101010101" pitchFamily="49" charset="-122"/>
              </a:rPr>
              <a:t>156</a:t>
            </a:r>
            <a:r>
              <a:rPr lang="zh-CN" altLang="en-US" sz="2800" u="none" dirty="0">
                <a:latin typeface="黑体" panose="02010609060101010101" pitchFamily="49" charset="-122"/>
                <a:ea typeface="黑体" panose="02010609060101010101" pitchFamily="49" charset="-122"/>
              </a:rPr>
              <a:t>个          </a:t>
            </a:r>
            <a:r>
              <a:rPr lang="en-US" altLang="zh-CN" sz="2800" u="none" dirty="0">
                <a:latin typeface="黑体" panose="02010609060101010101" pitchFamily="49" charset="-122"/>
                <a:ea typeface="黑体" panose="02010609060101010101" pitchFamily="49" charset="-122"/>
              </a:rPr>
              <a:t>D</a:t>
            </a:r>
            <a:r>
              <a:rPr lang="zh-CN" altLang="en-US" sz="2800" u="none" dirty="0">
                <a:latin typeface="黑体" panose="02010609060101010101" pitchFamily="49" charset="-122"/>
                <a:ea typeface="黑体" panose="02010609060101010101" pitchFamily="49" charset="-122"/>
              </a:rPr>
              <a:t>、</a:t>
            </a:r>
            <a:r>
              <a:rPr lang="en-US" altLang="zh-CN" sz="2800" u="none" dirty="0">
                <a:latin typeface="黑体" panose="02010609060101010101" pitchFamily="49" charset="-122"/>
                <a:ea typeface="黑体" panose="02010609060101010101" pitchFamily="49" charset="-122"/>
              </a:rPr>
              <a:t>12%</a:t>
            </a:r>
            <a:r>
              <a:rPr lang="zh-CN" altLang="en-US" sz="2800" u="none" dirty="0">
                <a:latin typeface="黑体" panose="02010609060101010101" pitchFamily="49" charset="-122"/>
                <a:ea typeface="黑体" panose="02010609060101010101" pitchFamily="49" charset="-122"/>
              </a:rPr>
              <a:t>、</a:t>
            </a:r>
            <a:r>
              <a:rPr lang="en-US" altLang="zh-CN" sz="2800" u="none" dirty="0">
                <a:latin typeface="黑体" panose="02010609060101010101" pitchFamily="49" charset="-122"/>
                <a:ea typeface="黑体" panose="02010609060101010101" pitchFamily="49" charset="-122"/>
              </a:rPr>
              <a:t>144</a:t>
            </a:r>
            <a:r>
              <a:rPr lang="zh-CN" altLang="en-US" sz="2800" u="none" dirty="0">
                <a:latin typeface="黑体" panose="02010609060101010101" pitchFamily="49" charset="-122"/>
                <a:ea typeface="黑体" panose="02010609060101010101" pitchFamily="49" charset="-122"/>
              </a:rPr>
              <a:t>个</a:t>
            </a:r>
            <a:endParaRPr lang="zh-CN" altLang="en-US" sz="2800" u="none" dirty="0">
              <a:latin typeface="黑体" panose="02010609060101010101" pitchFamily="49" charset="-122"/>
              <a:ea typeface="黑体" panose="02010609060101010101" pitchFamily="49" charset="-122"/>
            </a:endParaRPr>
          </a:p>
        </p:txBody>
      </p:sp>
      <p:sp>
        <p:nvSpPr>
          <p:cNvPr id="3" name="Rectangle 7"/>
          <p:cNvSpPr>
            <a:spLocks noChangeArrowheads="1"/>
          </p:cNvSpPr>
          <p:nvPr>
            <p:custDataLst>
              <p:tags r:id="rId2"/>
            </p:custDataLst>
          </p:nvPr>
        </p:nvSpPr>
        <p:spPr bwMode="auto">
          <a:xfrm>
            <a:off x="9630995" y="1288044"/>
            <a:ext cx="595312"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SzPct val="100000"/>
              <a:buChar char="•"/>
              <a:defRPr sz="3200">
                <a:solidFill>
                  <a:srgbClr val="000000"/>
                </a:solidFill>
                <a:latin typeface="Arial" panose="020B0604020202020204" pitchFamily="34" charset="0"/>
                <a:ea typeface="宋体" panose="02010600030101010101" pitchFamily="2" charset="-122"/>
                <a:cs typeface="Arial" panose="020B0604020202020204" pitchFamily="34" charset="0"/>
              </a:defRPr>
            </a:lvl1pPr>
            <a:lvl2pPr>
              <a:spcBef>
                <a:spcPct val="20000"/>
              </a:spcBef>
              <a:buSzPct val="100000"/>
              <a:buChar char="–"/>
              <a:defRPr sz="2800">
                <a:solidFill>
                  <a:srgbClr val="000000"/>
                </a:solidFill>
                <a:latin typeface="Arial" panose="020B0604020202020204" pitchFamily="34" charset="0"/>
                <a:ea typeface="宋体" panose="02010600030101010101" pitchFamily="2" charset="-122"/>
              </a:defRPr>
            </a:lvl2pPr>
            <a:lvl3pPr>
              <a:spcBef>
                <a:spcPct val="20000"/>
              </a:spcBef>
              <a:buSzPct val="100000"/>
              <a:buChar char="•"/>
              <a:defRPr sz="2400">
                <a:solidFill>
                  <a:srgbClr val="000000"/>
                </a:solidFill>
                <a:latin typeface="Arial" panose="020B0604020202020204" pitchFamily="34" charset="0"/>
                <a:ea typeface="宋体" panose="02010600030101010101" pitchFamily="2" charset="-122"/>
              </a:defRPr>
            </a:lvl3pPr>
            <a:lvl4pPr>
              <a:spcBef>
                <a:spcPct val="20000"/>
              </a:spcBef>
              <a:buSzPct val="100000"/>
              <a:buChar char="–"/>
              <a:defRPr sz="2000">
                <a:solidFill>
                  <a:srgbClr val="000000"/>
                </a:solidFill>
                <a:latin typeface="Arial" panose="020B0604020202020204" pitchFamily="34" charset="0"/>
                <a:ea typeface="宋体" panose="02010600030101010101" pitchFamily="2" charset="-122"/>
              </a:defRPr>
            </a:lvl4pPr>
            <a:lvl5pPr>
              <a:spcBef>
                <a:spcPct val="20000"/>
              </a:spcBef>
              <a:buSzPct val="100000"/>
              <a:buChar char="»"/>
              <a:defRPr sz="2000">
                <a:solidFill>
                  <a:srgbClr val="000000"/>
                </a:solidFill>
                <a:latin typeface="Arial" panose="020B0604020202020204" pitchFamily="34" charset="0"/>
                <a:ea typeface="宋体" panose="02010600030101010101" pitchFamily="2" charset="-122"/>
              </a:defRPr>
            </a:lvl5pPr>
            <a:lvl6pPr eaLnBrk="0" fontAlgn="base" hangingPunct="0">
              <a:spcBef>
                <a:spcPct val="20000"/>
              </a:spcBef>
              <a:spcAft>
                <a:spcPct val="0"/>
              </a:spcAft>
              <a:buSzPct val="100000"/>
              <a:buChar char="»"/>
              <a:defRPr sz="2000">
                <a:solidFill>
                  <a:srgbClr val="000000"/>
                </a:solidFill>
                <a:latin typeface="Arial" panose="020B0604020202020204" pitchFamily="34" charset="0"/>
                <a:ea typeface="宋体" panose="02010600030101010101" pitchFamily="2" charset="-122"/>
              </a:defRPr>
            </a:lvl6pPr>
            <a:lvl7pPr eaLnBrk="0" fontAlgn="base" hangingPunct="0">
              <a:spcBef>
                <a:spcPct val="20000"/>
              </a:spcBef>
              <a:spcAft>
                <a:spcPct val="0"/>
              </a:spcAft>
              <a:buSzPct val="100000"/>
              <a:buChar char="»"/>
              <a:defRPr sz="2000">
                <a:solidFill>
                  <a:srgbClr val="000000"/>
                </a:solidFill>
                <a:latin typeface="Arial" panose="020B0604020202020204" pitchFamily="34" charset="0"/>
                <a:ea typeface="宋体" panose="02010600030101010101" pitchFamily="2" charset="-122"/>
              </a:defRPr>
            </a:lvl7pPr>
            <a:lvl8pPr eaLnBrk="0" fontAlgn="base" hangingPunct="0">
              <a:spcBef>
                <a:spcPct val="20000"/>
              </a:spcBef>
              <a:spcAft>
                <a:spcPct val="0"/>
              </a:spcAft>
              <a:buSzPct val="100000"/>
              <a:buChar char="»"/>
              <a:defRPr sz="2000">
                <a:solidFill>
                  <a:srgbClr val="000000"/>
                </a:solidFill>
                <a:latin typeface="Arial" panose="020B0604020202020204" pitchFamily="34" charset="0"/>
                <a:ea typeface="宋体" panose="02010600030101010101" pitchFamily="2" charset="-122"/>
              </a:defRPr>
            </a:lvl8pPr>
            <a:lvl9pPr eaLnBrk="0" fontAlgn="base" hangingPunct="0">
              <a:spcBef>
                <a:spcPct val="20000"/>
              </a:spcBef>
              <a:spcAft>
                <a:spcPct val="0"/>
              </a:spcAft>
              <a:buSzPct val="100000"/>
              <a:buChar char="»"/>
              <a:defRPr sz="2000">
                <a:solidFill>
                  <a:srgbClr val="000000"/>
                </a:solidFill>
                <a:latin typeface="Arial" panose="020B0604020202020204" pitchFamily="34" charset="0"/>
                <a:ea typeface="宋体" panose="02010600030101010101" pitchFamily="2" charset="-122"/>
              </a:defRPr>
            </a:lvl9pPr>
          </a:lstStyle>
          <a:p>
            <a:pPr algn="ctr" eaLnBrk="1" hangingPunct="1">
              <a:buClr>
                <a:srgbClr val="333399"/>
              </a:buClr>
              <a:buSzTx/>
              <a:buFont typeface="Wingdings" panose="05000000000000000000" pitchFamily="2" charset="2"/>
              <a:buNone/>
            </a:pPr>
            <a:r>
              <a:rPr lang="en-US" altLang="zh-CN" sz="3600" u="none" dirty="0">
                <a:solidFill>
                  <a:srgbClr val="FF0000"/>
                </a:solidFill>
                <a:latin typeface="Tahoma" panose="020B0604030504040204" pitchFamily="34" charset="0"/>
                <a:sym typeface="Wingdings" panose="05000000000000000000" pitchFamily="2" charset="2"/>
              </a:rPr>
              <a:t>B</a:t>
            </a:r>
            <a:endParaRPr lang="en-US" altLang="zh-CN" sz="3600" u="none" dirty="0">
              <a:solidFill>
                <a:srgbClr val="FF0000"/>
              </a:solidFill>
              <a:latin typeface="Tahoma" panose="020B0604030504040204" pitchFamily="34" charset="0"/>
            </a:endParaRPr>
          </a:p>
        </p:txBody>
      </p:sp>
      <p:grpSp>
        <p:nvGrpSpPr>
          <p:cNvPr id="30" name="组合 22"/>
          <p:cNvGrpSpPr/>
          <p:nvPr/>
        </p:nvGrpSpPr>
        <p:grpSpPr>
          <a:xfrm>
            <a:off x="0" y="0"/>
            <a:ext cx="1919536" cy="913054"/>
            <a:chOff x="244644" y="-25500"/>
            <a:chExt cx="1863072" cy="1168124"/>
          </a:xfrm>
        </p:grpSpPr>
        <p:sp>
          <p:nvSpPr>
            <p:cNvPr id="31" name="五边形 4"/>
            <p:cNvSpPr/>
            <p:nvPr/>
          </p:nvSpPr>
          <p:spPr>
            <a:xfrm rot="21119712">
              <a:off x="244644" y="431440"/>
              <a:ext cx="1863072" cy="711184"/>
            </a:xfrm>
            <a:prstGeom prst="homePlate">
              <a:avLst/>
            </a:prstGeom>
            <a:solidFill>
              <a:srgbClr val="1F497D">
                <a:lumMod val="60000"/>
                <a:lumOff val="40000"/>
              </a:srgbClr>
            </a:solidFill>
            <a:ln w="9525" cap="flat" cmpd="sng" algn="ctr">
              <a:solidFill>
                <a:srgbClr val="FFFF00"/>
              </a:solidFill>
              <a:prstDash val="solid"/>
            </a:ln>
            <a:effectLst>
              <a:outerShdw blurRad="40000" dist="23000" dir="5400000" rotWithShape="0">
                <a:srgbClr val="000000">
                  <a:alpha val="35000"/>
                </a:srgbClr>
              </a:outerShdw>
            </a:effectLst>
          </p:spPr>
          <p:txBody>
            <a:bodyPr anchor="ctr"/>
            <a:p>
              <a:pPr marL="0" marR="0" lvl="0" indent="0" algn="ctr" defTabSz="914400" rtl="0" eaLnBrk="1" fontAlgn="auto" latinLnBrk="0" hangingPunct="1">
                <a:lnSpc>
                  <a:spcPct val="100000"/>
                </a:lnSpc>
                <a:spcBef>
                  <a:spcPts val="0"/>
                </a:spcBef>
                <a:spcAft>
                  <a:spcPts val="0"/>
                </a:spcAft>
                <a:buClrTx/>
                <a:buSzTx/>
                <a:buFontTx/>
                <a:buNone/>
                <a:defRPr/>
              </a:pPr>
              <a:r>
                <a:rPr lang="zh-CN" altLang="en-US" sz="2800" b="1" dirty="0">
                  <a:solidFill>
                    <a:sysClr val="window" lastClr="FFFFFF"/>
                  </a:solidFill>
                  <a:latin typeface="黑体" panose="02010609060101010101" pitchFamily="49" charset="-122"/>
                  <a:ea typeface="黑体" panose="02010609060101010101" pitchFamily="49" charset="-122"/>
                  <a:cs typeface="+mn-ea"/>
                </a:rPr>
                <a:t>课堂检测</a:t>
              </a:r>
              <a:endParaRPr kumimoji="0" lang="zh-CN" altLang="en-US" sz="2800" b="1" i="0" u="none" strike="noStrike" kern="1200" cap="none" spc="0" normalizeH="0" baseline="0" noProof="0" dirty="0">
                <a:ln>
                  <a:noFill/>
                </a:ln>
                <a:solidFill>
                  <a:sysClr val="window" lastClr="FFFFFF"/>
                </a:solidFill>
                <a:effectLst/>
                <a:uLnTx/>
                <a:uFillTx/>
                <a:latin typeface="黑体" panose="02010609060101010101" pitchFamily="49" charset="-122"/>
                <a:ea typeface="黑体" panose="02010609060101010101" pitchFamily="49" charset="-122"/>
                <a:cs typeface="+mn-ea"/>
              </a:endParaRPr>
            </a:p>
          </p:txBody>
        </p:sp>
        <p:grpSp>
          <p:nvGrpSpPr>
            <p:cNvPr id="32" name="组合 8"/>
            <p:cNvGrpSpPr/>
            <p:nvPr/>
          </p:nvGrpSpPr>
          <p:grpSpPr>
            <a:xfrm>
              <a:off x="394837" y="-25500"/>
              <a:ext cx="1003725" cy="581142"/>
              <a:chOff x="6753966" y="768401"/>
              <a:chExt cx="2026023" cy="962372"/>
            </a:xfrm>
          </p:grpSpPr>
          <p:sp>
            <p:nvSpPr>
              <p:cNvPr id="33" name="任意多边形 5"/>
              <p:cNvSpPr/>
              <p:nvPr/>
            </p:nvSpPr>
            <p:spPr>
              <a:xfrm>
                <a:off x="6753167" y="916417"/>
                <a:ext cx="2025688" cy="815080"/>
              </a:xfrm>
              <a:custGeom>
                <a:avLst/>
                <a:gdLst>
                  <a:gd name="connsiteX0" fmla="*/ 0 w 1779373"/>
                  <a:gd name="connsiteY0" fmla="*/ 568411 h 568411"/>
                  <a:gd name="connsiteX1" fmla="*/ 864973 w 1779373"/>
                  <a:gd name="connsiteY1" fmla="*/ 0 h 568411"/>
                  <a:gd name="connsiteX2" fmla="*/ 1779373 w 1779373"/>
                  <a:gd name="connsiteY2" fmla="*/ 543698 h 568411"/>
                  <a:gd name="connsiteX0-1" fmla="*/ 0 w 1902269"/>
                  <a:gd name="connsiteY0-2" fmla="*/ 711790 h 711790"/>
                  <a:gd name="connsiteX1-3" fmla="*/ 987869 w 1902269"/>
                  <a:gd name="connsiteY1-4" fmla="*/ 0 h 711790"/>
                  <a:gd name="connsiteX2-5" fmla="*/ 1902269 w 1902269"/>
                  <a:gd name="connsiteY2-6" fmla="*/ 543698 h 711790"/>
                  <a:gd name="connsiteX0-7" fmla="*/ 0 w 2025165"/>
                  <a:gd name="connsiteY0-8" fmla="*/ 814204 h 814204"/>
                  <a:gd name="connsiteX1-9" fmla="*/ 1110765 w 2025165"/>
                  <a:gd name="connsiteY1-10" fmla="*/ 0 h 814204"/>
                  <a:gd name="connsiteX2-11" fmla="*/ 2025165 w 2025165"/>
                  <a:gd name="connsiteY2-12" fmla="*/ 543698 h 814204"/>
                </a:gdLst>
                <a:ahLst/>
                <a:cxnLst>
                  <a:cxn ang="0">
                    <a:pos x="connsiteX0-1" y="connsiteY0-2"/>
                  </a:cxn>
                  <a:cxn ang="0">
                    <a:pos x="connsiteX1-3" y="connsiteY1-4"/>
                  </a:cxn>
                  <a:cxn ang="0">
                    <a:pos x="connsiteX2-5" y="connsiteY2-6"/>
                  </a:cxn>
                </a:cxnLst>
                <a:rect l="l" t="t" r="r" b="b"/>
                <a:pathLst>
                  <a:path w="2025165" h="814204">
                    <a:moveTo>
                      <a:pt x="0" y="814204"/>
                    </a:moveTo>
                    <a:lnTo>
                      <a:pt x="1110765" y="0"/>
                    </a:lnTo>
                    <a:lnTo>
                      <a:pt x="2025165" y="543698"/>
                    </a:lnTo>
                  </a:path>
                </a:pathLst>
              </a:custGeom>
              <a:noFill/>
              <a:ln w="25400" cap="flat" cmpd="sng" algn="ctr">
                <a:solidFill>
                  <a:sysClr val="window" lastClr="FFFFFF">
                    <a:lumMod val="65000"/>
                  </a:sysClr>
                </a:solidFill>
                <a:prstDash val="solid"/>
              </a:ln>
              <a:effectLst/>
            </p:spPr>
            <p:txBody>
              <a:bodyPr anchor="ct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600" b="0" i="0" u="none" strike="noStrike" kern="1200" cap="none" spc="0" normalizeH="0" baseline="0" noProof="0">
                  <a:ln>
                    <a:noFill/>
                  </a:ln>
                  <a:solidFill>
                    <a:sysClr val="window" lastClr="FFFFFF"/>
                  </a:solidFill>
                  <a:effectLst/>
                  <a:uLnTx/>
                  <a:uFillTx/>
                  <a:latin typeface="微软雅黑" panose="020B0503020204020204" pitchFamily="34" charset="-122"/>
                  <a:ea typeface="微软雅黑" panose="020B0503020204020204" pitchFamily="34" charset="-122"/>
                  <a:cs typeface="+mn-ea"/>
                </a:endParaRPr>
              </a:p>
            </p:txBody>
          </p:sp>
          <p:grpSp>
            <p:nvGrpSpPr>
              <p:cNvPr id="34" name="组合 12"/>
              <p:cNvGrpSpPr/>
              <p:nvPr/>
            </p:nvGrpSpPr>
            <p:grpSpPr>
              <a:xfrm>
                <a:off x="7725298" y="768401"/>
                <a:ext cx="307751" cy="305014"/>
                <a:chOff x="4357029" y="2619972"/>
                <a:chExt cx="411158" cy="407501"/>
              </a:xfrm>
            </p:grpSpPr>
            <p:sp>
              <p:nvSpPr>
                <p:cNvPr id="35" name="椭圆 34"/>
                <p:cNvSpPr/>
                <p:nvPr/>
              </p:nvSpPr>
              <p:spPr>
                <a:xfrm>
                  <a:off x="4339188" y="2619972"/>
                  <a:ext cx="410927" cy="408687"/>
                </a:xfrm>
                <a:prstGeom prst="ellipse">
                  <a:avLst/>
                </a:prstGeom>
                <a:solidFill>
                  <a:sysClr val="window" lastClr="FFFFFF">
                    <a:lumMod val="85000"/>
                  </a:sysClr>
                </a:solidFill>
                <a:ln w="25400" cap="flat" cmpd="sng" algn="ctr">
                  <a:noFill/>
                  <a:prstDash val="solid"/>
                </a:ln>
                <a:effectLst>
                  <a:outerShdw blurRad="50800" dist="38100" dir="5400000" algn="t" rotWithShape="0">
                    <a:prstClr val="black">
                      <a:alpha val="40000"/>
                    </a:prstClr>
                  </a:outerShdw>
                </a:effectLst>
              </p:spPr>
              <p:txBody>
                <a:bodyPr anchor="ct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600" b="0" i="0" u="none" strike="noStrike" kern="1200" cap="none" spc="0" normalizeH="0" baseline="0" noProof="0">
                    <a:ln>
                      <a:noFill/>
                    </a:ln>
                    <a:solidFill>
                      <a:sysClr val="window" lastClr="FFFFFF"/>
                    </a:solidFill>
                    <a:effectLst/>
                    <a:uLnTx/>
                    <a:uFillTx/>
                    <a:latin typeface="微软雅黑" panose="020B0503020204020204" pitchFamily="34" charset="-122"/>
                    <a:ea typeface="微软雅黑" panose="020B0503020204020204" pitchFamily="34" charset="-122"/>
                    <a:cs typeface="+mn-ea"/>
                  </a:endParaRPr>
                </a:p>
              </p:txBody>
            </p:sp>
            <p:grpSp>
              <p:nvGrpSpPr>
                <p:cNvPr id="36" name="组合 14"/>
                <p:cNvGrpSpPr/>
                <p:nvPr/>
              </p:nvGrpSpPr>
              <p:grpSpPr>
                <a:xfrm rot="1267204">
                  <a:off x="4415118" y="2671937"/>
                  <a:ext cx="301040" cy="301040"/>
                  <a:chOff x="3518404" y="1580443"/>
                  <a:chExt cx="1276350" cy="1276350"/>
                </a:xfrm>
              </p:grpSpPr>
              <p:sp>
                <p:nvSpPr>
                  <p:cNvPr id="37" name="椭圆 36"/>
                  <p:cNvSpPr/>
                  <p:nvPr/>
                </p:nvSpPr>
                <p:spPr bwMode="auto">
                  <a:xfrm>
                    <a:off x="3518404" y="1580443"/>
                    <a:ext cx="1276350" cy="1276350"/>
                  </a:xfrm>
                  <a:prstGeom prst="ellipse">
                    <a:avLst/>
                  </a:prstGeom>
                  <a:gradFill flip="none" rotWithShape="1">
                    <a:gsLst>
                      <a:gs pos="0">
                        <a:sysClr val="window" lastClr="FFFFFF">
                          <a:lumMod val="95000"/>
                        </a:sysClr>
                      </a:gs>
                      <a:gs pos="47000">
                        <a:sysClr val="window" lastClr="FFFFFF">
                          <a:lumMod val="65000"/>
                        </a:sysClr>
                      </a:gs>
                      <a:gs pos="82000">
                        <a:sysClr val="windowText" lastClr="000000">
                          <a:lumMod val="50000"/>
                          <a:lumOff val="50000"/>
                        </a:sysClr>
                      </a:gs>
                    </a:gsLst>
                    <a:path path="circle">
                      <a:fillToRect r="100000" b="100000"/>
                    </a:path>
                    <a:tileRect l="-100000" t="-100000"/>
                  </a:gradFill>
                  <a:ln w="6350" cap="flat" cmpd="sng" algn="ctr">
                    <a:solidFill>
                      <a:sysClr val="window" lastClr="FFFFFF">
                        <a:lumMod val="65000"/>
                      </a:sysClr>
                    </a:solidFill>
                    <a:prstDash val="solid"/>
                  </a:ln>
                  <a:effectLst/>
                </p:spPr>
                <p:txBody>
                  <a:bodyPr anchor="ct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600" b="0" i="0" u="none" strike="noStrike" kern="1200" cap="none" spc="0" normalizeH="0" baseline="0" noProof="0">
                      <a:ln>
                        <a:noFill/>
                      </a:ln>
                      <a:solidFill>
                        <a:sysClr val="window" lastClr="FFFFFF"/>
                      </a:solidFill>
                      <a:effectLst/>
                      <a:uLnTx/>
                      <a:uFillTx/>
                      <a:latin typeface="微软雅黑" panose="020B0503020204020204" pitchFamily="34" charset="-122"/>
                      <a:ea typeface="微软雅黑" panose="020B0503020204020204" pitchFamily="34" charset="-122"/>
                      <a:cs typeface="+mn-ea"/>
                    </a:endParaRPr>
                  </a:p>
                </p:txBody>
              </p:sp>
              <p:sp>
                <p:nvSpPr>
                  <p:cNvPr id="38" name="椭圆 37"/>
                  <p:cNvSpPr/>
                  <p:nvPr/>
                </p:nvSpPr>
                <p:spPr bwMode="auto">
                  <a:xfrm rot="20122633">
                    <a:off x="3839294" y="2532847"/>
                    <a:ext cx="762233" cy="234757"/>
                  </a:xfrm>
                  <a:prstGeom prst="ellipse">
                    <a:avLst/>
                  </a:prstGeom>
                  <a:gradFill flip="none" rotWithShape="1">
                    <a:gsLst>
                      <a:gs pos="0">
                        <a:sysClr val="window" lastClr="FFFFFF">
                          <a:alpha val="55000"/>
                        </a:sysClr>
                      </a:gs>
                      <a:gs pos="50000">
                        <a:sysClr val="window" lastClr="FFFFFF">
                          <a:shade val="67500"/>
                          <a:satMod val="115000"/>
                          <a:alpha val="12000"/>
                        </a:sysClr>
                      </a:gs>
                      <a:gs pos="100000">
                        <a:sysClr val="window" lastClr="FFFFFF">
                          <a:shade val="100000"/>
                          <a:satMod val="115000"/>
                          <a:alpha val="0"/>
                        </a:sysClr>
                      </a:gs>
                    </a:gsLst>
                    <a:path path="shape">
                      <a:fillToRect l="50000" t="50000" r="50000" b="50000"/>
                    </a:path>
                    <a:tileRect/>
                  </a:gradFill>
                  <a:ln w="25400" cap="flat" cmpd="sng" algn="ctr">
                    <a:noFill/>
                    <a:prstDash val="solid"/>
                  </a:ln>
                  <a:effectLst/>
                </p:spPr>
                <p:txBody>
                  <a:bodyPr anchor="ct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600" b="0" i="0" u="none" strike="noStrike" kern="1200" cap="none" spc="0" normalizeH="0" baseline="0" noProof="0">
                      <a:ln>
                        <a:noFill/>
                      </a:ln>
                      <a:solidFill>
                        <a:sysClr val="window" lastClr="FFFFFF"/>
                      </a:solidFill>
                      <a:effectLst/>
                      <a:uLnTx/>
                      <a:uFillTx/>
                      <a:latin typeface="微软雅黑" panose="020B0503020204020204" pitchFamily="34" charset="-122"/>
                      <a:ea typeface="微软雅黑" panose="020B0503020204020204" pitchFamily="34" charset="-122"/>
                      <a:cs typeface="+mn-ea"/>
                    </a:endParaRPr>
                  </a:p>
                </p:txBody>
              </p:sp>
              <p:sp>
                <p:nvSpPr>
                  <p:cNvPr id="39" name="椭圆 38"/>
                  <p:cNvSpPr/>
                  <p:nvPr/>
                </p:nvSpPr>
                <p:spPr bwMode="auto">
                  <a:xfrm rot="912585">
                    <a:off x="3546183" y="1633753"/>
                    <a:ext cx="612513" cy="313014"/>
                  </a:xfrm>
                  <a:prstGeom prst="ellipse">
                    <a:avLst/>
                  </a:prstGeom>
                  <a:gradFill flip="none" rotWithShape="1">
                    <a:gsLst>
                      <a:gs pos="0">
                        <a:sysClr val="window" lastClr="FFFFFF">
                          <a:alpha val="0"/>
                        </a:sysClr>
                      </a:gs>
                      <a:gs pos="16000">
                        <a:sysClr val="window" lastClr="FFFFFF">
                          <a:alpha val="51000"/>
                        </a:sysClr>
                      </a:gs>
                      <a:gs pos="30000">
                        <a:sysClr val="window" lastClr="FFFFFF">
                          <a:alpha val="0"/>
                        </a:sysClr>
                      </a:gs>
                    </a:gsLst>
                    <a:lin ang="2700000" scaled="1"/>
                    <a:tileRect/>
                  </a:gradFill>
                  <a:ln w="25400" cap="flat" cmpd="sng" algn="ctr">
                    <a:noFill/>
                    <a:prstDash val="solid"/>
                  </a:ln>
                  <a:effectLst/>
                </p:spPr>
                <p:txBody>
                  <a:bodyPr anchor="ct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600" b="0" i="0" u="none" strike="noStrike" kern="1200" cap="none" spc="0" normalizeH="0" baseline="0" noProof="0">
                      <a:ln>
                        <a:noFill/>
                      </a:ln>
                      <a:solidFill>
                        <a:sysClr val="window" lastClr="FFFFFF"/>
                      </a:solidFill>
                      <a:effectLst/>
                      <a:uLnTx/>
                      <a:uFillTx/>
                      <a:latin typeface="微软雅黑" panose="020B0503020204020204" pitchFamily="34" charset="-122"/>
                      <a:ea typeface="微软雅黑" panose="020B0503020204020204" pitchFamily="34" charset="-122"/>
                      <a:cs typeface="+mn-ea"/>
                    </a:endParaRPr>
                  </a:p>
                </p:txBody>
              </p:sp>
            </p:grpSp>
          </p:grpSp>
        </p:grpSp>
      </p:grpSp>
      <p:sp>
        <p:nvSpPr>
          <p:cNvPr id="40" name="文本框 39"/>
          <p:cNvSpPr txBox="1"/>
          <p:nvPr>
            <p:custDataLst>
              <p:tags r:id="rId3"/>
            </p:custDataLst>
          </p:nvPr>
        </p:nvSpPr>
        <p:spPr>
          <a:xfrm>
            <a:off x="1288862" y="3247936"/>
            <a:ext cx="8208912" cy="1383665"/>
          </a:xfrm>
          <a:prstGeom prst="rect">
            <a:avLst/>
          </a:prstGeom>
          <a:noFill/>
        </p:spPr>
        <p:txBody>
          <a:bodyPr wrap="square" rtlCol="0">
            <a:spAutoFit/>
          </a:bodyPr>
          <a:lstStyle/>
          <a:p>
            <a:pPr>
              <a:lnSpc>
                <a:spcPct val="150000"/>
              </a:lnSpc>
            </a:pPr>
            <a:r>
              <a:rPr lang="en-US" altLang="zh-CN" sz="2800" dirty="0">
                <a:latin typeface="+mn-ea"/>
              </a:rPr>
              <a:t>2.</a:t>
            </a:r>
            <a:r>
              <a:rPr lang="zh-CN" altLang="en-US" sz="2800" dirty="0">
                <a:latin typeface="+mn-ea"/>
              </a:rPr>
              <a:t>一条</a:t>
            </a:r>
            <a:r>
              <a:rPr lang="en-US" altLang="zh-CN" sz="2800" dirty="0">
                <a:latin typeface="+mn-ea"/>
              </a:rPr>
              <a:t>DNA</a:t>
            </a:r>
            <a:r>
              <a:rPr lang="zh-CN" altLang="en-US" sz="2800" dirty="0">
                <a:latin typeface="+mn-ea"/>
              </a:rPr>
              <a:t>单链片段的序列是</a:t>
            </a:r>
            <a:r>
              <a:rPr lang="en-US" altLang="zh-CN" sz="2800" dirty="0">
                <a:latin typeface="+mn-ea"/>
              </a:rPr>
              <a:t>5’—AGCT—3’</a:t>
            </a:r>
            <a:r>
              <a:rPr lang="zh-CN" altLang="en-US" sz="2800" dirty="0">
                <a:latin typeface="+mn-ea"/>
              </a:rPr>
              <a:t>，则它的互补链的序列是（    ）</a:t>
            </a:r>
            <a:endParaRPr lang="zh-CN" altLang="en-US" sz="2800" dirty="0">
              <a:latin typeface="+mn-ea"/>
            </a:endParaRPr>
          </a:p>
        </p:txBody>
      </p:sp>
      <p:sp>
        <p:nvSpPr>
          <p:cNvPr id="41" name="文本框 40"/>
          <p:cNvSpPr txBox="1"/>
          <p:nvPr>
            <p:custDataLst>
              <p:tags r:id="rId4"/>
            </p:custDataLst>
          </p:nvPr>
        </p:nvSpPr>
        <p:spPr>
          <a:xfrm>
            <a:off x="3022134" y="4621168"/>
            <a:ext cx="3528392" cy="2030095"/>
          </a:xfrm>
          <a:prstGeom prst="rect">
            <a:avLst/>
          </a:prstGeom>
          <a:noFill/>
        </p:spPr>
        <p:txBody>
          <a:bodyPr wrap="square" rtlCol="0">
            <a:spAutoFit/>
          </a:bodyPr>
          <a:lstStyle/>
          <a:p>
            <a:pPr>
              <a:lnSpc>
                <a:spcPct val="150000"/>
              </a:lnSpc>
            </a:pPr>
            <a:r>
              <a:rPr lang="en-US" altLang="zh-CN" sz="2800" b="1" dirty="0">
                <a:latin typeface="Times New Roman" panose="02020603050405020304" pitchFamily="18" charset="0"/>
                <a:cs typeface="Times New Roman" panose="02020603050405020304" pitchFamily="18" charset="0"/>
              </a:rPr>
              <a:t>A. 5’—TCGA—3’</a:t>
            </a:r>
            <a:endParaRPr lang="en-US" altLang="zh-CN" sz="2800" b="1" dirty="0">
              <a:latin typeface="Times New Roman" panose="02020603050405020304" pitchFamily="18" charset="0"/>
              <a:cs typeface="Times New Roman" panose="02020603050405020304" pitchFamily="18" charset="0"/>
            </a:endParaRPr>
          </a:p>
          <a:p>
            <a:pPr>
              <a:lnSpc>
                <a:spcPct val="150000"/>
              </a:lnSpc>
            </a:pPr>
            <a:r>
              <a:rPr lang="en-US" altLang="zh-CN" sz="2800" b="1" dirty="0">
                <a:latin typeface="Times New Roman" panose="02020603050405020304" pitchFamily="18" charset="0"/>
                <a:cs typeface="Times New Roman" panose="02020603050405020304" pitchFamily="18" charset="0"/>
              </a:rPr>
              <a:t>B.  5’—AGCT—3’</a:t>
            </a:r>
            <a:endParaRPr lang="en-US" altLang="zh-CN" sz="2800" b="1" dirty="0">
              <a:latin typeface="Times New Roman" panose="02020603050405020304" pitchFamily="18" charset="0"/>
              <a:cs typeface="Times New Roman" panose="02020603050405020304" pitchFamily="18" charset="0"/>
            </a:endParaRPr>
          </a:p>
          <a:p>
            <a:pPr>
              <a:lnSpc>
                <a:spcPct val="150000"/>
              </a:lnSpc>
            </a:pPr>
            <a:r>
              <a:rPr lang="en-US" altLang="zh-CN" sz="2800" b="1" dirty="0">
                <a:latin typeface="Times New Roman" panose="02020603050405020304" pitchFamily="18" charset="0"/>
                <a:cs typeface="Times New Roman" panose="02020603050405020304" pitchFamily="18" charset="0"/>
              </a:rPr>
              <a:t>C.  5’—UGCT—3’</a:t>
            </a:r>
            <a:endParaRPr lang="en-US" altLang="zh-CN" sz="2800" b="1" dirty="0">
              <a:latin typeface="Times New Roman" panose="02020603050405020304" pitchFamily="18" charset="0"/>
              <a:cs typeface="Times New Roman" panose="02020603050405020304" pitchFamily="18" charset="0"/>
            </a:endParaRPr>
          </a:p>
        </p:txBody>
      </p:sp>
      <p:sp>
        <p:nvSpPr>
          <p:cNvPr id="42" name="Rectangle 7"/>
          <p:cNvSpPr>
            <a:spLocks noChangeArrowheads="1"/>
          </p:cNvSpPr>
          <p:nvPr>
            <p:custDataLst>
              <p:tags r:id="rId5"/>
            </p:custDataLst>
          </p:nvPr>
        </p:nvSpPr>
        <p:spPr bwMode="auto">
          <a:xfrm>
            <a:off x="5197004" y="4066866"/>
            <a:ext cx="595312"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SzPct val="100000"/>
              <a:buChar char="•"/>
              <a:defRPr sz="3200">
                <a:solidFill>
                  <a:srgbClr val="000000"/>
                </a:solidFill>
                <a:latin typeface="Arial" panose="020B0604020202020204" pitchFamily="34" charset="0"/>
                <a:ea typeface="宋体" panose="02010600030101010101" pitchFamily="2" charset="-122"/>
                <a:cs typeface="Arial" panose="020B0604020202020204" pitchFamily="34" charset="0"/>
              </a:defRPr>
            </a:lvl1pPr>
            <a:lvl2pPr>
              <a:spcBef>
                <a:spcPct val="20000"/>
              </a:spcBef>
              <a:buSzPct val="100000"/>
              <a:buChar char="–"/>
              <a:defRPr sz="2800">
                <a:solidFill>
                  <a:srgbClr val="000000"/>
                </a:solidFill>
                <a:latin typeface="Arial" panose="020B0604020202020204" pitchFamily="34" charset="0"/>
                <a:ea typeface="宋体" panose="02010600030101010101" pitchFamily="2" charset="-122"/>
              </a:defRPr>
            </a:lvl2pPr>
            <a:lvl3pPr>
              <a:spcBef>
                <a:spcPct val="20000"/>
              </a:spcBef>
              <a:buSzPct val="100000"/>
              <a:buChar char="•"/>
              <a:defRPr sz="2400">
                <a:solidFill>
                  <a:srgbClr val="000000"/>
                </a:solidFill>
                <a:latin typeface="Arial" panose="020B0604020202020204" pitchFamily="34" charset="0"/>
                <a:ea typeface="宋体" panose="02010600030101010101" pitchFamily="2" charset="-122"/>
              </a:defRPr>
            </a:lvl3pPr>
            <a:lvl4pPr>
              <a:spcBef>
                <a:spcPct val="20000"/>
              </a:spcBef>
              <a:buSzPct val="100000"/>
              <a:buChar char="–"/>
              <a:defRPr sz="2000">
                <a:solidFill>
                  <a:srgbClr val="000000"/>
                </a:solidFill>
                <a:latin typeface="Arial" panose="020B0604020202020204" pitchFamily="34" charset="0"/>
                <a:ea typeface="宋体" panose="02010600030101010101" pitchFamily="2" charset="-122"/>
              </a:defRPr>
            </a:lvl4pPr>
            <a:lvl5pPr>
              <a:spcBef>
                <a:spcPct val="20000"/>
              </a:spcBef>
              <a:buSzPct val="100000"/>
              <a:buChar char="»"/>
              <a:defRPr sz="2000">
                <a:solidFill>
                  <a:srgbClr val="000000"/>
                </a:solidFill>
                <a:latin typeface="Arial" panose="020B0604020202020204" pitchFamily="34" charset="0"/>
                <a:ea typeface="宋体" panose="02010600030101010101" pitchFamily="2" charset="-122"/>
              </a:defRPr>
            </a:lvl5pPr>
            <a:lvl6pPr eaLnBrk="0" fontAlgn="base" hangingPunct="0">
              <a:spcBef>
                <a:spcPct val="20000"/>
              </a:spcBef>
              <a:spcAft>
                <a:spcPct val="0"/>
              </a:spcAft>
              <a:buSzPct val="100000"/>
              <a:buChar char="»"/>
              <a:defRPr sz="2000">
                <a:solidFill>
                  <a:srgbClr val="000000"/>
                </a:solidFill>
                <a:latin typeface="Arial" panose="020B0604020202020204" pitchFamily="34" charset="0"/>
                <a:ea typeface="宋体" panose="02010600030101010101" pitchFamily="2" charset="-122"/>
              </a:defRPr>
            </a:lvl6pPr>
            <a:lvl7pPr eaLnBrk="0" fontAlgn="base" hangingPunct="0">
              <a:spcBef>
                <a:spcPct val="20000"/>
              </a:spcBef>
              <a:spcAft>
                <a:spcPct val="0"/>
              </a:spcAft>
              <a:buSzPct val="100000"/>
              <a:buChar char="»"/>
              <a:defRPr sz="2000">
                <a:solidFill>
                  <a:srgbClr val="000000"/>
                </a:solidFill>
                <a:latin typeface="Arial" panose="020B0604020202020204" pitchFamily="34" charset="0"/>
                <a:ea typeface="宋体" panose="02010600030101010101" pitchFamily="2" charset="-122"/>
              </a:defRPr>
            </a:lvl7pPr>
            <a:lvl8pPr eaLnBrk="0" fontAlgn="base" hangingPunct="0">
              <a:spcBef>
                <a:spcPct val="20000"/>
              </a:spcBef>
              <a:spcAft>
                <a:spcPct val="0"/>
              </a:spcAft>
              <a:buSzPct val="100000"/>
              <a:buChar char="»"/>
              <a:defRPr sz="2000">
                <a:solidFill>
                  <a:srgbClr val="000000"/>
                </a:solidFill>
                <a:latin typeface="Arial" panose="020B0604020202020204" pitchFamily="34" charset="0"/>
                <a:ea typeface="宋体" panose="02010600030101010101" pitchFamily="2" charset="-122"/>
              </a:defRPr>
            </a:lvl8pPr>
            <a:lvl9pPr eaLnBrk="0" fontAlgn="base" hangingPunct="0">
              <a:spcBef>
                <a:spcPct val="20000"/>
              </a:spcBef>
              <a:spcAft>
                <a:spcPct val="0"/>
              </a:spcAft>
              <a:buSzPct val="100000"/>
              <a:buChar char="»"/>
              <a:defRPr sz="2000">
                <a:solidFill>
                  <a:srgbClr val="000000"/>
                </a:solidFill>
                <a:latin typeface="Arial" panose="020B0604020202020204" pitchFamily="34" charset="0"/>
                <a:ea typeface="宋体" panose="02010600030101010101" pitchFamily="2" charset="-122"/>
              </a:defRPr>
            </a:lvl9pPr>
          </a:lstStyle>
          <a:p>
            <a:pPr algn="ctr" eaLnBrk="1" hangingPunct="1">
              <a:buClr>
                <a:srgbClr val="333399"/>
              </a:buClr>
              <a:buSzTx/>
              <a:buFont typeface="Wingdings" panose="05000000000000000000" pitchFamily="2" charset="2"/>
              <a:buNone/>
            </a:pPr>
            <a:r>
              <a:rPr lang="en-US" altLang="zh-CN" sz="3600" u="none" dirty="0">
                <a:solidFill>
                  <a:srgbClr val="FF0000"/>
                </a:solidFill>
                <a:latin typeface="Tahoma" panose="020B0604030504040204" pitchFamily="34" charset="0"/>
                <a:sym typeface="Wingdings" panose="05000000000000000000" pitchFamily="2" charset="2"/>
              </a:rPr>
              <a:t>B</a:t>
            </a:r>
            <a:endParaRPr lang="en-US" altLang="zh-CN" sz="3600" u="none" dirty="0">
              <a:solidFill>
                <a:srgbClr val="FF0000"/>
              </a:solidFill>
              <a:latin typeface="Tahoma" panose="020B060403050404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2"/>
                                        </p:tgtEl>
                                        <p:attrNameLst>
                                          <p:attrName>style.visibility</p:attrName>
                                        </p:attrNameLst>
                                      </p:cBhvr>
                                      <p:to>
                                        <p:strVal val="visible"/>
                                      </p:to>
                                    </p:set>
                                    <p:anim calcmode="lin" valueType="num">
                                      <p:cBhvr additive="base">
                                        <p:cTn id="13" dur="500" fill="hold"/>
                                        <p:tgtEl>
                                          <p:spTgt spid="42"/>
                                        </p:tgtEl>
                                        <p:attrNameLst>
                                          <p:attrName>ppt_x</p:attrName>
                                        </p:attrNameLst>
                                      </p:cBhvr>
                                      <p:tavLst>
                                        <p:tav tm="0">
                                          <p:val>
                                            <p:strVal val="#ppt_x"/>
                                          </p:val>
                                        </p:tav>
                                        <p:tav tm="100000">
                                          <p:val>
                                            <p:strVal val="#ppt_x"/>
                                          </p:val>
                                        </p:tav>
                                      </p:tavLst>
                                    </p:anim>
                                    <p:anim calcmode="lin" valueType="num">
                                      <p:cBhvr additive="base">
                                        <p:cTn id="14" dur="500" fill="hold"/>
                                        <p:tgtEl>
                                          <p:spTgt spid="4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2"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grpSp>
        <p:nvGrpSpPr>
          <p:cNvPr id="3" name="组合 2"/>
          <p:cNvGrpSpPr/>
          <p:nvPr>
            <p:custDataLst>
              <p:tags r:id="rId1"/>
            </p:custDataLst>
          </p:nvPr>
        </p:nvGrpSpPr>
        <p:grpSpPr>
          <a:xfrm>
            <a:off x="27940" y="12700"/>
            <a:ext cx="10231120" cy="768985"/>
            <a:chOff x="1062" y="886"/>
            <a:chExt cx="16112" cy="1211"/>
          </a:xfrm>
        </p:grpSpPr>
        <p:sp>
          <p:nvSpPr>
            <p:cNvPr id="6" name="文本框 139265"/>
            <p:cNvSpPr/>
            <p:nvPr>
              <p:custDataLst>
                <p:tags r:id="rId2"/>
              </p:custDataLst>
            </p:nvPr>
          </p:nvSpPr>
          <p:spPr>
            <a:xfrm>
              <a:off x="2146" y="1059"/>
              <a:ext cx="15028" cy="865"/>
            </a:xfrm>
            <a:prstGeom prst="rect">
              <a:avLst/>
            </a:prstGeom>
            <a:noFill/>
            <a:ln w="9525">
              <a:noFill/>
            </a:ln>
          </p:spPr>
          <p:txBody>
            <a:bodyPr anchor="t"/>
            <a:lstStyle/>
            <a:p>
              <a:r>
                <a:rPr lang="zh-CN" altLang="en-US" sz="2800" b="1">
                  <a:solidFill>
                    <a:schemeClr val="tx1"/>
                  </a:solidFill>
                  <a:latin typeface="微软雅黑" panose="020B0503020204020204" pitchFamily="34" charset="-122"/>
                  <a:ea typeface="微软雅黑" panose="020B0503020204020204" pitchFamily="34" charset="-122"/>
                  <a:sym typeface="Times New Roman" panose="02020603050405020304"/>
                </a:rPr>
                <a:t>探究</a:t>
              </a:r>
              <a:r>
                <a:rPr lang="zh-CN" altLang="en-US" sz="2800" b="1">
                  <a:latin typeface="微软雅黑" panose="020B0503020204020204" pitchFamily="34" charset="-122"/>
                  <a:ea typeface="微软雅黑" panose="020B0503020204020204" pitchFamily="34" charset="-122"/>
                  <a:cs typeface="微软雅黑" panose="020B0503020204020204" pitchFamily="34" charset="-122"/>
                  <a:sym typeface="+mn-lt"/>
                </a:rPr>
                <a:t>•</a:t>
              </a:r>
              <a:r>
                <a:rPr lang="zh-CN" altLang="en-US" sz="2800" b="1">
                  <a:solidFill>
                    <a:schemeClr val="tx1"/>
                  </a:solidFill>
                  <a:latin typeface="微软雅黑" panose="020B0503020204020204" pitchFamily="34" charset="-122"/>
                  <a:ea typeface="微软雅黑" panose="020B0503020204020204" pitchFamily="34" charset="-122"/>
                  <a:sym typeface="Times New Roman" panose="02020603050405020304"/>
                </a:rPr>
                <a:t>实践：</a:t>
              </a:r>
              <a:r>
                <a:rPr lang="zh-CN" altLang="en-US" sz="28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制作</a:t>
              </a:r>
              <a:r>
                <a:rPr lang="en-US" altLang="zh-CN" sz="28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DNA</a:t>
              </a:r>
              <a:r>
                <a:rPr lang="zh-CN" altLang="en-US" sz="28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双螺旋结构模型</a:t>
              </a:r>
              <a:endParaRPr lang="zh-CN" altLang="en-US" sz="28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pic>
          <p:nvPicPr>
            <p:cNvPr id="7" name="图片 6"/>
            <p:cNvPicPr>
              <a:picLocks noChangeAspect="1"/>
            </p:cNvPicPr>
            <p:nvPr>
              <p:custDataLst>
                <p:tags r:id="rId3"/>
              </p:custDataLst>
            </p:nvPr>
          </p:nvPicPr>
          <p:blipFill>
            <a:blip r:embed="rId4"/>
            <a:srcRect r="951" b="3207"/>
            <a:stretch>
              <a:fillRect/>
            </a:stretch>
          </p:blipFill>
          <p:spPr>
            <a:xfrm>
              <a:off x="1062" y="886"/>
              <a:ext cx="1204" cy="1211"/>
            </a:xfrm>
            <a:prstGeom prst="ellipse">
              <a:avLst/>
            </a:prstGeom>
          </p:spPr>
        </p:pic>
      </p:grpSp>
      <p:sp>
        <p:nvSpPr>
          <p:cNvPr id="2" name="文本框 1"/>
          <p:cNvSpPr txBox="1"/>
          <p:nvPr/>
        </p:nvSpPr>
        <p:spPr>
          <a:xfrm>
            <a:off x="290195" y="948690"/>
            <a:ext cx="11350625" cy="1076325"/>
          </a:xfrm>
          <a:prstGeom prst="rect">
            <a:avLst/>
          </a:prstGeom>
          <a:noFill/>
        </p:spPr>
        <p:txBody>
          <a:bodyPr wrap="square" rtlCol="0">
            <a:spAutoFit/>
          </a:bodyPr>
          <a:p>
            <a:r>
              <a:rPr lang="en-US" altLang="zh-CN" sz="3200" b="1"/>
              <a:t>1.</a:t>
            </a:r>
            <a:r>
              <a:rPr lang="en-US" sz="3200" b="1"/>
              <a:t>DNA</a:t>
            </a:r>
            <a:r>
              <a:rPr lang="zh-CN" altLang="en-US" sz="3200" b="1"/>
              <a:t>只含有</a:t>
            </a:r>
            <a:r>
              <a:rPr lang="en-US" altLang="zh-CN" sz="3200" b="1"/>
              <a:t>4</a:t>
            </a:r>
            <a:r>
              <a:rPr lang="zh-CN" altLang="en-US" sz="3200" b="1"/>
              <a:t>种脱氧核苷酸，它为什么能够储存足够量的遗传信息？</a:t>
            </a:r>
            <a:endParaRPr lang="zh-CN" altLang="en-US" sz="3200" b="1"/>
          </a:p>
        </p:txBody>
      </p:sp>
      <p:sp>
        <p:nvSpPr>
          <p:cNvPr id="8" name="文本框 7"/>
          <p:cNvSpPr txBox="1"/>
          <p:nvPr/>
        </p:nvSpPr>
        <p:spPr>
          <a:xfrm>
            <a:off x="368300" y="2673985"/>
            <a:ext cx="11456035" cy="583565"/>
          </a:xfrm>
          <a:prstGeom prst="rect">
            <a:avLst/>
          </a:prstGeom>
          <a:noFill/>
        </p:spPr>
        <p:txBody>
          <a:bodyPr wrap="square" rtlCol="0">
            <a:spAutoFit/>
          </a:bodyPr>
          <a:p>
            <a:r>
              <a:rPr lang="en-US" altLang="zh-CN" sz="3200" b="1"/>
              <a:t>2.DNA</a:t>
            </a:r>
            <a:r>
              <a:rPr lang="zh-CN" altLang="en-US" sz="3200" b="1"/>
              <a:t>是如何维持它的遗传稳定性的？</a:t>
            </a:r>
            <a:endParaRPr lang="zh-CN" altLang="en-US" sz="3200" b="1"/>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椭圆 25601"/>
          <p:cNvSpPr/>
          <p:nvPr>
            <p:custDataLst>
              <p:tags r:id="rId1"/>
            </p:custDataLst>
          </p:nvPr>
        </p:nvSpPr>
        <p:spPr>
          <a:xfrm>
            <a:off x="2755900" y="304800"/>
            <a:ext cx="228600" cy="228600"/>
          </a:xfrm>
          <a:prstGeom prst="ellipse">
            <a:avLst/>
          </a:prstGeom>
          <a:solidFill>
            <a:srgbClr val="339966"/>
          </a:solidFill>
          <a:ln w="9525" cap="flat" cmpd="sng">
            <a:solidFill>
              <a:srgbClr val="000000"/>
            </a:solidFill>
            <a:prstDash val="solid"/>
            <a:headEnd type="none" w="med" len="med"/>
            <a:tailEnd type="none" w="med" len="med"/>
          </a:ln>
        </p:spPr>
        <p:txBody>
          <a:bodyPr/>
          <a:lstStyle/>
          <a:p>
            <a:pPr eaLnBrk="1" hangingPunct="1"/>
            <a:endParaRPr lang="zh-CN" altLang="zh-CN">
              <a:latin typeface="Arial" panose="020B0604020202020204" pitchFamily="34" charset="0"/>
            </a:endParaRPr>
          </a:p>
        </p:txBody>
      </p:sp>
      <p:sp>
        <p:nvSpPr>
          <p:cNvPr id="35843" name="正五边形 25602"/>
          <p:cNvSpPr/>
          <p:nvPr>
            <p:custDataLst>
              <p:tags r:id="rId2"/>
            </p:custDataLst>
          </p:nvPr>
        </p:nvSpPr>
        <p:spPr>
          <a:xfrm>
            <a:off x="3060700" y="685800"/>
            <a:ext cx="381000" cy="304800"/>
          </a:xfrm>
          <a:prstGeom prst="pentagon">
            <a:avLst/>
          </a:prstGeom>
          <a:solidFill>
            <a:srgbClr val="339966"/>
          </a:solidFill>
          <a:ln w="9525" cap="flat" cmpd="sng">
            <a:solidFill>
              <a:srgbClr val="000000"/>
            </a:solidFill>
            <a:prstDash val="solid"/>
            <a:miter/>
            <a:headEnd type="none" w="med" len="med"/>
            <a:tailEnd type="none" w="med" len="med"/>
          </a:ln>
        </p:spPr>
        <p:txBody>
          <a:bodyPr/>
          <a:lstStyle/>
          <a:p>
            <a:pPr eaLnBrk="1" hangingPunct="1"/>
            <a:endParaRPr lang="zh-CN" altLang="zh-CN">
              <a:latin typeface="Arial" panose="020B0604020202020204" pitchFamily="34" charset="0"/>
            </a:endParaRPr>
          </a:p>
        </p:txBody>
      </p:sp>
      <p:sp>
        <p:nvSpPr>
          <p:cNvPr id="35844" name="直接连接符 25603"/>
          <p:cNvSpPr/>
          <p:nvPr>
            <p:custDataLst>
              <p:tags r:id="rId3"/>
            </p:custDataLst>
          </p:nvPr>
        </p:nvSpPr>
        <p:spPr>
          <a:xfrm>
            <a:off x="2908300" y="533400"/>
            <a:ext cx="152400" cy="228600"/>
          </a:xfrm>
          <a:prstGeom prst="line">
            <a:avLst/>
          </a:prstGeom>
          <a:ln w="9525" cap="flat" cmpd="sng">
            <a:solidFill>
              <a:srgbClr val="000000"/>
            </a:solidFill>
            <a:prstDash val="solid"/>
            <a:headEnd type="none" w="med" len="med"/>
            <a:tailEnd type="none" w="med" len="med"/>
          </a:ln>
        </p:spPr>
        <p:txBody>
          <a:bodyPr/>
          <a:lstStyle/>
          <a:p/>
        </p:txBody>
      </p:sp>
      <p:sp>
        <p:nvSpPr>
          <p:cNvPr id="35845" name="直接连接符 25604"/>
          <p:cNvSpPr/>
          <p:nvPr>
            <p:custDataLst>
              <p:tags r:id="rId4"/>
            </p:custDataLst>
          </p:nvPr>
        </p:nvSpPr>
        <p:spPr>
          <a:xfrm flipH="1">
            <a:off x="2984500" y="990600"/>
            <a:ext cx="152400" cy="152400"/>
          </a:xfrm>
          <a:prstGeom prst="line">
            <a:avLst/>
          </a:prstGeom>
          <a:ln w="9525" cap="flat" cmpd="sng">
            <a:solidFill>
              <a:srgbClr val="000000"/>
            </a:solidFill>
            <a:prstDash val="solid"/>
            <a:headEnd type="none" w="med" len="med"/>
            <a:tailEnd type="none" w="med" len="med"/>
          </a:ln>
        </p:spPr>
        <p:txBody>
          <a:bodyPr/>
          <a:lstStyle/>
          <a:p/>
        </p:txBody>
      </p:sp>
      <p:sp>
        <p:nvSpPr>
          <p:cNvPr id="35846" name="椭圆 25605"/>
          <p:cNvSpPr/>
          <p:nvPr>
            <p:custDataLst>
              <p:tags r:id="rId5"/>
            </p:custDataLst>
          </p:nvPr>
        </p:nvSpPr>
        <p:spPr>
          <a:xfrm>
            <a:off x="2755900" y="1066800"/>
            <a:ext cx="228600" cy="228600"/>
          </a:xfrm>
          <a:prstGeom prst="ellipse">
            <a:avLst/>
          </a:prstGeom>
          <a:solidFill>
            <a:srgbClr val="339966"/>
          </a:solidFill>
          <a:ln w="9525" cap="flat" cmpd="sng">
            <a:solidFill>
              <a:srgbClr val="000000"/>
            </a:solidFill>
            <a:prstDash val="solid"/>
            <a:headEnd type="none" w="med" len="med"/>
            <a:tailEnd type="none" w="med" len="med"/>
          </a:ln>
        </p:spPr>
        <p:txBody>
          <a:bodyPr/>
          <a:lstStyle/>
          <a:p>
            <a:pPr eaLnBrk="1" hangingPunct="1"/>
            <a:endParaRPr lang="zh-CN" altLang="zh-CN">
              <a:latin typeface="Arial" panose="020B0604020202020204" pitchFamily="34" charset="0"/>
            </a:endParaRPr>
          </a:p>
        </p:txBody>
      </p:sp>
      <p:sp>
        <p:nvSpPr>
          <p:cNvPr id="35847" name="正五边形 25606"/>
          <p:cNvSpPr/>
          <p:nvPr>
            <p:custDataLst>
              <p:tags r:id="rId6"/>
            </p:custDataLst>
          </p:nvPr>
        </p:nvSpPr>
        <p:spPr>
          <a:xfrm>
            <a:off x="3060700" y="1447800"/>
            <a:ext cx="381000" cy="304800"/>
          </a:xfrm>
          <a:prstGeom prst="pentagon">
            <a:avLst/>
          </a:prstGeom>
          <a:solidFill>
            <a:srgbClr val="339966"/>
          </a:solidFill>
          <a:ln w="9525" cap="flat" cmpd="sng">
            <a:solidFill>
              <a:srgbClr val="000000"/>
            </a:solidFill>
            <a:prstDash val="solid"/>
            <a:miter/>
            <a:headEnd type="none" w="med" len="med"/>
            <a:tailEnd type="none" w="med" len="med"/>
          </a:ln>
        </p:spPr>
        <p:txBody>
          <a:bodyPr/>
          <a:lstStyle/>
          <a:p>
            <a:pPr eaLnBrk="1" hangingPunct="1"/>
            <a:endParaRPr lang="zh-CN" altLang="zh-CN">
              <a:latin typeface="Arial" panose="020B0604020202020204" pitchFamily="34" charset="0"/>
            </a:endParaRPr>
          </a:p>
        </p:txBody>
      </p:sp>
      <p:sp>
        <p:nvSpPr>
          <p:cNvPr id="35848" name="直接连接符 25607"/>
          <p:cNvSpPr/>
          <p:nvPr>
            <p:custDataLst>
              <p:tags r:id="rId7"/>
            </p:custDataLst>
          </p:nvPr>
        </p:nvSpPr>
        <p:spPr>
          <a:xfrm>
            <a:off x="2908300" y="1295400"/>
            <a:ext cx="152400" cy="228600"/>
          </a:xfrm>
          <a:prstGeom prst="line">
            <a:avLst/>
          </a:prstGeom>
          <a:ln w="9525" cap="flat" cmpd="sng">
            <a:solidFill>
              <a:srgbClr val="000000"/>
            </a:solidFill>
            <a:prstDash val="solid"/>
            <a:headEnd type="none" w="med" len="med"/>
            <a:tailEnd type="none" w="med" len="med"/>
          </a:ln>
        </p:spPr>
        <p:txBody>
          <a:bodyPr/>
          <a:lstStyle/>
          <a:p/>
        </p:txBody>
      </p:sp>
      <p:sp>
        <p:nvSpPr>
          <p:cNvPr id="35849" name="直接连接符 25608"/>
          <p:cNvSpPr/>
          <p:nvPr>
            <p:custDataLst>
              <p:tags r:id="rId8"/>
            </p:custDataLst>
          </p:nvPr>
        </p:nvSpPr>
        <p:spPr>
          <a:xfrm flipH="1">
            <a:off x="2984500" y="1752600"/>
            <a:ext cx="152400" cy="152400"/>
          </a:xfrm>
          <a:prstGeom prst="line">
            <a:avLst/>
          </a:prstGeom>
          <a:ln w="9525" cap="flat" cmpd="sng">
            <a:solidFill>
              <a:srgbClr val="000000"/>
            </a:solidFill>
            <a:prstDash val="solid"/>
            <a:headEnd type="none" w="med" len="med"/>
            <a:tailEnd type="none" w="med" len="med"/>
          </a:ln>
        </p:spPr>
        <p:txBody>
          <a:bodyPr/>
          <a:lstStyle/>
          <a:p/>
        </p:txBody>
      </p:sp>
      <p:sp>
        <p:nvSpPr>
          <p:cNvPr id="35850" name="椭圆 25609"/>
          <p:cNvSpPr/>
          <p:nvPr>
            <p:custDataLst>
              <p:tags r:id="rId9"/>
            </p:custDataLst>
          </p:nvPr>
        </p:nvSpPr>
        <p:spPr>
          <a:xfrm>
            <a:off x="2755900" y="1828800"/>
            <a:ext cx="228600" cy="228600"/>
          </a:xfrm>
          <a:prstGeom prst="ellipse">
            <a:avLst/>
          </a:prstGeom>
          <a:solidFill>
            <a:srgbClr val="339966"/>
          </a:solidFill>
          <a:ln w="9525" cap="flat" cmpd="sng">
            <a:solidFill>
              <a:srgbClr val="000000"/>
            </a:solidFill>
            <a:prstDash val="solid"/>
            <a:headEnd type="none" w="med" len="med"/>
            <a:tailEnd type="none" w="med" len="med"/>
          </a:ln>
        </p:spPr>
        <p:txBody>
          <a:bodyPr/>
          <a:lstStyle/>
          <a:p>
            <a:pPr eaLnBrk="1" hangingPunct="1"/>
            <a:endParaRPr lang="zh-CN" altLang="zh-CN">
              <a:latin typeface="Arial" panose="020B0604020202020204" pitchFamily="34" charset="0"/>
            </a:endParaRPr>
          </a:p>
        </p:txBody>
      </p:sp>
      <p:sp>
        <p:nvSpPr>
          <p:cNvPr id="35851" name="正五边形 25610"/>
          <p:cNvSpPr/>
          <p:nvPr>
            <p:custDataLst>
              <p:tags r:id="rId10"/>
            </p:custDataLst>
          </p:nvPr>
        </p:nvSpPr>
        <p:spPr>
          <a:xfrm>
            <a:off x="3060700" y="2209800"/>
            <a:ext cx="381000" cy="304800"/>
          </a:xfrm>
          <a:prstGeom prst="pentagon">
            <a:avLst/>
          </a:prstGeom>
          <a:solidFill>
            <a:srgbClr val="339966"/>
          </a:solidFill>
          <a:ln w="9525" cap="flat" cmpd="sng">
            <a:solidFill>
              <a:srgbClr val="000000"/>
            </a:solidFill>
            <a:prstDash val="solid"/>
            <a:miter/>
            <a:headEnd type="none" w="med" len="med"/>
            <a:tailEnd type="none" w="med" len="med"/>
          </a:ln>
        </p:spPr>
        <p:txBody>
          <a:bodyPr/>
          <a:lstStyle/>
          <a:p>
            <a:pPr eaLnBrk="1" hangingPunct="1"/>
            <a:endParaRPr lang="zh-CN" altLang="zh-CN">
              <a:latin typeface="Arial" panose="020B0604020202020204" pitchFamily="34" charset="0"/>
            </a:endParaRPr>
          </a:p>
        </p:txBody>
      </p:sp>
      <p:sp>
        <p:nvSpPr>
          <p:cNvPr id="35852" name="直接连接符 25611"/>
          <p:cNvSpPr/>
          <p:nvPr>
            <p:custDataLst>
              <p:tags r:id="rId11"/>
            </p:custDataLst>
          </p:nvPr>
        </p:nvSpPr>
        <p:spPr>
          <a:xfrm>
            <a:off x="2908300" y="2057400"/>
            <a:ext cx="152400" cy="228600"/>
          </a:xfrm>
          <a:prstGeom prst="line">
            <a:avLst/>
          </a:prstGeom>
          <a:ln w="9525" cap="flat" cmpd="sng">
            <a:solidFill>
              <a:srgbClr val="000000"/>
            </a:solidFill>
            <a:prstDash val="solid"/>
            <a:headEnd type="none" w="med" len="med"/>
            <a:tailEnd type="none" w="med" len="med"/>
          </a:ln>
        </p:spPr>
        <p:txBody>
          <a:bodyPr/>
          <a:lstStyle/>
          <a:p/>
        </p:txBody>
      </p:sp>
      <p:sp>
        <p:nvSpPr>
          <p:cNvPr id="35853" name="直接连接符 25612"/>
          <p:cNvSpPr/>
          <p:nvPr>
            <p:custDataLst>
              <p:tags r:id="rId12"/>
            </p:custDataLst>
          </p:nvPr>
        </p:nvSpPr>
        <p:spPr>
          <a:xfrm flipH="1">
            <a:off x="2984500" y="2514600"/>
            <a:ext cx="152400" cy="152400"/>
          </a:xfrm>
          <a:prstGeom prst="line">
            <a:avLst/>
          </a:prstGeom>
          <a:ln w="9525" cap="flat" cmpd="sng">
            <a:solidFill>
              <a:srgbClr val="000000"/>
            </a:solidFill>
            <a:prstDash val="solid"/>
            <a:headEnd type="none" w="med" len="med"/>
            <a:tailEnd type="none" w="med" len="med"/>
          </a:ln>
        </p:spPr>
        <p:txBody>
          <a:bodyPr/>
          <a:lstStyle/>
          <a:p/>
        </p:txBody>
      </p:sp>
      <p:sp>
        <p:nvSpPr>
          <p:cNvPr id="35854" name="椭圆 25613"/>
          <p:cNvSpPr/>
          <p:nvPr>
            <p:custDataLst>
              <p:tags r:id="rId13"/>
            </p:custDataLst>
          </p:nvPr>
        </p:nvSpPr>
        <p:spPr>
          <a:xfrm>
            <a:off x="2755900" y="2590800"/>
            <a:ext cx="228600" cy="228600"/>
          </a:xfrm>
          <a:prstGeom prst="ellipse">
            <a:avLst/>
          </a:prstGeom>
          <a:solidFill>
            <a:srgbClr val="339966"/>
          </a:solidFill>
          <a:ln w="9525" cap="flat" cmpd="sng">
            <a:solidFill>
              <a:srgbClr val="000000"/>
            </a:solidFill>
            <a:prstDash val="solid"/>
            <a:headEnd type="none" w="med" len="med"/>
            <a:tailEnd type="none" w="med" len="med"/>
          </a:ln>
        </p:spPr>
        <p:txBody>
          <a:bodyPr/>
          <a:lstStyle/>
          <a:p>
            <a:pPr eaLnBrk="1" hangingPunct="1"/>
            <a:endParaRPr lang="zh-CN" altLang="zh-CN">
              <a:latin typeface="Arial" panose="020B0604020202020204" pitchFamily="34" charset="0"/>
            </a:endParaRPr>
          </a:p>
        </p:txBody>
      </p:sp>
      <p:sp>
        <p:nvSpPr>
          <p:cNvPr id="35855" name="正五边形 25614"/>
          <p:cNvSpPr/>
          <p:nvPr>
            <p:custDataLst>
              <p:tags r:id="rId14"/>
            </p:custDataLst>
          </p:nvPr>
        </p:nvSpPr>
        <p:spPr>
          <a:xfrm>
            <a:off x="3060700" y="2971800"/>
            <a:ext cx="381000" cy="304800"/>
          </a:xfrm>
          <a:prstGeom prst="pentagon">
            <a:avLst/>
          </a:prstGeom>
          <a:solidFill>
            <a:srgbClr val="339966"/>
          </a:solidFill>
          <a:ln w="9525" cap="flat" cmpd="sng">
            <a:solidFill>
              <a:srgbClr val="000000"/>
            </a:solidFill>
            <a:prstDash val="solid"/>
            <a:miter/>
            <a:headEnd type="none" w="med" len="med"/>
            <a:tailEnd type="none" w="med" len="med"/>
          </a:ln>
        </p:spPr>
        <p:txBody>
          <a:bodyPr/>
          <a:lstStyle/>
          <a:p>
            <a:pPr eaLnBrk="1" hangingPunct="1"/>
            <a:endParaRPr lang="zh-CN" altLang="zh-CN">
              <a:latin typeface="Arial" panose="020B0604020202020204" pitchFamily="34" charset="0"/>
            </a:endParaRPr>
          </a:p>
        </p:txBody>
      </p:sp>
      <p:sp>
        <p:nvSpPr>
          <p:cNvPr id="35856" name="直接连接符 25615"/>
          <p:cNvSpPr/>
          <p:nvPr>
            <p:custDataLst>
              <p:tags r:id="rId15"/>
            </p:custDataLst>
          </p:nvPr>
        </p:nvSpPr>
        <p:spPr>
          <a:xfrm>
            <a:off x="2908300" y="2819400"/>
            <a:ext cx="152400" cy="228600"/>
          </a:xfrm>
          <a:prstGeom prst="line">
            <a:avLst/>
          </a:prstGeom>
          <a:ln w="9525" cap="flat" cmpd="sng">
            <a:solidFill>
              <a:srgbClr val="000000"/>
            </a:solidFill>
            <a:prstDash val="solid"/>
            <a:headEnd type="none" w="med" len="med"/>
            <a:tailEnd type="none" w="med" len="med"/>
          </a:ln>
        </p:spPr>
        <p:txBody>
          <a:bodyPr/>
          <a:lstStyle/>
          <a:p/>
        </p:txBody>
      </p:sp>
      <p:sp>
        <p:nvSpPr>
          <p:cNvPr id="35857" name="直接连接符 25616"/>
          <p:cNvSpPr/>
          <p:nvPr>
            <p:custDataLst>
              <p:tags r:id="rId16"/>
            </p:custDataLst>
          </p:nvPr>
        </p:nvSpPr>
        <p:spPr>
          <a:xfrm flipH="1">
            <a:off x="2984500" y="3276600"/>
            <a:ext cx="152400" cy="152400"/>
          </a:xfrm>
          <a:prstGeom prst="line">
            <a:avLst/>
          </a:prstGeom>
          <a:ln w="9525" cap="flat" cmpd="sng">
            <a:solidFill>
              <a:srgbClr val="000000"/>
            </a:solidFill>
            <a:prstDash val="solid"/>
            <a:headEnd type="none" w="med" len="med"/>
            <a:tailEnd type="none" w="med" len="med"/>
          </a:ln>
        </p:spPr>
        <p:txBody>
          <a:bodyPr/>
          <a:lstStyle/>
          <a:p/>
        </p:txBody>
      </p:sp>
      <p:sp>
        <p:nvSpPr>
          <p:cNvPr id="35858" name="椭圆 25617"/>
          <p:cNvSpPr/>
          <p:nvPr>
            <p:custDataLst>
              <p:tags r:id="rId17"/>
            </p:custDataLst>
          </p:nvPr>
        </p:nvSpPr>
        <p:spPr>
          <a:xfrm>
            <a:off x="2755900" y="3352800"/>
            <a:ext cx="228600" cy="228600"/>
          </a:xfrm>
          <a:prstGeom prst="ellipse">
            <a:avLst/>
          </a:prstGeom>
          <a:solidFill>
            <a:srgbClr val="339966"/>
          </a:solidFill>
          <a:ln w="9525" cap="flat" cmpd="sng">
            <a:solidFill>
              <a:srgbClr val="000000"/>
            </a:solidFill>
            <a:prstDash val="solid"/>
            <a:headEnd type="none" w="med" len="med"/>
            <a:tailEnd type="none" w="med" len="med"/>
          </a:ln>
        </p:spPr>
        <p:txBody>
          <a:bodyPr/>
          <a:lstStyle/>
          <a:p>
            <a:pPr eaLnBrk="1" hangingPunct="1"/>
            <a:endParaRPr lang="zh-CN" altLang="zh-CN">
              <a:latin typeface="Arial" panose="020B0604020202020204" pitchFamily="34" charset="0"/>
            </a:endParaRPr>
          </a:p>
        </p:txBody>
      </p:sp>
      <p:sp>
        <p:nvSpPr>
          <p:cNvPr id="35859" name="正五边形 25618"/>
          <p:cNvSpPr/>
          <p:nvPr>
            <p:custDataLst>
              <p:tags r:id="rId18"/>
            </p:custDataLst>
          </p:nvPr>
        </p:nvSpPr>
        <p:spPr>
          <a:xfrm>
            <a:off x="3060700" y="3733800"/>
            <a:ext cx="381000" cy="304800"/>
          </a:xfrm>
          <a:prstGeom prst="pentagon">
            <a:avLst/>
          </a:prstGeom>
          <a:solidFill>
            <a:srgbClr val="339966"/>
          </a:solidFill>
          <a:ln w="9525" cap="flat" cmpd="sng">
            <a:solidFill>
              <a:srgbClr val="000000"/>
            </a:solidFill>
            <a:prstDash val="solid"/>
            <a:miter/>
            <a:headEnd type="none" w="med" len="med"/>
            <a:tailEnd type="none" w="med" len="med"/>
          </a:ln>
        </p:spPr>
        <p:txBody>
          <a:bodyPr/>
          <a:lstStyle/>
          <a:p>
            <a:pPr eaLnBrk="1" hangingPunct="1"/>
            <a:endParaRPr lang="zh-CN" altLang="zh-CN">
              <a:latin typeface="Arial" panose="020B0604020202020204" pitchFamily="34" charset="0"/>
            </a:endParaRPr>
          </a:p>
        </p:txBody>
      </p:sp>
      <p:sp>
        <p:nvSpPr>
          <p:cNvPr id="35860" name="直接连接符 25619"/>
          <p:cNvSpPr/>
          <p:nvPr>
            <p:custDataLst>
              <p:tags r:id="rId19"/>
            </p:custDataLst>
          </p:nvPr>
        </p:nvSpPr>
        <p:spPr>
          <a:xfrm>
            <a:off x="2908300" y="3581400"/>
            <a:ext cx="152400" cy="228600"/>
          </a:xfrm>
          <a:prstGeom prst="line">
            <a:avLst/>
          </a:prstGeom>
          <a:ln w="9525" cap="flat" cmpd="sng">
            <a:solidFill>
              <a:srgbClr val="000000"/>
            </a:solidFill>
            <a:prstDash val="solid"/>
            <a:headEnd type="none" w="med" len="med"/>
            <a:tailEnd type="none" w="med" len="med"/>
          </a:ln>
        </p:spPr>
        <p:txBody>
          <a:bodyPr/>
          <a:lstStyle/>
          <a:p/>
        </p:txBody>
      </p:sp>
      <p:sp>
        <p:nvSpPr>
          <p:cNvPr id="35861" name="直接连接符 25620"/>
          <p:cNvSpPr/>
          <p:nvPr>
            <p:custDataLst>
              <p:tags r:id="rId20"/>
            </p:custDataLst>
          </p:nvPr>
        </p:nvSpPr>
        <p:spPr>
          <a:xfrm flipH="1">
            <a:off x="2984500" y="4038600"/>
            <a:ext cx="152400" cy="152400"/>
          </a:xfrm>
          <a:prstGeom prst="line">
            <a:avLst/>
          </a:prstGeom>
          <a:ln w="9525" cap="flat" cmpd="sng">
            <a:solidFill>
              <a:srgbClr val="000000"/>
            </a:solidFill>
            <a:prstDash val="solid"/>
            <a:headEnd type="none" w="med" len="med"/>
            <a:tailEnd type="none" w="med" len="med"/>
          </a:ln>
        </p:spPr>
        <p:txBody>
          <a:bodyPr/>
          <a:lstStyle/>
          <a:p/>
        </p:txBody>
      </p:sp>
      <p:sp>
        <p:nvSpPr>
          <p:cNvPr id="35862" name="椭圆 25621"/>
          <p:cNvSpPr/>
          <p:nvPr>
            <p:custDataLst>
              <p:tags r:id="rId21"/>
            </p:custDataLst>
          </p:nvPr>
        </p:nvSpPr>
        <p:spPr>
          <a:xfrm>
            <a:off x="2755900" y="4114800"/>
            <a:ext cx="228600" cy="228600"/>
          </a:xfrm>
          <a:prstGeom prst="ellipse">
            <a:avLst/>
          </a:prstGeom>
          <a:solidFill>
            <a:srgbClr val="339966"/>
          </a:solidFill>
          <a:ln w="9525" cap="flat" cmpd="sng">
            <a:solidFill>
              <a:srgbClr val="000000"/>
            </a:solidFill>
            <a:prstDash val="solid"/>
            <a:headEnd type="none" w="med" len="med"/>
            <a:tailEnd type="none" w="med" len="med"/>
          </a:ln>
        </p:spPr>
        <p:txBody>
          <a:bodyPr/>
          <a:lstStyle/>
          <a:p>
            <a:pPr eaLnBrk="1" hangingPunct="1"/>
            <a:endParaRPr lang="zh-CN" altLang="zh-CN">
              <a:latin typeface="Arial" panose="020B0604020202020204" pitchFamily="34" charset="0"/>
            </a:endParaRPr>
          </a:p>
        </p:txBody>
      </p:sp>
      <p:sp>
        <p:nvSpPr>
          <p:cNvPr id="35863" name="正五边形 25622"/>
          <p:cNvSpPr/>
          <p:nvPr>
            <p:custDataLst>
              <p:tags r:id="rId22"/>
            </p:custDataLst>
          </p:nvPr>
        </p:nvSpPr>
        <p:spPr>
          <a:xfrm>
            <a:off x="3060700" y="4495800"/>
            <a:ext cx="381000" cy="304800"/>
          </a:xfrm>
          <a:prstGeom prst="pentagon">
            <a:avLst/>
          </a:prstGeom>
          <a:solidFill>
            <a:srgbClr val="339966"/>
          </a:solidFill>
          <a:ln w="9525" cap="flat" cmpd="sng">
            <a:solidFill>
              <a:srgbClr val="000000"/>
            </a:solidFill>
            <a:prstDash val="solid"/>
            <a:miter/>
            <a:headEnd type="none" w="med" len="med"/>
            <a:tailEnd type="none" w="med" len="med"/>
          </a:ln>
        </p:spPr>
        <p:txBody>
          <a:bodyPr/>
          <a:lstStyle/>
          <a:p>
            <a:pPr eaLnBrk="1" hangingPunct="1"/>
            <a:endParaRPr lang="zh-CN" altLang="zh-CN">
              <a:latin typeface="Arial" panose="020B0604020202020204" pitchFamily="34" charset="0"/>
            </a:endParaRPr>
          </a:p>
        </p:txBody>
      </p:sp>
      <p:sp>
        <p:nvSpPr>
          <p:cNvPr id="35864" name="直接连接符 25623"/>
          <p:cNvSpPr/>
          <p:nvPr>
            <p:custDataLst>
              <p:tags r:id="rId23"/>
            </p:custDataLst>
          </p:nvPr>
        </p:nvSpPr>
        <p:spPr>
          <a:xfrm>
            <a:off x="2908300" y="4343400"/>
            <a:ext cx="152400" cy="228600"/>
          </a:xfrm>
          <a:prstGeom prst="line">
            <a:avLst/>
          </a:prstGeom>
          <a:ln w="9525" cap="flat" cmpd="sng">
            <a:solidFill>
              <a:srgbClr val="000000"/>
            </a:solidFill>
            <a:prstDash val="solid"/>
            <a:headEnd type="none" w="med" len="med"/>
            <a:tailEnd type="none" w="med" len="med"/>
          </a:ln>
        </p:spPr>
        <p:txBody>
          <a:bodyPr/>
          <a:lstStyle/>
          <a:p/>
        </p:txBody>
      </p:sp>
      <p:sp>
        <p:nvSpPr>
          <p:cNvPr id="35865" name="直接连接符 25624"/>
          <p:cNvSpPr/>
          <p:nvPr>
            <p:custDataLst>
              <p:tags r:id="rId24"/>
            </p:custDataLst>
          </p:nvPr>
        </p:nvSpPr>
        <p:spPr>
          <a:xfrm flipH="1">
            <a:off x="2984500" y="4800600"/>
            <a:ext cx="152400" cy="152400"/>
          </a:xfrm>
          <a:prstGeom prst="line">
            <a:avLst/>
          </a:prstGeom>
          <a:ln w="9525" cap="flat" cmpd="sng">
            <a:solidFill>
              <a:srgbClr val="000000"/>
            </a:solidFill>
            <a:prstDash val="solid"/>
            <a:headEnd type="none" w="med" len="med"/>
            <a:tailEnd type="none" w="med" len="med"/>
          </a:ln>
        </p:spPr>
        <p:txBody>
          <a:bodyPr/>
          <a:lstStyle/>
          <a:p/>
        </p:txBody>
      </p:sp>
      <p:sp>
        <p:nvSpPr>
          <p:cNvPr id="35866" name="椭圆 25625"/>
          <p:cNvSpPr/>
          <p:nvPr>
            <p:custDataLst>
              <p:tags r:id="rId25"/>
            </p:custDataLst>
          </p:nvPr>
        </p:nvSpPr>
        <p:spPr>
          <a:xfrm>
            <a:off x="2755900" y="4876800"/>
            <a:ext cx="228600" cy="228600"/>
          </a:xfrm>
          <a:prstGeom prst="ellipse">
            <a:avLst/>
          </a:prstGeom>
          <a:solidFill>
            <a:srgbClr val="339966"/>
          </a:solidFill>
          <a:ln w="9525" cap="flat" cmpd="sng">
            <a:solidFill>
              <a:srgbClr val="000000"/>
            </a:solidFill>
            <a:prstDash val="solid"/>
            <a:headEnd type="none" w="med" len="med"/>
            <a:tailEnd type="none" w="med" len="med"/>
          </a:ln>
        </p:spPr>
        <p:txBody>
          <a:bodyPr/>
          <a:lstStyle/>
          <a:p>
            <a:pPr eaLnBrk="1" hangingPunct="1"/>
            <a:endParaRPr lang="zh-CN" altLang="zh-CN">
              <a:latin typeface="Arial" panose="020B0604020202020204" pitchFamily="34" charset="0"/>
            </a:endParaRPr>
          </a:p>
        </p:txBody>
      </p:sp>
      <p:sp>
        <p:nvSpPr>
          <p:cNvPr id="35867" name="正五边形 25626"/>
          <p:cNvSpPr/>
          <p:nvPr>
            <p:custDataLst>
              <p:tags r:id="rId26"/>
            </p:custDataLst>
          </p:nvPr>
        </p:nvSpPr>
        <p:spPr>
          <a:xfrm>
            <a:off x="3060700" y="5257800"/>
            <a:ext cx="381000" cy="304800"/>
          </a:xfrm>
          <a:prstGeom prst="pentagon">
            <a:avLst/>
          </a:prstGeom>
          <a:solidFill>
            <a:srgbClr val="339966"/>
          </a:solidFill>
          <a:ln w="9525" cap="flat" cmpd="sng">
            <a:solidFill>
              <a:srgbClr val="000000"/>
            </a:solidFill>
            <a:prstDash val="solid"/>
            <a:miter/>
            <a:headEnd type="none" w="med" len="med"/>
            <a:tailEnd type="none" w="med" len="med"/>
          </a:ln>
        </p:spPr>
        <p:txBody>
          <a:bodyPr/>
          <a:lstStyle/>
          <a:p>
            <a:pPr eaLnBrk="1" hangingPunct="1"/>
            <a:endParaRPr lang="zh-CN" altLang="zh-CN">
              <a:latin typeface="Arial" panose="020B0604020202020204" pitchFamily="34" charset="0"/>
            </a:endParaRPr>
          </a:p>
        </p:txBody>
      </p:sp>
      <p:sp>
        <p:nvSpPr>
          <p:cNvPr id="35868" name="直接连接符 25627"/>
          <p:cNvSpPr/>
          <p:nvPr>
            <p:custDataLst>
              <p:tags r:id="rId27"/>
            </p:custDataLst>
          </p:nvPr>
        </p:nvSpPr>
        <p:spPr>
          <a:xfrm>
            <a:off x="2908300" y="5105400"/>
            <a:ext cx="152400" cy="228600"/>
          </a:xfrm>
          <a:prstGeom prst="line">
            <a:avLst/>
          </a:prstGeom>
          <a:ln w="9525" cap="flat" cmpd="sng">
            <a:solidFill>
              <a:srgbClr val="000000"/>
            </a:solidFill>
            <a:prstDash val="solid"/>
            <a:headEnd type="none" w="med" len="med"/>
            <a:tailEnd type="none" w="med" len="med"/>
          </a:ln>
        </p:spPr>
        <p:txBody>
          <a:bodyPr/>
          <a:lstStyle/>
          <a:p/>
        </p:txBody>
      </p:sp>
      <p:sp>
        <p:nvSpPr>
          <p:cNvPr id="35869" name="直接连接符 25628"/>
          <p:cNvSpPr/>
          <p:nvPr>
            <p:custDataLst>
              <p:tags r:id="rId28"/>
            </p:custDataLst>
          </p:nvPr>
        </p:nvSpPr>
        <p:spPr>
          <a:xfrm flipH="1">
            <a:off x="2984500" y="5562600"/>
            <a:ext cx="152400" cy="152400"/>
          </a:xfrm>
          <a:prstGeom prst="line">
            <a:avLst/>
          </a:prstGeom>
          <a:ln w="9525" cap="flat" cmpd="sng">
            <a:solidFill>
              <a:srgbClr val="000000"/>
            </a:solidFill>
            <a:prstDash val="solid"/>
            <a:headEnd type="none" w="med" len="med"/>
            <a:tailEnd type="none" w="med" len="med"/>
          </a:ln>
        </p:spPr>
        <p:txBody>
          <a:bodyPr/>
          <a:lstStyle/>
          <a:p/>
        </p:txBody>
      </p:sp>
      <p:sp>
        <p:nvSpPr>
          <p:cNvPr id="35870" name="椭圆 25629"/>
          <p:cNvSpPr/>
          <p:nvPr>
            <p:custDataLst>
              <p:tags r:id="rId29"/>
            </p:custDataLst>
          </p:nvPr>
        </p:nvSpPr>
        <p:spPr>
          <a:xfrm>
            <a:off x="2755900" y="5638800"/>
            <a:ext cx="228600" cy="228600"/>
          </a:xfrm>
          <a:prstGeom prst="ellipse">
            <a:avLst/>
          </a:prstGeom>
          <a:solidFill>
            <a:srgbClr val="339966"/>
          </a:solidFill>
          <a:ln w="9525" cap="flat" cmpd="sng">
            <a:solidFill>
              <a:srgbClr val="000000"/>
            </a:solidFill>
            <a:prstDash val="solid"/>
            <a:headEnd type="none" w="med" len="med"/>
            <a:tailEnd type="none" w="med" len="med"/>
          </a:ln>
        </p:spPr>
        <p:txBody>
          <a:bodyPr/>
          <a:lstStyle/>
          <a:p>
            <a:pPr eaLnBrk="1" hangingPunct="1"/>
            <a:endParaRPr lang="zh-CN" altLang="zh-CN">
              <a:latin typeface="Arial" panose="020B0604020202020204" pitchFamily="34" charset="0"/>
            </a:endParaRPr>
          </a:p>
        </p:txBody>
      </p:sp>
      <p:sp>
        <p:nvSpPr>
          <p:cNvPr id="35871" name="正五边形 25630"/>
          <p:cNvSpPr/>
          <p:nvPr>
            <p:custDataLst>
              <p:tags r:id="rId30"/>
            </p:custDataLst>
          </p:nvPr>
        </p:nvSpPr>
        <p:spPr>
          <a:xfrm>
            <a:off x="3060700" y="6019800"/>
            <a:ext cx="381000" cy="304800"/>
          </a:xfrm>
          <a:prstGeom prst="pentagon">
            <a:avLst/>
          </a:prstGeom>
          <a:solidFill>
            <a:srgbClr val="339966"/>
          </a:solidFill>
          <a:ln w="9525" cap="flat" cmpd="sng">
            <a:solidFill>
              <a:srgbClr val="000000"/>
            </a:solidFill>
            <a:prstDash val="solid"/>
            <a:miter/>
            <a:headEnd type="none" w="med" len="med"/>
            <a:tailEnd type="none" w="med" len="med"/>
          </a:ln>
        </p:spPr>
        <p:txBody>
          <a:bodyPr/>
          <a:lstStyle/>
          <a:p>
            <a:pPr eaLnBrk="1" hangingPunct="1"/>
            <a:endParaRPr lang="zh-CN" altLang="zh-CN">
              <a:latin typeface="Arial" panose="020B0604020202020204" pitchFamily="34" charset="0"/>
            </a:endParaRPr>
          </a:p>
        </p:txBody>
      </p:sp>
      <p:sp>
        <p:nvSpPr>
          <p:cNvPr id="35872" name="直接连接符 25631"/>
          <p:cNvSpPr/>
          <p:nvPr>
            <p:custDataLst>
              <p:tags r:id="rId31"/>
            </p:custDataLst>
          </p:nvPr>
        </p:nvSpPr>
        <p:spPr>
          <a:xfrm>
            <a:off x="2908300" y="5867400"/>
            <a:ext cx="152400" cy="228600"/>
          </a:xfrm>
          <a:prstGeom prst="line">
            <a:avLst/>
          </a:prstGeom>
          <a:ln w="9525" cap="flat" cmpd="sng">
            <a:solidFill>
              <a:srgbClr val="000000"/>
            </a:solidFill>
            <a:prstDash val="solid"/>
            <a:headEnd type="none" w="med" len="med"/>
            <a:tailEnd type="none" w="med" len="med"/>
          </a:ln>
        </p:spPr>
        <p:txBody>
          <a:bodyPr/>
          <a:lstStyle/>
          <a:p/>
        </p:txBody>
      </p:sp>
      <p:sp>
        <p:nvSpPr>
          <p:cNvPr id="35873" name="直接连接符 25632"/>
          <p:cNvSpPr/>
          <p:nvPr>
            <p:custDataLst>
              <p:tags r:id="rId32"/>
            </p:custDataLst>
          </p:nvPr>
        </p:nvSpPr>
        <p:spPr>
          <a:xfrm flipH="1">
            <a:off x="2984500" y="6324600"/>
            <a:ext cx="152400" cy="152400"/>
          </a:xfrm>
          <a:prstGeom prst="line">
            <a:avLst/>
          </a:prstGeom>
          <a:ln w="9525" cap="flat" cmpd="sng">
            <a:solidFill>
              <a:srgbClr val="000000"/>
            </a:solidFill>
            <a:prstDash val="solid"/>
            <a:headEnd type="none" w="med" len="med"/>
            <a:tailEnd type="none" w="med" len="med"/>
          </a:ln>
        </p:spPr>
        <p:txBody>
          <a:bodyPr/>
          <a:lstStyle/>
          <a:p/>
        </p:txBody>
      </p:sp>
      <p:sp>
        <p:nvSpPr>
          <p:cNvPr id="35874" name="五边形 25633"/>
          <p:cNvSpPr/>
          <p:nvPr>
            <p:custDataLst>
              <p:tags r:id="rId33"/>
            </p:custDataLst>
          </p:nvPr>
        </p:nvSpPr>
        <p:spPr>
          <a:xfrm>
            <a:off x="3898900" y="685800"/>
            <a:ext cx="609600" cy="304800"/>
          </a:xfrm>
          <a:prstGeom prst="homePlate">
            <a:avLst>
              <a:gd name="adj" fmla="val 50000"/>
            </a:avLst>
          </a:prstGeom>
          <a:solidFill>
            <a:srgbClr val="009999"/>
          </a:solidFill>
          <a:ln w="9525" cap="flat" cmpd="sng">
            <a:solidFill>
              <a:srgbClr val="000000"/>
            </a:solidFill>
            <a:prstDash val="solid"/>
            <a:miter/>
            <a:headEnd type="none" w="med" len="med"/>
            <a:tailEnd type="none" w="med" len="med"/>
          </a:ln>
        </p:spPr>
        <p:txBody>
          <a:bodyPr/>
          <a:lstStyle/>
          <a:p>
            <a:pPr eaLnBrk="1" hangingPunct="1"/>
            <a:endParaRPr lang="zh-CN" altLang="zh-CN">
              <a:latin typeface="Arial" panose="020B0604020202020204" pitchFamily="34" charset="0"/>
            </a:endParaRPr>
          </a:p>
        </p:txBody>
      </p:sp>
      <p:sp>
        <p:nvSpPr>
          <p:cNvPr id="35875" name="直接连接符 25634"/>
          <p:cNvSpPr/>
          <p:nvPr>
            <p:custDataLst>
              <p:tags r:id="rId34"/>
            </p:custDataLst>
          </p:nvPr>
        </p:nvSpPr>
        <p:spPr>
          <a:xfrm>
            <a:off x="3441700" y="838200"/>
            <a:ext cx="457200" cy="0"/>
          </a:xfrm>
          <a:prstGeom prst="line">
            <a:avLst/>
          </a:prstGeom>
          <a:ln w="9525" cap="flat" cmpd="sng">
            <a:solidFill>
              <a:srgbClr val="000000"/>
            </a:solidFill>
            <a:prstDash val="solid"/>
            <a:headEnd type="none" w="med" len="med"/>
            <a:tailEnd type="none" w="med" len="med"/>
          </a:ln>
        </p:spPr>
        <p:txBody>
          <a:bodyPr/>
          <a:lstStyle/>
          <a:p/>
        </p:txBody>
      </p:sp>
      <p:sp>
        <p:nvSpPr>
          <p:cNvPr id="35876" name="五边形 25635"/>
          <p:cNvSpPr/>
          <p:nvPr>
            <p:custDataLst>
              <p:tags r:id="rId35"/>
            </p:custDataLst>
          </p:nvPr>
        </p:nvSpPr>
        <p:spPr>
          <a:xfrm>
            <a:off x="3898900" y="2209800"/>
            <a:ext cx="609600" cy="304800"/>
          </a:xfrm>
          <a:prstGeom prst="homePlate">
            <a:avLst>
              <a:gd name="adj" fmla="val 50000"/>
            </a:avLst>
          </a:prstGeom>
          <a:solidFill>
            <a:srgbClr val="009999"/>
          </a:solidFill>
          <a:ln w="9525" cap="flat" cmpd="sng">
            <a:solidFill>
              <a:srgbClr val="000000"/>
            </a:solidFill>
            <a:prstDash val="solid"/>
            <a:miter/>
            <a:headEnd type="none" w="med" len="med"/>
            <a:tailEnd type="none" w="med" len="med"/>
          </a:ln>
        </p:spPr>
        <p:txBody>
          <a:bodyPr/>
          <a:lstStyle/>
          <a:p>
            <a:pPr eaLnBrk="1" hangingPunct="1"/>
            <a:endParaRPr lang="zh-CN" altLang="zh-CN">
              <a:latin typeface="Arial" panose="020B0604020202020204" pitchFamily="34" charset="0"/>
            </a:endParaRPr>
          </a:p>
        </p:txBody>
      </p:sp>
      <p:sp>
        <p:nvSpPr>
          <p:cNvPr id="35877" name="直接连接符 25636"/>
          <p:cNvSpPr/>
          <p:nvPr>
            <p:custDataLst>
              <p:tags r:id="rId36"/>
            </p:custDataLst>
          </p:nvPr>
        </p:nvSpPr>
        <p:spPr>
          <a:xfrm>
            <a:off x="3441700" y="2362200"/>
            <a:ext cx="457200" cy="0"/>
          </a:xfrm>
          <a:prstGeom prst="line">
            <a:avLst/>
          </a:prstGeom>
          <a:ln w="9525" cap="flat" cmpd="sng">
            <a:solidFill>
              <a:srgbClr val="000000"/>
            </a:solidFill>
            <a:prstDash val="solid"/>
            <a:headEnd type="none" w="med" len="med"/>
            <a:tailEnd type="none" w="med" len="med"/>
          </a:ln>
        </p:spPr>
        <p:txBody>
          <a:bodyPr/>
          <a:lstStyle/>
          <a:p/>
        </p:txBody>
      </p:sp>
      <p:sp>
        <p:nvSpPr>
          <p:cNvPr id="35878" name="五边形 25637"/>
          <p:cNvSpPr/>
          <p:nvPr>
            <p:custDataLst>
              <p:tags r:id="rId37"/>
            </p:custDataLst>
          </p:nvPr>
        </p:nvSpPr>
        <p:spPr>
          <a:xfrm>
            <a:off x="3898900" y="2971800"/>
            <a:ext cx="609600" cy="304800"/>
          </a:xfrm>
          <a:prstGeom prst="homePlate">
            <a:avLst>
              <a:gd name="adj" fmla="val 50000"/>
            </a:avLst>
          </a:prstGeom>
          <a:solidFill>
            <a:srgbClr val="009999"/>
          </a:solidFill>
          <a:ln w="9525" cap="flat" cmpd="sng">
            <a:solidFill>
              <a:srgbClr val="000000"/>
            </a:solidFill>
            <a:prstDash val="solid"/>
            <a:miter/>
            <a:headEnd type="none" w="med" len="med"/>
            <a:tailEnd type="none" w="med" len="med"/>
          </a:ln>
        </p:spPr>
        <p:txBody>
          <a:bodyPr/>
          <a:lstStyle/>
          <a:p>
            <a:pPr eaLnBrk="1" hangingPunct="1"/>
            <a:endParaRPr lang="zh-CN" altLang="zh-CN">
              <a:latin typeface="Arial" panose="020B0604020202020204" pitchFamily="34" charset="0"/>
            </a:endParaRPr>
          </a:p>
        </p:txBody>
      </p:sp>
      <p:sp>
        <p:nvSpPr>
          <p:cNvPr id="35879" name="直接连接符 25638"/>
          <p:cNvSpPr/>
          <p:nvPr>
            <p:custDataLst>
              <p:tags r:id="rId38"/>
            </p:custDataLst>
          </p:nvPr>
        </p:nvSpPr>
        <p:spPr>
          <a:xfrm>
            <a:off x="3441700" y="3124200"/>
            <a:ext cx="457200" cy="0"/>
          </a:xfrm>
          <a:prstGeom prst="line">
            <a:avLst/>
          </a:prstGeom>
          <a:ln w="9525" cap="flat" cmpd="sng">
            <a:solidFill>
              <a:srgbClr val="000000"/>
            </a:solidFill>
            <a:prstDash val="solid"/>
            <a:headEnd type="none" w="med" len="med"/>
            <a:tailEnd type="none" w="med" len="med"/>
          </a:ln>
        </p:spPr>
        <p:txBody>
          <a:bodyPr/>
          <a:lstStyle/>
          <a:p/>
        </p:txBody>
      </p:sp>
      <p:sp>
        <p:nvSpPr>
          <p:cNvPr id="35880" name="五边形 25639"/>
          <p:cNvSpPr/>
          <p:nvPr>
            <p:custDataLst>
              <p:tags r:id="rId39"/>
            </p:custDataLst>
          </p:nvPr>
        </p:nvSpPr>
        <p:spPr>
          <a:xfrm>
            <a:off x="3898900" y="5257800"/>
            <a:ext cx="609600" cy="304800"/>
          </a:xfrm>
          <a:prstGeom prst="homePlate">
            <a:avLst>
              <a:gd name="adj" fmla="val 50000"/>
            </a:avLst>
          </a:prstGeom>
          <a:solidFill>
            <a:srgbClr val="009999"/>
          </a:solidFill>
          <a:ln w="9525" cap="flat" cmpd="sng">
            <a:solidFill>
              <a:srgbClr val="000000"/>
            </a:solidFill>
            <a:prstDash val="solid"/>
            <a:miter/>
            <a:headEnd type="none" w="med" len="med"/>
            <a:tailEnd type="none" w="med" len="med"/>
          </a:ln>
        </p:spPr>
        <p:txBody>
          <a:bodyPr/>
          <a:lstStyle/>
          <a:p>
            <a:pPr eaLnBrk="1" hangingPunct="1"/>
            <a:endParaRPr lang="zh-CN" altLang="zh-CN">
              <a:latin typeface="Arial" panose="020B0604020202020204" pitchFamily="34" charset="0"/>
            </a:endParaRPr>
          </a:p>
        </p:txBody>
      </p:sp>
      <p:sp>
        <p:nvSpPr>
          <p:cNvPr id="35881" name="直接连接符 25640"/>
          <p:cNvSpPr/>
          <p:nvPr>
            <p:custDataLst>
              <p:tags r:id="rId40"/>
            </p:custDataLst>
          </p:nvPr>
        </p:nvSpPr>
        <p:spPr>
          <a:xfrm>
            <a:off x="3441700" y="5410200"/>
            <a:ext cx="457200" cy="0"/>
          </a:xfrm>
          <a:prstGeom prst="line">
            <a:avLst/>
          </a:prstGeom>
          <a:ln w="9525" cap="flat" cmpd="sng">
            <a:solidFill>
              <a:srgbClr val="000000"/>
            </a:solidFill>
            <a:prstDash val="solid"/>
            <a:headEnd type="none" w="med" len="med"/>
            <a:tailEnd type="none" w="med" len="med"/>
          </a:ln>
        </p:spPr>
        <p:txBody>
          <a:bodyPr/>
          <a:lstStyle/>
          <a:p/>
        </p:txBody>
      </p:sp>
      <p:sp>
        <p:nvSpPr>
          <p:cNvPr id="35882" name="椭圆 25641"/>
          <p:cNvSpPr/>
          <p:nvPr>
            <p:custDataLst>
              <p:tags r:id="rId41"/>
            </p:custDataLst>
          </p:nvPr>
        </p:nvSpPr>
        <p:spPr>
          <a:xfrm>
            <a:off x="6261100" y="304800"/>
            <a:ext cx="228600" cy="228600"/>
          </a:xfrm>
          <a:prstGeom prst="ellipse">
            <a:avLst/>
          </a:prstGeom>
          <a:solidFill>
            <a:srgbClr val="339966"/>
          </a:solidFill>
          <a:ln w="9525" cap="flat" cmpd="sng">
            <a:solidFill>
              <a:srgbClr val="000000"/>
            </a:solidFill>
            <a:prstDash val="solid"/>
            <a:headEnd type="none" w="med" len="med"/>
            <a:tailEnd type="none" w="med" len="med"/>
          </a:ln>
        </p:spPr>
        <p:txBody>
          <a:bodyPr/>
          <a:lstStyle/>
          <a:p>
            <a:pPr eaLnBrk="1" hangingPunct="1"/>
            <a:endParaRPr lang="zh-CN" altLang="zh-CN">
              <a:latin typeface="Arial" panose="020B0604020202020204" pitchFamily="34" charset="0"/>
            </a:endParaRPr>
          </a:p>
        </p:txBody>
      </p:sp>
      <p:sp>
        <p:nvSpPr>
          <p:cNvPr id="35883" name="正五边形 25642"/>
          <p:cNvSpPr/>
          <p:nvPr>
            <p:custDataLst>
              <p:tags r:id="rId42"/>
            </p:custDataLst>
          </p:nvPr>
        </p:nvSpPr>
        <p:spPr>
          <a:xfrm flipV="1">
            <a:off x="5803900" y="6096000"/>
            <a:ext cx="381000" cy="304800"/>
          </a:xfrm>
          <a:prstGeom prst="pentagon">
            <a:avLst/>
          </a:prstGeom>
          <a:solidFill>
            <a:srgbClr val="339966"/>
          </a:solidFill>
          <a:ln w="9525" cap="flat" cmpd="sng">
            <a:solidFill>
              <a:srgbClr val="000000"/>
            </a:solidFill>
            <a:prstDash val="solid"/>
            <a:miter/>
            <a:headEnd type="none" w="med" len="med"/>
            <a:tailEnd type="none" w="med" len="med"/>
          </a:ln>
        </p:spPr>
        <p:txBody>
          <a:bodyPr/>
          <a:lstStyle/>
          <a:p>
            <a:pPr eaLnBrk="1" hangingPunct="1"/>
            <a:endParaRPr lang="zh-CN" altLang="zh-CN">
              <a:latin typeface="Arial" panose="020B0604020202020204" pitchFamily="34" charset="0"/>
            </a:endParaRPr>
          </a:p>
        </p:txBody>
      </p:sp>
      <p:sp>
        <p:nvSpPr>
          <p:cNvPr id="35884" name="直接连接符 25643"/>
          <p:cNvSpPr/>
          <p:nvPr>
            <p:custDataLst>
              <p:tags r:id="rId43"/>
            </p:custDataLst>
          </p:nvPr>
        </p:nvSpPr>
        <p:spPr>
          <a:xfrm>
            <a:off x="6184900" y="6324600"/>
            <a:ext cx="152400" cy="228600"/>
          </a:xfrm>
          <a:prstGeom prst="line">
            <a:avLst/>
          </a:prstGeom>
          <a:ln w="9525" cap="flat" cmpd="sng">
            <a:solidFill>
              <a:srgbClr val="000000"/>
            </a:solidFill>
            <a:prstDash val="solid"/>
            <a:headEnd type="none" w="med" len="med"/>
            <a:tailEnd type="none" w="med" len="med"/>
          </a:ln>
        </p:spPr>
        <p:txBody>
          <a:bodyPr/>
          <a:lstStyle/>
          <a:p/>
        </p:txBody>
      </p:sp>
      <p:sp>
        <p:nvSpPr>
          <p:cNvPr id="35885" name="直接连接符 25644"/>
          <p:cNvSpPr/>
          <p:nvPr>
            <p:custDataLst>
              <p:tags r:id="rId44"/>
            </p:custDataLst>
          </p:nvPr>
        </p:nvSpPr>
        <p:spPr>
          <a:xfrm flipH="1">
            <a:off x="6108700" y="533400"/>
            <a:ext cx="228600" cy="152400"/>
          </a:xfrm>
          <a:prstGeom prst="line">
            <a:avLst/>
          </a:prstGeom>
          <a:ln w="9525" cap="flat" cmpd="sng">
            <a:solidFill>
              <a:srgbClr val="000000"/>
            </a:solidFill>
            <a:prstDash val="solid"/>
            <a:headEnd type="none" w="med" len="med"/>
            <a:tailEnd type="none" w="med" len="med"/>
          </a:ln>
        </p:spPr>
        <p:txBody>
          <a:bodyPr/>
          <a:lstStyle/>
          <a:p/>
        </p:txBody>
      </p:sp>
      <p:sp>
        <p:nvSpPr>
          <p:cNvPr id="35886" name="椭圆 25645"/>
          <p:cNvSpPr/>
          <p:nvPr>
            <p:custDataLst>
              <p:tags r:id="rId45"/>
            </p:custDataLst>
          </p:nvPr>
        </p:nvSpPr>
        <p:spPr>
          <a:xfrm>
            <a:off x="6261100" y="1066800"/>
            <a:ext cx="228600" cy="228600"/>
          </a:xfrm>
          <a:prstGeom prst="ellipse">
            <a:avLst/>
          </a:prstGeom>
          <a:solidFill>
            <a:srgbClr val="339966"/>
          </a:solidFill>
          <a:ln w="9525" cap="flat" cmpd="sng">
            <a:solidFill>
              <a:srgbClr val="000000"/>
            </a:solidFill>
            <a:prstDash val="solid"/>
            <a:headEnd type="none" w="med" len="med"/>
            <a:tailEnd type="none" w="med" len="med"/>
          </a:ln>
        </p:spPr>
        <p:txBody>
          <a:bodyPr/>
          <a:lstStyle/>
          <a:p>
            <a:pPr eaLnBrk="1" hangingPunct="1"/>
            <a:endParaRPr lang="zh-CN" altLang="zh-CN">
              <a:latin typeface="Arial" panose="020B0604020202020204" pitchFamily="34" charset="0"/>
            </a:endParaRPr>
          </a:p>
        </p:txBody>
      </p:sp>
      <p:sp>
        <p:nvSpPr>
          <p:cNvPr id="35887" name="正五边形 25646"/>
          <p:cNvSpPr/>
          <p:nvPr>
            <p:custDataLst>
              <p:tags r:id="rId46"/>
            </p:custDataLst>
          </p:nvPr>
        </p:nvSpPr>
        <p:spPr>
          <a:xfrm flipV="1">
            <a:off x="5803900" y="685800"/>
            <a:ext cx="381000" cy="304800"/>
          </a:xfrm>
          <a:prstGeom prst="pentagon">
            <a:avLst/>
          </a:prstGeom>
          <a:solidFill>
            <a:srgbClr val="339966"/>
          </a:solidFill>
          <a:ln w="9525" cap="flat" cmpd="sng">
            <a:solidFill>
              <a:srgbClr val="000000"/>
            </a:solidFill>
            <a:prstDash val="solid"/>
            <a:miter/>
            <a:headEnd type="none" w="med" len="med"/>
            <a:tailEnd type="none" w="med" len="med"/>
          </a:ln>
        </p:spPr>
        <p:txBody>
          <a:bodyPr/>
          <a:lstStyle/>
          <a:p>
            <a:pPr eaLnBrk="1" hangingPunct="1"/>
            <a:endParaRPr lang="zh-CN" altLang="zh-CN">
              <a:latin typeface="Arial" panose="020B0604020202020204" pitchFamily="34" charset="0"/>
            </a:endParaRPr>
          </a:p>
        </p:txBody>
      </p:sp>
      <p:sp>
        <p:nvSpPr>
          <p:cNvPr id="35888" name="直接连接符 25647"/>
          <p:cNvSpPr/>
          <p:nvPr>
            <p:custDataLst>
              <p:tags r:id="rId47"/>
            </p:custDataLst>
          </p:nvPr>
        </p:nvSpPr>
        <p:spPr>
          <a:xfrm>
            <a:off x="6184900" y="914400"/>
            <a:ext cx="152400" cy="228600"/>
          </a:xfrm>
          <a:prstGeom prst="line">
            <a:avLst/>
          </a:prstGeom>
          <a:ln w="9525" cap="flat" cmpd="sng">
            <a:solidFill>
              <a:srgbClr val="000000"/>
            </a:solidFill>
            <a:prstDash val="solid"/>
            <a:headEnd type="none" w="med" len="med"/>
            <a:tailEnd type="none" w="med" len="med"/>
          </a:ln>
        </p:spPr>
        <p:txBody>
          <a:bodyPr/>
          <a:lstStyle/>
          <a:p/>
        </p:txBody>
      </p:sp>
      <p:sp>
        <p:nvSpPr>
          <p:cNvPr id="35889" name="直接连接符 25648"/>
          <p:cNvSpPr/>
          <p:nvPr>
            <p:custDataLst>
              <p:tags r:id="rId48"/>
            </p:custDataLst>
          </p:nvPr>
        </p:nvSpPr>
        <p:spPr>
          <a:xfrm flipH="1">
            <a:off x="6108700" y="1295400"/>
            <a:ext cx="228600" cy="152400"/>
          </a:xfrm>
          <a:prstGeom prst="line">
            <a:avLst/>
          </a:prstGeom>
          <a:ln w="9525" cap="flat" cmpd="sng">
            <a:solidFill>
              <a:srgbClr val="000000"/>
            </a:solidFill>
            <a:prstDash val="solid"/>
            <a:headEnd type="none" w="med" len="med"/>
            <a:tailEnd type="none" w="med" len="med"/>
          </a:ln>
        </p:spPr>
        <p:txBody>
          <a:bodyPr/>
          <a:lstStyle/>
          <a:p/>
        </p:txBody>
      </p:sp>
      <p:sp>
        <p:nvSpPr>
          <p:cNvPr id="35890" name="椭圆 25649"/>
          <p:cNvSpPr/>
          <p:nvPr>
            <p:custDataLst>
              <p:tags r:id="rId49"/>
            </p:custDataLst>
          </p:nvPr>
        </p:nvSpPr>
        <p:spPr>
          <a:xfrm>
            <a:off x="6261100" y="1828800"/>
            <a:ext cx="228600" cy="228600"/>
          </a:xfrm>
          <a:prstGeom prst="ellipse">
            <a:avLst/>
          </a:prstGeom>
          <a:solidFill>
            <a:srgbClr val="339966"/>
          </a:solidFill>
          <a:ln w="9525" cap="flat" cmpd="sng">
            <a:solidFill>
              <a:srgbClr val="000000"/>
            </a:solidFill>
            <a:prstDash val="solid"/>
            <a:headEnd type="none" w="med" len="med"/>
            <a:tailEnd type="none" w="med" len="med"/>
          </a:ln>
        </p:spPr>
        <p:txBody>
          <a:bodyPr/>
          <a:lstStyle/>
          <a:p>
            <a:pPr eaLnBrk="1" hangingPunct="1"/>
            <a:endParaRPr lang="zh-CN" altLang="zh-CN">
              <a:latin typeface="Arial" panose="020B0604020202020204" pitchFamily="34" charset="0"/>
            </a:endParaRPr>
          </a:p>
        </p:txBody>
      </p:sp>
      <p:sp>
        <p:nvSpPr>
          <p:cNvPr id="35891" name="正五边形 25650"/>
          <p:cNvSpPr/>
          <p:nvPr>
            <p:custDataLst>
              <p:tags r:id="rId50"/>
            </p:custDataLst>
          </p:nvPr>
        </p:nvSpPr>
        <p:spPr>
          <a:xfrm flipV="1">
            <a:off x="5803900" y="1447800"/>
            <a:ext cx="381000" cy="304800"/>
          </a:xfrm>
          <a:prstGeom prst="pentagon">
            <a:avLst/>
          </a:prstGeom>
          <a:solidFill>
            <a:srgbClr val="339966"/>
          </a:solidFill>
          <a:ln w="9525" cap="flat" cmpd="sng">
            <a:solidFill>
              <a:srgbClr val="000000"/>
            </a:solidFill>
            <a:prstDash val="solid"/>
            <a:miter/>
            <a:headEnd type="none" w="med" len="med"/>
            <a:tailEnd type="none" w="med" len="med"/>
          </a:ln>
        </p:spPr>
        <p:txBody>
          <a:bodyPr/>
          <a:lstStyle/>
          <a:p>
            <a:pPr eaLnBrk="1" hangingPunct="1"/>
            <a:endParaRPr lang="zh-CN" altLang="zh-CN">
              <a:latin typeface="Arial" panose="020B0604020202020204" pitchFamily="34" charset="0"/>
            </a:endParaRPr>
          </a:p>
        </p:txBody>
      </p:sp>
      <p:sp>
        <p:nvSpPr>
          <p:cNvPr id="35892" name="直接连接符 25651"/>
          <p:cNvSpPr/>
          <p:nvPr>
            <p:custDataLst>
              <p:tags r:id="rId51"/>
            </p:custDataLst>
          </p:nvPr>
        </p:nvSpPr>
        <p:spPr>
          <a:xfrm>
            <a:off x="6184900" y="1676400"/>
            <a:ext cx="152400" cy="228600"/>
          </a:xfrm>
          <a:prstGeom prst="line">
            <a:avLst/>
          </a:prstGeom>
          <a:ln w="9525" cap="flat" cmpd="sng">
            <a:solidFill>
              <a:srgbClr val="000000"/>
            </a:solidFill>
            <a:prstDash val="solid"/>
            <a:headEnd type="none" w="med" len="med"/>
            <a:tailEnd type="none" w="med" len="med"/>
          </a:ln>
        </p:spPr>
        <p:txBody>
          <a:bodyPr/>
          <a:lstStyle/>
          <a:p/>
        </p:txBody>
      </p:sp>
      <p:sp>
        <p:nvSpPr>
          <p:cNvPr id="35893" name="直接连接符 25652"/>
          <p:cNvSpPr/>
          <p:nvPr>
            <p:custDataLst>
              <p:tags r:id="rId52"/>
            </p:custDataLst>
          </p:nvPr>
        </p:nvSpPr>
        <p:spPr>
          <a:xfrm flipH="1">
            <a:off x="6108700" y="2057400"/>
            <a:ext cx="228600" cy="152400"/>
          </a:xfrm>
          <a:prstGeom prst="line">
            <a:avLst/>
          </a:prstGeom>
          <a:ln w="9525" cap="flat" cmpd="sng">
            <a:solidFill>
              <a:srgbClr val="000000"/>
            </a:solidFill>
            <a:prstDash val="solid"/>
            <a:headEnd type="none" w="med" len="med"/>
            <a:tailEnd type="none" w="med" len="med"/>
          </a:ln>
        </p:spPr>
        <p:txBody>
          <a:bodyPr/>
          <a:lstStyle/>
          <a:p/>
        </p:txBody>
      </p:sp>
      <p:sp>
        <p:nvSpPr>
          <p:cNvPr id="35894" name="椭圆 25653"/>
          <p:cNvSpPr/>
          <p:nvPr>
            <p:custDataLst>
              <p:tags r:id="rId53"/>
            </p:custDataLst>
          </p:nvPr>
        </p:nvSpPr>
        <p:spPr>
          <a:xfrm>
            <a:off x="6261100" y="2590800"/>
            <a:ext cx="228600" cy="228600"/>
          </a:xfrm>
          <a:prstGeom prst="ellipse">
            <a:avLst/>
          </a:prstGeom>
          <a:solidFill>
            <a:srgbClr val="339966"/>
          </a:solidFill>
          <a:ln w="9525" cap="flat" cmpd="sng">
            <a:solidFill>
              <a:srgbClr val="000000"/>
            </a:solidFill>
            <a:prstDash val="solid"/>
            <a:headEnd type="none" w="med" len="med"/>
            <a:tailEnd type="none" w="med" len="med"/>
          </a:ln>
        </p:spPr>
        <p:txBody>
          <a:bodyPr/>
          <a:lstStyle/>
          <a:p>
            <a:pPr eaLnBrk="1" hangingPunct="1"/>
            <a:endParaRPr lang="zh-CN" altLang="zh-CN">
              <a:latin typeface="Arial" panose="020B0604020202020204" pitchFamily="34" charset="0"/>
            </a:endParaRPr>
          </a:p>
        </p:txBody>
      </p:sp>
      <p:sp>
        <p:nvSpPr>
          <p:cNvPr id="35895" name="正五边形 25654"/>
          <p:cNvSpPr/>
          <p:nvPr>
            <p:custDataLst>
              <p:tags r:id="rId54"/>
            </p:custDataLst>
          </p:nvPr>
        </p:nvSpPr>
        <p:spPr>
          <a:xfrm flipV="1">
            <a:off x="5803900" y="2209800"/>
            <a:ext cx="381000" cy="304800"/>
          </a:xfrm>
          <a:prstGeom prst="pentagon">
            <a:avLst/>
          </a:prstGeom>
          <a:solidFill>
            <a:srgbClr val="339966"/>
          </a:solidFill>
          <a:ln w="9525" cap="flat" cmpd="sng">
            <a:solidFill>
              <a:srgbClr val="000000"/>
            </a:solidFill>
            <a:prstDash val="solid"/>
            <a:miter/>
            <a:headEnd type="none" w="med" len="med"/>
            <a:tailEnd type="none" w="med" len="med"/>
          </a:ln>
        </p:spPr>
        <p:txBody>
          <a:bodyPr/>
          <a:lstStyle/>
          <a:p>
            <a:pPr eaLnBrk="1" hangingPunct="1"/>
            <a:endParaRPr lang="zh-CN" altLang="zh-CN">
              <a:latin typeface="Arial" panose="020B0604020202020204" pitchFamily="34" charset="0"/>
            </a:endParaRPr>
          </a:p>
        </p:txBody>
      </p:sp>
      <p:sp>
        <p:nvSpPr>
          <p:cNvPr id="35896" name="直接连接符 25655"/>
          <p:cNvSpPr/>
          <p:nvPr>
            <p:custDataLst>
              <p:tags r:id="rId55"/>
            </p:custDataLst>
          </p:nvPr>
        </p:nvSpPr>
        <p:spPr>
          <a:xfrm>
            <a:off x="6184900" y="2438400"/>
            <a:ext cx="152400" cy="228600"/>
          </a:xfrm>
          <a:prstGeom prst="line">
            <a:avLst/>
          </a:prstGeom>
          <a:ln w="9525" cap="flat" cmpd="sng">
            <a:solidFill>
              <a:srgbClr val="000000"/>
            </a:solidFill>
            <a:prstDash val="solid"/>
            <a:headEnd type="none" w="med" len="med"/>
            <a:tailEnd type="none" w="med" len="med"/>
          </a:ln>
        </p:spPr>
        <p:txBody>
          <a:bodyPr/>
          <a:lstStyle/>
          <a:p/>
        </p:txBody>
      </p:sp>
      <p:sp>
        <p:nvSpPr>
          <p:cNvPr id="35897" name="直接连接符 25656"/>
          <p:cNvSpPr/>
          <p:nvPr>
            <p:custDataLst>
              <p:tags r:id="rId56"/>
            </p:custDataLst>
          </p:nvPr>
        </p:nvSpPr>
        <p:spPr>
          <a:xfrm flipH="1">
            <a:off x="6108700" y="2819400"/>
            <a:ext cx="228600" cy="152400"/>
          </a:xfrm>
          <a:prstGeom prst="line">
            <a:avLst/>
          </a:prstGeom>
          <a:ln w="9525" cap="flat" cmpd="sng">
            <a:solidFill>
              <a:srgbClr val="000000"/>
            </a:solidFill>
            <a:prstDash val="solid"/>
            <a:headEnd type="none" w="med" len="med"/>
            <a:tailEnd type="none" w="med" len="med"/>
          </a:ln>
        </p:spPr>
        <p:txBody>
          <a:bodyPr/>
          <a:lstStyle/>
          <a:p/>
        </p:txBody>
      </p:sp>
      <p:sp>
        <p:nvSpPr>
          <p:cNvPr id="35898" name="椭圆 25657"/>
          <p:cNvSpPr/>
          <p:nvPr>
            <p:custDataLst>
              <p:tags r:id="rId57"/>
            </p:custDataLst>
          </p:nvPr>
        </p:nvSpPr>
        <p:spPr>
          <a:xfrm>
            <a:off x="6337300" y="3276600"/>
            <a:ext cx="228600" cy="228600"/>
          </a:xfrm>
          <a:prstGeom prst="ellipse">
            <a:avLst/>
          </a:prstGeom>
          <a:solidFill>
            <a:srgbClr val="339966"/>
          </a:solidFill>
          <a:ln w="9525" cap="flat" cmpd="sng">
            <a:solidFill>
              <a:srgbClr val="000000"/>
            </a:solidFill>
            <a:prstDash val="solid"/>
            <a:headEnd type="none" w="med" len="med"/>
            <a:tailEnd type="none" w="med" len="med"/>
          </a:ln>
        </p:spPr>
        <p:txBody>
          <a:bodyPr/>
          <a:lstStyle/>
          <a:p>
            <a:pPr eaLnBrk="1" hangingPunct="1"/>
            <a:endParaRPr lang="zh-CN" altLang="zh-CN">
              <a:latin typeface="Arial" panose="020B0604020202020204" pitchFamily="34" charset="0"/>
            </a:endParaRPr>
          </a:p>
        </p:txBody>
      </p:sp>
      <p:sp>
        <p:nvSpPr>
          <p:cNvPr id="35899" name="正五边形 25658"/>
          <p:cNvSpPr/>
          <p:nvPr>
            <p:custDataLst>
              <p:tags r:id="rId58"/>
            </p:custDataLst>
          </p:nvPr>
        </p:nvSpPr>
        <p:spPr>
          <a:xfrm flipV="1">
            <a:off x="5880100" y="2895600"/>
            <a:ext cx="381000" cy="304800"/>
          </a:xfrm>
          <a:prstGeom prst="pentagon">
            <a:avLst/>
          </a:prstGeom>
          <a:solidFill>
            <a:srgbClr val="339966"/>
          </a:solidFill>
          <a:ln w="9525" cap="flat" cmpd="sng">
            <a:solidFill>
              <a:srgbClr val="000000"/>
            </a:solidFill>
            <a:prstDash val="solid"/>
            <a:miter/>
            <a:headEnd type="none" w="med" len="med"/>
            <a:tailEnd type="none" w="med" len="med"/>
          </a:ln>
        </p:spPr>
        <p:txBody>
          <a:bodyPr/>
          <a:lstStyle/>
          <a:p>
            <a:pPr eaLnBrk="1" hangingPunct="1"/>
            <a:endParaRPr lang="zh-CN" altLang="zh-CN">
              <a:latin typeface="Arial" panose="020B0604020202020204" pitchFamily="34" charset="0"/>
            </a:endParaRPr>
          </a:p>
        </p:txBody>
      </p:sp>
      <p:sp>
        <p:nvSpPr>
          <p:cNvPr id="35900" name="直接连接符 25659"/>
          <p:cNvSpPr/>
          <p:nvPr>
            <p:custDataLst>
              <p:tags r:id="rId59"/>
            </p:custDataLst>
          </p:nvPr>
        </p:nvSpPr>
        <p:spPr>
          <a:xfrm>
            <a:off x="6261100" y="3124200"/>
            <a:ext cx="152400" cy="228600"/>
          </a:xfrm>
          <a:prstGeom prst="line">
            <a:avLst/>
          </a:prstGeom>
          <a:ln w="9525" cap="flat" cmpd="sng">
            <a:solidFill>
              <a:srgbClr val="000000"/>
            </a:solidFill>
            <a:prstDash val="solid"/>
            <a:headEnd type="none" w="med" len="med"/>
            <a:tailEnd type="none" w="med" len="med"/>
          </a:ln>
        </p:spPr>
        <p:txBody>
          <a:bodyPr/>
          <a:lstStyle/>
          <a:p/>
        </p:txBody>
      </p:sp>
      <p:sp>
        <p:nvSpPr>
          <p:cNvPr id="35901" name="直接连接符 25660"/>
          <p:cNvSpPr/>
          <p:nvPr>
            <p:custDataLst>
              <p:tags r:id="rId60"/>
            </p:custDataLst>
          </p:nvPr>
        </p:nvSpPr>
        <p:spPr>
          <a:xfrm flipH="1">
            <a:off x="6184900" y="3581400"/>
            <a:ext cx="228600" cy="152400"/>
          </a:xfrm>
          <a:prstGeom prst="line">
            <a:avLst/>
          </a:prstGeom>
          <a:ln w="9525" cap="flat" cmpd="sng">
            <a:solidFill>
              <a:srgbClr val="000000"/>
            </a:solidFill>
            <a:prstDash val="solid"/>
            <a:headEnd type="none" w="med" len="med"/>
            <a:tailEnd type="none" w="med" len="med"/>
          </a:ln>
        </p:spPr>
        <p:txBody>
          <a:bodyPr/>
          <a:lstStyle/>
          <a:p/>
        </p:txBody>
      </p:sp>
      <p:sp>
        <p:nvSpPr>
          <p:cNvPr id="35902" name="椭圆 25661"/>
          <p:cNvSpPr/>
          <p:nvPr>
            <p:custDataLst>
              <p:tags r:id="rId61"/>
            </p:custDataLst>
          </p:nvPr>
        </p:nvSpPr>
        <p:spPr>
          <a:xfrm>
            <a:off x="6337300" y="4114800"/>
            <a:ext cx="228600" cy="228600"/>
          </a:xfrm>
          <a:prstGeom prst="ellipse">
            <a:avLst/>
          </a:prstGeom>
          <a:solidFill>
            <a:srgbClr val="339966"/>
          </a:solidFill>
          <a:ln w="9525" cap="flat" cmpd="sng">
            <a:solidFill>
              <a:srgbClr val="000000"/>
            </a:solidFill>
            <a:prstDash val="solid"/>
            <a:headEnd type="none" w="med" len="med"/>
            <a:tailEnd type="none" w="med" len="med"/>
          </a:ln>
        </p:spPr>
        <p:txBody>
          <a:bodyPr/>
          <a:lstStyle/>
          <a:p>
            <a:pPr eaLnBrk="1" hangingPunct="1"/>
            <a:endParaRPr lang="zh-CN" altLang="zh-CN">
              <a:latin typeface="Arial" panose="020B0604020202020204" pitchFamily="34" charset="0"/>
            </a:endParaRPr>
          </a:p>
        </p:txBody>
      </p:sp>
      <p:sp>
        <p:nvSpPr>
          <p:cNvPr id="35903" name="正五边形 25662"/>
          <p:cNvSpPr/>
          <p:nvPr>
            <p:custDataLst>
              <p:tags r:id="rId62"/>
            </p:custDataLst>
          </p:nvPr>
        </p:nvSpPr>
        <p:spPr>
          <a:xfrm flipV="1">
            <a:off x="5880100" y="3733800"/>
            <a:ext cx="381000" cy="304800"/>
          </a:xfrm>
          <a:prstGeom prst="pentagon">
            <a:avLst/>
          </a:prstGeom>
          <a:solidFill>
            <a:srgbClr val="339966"/>
          </a:solidFill>
          <a:ln w="9525" cap="flat" cmpd="sng">
            <a:solidFill>
              <a:srgbClr val="000000"/>
            </a:solidFill>
            <a:prstDash val="solid"/>
            <a:miter/>
            <a:headEnd type="none" w="med" len="med"/>
            <a:tailEnd type="none" w="med" len="med"/>
          </a:ln>
        </p:spPr>
        <p:txBody>
          <a:bodyPr/>
          <a:lstStyle/>
          <a:p>
            <a:pPr eaLnBrk="1" hangingPunct="1"/>
            <a:endParaRPr lang="zh-CN" altLang="zh-CN">
              <a:latin typeface="Arial" panose="020B0604020202020204" pitchFamily="34" charset="0"/>
            </a:endParaRPr>
          </a:p>
        </p:txBody>
      </p:sp>
      <p:sp>
        <p:nvSpPr>
          <p:cNvPr id="35904" name="直接连接符 25663"/>
          <p:cNvSpPr/>
          <p:nvPr>
            <p:custDataLst>
              <p:tags r:id="rId63"/>
            </p:custDataLst>
          </p:nvPr>
        </p:nvSpPr>
        <p:spPr>
          <a:xfrm>
            <a:off x="6261100" y="3962400"/>
            <a:ext cx="152400" cy="228600"/>
          </a:xfrm>
          <a:prstGeom prst="line">
            <a:avLst/>
          </a:prstGeom>
          <a:ln w="9525" cap="flat" cmpd="sng">
            <a:solidFill>
              <a:srgbClr val="000000"/>
            </a:solidFill>
            <a:prstDash val="solid"/>
            <a:headEnd type="none" w="med" len="med"/>
            <a:tailEnd type="none" w="med" len="med"/>
          </a:ln>
        </p:spPr>
        <p:txBody>
          <a:bodyPr/>
          <a:lstStyle/>
          <a:p/>
        </p:txBody>
      </p:sp>
      <p:sp>
        <p:nvSpPr>
          <p:cNvPr id="35905" name="直接连接符 25664"/>
          <p:cNvSpPr/>
          <p:nvPr>
            <p:custDataLst>
              <p:tags r:id="rId64"/>
            </p:custDataLst>
          </p:nvPr>
        </p:nvSpPr>
        <p:spPr>
          <a:xfrm flipH="1">
            <a:off x="6108700" y="4343400"/>
            <a:ext cx="228600" cy="152400"/>
          </a:xfrm>
          <a:prstGeom prst="line">
            <a:avLst/>
          </a:prstGeom>
          <a:ln w="9525" cap="flat" cmpd="sng">
            <a:solidFill>
              <a:srgbClr val="000000"/>
            </a:solidFill>
            <a:prstDash val="solid"/>
            <a:headEnd type="none" w="med" len="med"/>
            <a:tailEnd type="none" w="med" len="med"/>
          </a:ln>
        </p:spPr>
        <p:txBody>
          <a:bodyPr/>
          <a:lstStyle/>
          <a:p/>
        </p:txBody>
      </p:sp>
      <p:sp>
        <p:nvSpPr>
          <p:cNvPr id="35906" name="椭圆 25665"/>
          <p:cNvSpPr/>
          <p:nvPr>
            <p:custDataLst>
              <p:tags r:id="rId65"/>
            </p:custDataLst>
          </p:nvPr>
        </p:nvSpPr>
        <p:spPr>
          <a:xfrm>
            <a:off x="6261100" y="4876800"/>
            <a:ext cx="228600" cy="228600"/>
          </a:xfrm>
          <a:prstGeom prst="ellipse">
            <a:avLst/>
          </a:prstGeom>
          <a:solidFill>
            <a:srgbClr val="339966"/>
          </a:solidFill>
          <a:ln w="9525" cap="flat" cmpd="sng">
            <a:solidFill>
              <a:srgbClr val="000000"/>
            </a:solidFill>
            <a:prstDash val="solid"/>
            <a:headEnd type="none" w="med" len="med"/>
            <a:tailEnd type="none" w="med" len="med"/>
          </a:ln>
        </p:spPr>
        <p:txBody>
          <a:bodyPr/>
          <a:lstStyle/>
          <a:p>
            <a:pPr eaLnBrk="1" hangingPunct="1"/>
            <a:endParaRPr lang="zh-CN" altLang="zh-CN">
              <a:latin typeface="Arial" panose="020B0604020202020204" pitchFamily="34" charset="0"/>
            </a:endParaRPr>
          </a:p>
        </p:txBody>
      </p:sp>
      <p:sp>
        <p:nvSpPr>
          <p:cNvPr id="35907" name="正五边形 25666"/>
          <p:cNvSpPr/>
          <p:nvPr>
            <p:custDataLst>
              <p:tags r:id="rId66"/>
            </p:custDataLst>
          </p:nvPr>
        </p:nvSpPr>
        <p:spPr>
          <a:xfrm flipV="1">
            <a:off x="5803900" y="4495800"/>
            <a:ext cx="381000" cy="304800"/>
          </a:xfrm>
          <a:prstGeom prst="pentagon">
            <a:avLst/>
          </a:prstGeom>
          <a:solidFill>
            <a:srgbClr val="339966"/>
          </a:solidFill>
          <a:ln w="9525" cap="flat" cmpd="sng">
            <a:solidFill>
              <a:srgbClr val="000000"/>
            </a:solidFill>
            <a:prstDash val="solid"/>
            <a:miter/>
            <a:headEnd type="none" w="med" len="med"/>
            <a:tailEnd type="none" w="med" len="med"/>
          </a:ln>
        </p:spPr>
        <p:txBody>
          <a:bodyPr/>
          <a:lstStyle/>
          <a:p>
            <a:pPr eaLnBrk="1" hangingPunct="1"/>
            <a:endParaRPr lang="zh-CN" altLang="zh-CN">
              <a:latin typeface="Arial" panose="020B0604020202020204" pitchFamily="34" charset="0"/>
            </a:endParaRPr>
          </a:p>
        </p:txBody>
      </p:sp>
      <p:sp>
        <p:nvSpPr>
          <p:cNvPr id="35908" name="直接连接符 25667"/>
          <p:cNvSpPr/>
          <p:nvPr>
            <p:custDataLst>
              <p:tags r:id="rId67"/>
            </p:custDataLst>
          </p:nvPr>
        </p:nvSpPr>
        <p:spPr>
          <a:xfrm>
            <a:off x="6184900" y="4724400"/>
            <a:ext cx="152400" cy="228600"/>
          </a:xfrm>
          <a:prstGeom prst="line">
            <a:avLst/>
          </a:prstGeom>
          <a:ln w="9525" cap="flat" cmpd="sng">
            <a:solidFill>
              <a:srgbClr val="000000"/>
            </a:solidFill>
            <a:prstDash val="solid"/>
            <a:headEnd type="none" w="med" len="med"/>
            <a:tailEnd type="none" w="med" len="med"/>
          </a:ln>
        </p:spPr>
        <p:txBody>
          <a:bodyPr/>
          <a:lstStyle/>
          <a:p/>
        </p:txBody>
      </p:sp>
      <p:sp>
        <p:nvSpPr>
          <p:cNvPr id="35909" name="直接连接符 25668"/>
          <p:cNvSpPr/>
          <p:nvPr>
            <p:custDataLst>
              <p:tags r:id="rId68"/>
            </p:custDataLst>
          </p:nvPr>
        </p:nvSpPr>
        <p:spPr>
          <a:xfrm flipH="1">
            <a:off x="6108700" y="5105400"/>
            <a:ext cx="228600" cy="152400"/>
          </a:xfrm>
          <a:prstGeom prst="line">
            <a:avLst/>
          </a:prstGeom>
          <a:ln w="9525" cap="flat" cmpd="sng">
            <a:solidFill>
              <a:srgbClr val="000000"/>
            </a:solidFill>
            <a:prstDash val="solid"/>
            <a:headEnd type="none" w="med" len="med"/>
            <a:tailEnd type="none" w="med" len="med"/>
          </a:ln>
        </p:spPr>
        <p:txBody>
          <a:bodyPr/>
          <a:lstStyle/>
          <a:p/>
        </p:txBody>
      </p:sp>
      <p:sp>
        <p:nvSpPr>
          <p:cNvPr id="35910" name="椭圆 25669"/>
          <p:cNvSpPr/>
          <p:nvPr>
            <p:custDataLst>
              <p:tags r:id="rId69"/>
            </p:custDataLst>
          </p:nvPr>
        </p:nvSpPr>
        <p:spPr>
          <a:xfrm>
            <a:off x="6261100" y="5638800"/>
            <a:ext cx="228600" cy="228600"/>
          </a:xfrm>
          <a:prstGeom prst="ellipse">
            <a:avLst/>
          </a:prstGeom>
          <a:solidFill>
            <a:srgbClr val="339966"/>
          </a:solidFill>
          <a:ln w="9525" cap="flat" cmpd="sng">
            <a:solidFill>
              <a:srgbClr val="000000"/>
            </a:solidFill>
            <a:prstDash val="solid"/>
            <a:headEnd type="none" w="med" len="med"/>
            <a:tailEnd type="none" w="med" len="med"/>
          </a:ln>
        </p:spPr>
        <p:txBody>
          <a:bodyPr/>
          <a:lstStyle/>
          <a:p>
            <a:pPr eaLnBrk="1" hangingPunct="1"/>
            <a:endParaRPr lang="zh-CN" altLang="zh-CN">
              <a:latin typeface="Arial" panose="020B0604020202020204" pitchFamily="34" charset="0"/>
            </a:endParaRPr>
          </a:p>
        </p:txBody>
      </p:sp>
      <p:sp>
        <p:nvSpPr>
          <p:cNvPr id="35911" name="正五边形 25670"/>
          <p:cNvSpPr/>
          <p:nvPr>
            <p:custDataLst>
              <p:tags r:id="rId70"/>
            </p:custDataLst>
          </p:nvPr>
        </p:nvSpPr>
        <p:spPr>
          <a:xfrm flipV="1">
            <a:off x="5803900" y="5257800"/>
            <a:ext cx="381000" cy="304800"/>
          </a:xfrm>
          <a:prstGeom prst="pentagon">
            <a:avLst/>
          </a:prstGeom>
          <a:solidFill>
            <a:srgbClr val="339966"/>
          </a:solidFill>
          <a:ln w="9525" cap="flat" cmpd="sng">
            <a:solidFill>
              <a:srgbClr val="000000"/>
            </a:solidFill>
            <a:prstDash val="solid"/>
            <a:miter/>
            <a:headEnd type="none" w="med" len="med"/>
            <a:tailEnd type="none" w="med" len="med"/>
          </a:ln>
        </p:spPr>
        <p:txBody>
          <a:bodyPr/>
          <a:lstStyle/>
          <a:p>
            <a:pPr eaLnBrk="1" hangingPunct="1"/>
            <a:endParaRPr lang="zh-CN" altLang="zh-CN">
              <a:latin typeface="Arial" panose="020B0604020202020204" pitchFamily="34" charset="0"/>
            </a:endParaRPr>
          </a:p>
        </p:txBody>
      </p:sp>
      <p:sp>
        <p:nvSpPr>
          <p:cNvPr id="35912" name="直接连接符 25671"/>
          <p:cNvSpPr/>
          <p:nvPr>
            <p:custDataLst>
              <p:tags r:id="rId71"/>
            </p:custDataLst>
          </p:nvPr>
        </p:nvSpPr>
        <p:spPr>
          <a:xfrm>
            <a:off x="6184900" y="5486400"/>
            <a:ext cx="152400" cy="228600"/>
          </a:xfrm>
          <a:prstGeom prst="line">
            <a:avLst/>
          </a:prstGeom>
          <a:ln w="9525" cap="flat" cmpd="sng">
            <a:solidFill>
              <a:srgbClr val="000000"/>
            </a:solidFill>
            <a:prstDash val="solid"/>
            <a:headEnd type="none" w="med" len="med"/>
            <a:tailEnd type="none" w="med" len="med"/>
          </a:ln>
        </p:spPr>
        <p:txBody>
          <a:bodyPr/>
          <a:lstStyle/>
          <a:p/>
        </p:txBody>
      </p:sp>
      <p:sp>
        <p:nvSpPr>
          <p:cNvPr id="35913" name="流程图: 库存数据 25672"/>
          <p:cNvSpPr/>
          <p:nvPr>
            <p:custDataLst>
              <p:tags r:id="rId72"/>
            </p:custDataLst>
          </p:nvPr>
        </p:nvSpPr>
        <p:spPr>
          <a:xfrm>
            <a:off x="3898900" y="3733800"/>
            <a:ext cx="457200" cy="304800"/>
          </a:xfrm>
          <a:prstGeom prst="flowChartOnlineStorage">
            <a:avLst/>
          </a:prstGeom>
          <a:solidFill>
            <a:srgbClr val="BBE0E3"/>
          </a:solidFill>
          <a:ln w="9525" cap="flat" cmpd="sng">
            <a:solidFill>
              <a:srgbClr val="000000"/>
            </a:solidFill>
            <a:prstDash val="solid"/>
            <a:miter/>
            <a:headEnd type="none" w="med" len="med"/>
            <a:tailEnd type="none" w="med" len="med"/>
          </a:ln>
        </p:spPr>
        <p:txBody>
          <a:bodyPr/>
          <a:lstStyle/>
          <a:p>
            <a:pPr eaLnBrk="1" hangingPunct="1"/>
            <a:endParaRPr lang="zh-CN" altLang="zh-CN">
              <a:latin typeface="Arial" panose="020B0604020202020204" pitchFamily="34" charset="0"/>
            </a:endParaRPr>
          </a:p>
        </p:txBody>
      </p:sp>
      <p:sp>
        <p:nvSpPr>
          <p:cNvPr id="35914" name="直接连接符 25673"/>
          <p:cNvSpPr/>
          <p:nvPr>
            <p:custDataLst>
              <p:tags r:id="rId73"/>
            </p:custDataLst>
          </p:nvPr>
        </p:nvSpPr>
        <p:spPr>
          <a:xfrm flipV="1">
            <a:off x="6184900" y="5867400"/>
            <a:ext cx="152400" cy="228600"/>
          </a:xfrm>
          <a:prstGeom prst="line">
            <a:avLst/>
          </a:prstGeom>
          <a:ln w="9525" cap="flat" cmpd="sng">
            <a:solidFill>
              <a:srgbClr val="000000"/>
            </a:solidFill>
            <a:prstDash val="solid"/>
            <a:headEnd type="none" w="med" len="med"/>
            <a:tailEnd type="none" w="med" len="med"/>
          </a:ln>
        </p:spPr>
        <p:txBody>
          <a:bodyPr/>
          <a:lstStyle/>
          <a:p/>
        </p:txBody>
      </p:sp>
      <p:sp>
        <p:nvSpPr>
          <p:cNvPr id="35915" name="流程图: 库存数据 25674"/>
          <p:cNvSpPr/>
          <p:nvPr>
            <p:custDataLst>
              <p:tags r:id="rId74"/>
            </p:custDataLst>
          </p:nvPr>
        </p:nvSpPr>
        <p:spPr>
          <a:xfrm>
            <a:off x="3898900" y="1447800"/>
            <a:ext cx="457200" cy="304800"/>
          </a:xfrm>
          <a:prstGeom prst="flowChartOnlineStorage">
            <a:avLst/>
          </a:prstGeom>
          <a:solidFill>
            <a:srgbClr val="BBE0E3"/>
          </a:solidFill>
          <a:ln w="9525" cap="flat" cmpd="sng">
            <a:solidFill>
              <a:srgbClr val="000000"/>
            </a:solidFill>
            <a:prstDash val="solid"/>
            <a:miter/>
            <a:headEnd type="none" w="med" len="med"/>
            <a:tailEnd type="none" w="med" len="med"/>
          </a:ln>
        </p:spPr>
        <p:txBody>
          <a:bodyPr/>
          <a:lstStyle/>
          <a:p>
            <a:pPr eaLnBrk="1" hangingPunct="1"/>
            <a:endParaRPr lang="zh-CN" altLang="zh-CN">
              <a:latin typeface="Arial" panose="020B0604020202020204" pitchFamily="34" charset="0"/>
            </a:endParaRPr>
          </a:p>
        </p:txBody>
      </p:sp>
      <p:sp>
        <p:nvSpPr>
          <p:cNvPr id="35916" name="直接连接符 25675"/>
          <p:cNvSpPr/>
          <p:nvPr>
            <p:custDataLst>
              <p:tags r:id="rId75"/>
            </p:custDataLst>
          </p:nvPr>
        </p:nvSpPr>
        <p:spPr>
          <a:xfrm>
            <a:off x="3441700" y="1600200"/>
            <a:ext cx="457200" cy="0"/>
          </a:xfrm>
          <a:prstGeom prst="line">
            <a:avLst/>
          </a:prstGeom>
          <a:ln w="9525" cap="flat" cmpd="sng">
            <a:solidFill>
              <a:srgbClr val="000000"/>
            </a:solidFill>
            <a:prstDash val="solid"/>
            <a:headEnd type="none" w="med" len="med"/>
            <a:tailEnd type="none" w="med" len="med"/>
          </a:ln>
        </p:spPr>
        <p:txBody>
          <a:bodyPr/>
          <a:lstStyle/>
          <a:p/>
        </p:txBody>
      </p:sp>
      <p:sp>
        <p:nvSpPr>
          <p:cNvPr id="35917" name="直接连接符 25676"/>
          <p:cNvSpPr/>
          <p:nvPr>
            <p:custDataLst>
              <p:tags r:id="rId76"/>
            </p:custDataLst>
          </p:nvPr>
        </p:nvSpPr>
        <p:spPr>
          <a:xfrm>
            <a:off x="3441700" y="3886200"/>
            <a:ext cx="457200" cy="0"/>
          </a:xfrm>
          <a:prstGeom prst="line">
            <a:avLst/>
          </a:prstGeom>
          <a:ln w="9525" cap="flat" cmpd="sng">
            <a:solidFill>
              <a:srgbClr val="000000"/>
            </a:solidFill>
            <a:prstDash val="solid"/>
            <a:headEnd type="none" w="med" len="med"/>
            <a:tailEnd type="none" w="med" len="med"/>
          </a:ln>
        </p:spPr>
        <p:txBody>
          <a:bodyPr/>
          <a:lstStyle/>
          <a:p/>
        </p:txBody>
      </p:sp>
      <p:sp>
        <p:nvSpPr>
          <p:cNvPr id="35918" name="流程图: 库存数据 25677"/>
          <p:cNvSpPr/>
          <p:nvPr>
            <p:custDataLst>
              <p:tags r:id="rId77"/>
            </p:custDataLst>
          </p:nvPr>
        </p:nvSpPr>
        <p:spPr>
          <a:xfrm>
            <a:off x="4889500" y="3733800"/>
            <a:ext cx="762000" cy="304800"/>
          </a:xfrm>
          <a:prstGeom prst="flowChartOnlineStorage">
            <a:avLst/>
          </a:prstGeom>
          <a:solidFill>
            <a:srgbClr val="BBE0E3"/>
          </a:solidFill>
          <a:ln w="9525" cap="flat" cmpd="sng">
            <a:solidFill>
              <a:srgbClr val="000000"/>
            </a:solidFill>
            <a:prstDash val="solid"/>
            <a:miter/>
            <a:headEnd type="none" w="med" len="med"/>
            <a:tailEnd type="none" w="med" len="med"/>
          </a:ln>
        </p:spPr>
        <p:txBody>
          <a:bodyPr/>
          <a:lstStyle/>
          <a:p>
            <a:pPr eaLnBrk="1" hangingPunct="1"/>
            <a:endParaRPr lang="zh-CN" altLang="zh-CN">
              <a:latin typeface="Arial" panose="020B0604020202020204" pitchFamily="34" charset="0"/>
            </a:endParaRPr>
          </a:p>
        </p:txBody>
      </p:sp>
      <p:sp>
        <p:nvSpPr>
          <p:cNvPr id="35919" name="直接连接符 25678"/>
          <p:cNvSpPr/>
          <p:nvPr>
            <p:custDataLst>
              <p:tags r:id="rId78"/>
            </p:custDataLst>
          </p:nvPr>
        </p:nvSpPr>
        <p:spPr>
          <a:xfrm>
            <a:off x="5499100" y="3886200"/>
            <a:ext cx="381000" cy="0"/>
          </a:xfrm>
          <a:prstGeom prst="line">
            <a:avLst/>
          </a:prstGeom>
          <a:ln w="9525" cap="flat" cmpd="sng">
            <a:solidFill>
              <a:srgbClr val="000000"/>
            </a:solidFill>
            <a:prstDash val="solid"/>
            <a:headEnd type="none" w="med" len="med"/>
            <a:tailEnd type="none" w="med" len="med"/>
          </a:ln>
        </p:spPr>
        <p:txBody>
          <a:bodyPr/>
          <a:lstStyle/>
          <a:p/>
        </p:txBody>
      </p:sp>
      <p:sp>
        <p:nvSpPr>
          <p:cNvPr id="35920" name="流程图: 库存数据 25679"/>
          <p:cNvSpPr/>
          <p:nvPr>
            <p:custDataLst>
              <p:tags r:id="rId79"/>
            </p:custDataLst>
          </p:nvPr>
        </p:nvSpPr>
        <p:spPr>
          <a:xfrm>
            <a:off x="4889500" y="1447800"/>
            <a:ext cx="762000" cy="304800"/>
          </a:xfrm>
          <a:prstGeom prst="flowChartOnlineStorage">
            <a:avLst/>
          </a:prstGeom>
          <a:solidFill>
            <a:srgbClr val="BBE0E3"/>
          </a:solidFill>
          <a:ln w="9525" cap="flat" cmpd="sng">
            <a:solidFill>
              <a:srgbClr val="000000"/>
            </a:solidFill>
            <a:prstDash val="solid"/>
            <a:miter/>
            <a:headEnd type="none" w="med" len="med"/>
            <a:tailEnd type="none" w="med" len="med"/>
          </a:ln>
        </p:spPr>
        <p:txBody>
          <a:bodyPr/>
          <a:lstStyle/>
          <a:p>
            <a:pPr eaLnBrk="1" hangingPunct="1"/>
            <a:endParaRPr lang="zh-CN" altLang="zh-CN">
              <a:latin typeface="Arial" panose="020B0604020202020204" pitchFamily="34" charset="0"/>
            </a:endParaRPr>
          </a:p>
        </p:txBody>
      </p:sp>
      <p:sp>
        <p:nvSpPr>
          <p:cNvPr id="35921" name="直接连接符 25680"/>
          <p:cNvSpPr/>
          <p:nvPr>
            <p:custDataLst>
              <p:tags r:id="rId80"/>
            </p:custDataLst>
          </p:nvPr>
        </p:nvSpPr>
        <p:spPr>
          <a:xfrm>
            <a:off x="5499100" y="1600200"/>
            <a:ext cx="381000" cy="0"/>
          </a:xfrm>
          <a:prstGeom prst="line">
            <a:avLst/>
          </a:prstGeom>
          <a:ln w="9525" cap="flat" cmpd="sng">
            <a:solidFill>
              <a:srgbClr val="000000"/>
            </a:solidFill>
            <a:prstDash val="solid"/>
            <a:headEnd type="none" w="med" len="med"/>
            <a:tailEnd type="none" w="med" len="med"/>
          </a:ln>
        </p:spPr>
        <p:txBody>
          <a:bodyPr/>
          <a:lstStyle/>
          <a:p/>
        </p:txBody>
      </p:sp>
      <p:sp>
        <p:nvSpPr>
          <p:cNvPr id="35922" name="燕尾形 25681"/>
          <p:cNvSpPr/>
          <p:nvPr>
            <p:custDataLst>
              <p:tags r:id="rId81"/>
            </p:custDataLst>
          </p:nvPr>
        </p:nvSpPr>
        <p:spPr>
          <a:xfrm>
            <a:off x="4965700" y="2209800"/>
            <a:ext cx="609600" cy="304800"/>
          </a:xfrm>
          <a:prstGeom prst="chevron">
            <a:avLst>
              <a:gd name="adj" fmla="val 50000"/>
            </a:avLst>
          </a:prstGeom>
          <a:solidFill>
            <a:srgbClr val="009999"/>
          </a:solidFill>
          <a:ln w="9525" cap="flat" cmpd="sng">
            <a:solidFill>
              <a:srgbClr val="000000"/>
            </a:solidFill>
            <a:prstDash val="solid"/>
            <a:miter/>
            <a:headEnd type="none" w="med" len="med"/>
            <a:tailEnd type="none" w="med" len="med"/>
          </a:ln>
        </p:spPr>
        <p:txBody>
          <a:bodyPr/>
          <a:lstStyle/>
          <a:p>
            <a:pPr eaLnBrk="1" hangingPunct="1"/>
            <a:endParaRPr lang="zh-CN" altLang="zh-CN">
              <a:latin typeface="Arial" panose="020B0604020202020204" pitchFamily="34" charset="0"/>
            </a:endParaRPr>
          </a:p>
        </p:txBody>
      </p:sp>
      <p:sp>
        <p:nvSpPr>
          <p:cNvPr id="35923" name="直接连接符 25682"/>
          <p:cNvSpPr/>
          <p:nvPr>
            <p:custDataLst>
              <p:tags r:id="rId82"/>
            </p:custDataLst>
          </p:nvPr>
        </p:nvSpPr>
        <p:spPr>
          <a:xfrm>
            <a:off x="5575300" y="2362200"/>
            <a:ext cx="228600" cy="0"/>
          </a:xfrm>
          <a:prstGeom prst="line">
            <a:avLst/>
          </a:prstGeom>
          <a:ln w="9525" cap="flat" cmpd="sng">
            <a:solidFill>
              <a:srgbClr val="000000"/>
            </a:solidFill>
            <a:prstDash val="solid"/>
            <a:headEnd type="none" w="med" len="med"/>
            <a:tailEnd type="none" w="med" len="med"/>
          </a:ln>
        </p:spPr>
        <p:txBody>
          <a:bodyPr/>
          <a:lstStyle/>
          <a:p/>
        </p:txBody>
      </p:sp>
      <p:sp>
        <p:nvSpPr>
          <p:cNvPr id="35924" name="燕尾形 25683"/>
          <p:cNvSpPr/>
          <p:nvPr>
            <p:custDataLst>
              <p:tags r:id="rId83"/>
            </p:custDataLst>
          </p:nvPr>
        </p:nvSpPr>
        <p:spPr>
          <a:xfrm>
            <a:off x="4965700" y="685800"/>
            <a:ext cx="609600" cy="304800"/>
          </a:xfrm>
          <a:prstGeom prst="chevron">
            <a:avLst>
              <a:gd name="adj" fmla="val 50000"/>
            </a:avLst>
          </a:prstGeom>
          <a:solidFill>
            <a:srgbClr val="009999"/>
          </a:solidFill>
          <a:ln w="9525" cap="flat" cmpd="sng">
            <a:solidFill>
              <a:srgbClr val="000000"/>
            </a:solidFill>
            <a:prstDash val="solid"/>
            <a:miter/>
            <a:headEnd type="none" w="med" len="med"/>
            <a:tailEnd type="none" w="med" len="med"/>
          </a:ln>
        </p:spPr>
        <p:txBody>
          <a:bodyPr/>
          <a:lstStyle/>
          <a:p>
            <a:pPr eaLnBrk="1" hangingPunct="1"/>
            <a:endParaRPr lang="zh-CN" altLang="zh-CN">
              <a:latin typeface="Arial" panose="020B0604020202020204" pitchFamily="34" charset="0"/>
            </a:endParaRPr>
          </a:p>
        </p:txBody>
      </p:sp>
      <p:sp>
        <p:nvSpPr>
          <p:cNvPr id="35925" name="直接连接符 25684"/>
          <p:cNvSpPr/>
          <p:nvPr>
            <p:custDataLst>
              <p:tags r:id="rId84"/>
            </p:custDataLst>
          </p:nvPr>
        </p:nvSpPr>
        <p:spPr>
          <a:xfrm>
            <a:off x="5575300" y="838200"/>
            <a:ext cx="228600" cy="0"/>
          </a:xfrm>
          <a:prstGeom prst="line">
            <a:avLst/>
          </a:prstGeom>
          <a:ln w="9525" cap="flat" cmpd="sng">
            <a:solidFill>
              <a:srgbClr val="000000"/>
            </a:solidFill>
            <a:prstDash val="solid"/>
            <a:headEnd type="none" w="med" len="med"/>
            <a:tailEnd type="none" w="med" len="med"/>
          </a:ln>
        </p:spPr>
        <p:txBody>
          <a:bodyPr/>
          <a:lstStyle/>
          <a:p/>
        </p:txBody>
      </p:sp>
      <p:sp>
        <p:nvSpPr>
          <p:cNvPr id="35926" name="燕尾形 25685"/>
          <p:cNvSpPr/>
          <p:nvPr>
            <p:custDataLst>
              <p:tags r:id="rId85"/>
            </p:custDataLst>
          </p:nvPr>
        </p:nvSpPr>
        <p:spPr>
          <a:xfrm>
            <a:off x="5041900" y="2971800"/>
            <a:ext cx="609600" cy="304800"/>
          </a:xfrm>
          <a:prstGeom prst="chevron">
            <a:avLst>
              <a:gd name="adj" fmla="val 50000"/>
            </a:avLst>
          </a:prstGeom>
          <a:solidFill>
            <a:srgbClr val="009999"/>
          </a:solidFill>
          <a:ln w="9525" cap="flat" cmpd="sng">
            <a:solidFill>
              <a:srgbClr val="000000"/>
            </a:solidFill>
            <a:prstDash val="solid"/>
            <a:miter/>
            <a:headEnd type="none" w="med" len="med"/>
            <a:tailEnd type="none" w="med" len="med"/>
          </a:ln>
        </p:spPr>
        <p:txBody>
          <a:bodyPr/>
          <a:lstStyle/>
          <a:p>
            <a:pPr eaLnBrk="1" hangingPunct="1"/>
            <a:endParaRPr lang="zh-CN" altLang="zh-CN">
              <a:latin typeface="Arial" panose="020B0604020202020204" pitchFamily="34" charset="0"/>
            </a:endParaRPr>
          </a:p>
        </p:txBody>
      </p:sp>
      <p:sp>
        <p:nvSpPr>
          <p:cNvPr id="35927" name="直接连接符 25686"/>
          <p:cNvSpPr/>
          <p:nvPr>
            <p:custDataLst>
              <p:tags r:id="rId86"/>
            </p:custDataLst>
          </p:nvPr>
        </p:nvSpPr>
        <p:spPr>
          <a:xfrm>
            <a:off x="5651500" y="3124200"/>
            <a:ext cx="228600" cy="0"/>
          </a:xfrm>
          <a:prstGeom prst="line">
            <a:avLst/>
          </a:prstGeom>
          <a:ln w="9525" cap="flat" cmpd="sng">
            <a:solidFill>
              <a:srgbClr val="000000"/>
            </a:solidFill>
            <a:prstDash val="solid"/>
            <a:headEnd type="none" w="med" len="med"/>
            <a:tailEnd type="none" w="med" len="med"/>
          </a:ln>
        </p:spPr>
        <p:txBody>
          <a:bodyPr/>
          <a:lstStyle/>
          <a:p/>
        </p:txBody>
      </p:sp>
      <p:sp>
        <p:nvSpPr>
          <p:cNvPr id="35928" name="燕尾形 25687"/>
          <p:cNvSpPr/>
          <p:nvPr>
            <p:custDataLst>
              <p:tags r:id="rId87"/>
            </p:custDataLst>
          </p:nvPr>
        </p:nvSpPr>
        <p:spPr>
          <a:xfrm>
            <a:off x="4965700" y="5257800"/>
            <a:ext cx="609600" cy="304800"/>
          </a:xfrm>
          <a:prstGeom prst="chevron">
            <a:avLst>
              <a:gd name="adj" fmla="val 50000"/>
            </a:avLst>
          </a:prstGeom>
          <a:solidFill>
            <a:srgbClr val="009999"/>
          </a:solidFill>
          <a:ln w="9525" cap="flat" cmpd="sng">
            <a:solidFill>
              <a:srgbClr val="000000"/>
            </a:solidFill>
            <a:prstDash val="solid"/>
            <a:miter/>
            <a:headEnd type="none" w="med" len="med"/>
            <a:tailEnd type="none" w="med" len="med"/>
          </a:ln>
        </p:spPr>
        <p:txBody>
          <a:bodyPr/>
          <a:lstStyle/>
          <a:p>
            <a:pPr eaLnBrk="1" hangingPunct="1"/>
            <a:endParaRPr lang="zh-CN" altLang="zh-CN">
              <a:latin typeface="Arial" panose="020B0604020202020204" pitchFamily="34" charset="0"/>
            </a:endParaRPr>
          </a:p>
        </p:txBody>
      </p:sp>
      <p:sp>
        <p:nvSpPr>
          <p:cNvPr id="35929" name="直接连接符 25688"/>
          <p:cNvSpPr/>
          <p:nvPr>
            <p:custDataLst>
              <p:tags r:id="rId88"/>
            </p:custDataLst>
          </p:nvPr>
        </p:nvSpPr>
        <p:spPr>
          <a:xfrm>
            <a:off x="5575300" y="5410200"/>
            <a:ext cx="228600" cy="0"/>
          </a:xfrm>
          <a:prstGeom prst="line">
            <a:avLst/>
          </a:prstGeom>
          <a:ln w="9525" cap="flat" cmpd="sng">
            <a:solidFill>
              <a:srgbClr val="000000"/>
            </a:solidFill>
            <a:prstDash val="solid"/>
            <a:headEnd type="none" w="med" len="med"/>
            <a:tailEnd type="none" w="med" len="med"/>
          </a:ln>
        </p:spPr>
        <p:txBody>
          <a:bodyPr/>
          <a:lstStyle/>
          <a:p/>
        </p:txBody>
      </p:sp>
      <p:sp>
        <p:nvSpPr>
          <p:cNvPr id="35930" name="流程图: 库存数据 25689"/>
          <p:cNvSpPr/>
          <p:nvPr>
            <p:custDataLst>
              <p:tags r:id="rId89"/>
            </p:custDataLst>
          </p:nvPr>
        </p:nvSpPr>
        <p:spPr>
          <a:xfrm flipH="1">
            <a:off x="3898900" y="4495800"/>
            <a:ext cx="762000" cy="304800"/>
          </a:xfrm>
          <a:prstGeom prst="flowChartOnlineStorage">
            <a:avLst/>
          </a:prstGeom>
          <a:solidFill>
            <a:srgbClr val="BBE0E3"/>
          </a:solidFill>
          <a:ln w="9525" cap="flat" cmpd="sng">
            <a:solidFill>
              <a:srgbClr val="000000"/>
            </a:solidFill>
            <a:prstDash val="solid"/>
            <a:miter/>
            <a:headEnd type="none" w="med" len="med"/>
            <a:tailEnd type="none" w="med" len="med"/>
          </a:ln>
        </p:spPr>
        <p:txBody>
          <a:bodyPr/>
          <a:lstStyle/>
          <a:p>
            <a:pPr eaLnBrk="1" hangingPunct="1"/>
            <a:endParaRPr lang="zh-CN" altLang="zh-CN">
              <a:latin typeface="Arial" panose="020B0604020202020204" pitchFamily="34" charset="0"/>
            </a:endParaRPr>
          </a:p>
        </p:txBody>
      </p:sp>
      <p:sp>
        <p:nvSpPr>
          <p:cNvPr id="35931" name="直接连接符 25690"/>
          <p:cNvSpPr/>
          <p:nvPr>
            <p:custDataLst>
              <p:tags r:id="rId90"/>
            </p:custDataLst>
          </p:nvPr>
        </p:nvSpPr>
        <p:spPr>
          <a:xfrm>
            <a:off x="3441700" y="4648200"/>
            <a:ext cx="609600" cy="0"/>
          </a:xfrm>
          <a:prstGeom prst="line">
            <a:avLst/>
          </a:prstGeom>
          <a:ln w="9525" cap="flat" cmpd="sng">
            <a:solidFill>
              <a:srgbClr val="000000"/>
            </a:solidFill>
            <a:prstDash val="solid"/>
            <a:headEnd type="none" w="med" len="med"/>
            <a:tailEnd type="none" w="med" len="med"/>
          </a:ln>
        </p:spPr>
        <p:txBody>
          <a:bodyPr/>
          <a:lstStyle/>
          <a:p/>
        </p:txBody>
      </p:sp>
      <p:sp>
        <p:nvSpPr>
          <p:cNvPr id="35932" name="流程图: 库存数据 25691"/>
          <p:cNvSpPr/>
          <p:nvPr>
            <p:custDataLst>
              <p:tags r:id="rId91"/>
            </p:custDataLst>
          </p:nvPr>
        </p:nvSpPr>
        <p:spPr>
          <a:xfrm flipH="1">
            <a:off x="5118100" y="4495800"/>
            <a:ext cx="457200" cy="304800"/>
          </a:xfrm>
          <a:prstGeom prst="flowChartOnlineStorage">
            <a:avLst/>
          </a:prstGeom>
          <a:solidFill>
            <a:srgbClr val="BBE0E3"/>
          </a:solidFill>
          <a:ln w="9525" cap="flat" cmpd="sng">
            <a:solidFill>
              <a:srgbClr val="000000"/>
            </a:solidFill>
            <a:prstDash val="solid"/>
            <a:miter/>
            <a:headEnd type="none" w="med" len="med"/>
            <a:tailEnd type="none" w="med" len="med"/>
          </a:ln>
        </p:spPr>
        <p:txBody>
          <a:bodyPr/>
          <a:lstStyle/>
          <a:p>
            <a:pPr eaLnBrk="1" hangingPunct="1"/>
            <a:endParaRPr lang="zh-CN" altLang="zh-CN">
              <a:latin typeface="Arial" panose="020B0604020202020204" pitchFamily="34" charset="0"/>
            </a:endParaRPr>
          </a:p>
        </p:txBody>
      </p:sp>
      <p:sp>
        <p:nvSpPr>
          <p:cNvPr id="35933" name="直接连接符 25692"/>
          <p:cNvSpPr/>
          <p:nvPr>
            <p:custDataLst>
              <p:tags r:id="rId92"/>
            </p:custDataLst>
          </p:nvPr>
        </p:nvSpPr>
        <p:spPr>
          <a:xfrm>
            <a:off x="5575300" y="4648200"/>
            <a:ext cx="228600" cy="0"/>
          </a:xfrm>
          <a:prstGeom prst="line">
            <a:avLst/>
          </a:prstGeom>
          <a:ln w="9525" cap="flat" cmpd="sng">
            <a:solidFill>
              <a:srgbClr val="000000"/>
            </a:solidFill>
            <a:prstDash val="solid"/>
            <a:headEnd type="none" w="med" len="med"/>
            <a:tailEnd type="none" w="med" len="med"/>
          </a:ln>
        </p:spPr>
        <p:txBody>
          <a:bodyPr/>
          <a:lstStyle/>
          <a:p/>
        </p:txBody>
      </p:sp>
      <p:sp>
        <p:nvSpPr>
          <p:cNvPr id="35934" name="流程图: 库存数据 25693"/>
          <p:cNvSpPr/>
          <p:nvPr>
            <p:custDataLst>
              <p:tags r:id="rId93"/>
            </p:custDataLst>
          </p:nvPr>
        </p:nvSpPr>
        <p:spPr>
          <a:xfrm flipH="1">
            <a:off x="3898900" y="6019800"/>
            <a:ext cx="762000" cy="304800"/>
          </a:xfrm>
          <a:prstGeom prst="flowChartOnlineStorage">
            <a:avLst/>
          </a:prstGeom>
          <a:solidFill>
            <a:srgbClr val="BBE0E3"/>
          </a:solidFill>
          <a:ln w="9525" cap="flat" cmpd="sng">
            <a:solidFill>
              <a:srgbClr val="000000"/>
            </a:solidFill>
            <a:prstDash val="solid"/>
            <a:miter/>
            <a:headEnd type="none" w="med" len="med"/>
            <a:tailEnd type="none" w="med" len="med"/>
          </a:ln>
        </p:spPr>
        <p:txBody>
          <a:bodyPr/>
          <a:lstStyle/>
          <a:p>
            <a:pPr eaLnBrk="1" hangingPunct="1"/>
            <a:endParaRPr lang="zh-CN" altLang="zh-CN">
              <a:latin typeface="Arial" panose="020B0604020202020204" pitchFamily="34" charset="0"/>
            </a:endParaRPr>
          </a:p>
        </p:txBody>
      </p:sp>
      <p:sp>
        <p:nvSpPr>
          <p:cNvPr id="35935" name="直接连接符 25694"/>
          <p:cNvSpPr/>
          <p:nvPr>
            <p:custDataLst>
              <p:tags r:id="rId94"/>
            </p:custDataLst>
          </p:nvPr>
        </p:nvSpPr>
        <p:spPr>
          <a:xfrm>
            <a:off x="3441700" y="6172200"/>
            <a:ext cx="609600" cy="0"/>
          </a:xfrm>
          <a:prstGeom prst="line">
            <a:avLst/>
          </a:prstGeom>
          <a:ln w="9525" cap="flat" cmpd="sng">
            <a:solidFill>
              <a:srgbClr val="000000"/>
            </a:solidFill>
            <a:prstDash val="solid"/>
            <a:headEnd type="none" w="med" len="med"/>
            <a:tailEnd type="none" w="med" len="med"/>
          </a:ln>
        </p:spPr>
        <p:txBody>
          <a:bodyPr/>
          <a:lstStyle/>
          <a:p/>
        </p:txBody>
      </p:sp>
      <p:sp>
        <p:nvSpPr>
          <p:cNvPr id="35936" name="流程图: 库存数据 25695"/>
          <p:cNvSpPr/>
          <p:nvPr>
            <p:custDataLst>
              <p:tags r:id="rId95"/>
            </p:custDataLst>
          </p:nvPr>
        </p:nvSpPr>
        <p:spPr>
          <a:xfrm flipH="1">
            <a:off x="5118100" y="6019800"/>
            <a:ext cx="457200" cy="304800"/>
          </a:xfrm>
          <a:prstGeom prst="flowChartOnlineStorage">
            <a:avLst/>
          </a:prstGeom>
          <a:solidFill>
            <a:srgbClr val="BBE0E3"/>
          </a:solidFill>
          <a:ln w="9525" cap="flat" cmpd="sng">
            <a:solidFill>
              <a:srgbClr val="000000"/>
            </a:solidFill>
            <a:prstDash val="solid"/>
            <a:miter/>
            <a:headEnd type="none" w="med" len="med"/>
            <a:tailEnd type="none" w="med" len="med"/>
          </a:ln>
        </p:spPr>
        <p:txBody>
          <a:bodyPr/>
          <a:lstStyle/>
          <a:p>
            <a:pPr eaLnBrk="1" hangingPunct="1"/>
            <a:endParaRPr lang="zh-CN" altLang="zh-CN">
              <a:latin typeface="Arial" panose="020B0604020202020204" pitchFamily="34" charset="0"/>
            </a:endParaRPr>
          </a:p>
        </p:txBody>
      </p:sp>
      <p:sp>
        <p:nvSpPr>
          <p:cNvPr id="35937" name="直接连接符 25696"/>
          <p:cNvSpPr/>
          <p:nvPr>
            <p:custDataLst>
              <p:tags r:id="rId96"/>
            </p:custDataLst>
          </p:nvPr>
        </p:nvSpPr>
        <p:spPr>
          <a:xfrm>
            <a:off x="5575300" y="6172200"/>
            <a:ext cx="228600" cy="0"/>
          </a:xfrm>
          <a:prstGeom prst="line">
            <a:avLst/>
          </a:prstGeom>
          <a:ln w="9525" cap="flat" cmpd="sng">
            <a:solidFill>
              <a:srgbClr val="000000"/>
            </a:solidFill>
            <a:prstDash val="solid"/>
            <a:headEnd type="none" w="med" len="med"/>
            <a:tailEnd type="none" w="med" len="med"/>
          </a:ln>
        </p:spPr>
        <p:txBody>
          <a:bodyPr/>
          <a:lstStyle/>
          <a:p/>
        </p:txBody>
      </p:sp>
      <p:sp>
        <p:nvSpPr>
          <p:cNvPr id="2433" name="文本框 25697"/>
          <p:cNvSpPr>
            <a:spLocks noChangeArrowheads="1"/>
          </p:cNvSpPr>
          <p:nvPr>
            <p:custDataLst>
              <p:tags r:id="rId97"/>
            </p:custDataLst>
          </p:nvPr>
        </p:nvSpPr>
        <p:spPr bwMode="auto">
          <a:xfrm>
            <a:off x="3975100" y="609600"/>
            <a:ext cx="4572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3600" b="1">
                <a:solidFill>
                  <a:schemeClr val="tx1"/>
                </a:solidFill>
                <a:latin typeface="Arial" panose="020B0604020202020204" pitchFamily="34" charset="0"/>
                <a:ea typeface="楷体_GB2312" pitchFamily="1" charset="-122"/>
              </a:defRPr>
            </a:lvl1pPr>
            <a:lvl2pPr>
              <a:defRPr sz="3600" b="1">
                <a:solidFill>
                  <a:schemeClr val="tx1"/>
                </a:solidFill>
                <a:latin typeface="Arial" panose="020B0604020202020204" pitchFamily="34" charset="0"/>
                <a:ea typeface="楷体_GB2312" pitchFamily="1" charset="-122"/>
              </a:defRPr>
            </a:lvl2pPr>
            <a:lvl3pPr>
              <a:defRPr sz="3600" b="1">
                <a:solidFill>
                  <a:schemeClr val="tx1"/>
                </a:solidFill>
                <a:latin typeface="Arial" panose="020B0604020202020204" pitchFamily="34" charset="0"/>
                <a:ea typeface="楷体_GB2312" pitchFamily="1" charset="-122"/>
              </a:defRPr>
            </a:lvl3pPr>
            <a:lvl4pPr>
              <a:defRPr sz="3600" b="1">
                <a:solidFill>
                  <a:schemeClr val="tx1"/>
                </a:solidFill>
                <a:latin typeface="Arial" panose="020B0604020202020204" pitchFamily="34" charset="0"/>
                <a:ea typeface="楷体_GB2312" pitchFamily="1" charset="-122"/>
              </a:defRPr>
            </a:lvl4pPr>
            <a:lvl5pPr>
              <a:defRPr sz="3600" b="1">
                <a:solidFill>
                  <a:schemeClr val="tx1"/>
                </a:solidFill>
                <a:latin typeface="Arial" panose="020B0604020202020204" pitchFamily="34" charset="0"/>
                <a:ea typeface="楷体_GB2312" pitchFamily="1" charset="-122"/>
              </a:defRPr>
            </a:lvl5pPr>
            <a:lvl6pPr fontAlgn="base">
              <a:spcBef>
                <a:spcPct val="0"/>
              </a:spcBef>
              <a:spcAft>
                <a:spcPct val="0"/>
              </a:spcAft>
              <a:buSzTx/>
              <a:buFont typeface="Arial" panose="020B0604020202020204" pitchFamily="34" charset="0"/>
              <a:defRPr sz="3600" b="1">
                <a:solidFill>
                  <a:schemeClr val="tx1"/>
                </a:solidFill>
                <a:latin typeface="Arial" panose="020B0604020202020204" pitchFamily="34" charset="0"/>
                <a:ea typeface="楷体_GB2312" pitchFamily="1" charset="-122"/>
              </a:defRPr>
            </a:lvl6pPr>
            <a:lvl7pPr fontAlgn="base">
              <a:spcBef>
                <a:spcPct val="0"/>
              </a:spcBef>
              <a:spcAft>
                <a:spcPct val="0"/>
              </a:spcAft>
              <a:buSzTx/>
              <a:buFont typeface="Arial" panose="020B0604020202020204" pitchFamily="34" charset="0"/>
              <a:defRPr sz="3600" b="1">
                <a:solidFill>
                  <a:schemeClr val="tx1"/>
                </a:solidFill>
                <a:latin typeface="Arial" panose="020B0604020202020204" pitchFamily="34" charset="0"/>
                <a:ea typeface="楷体_GB2312" pitchFamily="1" charset="-122"/>
              </a:defRPr>
            </a:lvl7pPr>
            <a:lvl8pPr fontAlgn="base">
              <a:spcBef>
                <a:spcPct val="0"/>
              </a:spcBef>
              <a:spcAft>
                <a:spcPct val="0"/>
              </a:spcAft>
              <a:buSzTx/>
              <a:buFont typeface="Arial" panose="020B0604020202020204" pitchFamily="34" charset="0"/>
              <a:defRPr sz="3600" b="1">
                <a:solidFill>
                  <a:schemeClr val="tx1"/>
                </a:solidFill>
                <a:latin typeface="Arial" panose="020B0604020202020204" pitchFamily="34" charset="0"/>
                <a:ea typeface="楷体_GB2312" pitchFamily="1" charset="-122"/>
              </a:defRPr>
            </a:lvl8pPr>
            <a:lvl9pPr fontAlgn="base">
              <a:spcBef>
                <a:spcPct val="0"/>
              </a:spcBef>
              <a:spcAft>
                <a:spcPct val="0"/>
              </a:spcAft>
              <a:buSzTx/>
              <a:buFont typeface="Arial" panose="020B0604020202020204" pitchFamily="34" charset="0"/>
              <a:defRPr sz="3600" b="1">
                <a:solidFill>
                  <a:schemeClr val="tx1"/>
                </a:solidFill>
                <a:latin typeface="Arial" panose="020B0604020202020204" pitchFamily="34" charset="0"/>
                <a:ea typeface="楷体_GB2312" pitchFamily="1" charset="-122"/>
              </a:defRPr>
            </a:lvl9pPr>
          </a:lstStyle>
          <a:p>
            <a:pPr marL="0" marR="0" lvl="0" indent="0" algn="l" defTabSz="914400" rtl="0" eaLnBrk="1" fontAlgn="base" latinLnBrk="0" hangingPunct="1">
              <a:lnSpc>
                <a:spcPct val="100000"/>
              </a:lnSpc>
              <a:spcBef>
                <a:spcPct val="50000"/>
              </a:spcBef>
              <a:spcAft>
                <a:spcPct val="0"/>
              </a:spcAft>
              <a:buClrTx/>
              <a:buSzTx/>
              <a:buFont typeface="Arial" panose="020B0604020202020204" pitchFamily="34" charset="0"/>
              <a:buNone/>
              <a:defRPr/>
            </a:pPr>
            <a:r>
              <a:rPr kumimoji="0" lang="en-US" altLang="zh-CN" sz="2400" b="0" i="0" u="none" strike="noStrike" kern="1200" cap="none" spc="0" normalizeH="0" baseline="0" noProof="0" smtClean="0">
                <a:ln>
                  <a:noFill/>
                </a:ln>
                <a:solidFill>
                  <a:schemeClr val="tx1"/>
                </a:solidFill>
                <a:effectLst>
                  <a:outerShdw blurRad="38100" dist="38100" dir="2700000" algn="tl">
                    <a:srgbClr val="C0C0C0"/>
                  </a:outerShdw>
                </a:effectLst>
                <a:uLnTx/>
                <a:uFillTx/>
                <a:latin typeface="Arial Black" panose="020B0A04020102020204" pitchFamily="2" charset="0"/>
                <a:ea typeface="华康简标题宋" charset="-122"/>
                <a:cs typeface="+mn-cs"/>
              </a:rPr>
              <a:t>A</a:t>
            </a:r>
            <a:endParaRPr kumimoji="0" lang="en-US" altLang="zh-CN" sz="2400" b="0" i="0" u="none" strike="noStrike" kern="1200" cap="none" spc="0" normalizeH="0" baseline="0" noProof="0" smtClean="0">
              <a:ln>
                <a:noFill/>
              </a:ln>
              <a:solidFill>
                <a:schemeClr val="tx1"/>
              </a:solidFill>
              <a:effectLst>
                <a:outerShdw blurRad="38100" dist="38100" dir="2700000" algn="tl">
                  <a:srgbClr val="C0C0C0"/>
                </a:outerShdw>
              </a:effectLst>
              <a:uLnTx/>
              <a:uFillTx/>
              <a:latin typeface="Arial Black" panose="020B0A04020102020204" pitchFamily="2" charset="0"/>
              <a:ea typeface="华康简标题宋" charset="-122"/>
              <a:cs typeface="+mn-cs"/>
            </a:endParaRPr>
          </a:p>
        </p:txBody>
      </p:sp>
      <p:sp>
        <p:nvSpPr>
          <p:cNvPr id="2434" name="文本框 25698"/>
          <p:cNvSpPr>
            <a:spLocks noChangeArrowheads="1"/>
          </p:cNvSpPr>
          <p:nvPr>
            <p:custDataLst>
              <p:tags r:id="rId98"/>
            </p:custDataLst>
          </p:nvPr>
        </p:nvSpPr>
        <p:spPr bwMode="auto">
          <a:xfrm>
            <a:off x="3975100" y="2133600"/>
            <a:ext cx="4572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3600" b="1">
                <a:solidFill>
                  <a:schemeClr val="tx1"/>
                </a:solidFill>
                <a:latin typeface="Arial" panose="020B0604020202020204" pitchFamily="34" charset="0"/>
                <a:ea typeface="楷体_GB2312" pitchFamily="1" charset="-122"/>
              </a:defRPr>
            </a:lvl1pPr>
            <a:lvl2pPr>
              <a:defRPr sz="3600" b="1">
                <a:solidFill>
                  <a:schemeClr val="tx1"/>
                </a:solidFill>
                <a:latin typeface="Arial" panose="020B0604020202020204" pitchFamily="34" charset="0"/>
                <a:ea typeface="楷体_GB2312" pitchFamily="1" charset="-122"/>
              </a:defRPr>
            </a:lvl2pPr>
            <a:lvl3pPr>
              <a:defRPr sz="3600" b="1">
                <a:solidFill>
                  <a:schemeClr val="tx1"/>
                </a:solidFill>
                <a:latin typeface="Arial" panose="020B0604020202020204" pitchFamily="34" charset="0"/>
                <a:ea typeface="楷体_GB2312" pitchFamily="1" charset="-122"/>
              </a:defRPr>
            </a:lvl3pPr>
            <a:lvl4pPr>
              <a:defRPr sz="3600" b="1">
                <a:solidFill>
                  <a:schemeClr val="tx1"/>
                </a:solidFill>
                <a:latin typeface="Arial" panose="020B0604020202020204" pitchFamily="34" charset="0"/>
                <a:ea typeface="楷体_GB2312" pitchFamily="1" charset="-122"/>
              </a:defRPr>
            </a:lvl4pPr>
            <a:lvl5pPr>
              <a:defRPr sz="3600" b="1">
                <a:solidFill>
                  <a:schemeClr val="tx1"/>
                </a:solidFill>
                <a:latin typeface="Arial" panose="020B0604020202020204" pitchFamily="34" charset="0"/>
                <a:ea typeface="楷体_GB2312" pitchFamily="1" charset="-122"/>
              </a:defRPr>
            </a:lvl5pPr>
            <a:lvl6pPr fontAlgn="base">
              <a:spcBef>
                <a:spcPct val="0"/>
              </a:spcBef>
              <a:spcAft>
                <a:spcPct val="0"/>
              </a:spcAft>
              <a:buSzTx/>
              <a:buFont typeface="Arial" panose="020B0604020202020204" pitchFamily="34" charset="0"/>
              <a:defRPr sz="3600" b="1">
                <a:solidFill>
                  <a:schemeClr val="tx1"/>
                </a:solidFill>
                <a:latin typeface="Arial" panose="020B0604020202020204" pitchFamily="34" charset="0"/>
                <a:ea typeface="楷体_GB2312" pitchFamily="1" charset="-122"/>
              </a:defRPr>
            </a:lvl6pPr>
            <a:lvl7pPr fontAlgn="base">
              <a:spcBef>
                <a:spcPct val="0"/>
              </a:spcBef>
              <a:spcAft>
                <a:spcPct val="0"/>
              </a:spcAft>
              <a:buSzTx/>
              <a:buFont typeface="Arial" panose="020B0604020202020204" pitchFamily="34" charset="0"/>
              <a:defRPr sz="3600" b="1">
                <a:solidFill>
                  <a:schemeClr val="tx1"/>
                </a:solidFill>
                <a:latin typeface="Arial" panose="020B0604020202020204" pitchFamily="34" charset="0"/>
                <a:ea typeface="楷体_GB2312" pitchFamily="1" charset="-122"/>
              </a:defRPr>
            </a:lvl7pPr>
            <a:lvl8pPr fontAlgn="base">
              <a:spcBef>
                <a:spcPct val="0"/>
              </a:spcBef>
              <a:spcAft>
                <a:spcPct val="0"/>
              </a:spcAft>
              <a:buSzTx/>
              <a:buFont typeface="Arial" panose="020B0604020202020204" pitchFamily="34" charset="0"/>
              <a:defRPr sz="3600" b="1">
                <a:solidFill>
                  <a:schemeClr val="tx1"/>
                </a:solidFill>
                <a:latin typeface="Arial" panose="020B0604020202020204" pitchFamily="34" charset="0"/>
                <a:ea typeface="楷体_GB2312" pitchFamily="1" charset="-122"/>
              </a:defRPr>
            </a:lvl8pPr>
            <a:lvl9pPr fontAlgn="base">
              <a:spcBef>
                <a:spcPct val="0"/>
              </a:spcBef>
              <a:spcAft>
                <a:spcPct val="0"/>
              </a:spcAft>
              <a:buSzTx/>
              <a:buFont typeface="Arial" panose="020B0604020202020204" pitchFamily="34" charset="0"/>
              <a:defRPr sz="3600" b="1">
                <a:solidFill>
                  <a:schemeClr val="tx1"/>
                </a:solidFill>
                <a:latin typeface="Arial" panose="020B0604020202020204" pitchFamily="34" charset="0"/>
                <a:ea typeface="楷体_GB2312" pitchFamily="1" charset="-122"/>
              </a:defRPr>
            </a:lvl9pPr>
          </a:lstStyle>
          <a:p>
            <a:pPr marL="0" marR="0" lvl="0" indent="0" algn="l" defTabSz="914400" rtl="0" eaLnBrk="1" fontAlgn="base" latinLnBrk="0" hangingPunct="1">
              <a:lnSpc>
                <a:spcPct val="100000"/>
              </a:lnSpc>
              <a:spcBef>
                <a:spcPct val="50000"/>
              </a:spcBef>
              <a:spcAft>
                <a:spcPct val="0"/>
              </a:spcAft>
              <a:buClrTx/>
              <a:buSzTx/>
              <a:buFont typeface="Arial" panose="020B0604020202020204" pitchFamily="34" charset="0"/>
              <a:buNone/>
              <a:defRPr/>
            </a:pPr>
            <a:r>
              <a:rPr kumimoji="0" lang="en-US" altLang="zh-CN" sz="2400" b="0" i="0" u="none" strike="noStrike" kern="1200" cap="none" spc="0" normalizeH="0" baseline="0" noProof="0" smtClean="0">
                <a:ln>
                  <a:noFill/>
                </a:ln>
                <a:solidFill>
                  <a:schemeClr val="tx1"/>
                </a:solidFill>
                <a:effectLst>
                  <a:outerShdw blurRad="38100" dist="38100" dir="2700000" algn="tl">
                    <a:srgbClr val="C0C0C0"/>
                  </a:outerShdw>
                </a:effectLst>
                <a:uLnTx/>
                <a:uFillTx/>
                <a:latin typeface="Arial Black" panose="020B0A04020102020204" pitchFamily="2" charset="0"/>
                <a:ea typeface="华康简标题宋" charset="-122"/>
                <a:cs typeface="+mn-cs"/>
              </a:rPr>
              <a:t>A</a:t>
            </a:r>
            <a:endParaRPr kumimoji="0" lang="en-US" altLang="zh-CN" sz="2400" b="0" i="0" u="none" strike="noStrike" kern="1200" cap="none" spc="0" normalizeH="0" baseline="0" noProof="0" smtClean="0">
              <a:ln>
                <a:noFill/>
              </a:ln>
              <a:solidFill>
                <a:schemeClr val="tx1"/>
              </a:solidFill>
              <a:effectLst>
                <a:outerShdw blurRad="38100" dist="38100" dir="2700000" algn="tl">
                  <a:srgbClr val="C0C0C0"/>
                </a:outerShdw>
              </a:effectLst>
              <a:uLnTx/>
              <a:uFillTx/>
              <a:latin typeface="Arial Black" panose="020B0A04020102020204" pitchFamily="2" charset="0"/>
              <a:ea typeface="华康简标题宋" charset="-122"/>
              <a:cs typeface="+mn-cs"/>
            </a:endParaRPr>
          </a:p>
        </p:txBody>
      </p:sp>
      <p:sp>
        <p:nvSpPr>
          <p:cNvPr id="2435" name="文本框 25699"/>
          <p:cNvSpPr>
            <a:spLocks noChangeArrowheads="1"/>
          </p:cNvSpPr>
          <p:nvPr>
            <p:custDataLst>
              <p:tags r:id="rId99"/>
            </p:custDataLst>
          </p:nvPr>
        </p:nvSpPr>
        <p:spPr bwMode="auto">
          <a:xfrm>
            <a:off x="3975100" y="5181600"/>
            <a:ext cx="4572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3600" b="1">
                <a:solidFill>
                  <a:schemeClr val="tx1"/>
                </a:solidFill>
                <a:latin typeface="Arial" panose="020B0604020202020204" pitchFamily="34" charset="0"/>
                <a:ea typeface="楷体_GB2312" pitchFamily="1" charset="-122"/>
              </a:defRPr>
            </a:lvl1pPr>
            <a:lvl2pPr>
              <a:defRPr sz="3600" b="1">
                <a:solidFill>
                  <a:schemeClr val="tx1"/>
                </a:solidFill>
                <a:latin typeface="Arial" panose="020B0604020202020204" pitchFamily="34" charset="0"/>
                <a:ea typeface="楷体_GB2312" pitchFamily="1" charset="-122"/>
              </a:defRPr>
            </a:lvl2pPr>
            <a:lvl3pPr>
              <a:defRPr sz="3600" b="1">
                <a:solidFill>
                  <a:schemeClr val="tx1"/>
                </a:solidFill>
                <a:latin typeface="Arial" panose="020B0604020202020204" pitchFamily="34" charset="0"/>
                <a:ea typeface="楷体_GB2312" pitchFamily="1" charset="-122"/>
              </a:defRPr>
            </a:lvl3pPr>
            <a:lvl4pPr>
              <a:defRPr sz="3600" b="1">
                <a:solidFill>
                  <a:schemeClr val="tx1"/>
                </a:solidFill>
                <a:latin typeface="Arial" panose="020B0604020202020204" pitchFamily="34" charset="0"/>
                <a:ea typeface="楷体_GB2312" pitchFamily="1" charset="-122"/>
              </a:defRPr>
            </a:lvl4pPr>
            <a:lvl5pPr>
              <a:defRPr sz="3600" b="1">
                <a:solidFill>
                  <a:schemeClr val="tx1"/>
                </a:solidFill>
                <a:latin typeface="Arial" panose="020B0604020202020204" pitchFamily="34" charset="0"/>
                <a:ea typeface="楷体_GB2312" pitchFamily="1" charset="-122"/>
              </a:defRPr>
            </a:lvl5pPr>
            <a:lvl6pPr fontAlgn="base">
              <a:spcBef>
                <a:spcPct val="0"/>
              </a:spcBef>
              <a:spcAft>
                <a:spcPct val="0"/>
              </a:spcAft>
              <a:buSzTx/>
              <a:buFont typeface="Arial" panose="020B0604020202020204" pitchFamily="34" charset="0"/>
              <a:defRPr sz="3600" b="1">
                <a:solidFill>
                  <a:schemeClr val="tx1"/>
                </a:solidFill>
                <a:latin typeface="Arial" panose="020B0604020202020204" pitchFamily="34" charset="0"/>
                <a:ea typeface="楷体_GB2312" pitchFamily="1" charset="-122"/>
              </a:defRPr>
            </a:lvl6pPr>
            <a:lvl7pPr fontAlgn="base">
              <a:spcBef>
                <a:spcPct val="0"/>
              </a:spcBef>
              <a:spcAft>
                <a:spcPct val="0"/>
              </a:spcAft>
              <a:buSzTx/>
              <a:buFont typeface="Arial" panose="020B0604020202020204" pitchFamily="34" charset="0"/>
              <a:defRPr sz="3600" b="1">
                <a:solidFill>
                  <a:schemeClr val="tx1"/>
                </a:solidFill>
                <a:latin typeface="Arial" panose="020B0604020202020204" pitchFamily="34" charset="0"/>
                <a:ea typeface="楷体_GB2312" pitchFamily="1" charset="-122"/>
              </a:defRPr>
            </a:lvl7pPr>
            <a:lvl8pPr fontAlgn="base">
              <a:spcBef>
                <a:spcPct val="0"/>
              </a:spcBef>
              <a:spcAft>
                <a:spcPct val="0"/>
              </a:spcAft>
              <a:buSzTx/>
              <a:buFont typeface="Arial" panose="020B0604020202020204" pitchFamily="34" charset="0"/>
              <a:defRPr sz="3600" b="1">
                <a:solidFill>
                  <a:schemeClr val="tx1"/>
                </a:solidFill>
                <a:latin typeface="Arial" panose="020B0604020202020204" pitchFamily="34" charset="0"/>
                <a:ea typeface="楷体_GB2312" pitchFamily="1" charset="-122"/>
              </a:defRPr>
            </a:lvl8pPr>
            <a:lvl9pPr fontAlgn="base">
              <a:spcBef>
                <a:spcPct val="0"/>
              </a:spcBef>
              <a:spcAft>
                <a:spcPct val="0"/>
              </a:spcAft>
              <a:buSzTx/>
              <a:buFont typeface="Arial" panose="020B0604020202020204" pitchFamily="34" charset="0"/>
              <a:defRPr sz="3600" b="1">
                <a:solidFill>
                  <a:schemeClr val="tx1"/>
                </a:solidFill>
                <a:latin typeface="Arial" panose="020B0604020202020204" pitchFamily="34" charset="0"/>
                <a:ea typeface="楷体_GB2312" pitchFamily="1" charset="-122"/>
              </a:defRPr>
            </a:lvl9pPr>
          </a:lstStyle>
          <a:p>
            <a:pPr marL="0" marR="0" lvl="0" indent="0" algn="l" defTabSz="914400" rtl="0" eaLnBrk="1" fontAlgn="base" latinLnBrk="0" hangingPunct="1">
              <a:lnSpc>
                <a:spcPct val="100000"/>
              </a:lnSpc>
              <a:spcBef>
                <a:spcPct val="50000"/>
              </a:spcBef>
              <a:spcAft>
                <a:spcPct val="0"/>
              </a:spcAft>
              <a:buClrTx/>
              <a:buSzTx/>
              <a:buFont typeface="Arial" panose="020B0604020202020204" pitchFamily="34" charset="0"/>
              <a:buNone/>
              <a:defRPr/>
            </a:pPr>
            <a:r>
              <a:rPr kumimoji="0" lang="en-US" altLang="zh-CN" sz="2400" b="0" i="0" u="none" strike="noStrike" kern="1200" cap="none" spc="0" normalizeH="0" baseline="0" noProof="0" smtClean="0">
                <a:ln>
                  <a:noFill/>
                </a:ln>
                <a:solidFill>
                  <a:schemeClr val="tx1"/>
                </a:solidFill>
                <a:effectLst>
                  <a:outerShdw blurRad="38100" dist="38100" dir="2700000" algn="tl">
                    <a:srgbClr val="C0C0C0"/>
                  </a:outerShdw>
                </a:effectLst>
                <a:uLnTx/>
                <a:uFillTx/>
                <a:latin typeface="Arial Black" panose="020B0A04020102020204" pitchFamily="2" charset="0"/>
                <a:ea typeface="华康简标题宋" charset="-122"/>
                <a:cs typeface="+mn-cs"/>
              </a:rPr>
              <a:t>A</a:t>
            </a:r>
            <a:endParaRPr kumimoji="0" lang="en-US" altLang="zh-CN" sz="2400" b="0" i="0" u="none" strike="noStrike" kern="1200" cap="none" spc="0" normalizeH="0" baseline="0" noProof="0" smtClean="0">
              <a:ln>
                <a:noFill/>
              </a:ln>
              <a:solidFill>
                <a:schemeClr val="tx1"/>
              </a:solidFill>
              <a:effectLst>
                <a:outerShdw blurRad="38100" dist="38100" dir="2700000" algn="tl">
                  <a:srgbClr val="C0C0C0"/>
                </a:outerShdw>
              </a:effectLst>
              <a:uLnTx/>
              <a:uFillTx/>
              <a:latin typeface="Arial Black" panose="020B0A04020102020204" pitchFamily="2" charset="0"/>
              <a:ea typeface="华康简标题宋" charset="-122"/>
              <a:cs typeface="+mn-cs"/>
            </a:endParaRPr>
          </a:p>
        </p:txBody>
      </p:sp>
      <p:sp>
        <p:nvSpPr>
          <p:cNvPr id="2436" name="文本框 25700"/>
          <p:cNvSpPr>
            <a:spLocks noChangeArrowheads="1"/>
          </p:cNvSpPr>
          <p:nvPr>
            <p:custDataLst>
              <p:tags r:id="rId100"/>
            </p:custDataLst>
          </p:nvPr>
        </p:nvSpPr>
        <p:spPr bwMode="auto">
          <a:xfrm>
            <a:off x="5118100" y="609600"/>
            <a:ext cx="5334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3600" b="1">
                <a:solidFill>
                  <a:schemeClr val="tx1"/>
                </a:solidFill>
                <a:latin typeface="Arial" panose="020B0604020202020204" pitchFamily="34" charset="0"/>
                <a:ea typeface="楷体_GB2312" pitchFamily="1" charset="-122"/>
              </a:defRPr>
            </a:lvl1pPr>
            <a:lvl2pPr>
              <a:defRPr sz="3600" b="1">
                <a:solidFill>
                  <a:schemeClr val="tx1"/>
                </a:solidFill>
                <a:latin typeface="Arial" panose="020B0604020202020204" pitchFamily="34" charset="0"/>
                <a:ea typeface="楷体_GB2312" pitchFamily="1" charset="-122"/>
              </a:defRPr>
            </a:lvl2pPr>
            <a:lvl3pPr>
              <a:defRPr sz="3600" b="1">
                <a:solidFill>
                  <a:schemeClr val="tx1"/>
                </a:solidFill>
                <a:latin typeface="Arial" panose="020B0604020202020204" pitchFamily="34" charset="0"/>
                <a:ea typeface="楷体_GB2312" pitchFamily="1" charset="-122"/>
              </a:defRPr>
            </a:lvl3pPr>
            <a:lvl4pPr>
              <a:defRPr sz="3600" b="1">
                <a:solidFill>
                  <a:schemeClr val="tx1"/>
                </a:solidFill>
                <a:latin typeface="Arial" panose="020B0604020202020204" pitchFamily="34" charset="0"/>
                <a:ea typeface="楷体_GB2312" pitchFamily="1" charset="-122"/>
              </a:defRPr>
            </a:lvl4pPr>
            <a:lvl5pPr>
              <a:defRPr sz="3600" b="1">
                <a:solidFill>
                  <a:schemeClr val="tx1"/>
                </a:solidFill>
                <a:latin typeface="Arial" panose="020B0604020202020204" pitchFamily="34" charset="0"/>
                <a:ea typeface="楷体_GB2312" pitchFamily="1" charset="-122"/>
              </a:defRPr>
            </a:lvl5pPr>
            <a:lvl6pPr fontAlgn="base">
              <a:spcBef>
                <a:spcPct val="0"/>
              </a:spcBef>
              <a:spcAft>
                <a:spcPct val="0"/>
              </a:spcAft>
              <a:buSzTx/>
              <a:buFont typeface="Arial" panose="020B0604020202020204" pitchFamily="34" charset="0"/>
              <a:defRPr sz="3600" b="1">
                <a:solidFill>
                  <a:schemeClr val="tx1"/>
                </a:solidFill>
                <a:latin typeface="Arial" panose="020B0604020202020204" pitchFamily="34" charset="0"/>
                <a:ea typeface="楷体_GB2312" pitchFamily="1" charset="-122"/>
              </a:defRPr>
            </a:lvl6pPr>
            <a:lvl7pPr fontAlgn="base">
              <a:spcBef>
                <a:spcPct val="0"/>
              </a:spcBef>
              <a:spcAft>
                <a:spcPct val="0"/>
              </a:spcAft>
              <a:buSzTx/>
              <a:buFont typeface="Arial" panose="020B0604020202020204" pitchFamily="34" charset="0"/>
              <a:defRPr sz="3600" b="1">
                <a:solidFill>
                  <a:schemeClr val="tx1"/>
                </a:solidFill>
                <a:latin typeface="Arial" panose="020B0604020202020204" pitchFamily="34" charset="0"/>
                <a:ea typeface="楷体_GB2312" pitchFamily="1" charset="-122"/>
              </a:defRPr>
            </a:lvl7pPr>
            <a:lvl8pPr fontAlgn="base">
              <a:spcBef>
                <a:spcPct val="0"/>
              </a:spcBef>
              <a:spcAft>
                <a:spcPct val="0"/>
              </a:spcAft>
              <a:buSzTx/>
              <a:buFont typeface="Arial" panose="020B0604020202020204" pitchFamily="34" charset="0"/>
              <a:defRPr sz="3600" b="1">
                <a:solidFill>
                  <a:schemeClr val="tx1"/>
                </a:solidFill>
                <a:latin typeface="Arial" panose="020B0604020202020204" pitchFamily="34" charset="0"/>
                <a:ea typeface="楷体_GB2312" pitchFamily="1" charset="-122"/>
              </a:defRPr>
            </a:lvl8pPr>
            <a:lvl9pPr fontAlgn="base">
              <a:spcBef>
                <a:spcPct val="0"/>
              </a:spcBef>
              <a:spcAft>
                <a:spcPct val="0"/>
              </a:spcAft>
              <a:buSzTx/>
              <a:buFont typeface="Arial" panose="020B0604020202020204" pitchFamily="34" charset="0"/>
              <a:defRPr sz="3600" b="1">
                <a:solidFill>
                  <a:schemeClr val="tx1"/>
                </a:solidFill>
                <a:latin typeface="Arial" panose="020B0604020202020204" pitchFamily="34" charset="0"/>
                <a:ea typeface="楷体_GB2312" pitchFamily="1" charset="-122"/>
              </a:defRPr>
            </a:lvl9pPr>
          </a:lstStyle>
          <a:p>
            <a:pPr marL="0" marR="0" lvl="0" indent="0" algn="l" defTabSz="914400" rtl="0" eaLnBrk="1" fontAlgn="base" latinLnBrk="0" hangingPunct="1">
              <a:lnSpc>
                <a:spcPct val="100000"/>
              </a:lnSpc>
              <a:spcBef>
                <a:spcPct val="50000"/>
              </a:spcBef>
              <a:spcAft>
                <a:spcPct val="0"/>
              </a:spcAft>
              <a:buClrTx/>
              <a:buSzTx/>
              <a:buFont typeface="Arial" panose="020B0604020202020204" pitchFamily="34" charset="0"/>
              <a:buNone/>
              <a:defRPr/>
            </a:pPr>
            <a:r>
              <a:rPr kumimoji="0" lang="en-US" altLang="zh-CN" sz="2400" b="0" i="0" u="none" strike="noStrike" kern="1200" cap="none" spc="0" normalizeH="0" baseline="0" noProof="0" smtClean="0">
                <a:ln>
                  <a:noFill/>
                </a:ln>
                <a:solidFill>
                  <a:schemeClr val="tx1"/>
                </a:solidFill>
                <a:effectLst>
                  <a:outerShdw blurRad="38100" dist="38100" dir="2700000" algn="tl">
                    <a:srgbClr val="C0C0C0"/>
                  </a:outerShdw>
                </a:effectLst>
                <a:uLnTx/>
                <a:uFillTx/>
                <a:latin typeface="Arial Black" panose="020B0A04020102020204" pitchFamily="2" charset="0"/>
                <a:ea typeface="华康简标题宋" charset="-122"/>
                <a:cs typeface="+mn-cs"/>
              </a:rPr>
              <a:t>T</a:t>
            </a:r>
            <a:endParaRPr kumimoji="0" lang="en-US" altLang="zh-CN" sz="2400" b="0" i="0" u="none" strike="noStrike" kern="1200" cap="none" spc="0" normalizeH="0" baseline="0" noProof="0" smtClean="0">
              <a:ln>
                <a:noFill/>
              </a:ln>
              <a:solidFill>
                <a:schemeClr val="tx1"/>
              </a:solidFill>
              <a:effectLst>
                <a:outerShdw blurRad="38100" dist="38100" dir="2700000" algn="tl">
                  <a:srgbClr val="C0C0C0"/>
                </a:outerShdw>
              </a:effectLst>
              <a:uLnTx/>
              <a:uFillTx/>
              <a:latin typeface="Arial Black" panose="020B0A04020102020204" pitchFamily="2" charset="0"/>
              <a:ea typeface="华康简标题宋" charset="-122"/>
              <a:cs typeface="+mn-cs"/>
            </a:endParaRPr>
          </a:p>
        </p:txBody>
      </p:sp>
      <p:sp>
        <p:nvSpPr>
          <p:cNvPr id="2437" name="文本框 25701"/>
          <p:cNvSpPr>
            <a:spLocks noChangeArrowheads="1"/>
          </p:cNvSpPr>
          <p:nvPr>
            <p:custDataLst>
              <p:tags r:id="rId101"/>
            </p:custDataLst>
          </p:nvPr>
        </p:nvSpPr>
        <p:spPr bwMode="auto">
          <a:xfrm>
            <a:off x="5118100" y="5181600"/>
            <a:ext cx="5334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3600" b="1">
                <a:solidFill>
                  <a:schemeClr val="tx1"/>
                </a:solidFill>
                <a:latin typeface="Arial" panose="020B0604020202020204" pitchFamily="34" charset="0"/>
                <a:ea typeface="楷体_GB2312" pitchFamily="1" charset="-122"/>
              </a:defRPr>
            </a:lvl1pPr>
            <a:lvl2pPr>
              <a:defRPr sz="3600" b="1">
                <a:solidFill>
                  <a:schemeClr val="tx1"/>
                </a:solidFill>
                <a:latin typeface="Arial" panose="020B0604020202020204" pitchFamily="34" charset="0"/>
                <a:ea typeface="楷体_GB2312" pitchFamily="1" charset="-122"/>
              </a:defRPr>
            </a:lvl2pPr>
            <a:lvl3pPr>
              <a:defRPr sz="3600" b="1">
                <a:solidFill>
                  <a:schemeClr val="tx1"/>
                </a:solidFill>
                <a:latin typeface="Arial" panose="020B0604020202020204" pitchFamily="34" charset="0"/>
                <a:ea typeface="楷体_GB2312" pitchFamily="1" charset="-122"/>
              </a:defRPr>
            </a:lvl3pPr>
            <a:lvl4pPr>
              <a:defRPr sz="3600" b="1">
                <a:solidFill>
                  <a:schemeClr val="tx1"/>
                </a:solidFill>
                <a:latin typeface="Arial" panose="020B0604020202020204" pitchFamily="34" charset="0"/>
                <a:ea typeface="楷体_GB2312" pitchFamily="1" charset="-122"/>
              </a:defRPr>
            </a:lvl4pPr>
            <a:lvl5pPr>
              <a:defRPr sz="3600" b="1">
                <a:solidFill>
                  <a:schemeClr val="tx1"/>
                </a:solidFill>
                <a:latin typeface="Arial" panose="020B0604020202020204" pitchFamily="34" charset="0"/>
                <a:ea typeface="楷体_GB2312" pitchFamily="1" charset="-122"/>
              </a:defRPr>
            </a:lvl5pPr>
            <a:lvl6pPr fontAlgn="base">
              <a:spcBef>
                <a:spcPct val="0"/>
              </a:spcBef>
              <a:spcAft>
                <a:spcPct val="0"/>
              </a:spcAft>
              <a:buSzTx/>
              <a:buFont typeface="Arial" panose="020B0604020202020204" pitchFamily="34" charset="0"/>
              <a:defRPr sz="3600" b="1">
                <a:solidFill>
                  <a:schemeClr val="tx1"/>
                </a:solidFill>
                <a:latin typeface="Arial" panose="020B0604020202020204" pitchFamily="34" charset="0"/>
                <a:ea typeface="楷体_GB2312" pitchFamily="1" charset="-122"/>
              </a:defRPr>
            </a:lvl6pPr>
            <a:lvl7pPr fontAlgn="base">
              <a:spcBef>
                <a:spcPct val="0"/>
              </a:spcBef>
              <a:spcAft>
                <a:spcPct val="0"/>
              </a:spcAft>
              <a:buSzTx/>
              <a:buFont typeface="Arial" panose="020B0604020202020204" pitchFamily="34" charset="0"/>
              <a:defRPr sz="3600" b="1">
                <a:solidFill>
                  <a:schemeClr val="tx1"/>
                </a:solidFill>
                <a:latin typeface="Arial" panose="020B0604020202020204" pitchFamily="34" charset="0"/>
                <a:ea typeface="楷体_GB2312" pitchFamily="1" charset="-122"/>
              </a:defRPr>
            </a:lvl7pPr>
            <a:lvl8pPr fontAlgn="base">
              <a:spcBef>
                <a:spcPct val="0"/>
              </a:spcBef>
              <a:spcAft>
                <a:spcPct val="0"/>
              </a:spcAft>
              <a:buSzTx/>
              <a:buFont typeface="Arial" panose="020B0604020202020204" pitchFamily="34" charset="0"/>
              <a:defRPr sz="3600" b="1">
                <a:solidFill>
                  <a:schemeClr val="tx1"/>
                </a:solidFill>
                <a:latin typeface="Arial" panose="020B0604020202020204" pitchFamily="34" charset="0"/>
                <a:ea typeface="楷体_GB2312" pitchFamily="1" charset="-122"/>
              </a:defRPr>
            </a:lvl8pPr>
            <a:lvl9pPr fontAlgn="base">
              <a:spcBef>
                <a:spcPct val="0"/>
              </a:spcBef>
              <a:spcAft>
                <a:spcPct val="0"/>
              </a:spcAft>
              <a:buSzTx/>
              <a:buFont typeface="Arial" panose="020B0604020202020204" pitchFamily="34" charset="0"/>
              <a:defRPr sz="3600" b="1">
                <a:solidFill>
                  <a:schemeClr val="tx1"/>
                </a:solidFill>
                <a:latin typeface="Arial" panose="020B0604020202020204" pitchFamily="34" charset="0"/>
                <a:ea typeface="楷体_GB2312" pitchFamily="1" charset="-122"/>
              </a:defRPr>
            </a:lvl9pPr>
          </a:lstStyle>
          <a:p>
            <a:pPr marL="0" marR="0" lvl="0" indent="0" algn="l" defTabSz="914400" rtl="0" eaLnBrk="1" fontAlgn="base" latinLnBrk="0" hangingPunct="1">
              <a:lnSpc>
                <a:spcPct val="100000"/>
              </a:lnSpc>
              <a:spcBef>
                <a:spcPct val="50000"/>
              </a:spcBef>
              <a:spcAft>
                <a:spcPct val="0"/>
              </a:spcAft>
              <a:buClrTx/>
              <a:buSzTx/>
              <a:buFont typeface="Arial" panose="020B0604020202020204" pitchFamily="34" charset="0"/>
              <a:buNone/>
              <a:defRPr/>
            </a:pPr>
            <a:r>
              <a:rPr kumimoji="0" lang="en-US" altLang="zh-CN" sz="2400" b="0" i="0" u="none" strike="noStrike" kern="1200" cap="none" spc="0" normalizeH="0" baseline="0" noProof="0" smtClean="0">
                <a:ln>
                  <a:noFill/>
                </a:ln>
                <a:solidFill>
                  <a:schemeClr val="tx1"/>
                </a:solidFill>
                <a:effectLst>
                  <a:outerShdw blurRad="38100" dist="38100" dir="2700000" algn="tl">
                    <a:srgbClr val="C0C0C0"/>
                  </a:outerShdw>
                </a:effectLst>
                <a:uLnTx/>
                <a:uFillTx/>
                <a:latin typeface="Arial Black" panose="020B0A04020102020204" pitchFamily="2" charset="0"/>
                <a:ea typeface="华康简标题宋" charset="-122"/>
                <a:cs typeface="+mn-cs"/>
              </a:rPr>
              <a:t>T</a:t>
            </a:r>
            <a:endParaRPr kumimoji="0" lang="en-US" altLang="zh-CN" sz="2400" b="0" i="0" u="none" strike="noStrike" kern="1200" cap="none" spc="0" normalizeH="0" baseline="0" noProof="0" smtClean="0">
              <a:ln>
                <a:noFill/>
              </a:ln>
              <a:solidFill>
                <a:schemeClr val="tx1"/>
              </a:solidFill>
              <a:effectLst>
                <a:outerShdw blurRad="38100" dist="38100" dir="2700000" algn="tl">
                  <a:srgbClr val="C0C0C0"/>
                </a:outerShdw>
              </a:effectLst>
              <a:uLnTx/>
              <a:uFillTx/>
              <a:latin typeface="Arial Black" panose="020B0A04020102020204" pitchFamily="2" charset="0"/>
              <a:ea typeface="华康简标题宋" charset="-122"/>
              <a:cs typeface="+mn-cs"/>
            </a:endParaRPr>
          </a:p>
        </p:txBody>
      </p:sp>
      <p:sp>
        <p:nvSpPr>
          <p:cNvPr id="2438" name="文本框 25702"/>
          <p:cNvSpPr>
            <a:spLocks noChangeArrowheads="1"/>
          </p:cNvSpPr>
          <p:nvPr>
            <p:custDataLst>
              <p:tags r:id="rId102"/>
            </p:custDataLst>
          </p:nvPr>
        </p:nvSpPr>
        <p:spPr bwMode="auto">
          <a:xfrm>
            <a:off x="5118100" y="2133600"/>
            <a:ext cx="5334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3600" b="1">
                <a:solidFill>
                  <a:schemeClr val="tx1"/>
                </a:solidFill>
                <a:latin typeface="Arial" panose="020B0604020202020204" pitchFamily="34" charset="0"/>
                <a:ea typeface="楷体_GB2312" pitchFamily="1" charset="-122"/>
              </a:defRPr>
            </a:lvl1pPr>
            <a:lvl2pPr>
              <a:defRPr sz="3600" b="1">
                <a:solidFill>
                  <a:schemeClr val="tx1"/>
                </a:solidFill>
                <a:latin typeface="Arial" panose="020B0604020202020204" pitchFamily="34" charset="0"/>
                <a:ea typeface="楷体_GB2312" pitchFamily="1" charset="-122"/>
              </a:defRPr>
            </a:lvl2pPr>
            <a:lvl3pPr>
              <a:defRPr sz="3600" b="1">
                <a:solidFill>
                  <a:schemeClr val="tx1"/>
                </a:solidFill>
                <a:latin typeface="Arial" panose="020B0604020202020204" pitchFamily="34" charset="0"/>
                <a:ea typeface="楷体_GB2312" pitchFamily="1" charset="-122"/>
              </a:defRPr>
            </a:lvl3pPr>
            <a:lvl4pPr>
              <a:defRPr sz="3600" b="1">
                <a:solidFill>
                  <a:schemeClr val="tx1"/>
                </a:solidFill>
                <a:latin typeface="Arial" panose="020B0604020202020204" pitchFamily="34" charset="0"/>
                <a:ea typeface="楷体_GB2312" pitchFamily="1" charset="-122"/>
              </a:defRPr>
            </a:lvl4pPr>
            <a:lvl5pPr>
              <a:defRPr sz="3600" b="1">
                <a:solidFill>
                  <a:schemeClr val="tx1"/>
                </a:solidFill>
                <a:latin typeface="Arial" panose="020B0604020202020204" pitchFamily="34" charset="0"/>
                <a:ea typeface="楷体_GB2312" pitchFamily="1" charset="-122"/>
              </a:defRPr>
            </a:lvl5pPr>
            <a:lvl6pPr fontAlgn="base">
              <a:spcBef>
                <a:spcPct val="0"/>
              </a:spcBef>
              <a:spcAft>
                <a:spcPct val="0"/>
              </a:spcAft>
              <a:buSzTx/>
              <a:buFont typeface="Arial" panose="020B0604020202020204" pitchFamily="34" charset="0"/>
              <a:defRPr sz="3600" b="1">
                <a:solidFill>
                  <a:schemeClr val="tx1"/>
                </a:solidFill>
                <a:latin typeface="Arial" panose="020B0604020202020204" pitchFamily="34" charset="0"/>
                <a:ea typeface="楷体_GB2312" pitchFamily="1" charset="-122"/>
              </a:defRPr>
            </a:lvl6pPr>
            <a:lvl7pPr fontAlgn="base">
              <a:spcBef>
                <a:spcPct val="0"/>
              </a:spcBef>
              <a:spcAft>
                <a:spcPct val="0"/>
              </a:spcAft>
              <a:buSzTx/>
              <a:buFont typeface="Arial" panose="020B0604020202020204" pitchFamily="34" charset="0"/>
              <a:defRPr sz="3600" b="1">
                <a:solidFill>
                  <a:schemeClr val="tx1"/>
                </a:solidFill>
                <a:latin typeface="Arial" panose="020B0604020202020204" pitchFamily="34" charset="0"/>
                <a:ea typeface="楷体_GB2312" pitchFamily="1" charset="-122"/>
              </a:defRPr>
            </a:lvl7pPr>
            <a:lvl8pPr fontAlgn="base">
              <a:spcBef>
                <a:spcPct val="0"/>
              </a:spcBef>
              <a:spcAft>
                <a:spcPct val="0"/>
              </a:spcAft>
              <a:buSzTx/>
              <a:buFont typeface="Arial" panose="020B0604020202020204" pitchFamily="34" charset="0"/>
              <a:defRPr sz="3600" b="1">
                <a:solidFill>
                  <a:schemeClr val="tx1"/>
                </a:solidFill>
                <a:latin typeface="Arial" panose="020B0604020202020204" pitchFamily="34" charset="0"/>
                <a:ea typeface="楷体_GB2312" pitchFamily="1" charset="-122"/>
              </a:defRPr>
            </a:lvl8pPr>
            <a:lvl9pPr fontAlgn="base">
              <a:spcBef>
                <a:spcPct val="0"/>
              </a:spcBef>
              <a:spcAft>
                <a:spcPct val="0"/>
              </a:spcAft>
              <a:buSzTx/>
              <a:buFont typeface="Arial" panose="020B0604020202020204" pitchFamily="34" charset="0"/>
              <a:defRPr sz="3600" b="1">
                <a:solidFill>
                  <a:schemeClr val="tx1"/>
                </a:solidFill>
                <a:latin typeface="Arial" panose="020B0604020202020204" pitchFamily="34" charset="0"/>
                <a:ea typeface="楷体_GB2312" pitchFamily="1" charset="-122"/>
              </a:defRPr>
            </a:lvl9pPr>
          </a:lstStyle>
          <a:p>
            <a:pPr marL="0" marR="0" lvl="0" indent="0" algn="l" defTabSz="914400" rtl="0" eaLnBrk="1" fontAlgn="base" latinLnBrk="0" hangingPunct="1">
              <a:lnSpc>
                <a:spcPct val="100000"/>
              </a:lnSpc>
              <a:spcBef>
                <a:spcPct val="50000"/>
              </a:spcBef>
              <a:spcAft>
                <a:spcPct val="0"/>
              </a:spcAft>
              <a:buClrTx/>
              <a:buSzTx/>
              <a:buFont typeface="Arial" panose="020B0604020202020204" pitchFamily="34" charset="0"/>
              <a:buNone/>
              <a:defRPr/>
            </a:pPr>
            <a:r>
              <a:rPr kumimoji="0" lang="en-US" altLang="zh-CN" sz="2400" b="0" i="0" u="none" strike="noStrike" kern="1200" cap="none" spc="0" normalizeH="0" baseline="0" noProof="0" smtClean="0">
                <a:ln>
                  <a:noFill/>
                </a:ln>
                <a:solidFill>
                  <a:schemeClr val="tx1"/>
                </a:solidFill>
                <a:effectLst>
                  <a:outerShdw blurRad="38100" dist="38100" dir="2700000" algn="tl">
                    <a:srgbClr val="C0C0C0"/>
                  </a:outerShdw>
                </a:effectLst>
                <a:uLnTx/>
                <a:uFillTx/>
                <a:latin typeface="Arial Black" panose="020B0A04020102020204" pitchFamily="2" charset="0"/>
                <a:ea typeface="华康简标题宋" charset="-122"/>
                <a:cs typeface="+mn-cs"/>
              </a:rPr>
              <a:t>T</a:t>
            </a:r>
            <a:endParaRPr kumimoji="0" lang="en-US" altLang="zh-CN" sz="2400" b="0" i="0" u="none" strike="noStrike" kern="1200" cap="none" spc="0" normalizeH="0" baseline="0" noProof="0" smtClean="0">
              <a:ln>
                <a:noFill/>
              </a:ln>
              <a:solidFill>
                <a:schemeClr val="tx1"/>
              </a:solidFill>
              <a:effectLst>
                <a:outerShdw blurRad="38100" dist="38100" dir="2700000" algn="tl">
                  <a:srgbClr val="C0C0C0"/>
                </a:outerShdw>
              </a:effectLst>
              <a:uLnTx/>
              <a:uFillTx/>
              <a:latin typeface="Arial Black" panose="020B0A04020102020204" pitchFamily="2" charset="0"/>
              <a:ea typeface="华康简标题宋" charset="-122"/>
              <a:cs typeface="+mn-cs"/>
            </a:endParaRPr>
          </a:p>
        </p:txBody>
      </p:sp>
      <p:sp>
        <p:nvSpPr>
          <p:cNvPr id="2439" name="文本框 25703"/>
          <p:cNvSpPr>
            <a:spLocks noChangeArrowheads="1"/>
          </p:cNvSpPr>
          <p:nvPr>
            <p:custDataLst>
              <p:tags r:id="rId103"/>
            </p:custDataLst>
          </p:nvPr>
        </p:nvSpPr>
        <p:spPr bwMode="auto">
          <a:xfrm>
            <a:off x="5041900" y="1371600"/>
            <a:ext cx="685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3600" b="1">
                <a:solidFill>
                  <a:schemeClr val="tx1"/>
                </a:solidFill>
                <a:latin typeface="Arial" panose="020B0604020202020204" pitchFamily="34" charset="0"/>
                <a:ea typeface="楷体_GB2312" pitchFamily="1" charset="-122"/>
              </a:defRPr>
            </a:lvl1pPr>
            <a:lvl2pPr>
              <a:defRPr sz="3600" b="1">
                <a:solidFill>
                  <a:schemeClr val="tx1"/>
                </a:solidFill>
                <a:latin typeface="Arial" panose="020B0604020202020204" pitchFamily="34" charset="0"/>
                <a:ea typeface="楷体_GB2312" pitchFamily="1" charset="-122"/>
              </a:defRPr>
            </a:lvl2pPr>
            <a:lvl3pPr>
              <a:defRPr sz="3600" b="1">
                <a:solidFill>
                  <a:schemeClr val="tx1"/>
                </a:solidFill>
                <a:latin typeface="Arial" panose="020B0604020202020204" pitchFamily="34" charset="0"/>
                <a:ea typeface="楷体_GB2312" pitchFamily="1" charset="-122"/>
              </a:defRPr>
            </a:lvl3pPr>
            <a:lvl4pPr>
              <a:defRPr sz="3600" b="1">
                <a:solidFill>
                  <a:schemeClr val="tx1"/>
                </a:solidFill>
                <a:latin typeface="Arial" panose="020B0604020202020204" pitchFamily="34" charset="0"/>
                <a:ea typeface="楷体_GB2312" pitchFamily="1" charset="-122"/>
              </a:defRPr>
            </a:lvl4pPr>
            <a:lvl5pPr>
              <a:defRPr sz="3600" b="1">
                <a:solidFill>
                  <a:schemeClr val="tx1"/>
                </a:solidFill>
                <a:latin typeface="Arial" panose="020B0604020202020204" pitchFamily="34" charset="0"/>
                <a:ea typeface="楷体_GB2312" pitchFamily="1" charset="-122"/>
              </a:defRPr>
            </a:lvl5pPr>
            <a:lvl6pPr fontAlgn="base">
              <a:spcBef>
                <a:spcPct val="0"/>
              </a:spcBef>
              <a:spcAft>
                <a:spcPct val="0"/>
              </a:spcAft>
              <a:buSzTx/>
              <a:buFont typeface="Arial" panose="020B0604020202020204" pitchFamily="34" charset="0"/>
              <a:defRPr sz="3600" b="1">
                <a:solidFill>
                  <a:schemeClr val="tx1"/>
                </a:solidFill>
                <a:latin typeface="Arial" panose="020B0604020202020204" pitchFamily="34" charset="0"/>
                <a:ea typeface="楷体_GB2312" pitchFamily="1" charset="-122"/>
              </a:defRPr>
            </a:lvl6pPr>
            <a:lvl7pPr fontAlgn="base">
              <a:spcBef>
                <a:spcPct val="0"/>
              </a:spcBef>
              <a:spcAft>
                <a:spcPct val="0"/>
              </a:spcAft>
              <a:buSzTx/>
              <a:buFont typeface="Arial" panose="020B0604020202020204" pitchFamily="34" charset="0"/>
              <a:defRPr sz="3600" b="1">
                <a:solidFill>
                  <a:schemeClr val="tx1"/>
                </a:solidFill>
                <a:latin typeface="Arial" panose="020B0604020202020204" pitchFamily="34" charset="0"/>
                <a:ea typeface="楷体_GB2312" pitchFamily="1" charset="-122"/>
              </a:defRPr>
            </a:lvl7pPr>
            <a:lvl8pPr fontAlgn="base">
              <a:spcBef>
                <a:spcPct val="0"/>
              </a:spcBef>
              <a:spcAft>
                <a:spcPct val="0"/>
              </a:spcAft>
              <a:buSzTx/>
              <a:buFont typeface="Arial" panose="020B0604020202020204" pitchFamily="34" charset="0"/>
              <a:defRPr sz="3600" b="1">
                <a:solidFill>
                  <a:schemeClr val="tx1"/>
                </a:solidFill>
                <a:latin typeface="Arial" panose="020B0604020202020204" pitchFamily="34" charset="0"/>
                <a:ea typeface="楷体_GB2312" pitchFamily="1" charset="-122"/>
              </a:defRPr>
            </a:lvl8pPr>
            <a:lvl9pPr fontAlgn="base">
              <a:spcBef>
                <a:spcPct val="0"/>
              </a:spcBef>
              <a:spcAft>
                <a:spcPct val="0"/>
              </a:spcAft>
              <a:buSzTx/>
              <a:buFont typeface="Arial" panose="020B0604020202020204" pitchFamily="34" charset="0"/>
              <a:defRPr sz="3600" b="1">
                <a:solidFill>
                  <a:schemeClr val="tx1"/>
                </a:solidFill>
                <a:latin typeface="Arial" panose="020B0604020202020204" pitchFamily="34" charset="0"/>
                <a:ea typeface="楷体_GB2312" pitchFamily="1" charset="-122"/>
              </a:defRPr>
            </a:lvl9pPr>
          </a:lstStyle>
          <a:p>
            <a:pPr marL="0" marR="0" lvl="0" indent="0" algn="l" defTabSz="914400" rtl="0" eaLnBrk="1" fontAlgn="base" latinLnBrk="0" hangingPunct="1">
              <a:lnSpc>
                <a:spcPct val="100000"/>
              </a:lnSpc>
              <a:spcBef>
                <a:spcPct val="50000"/>
              </a:spcBef>
              <a:spcAft>
                <a:spcPct val="0"/>
              </a:spcAft>
              <a:buClrTx/>
              <a:buSzTx/>
              <a:buFont typeface="Arial" panose="020B0604020202020204" pitchFamily="34" charset="0"/>
              <a:buNone/>
              <a:defRPr/>
            </a:pPr>
            <a:r>
              <a:rPr kumimoji="0" lang="en-US" altLang="zh-CN" sz="2400" b="0" i="0" u="none" strike="noStrike" kern="1200" cap="none" spc="0" normalizeH="0" baseline="0" noProof="0" smtClean="0">
                <a:ln>
                  <a:noFill/>
                </a:ln>
                <a:solidFill>
                  <a:schemeClr val="tx1"/>
                </a:solidFill>
                <a:effectLst>
                  <a:outerShdw blurRad="38100" dist="38100" dir="2700000" algn="tl">
                    <a:srgbClr val="C0C0C0"/>
                  </a:outerShdw>
                </a:effectLst>
                <a:uLnTx/>
                <a:uFillTx/>
                <a:latin typeface="Arial Black" panose="020B0A04020102020204" pitchFamily="2" charset="0"/>
                <a:ea typeface="华康简标题宋" charset="-122"/>
                <a:cs typeface="+mn-cs"/>
              </a:rPr>
              <a:t>G</a:t>
            </a:r>
            <a:endParaRPr kumimoji="0" lang="en-US" altLang="zh-CN" sz="2400" b="0" i="0" u="none" strike="noStrike" kern="1200" cap="none" spc="0" normalizeH="0" baseline="0" noProof="0" smtClean="0">
              <a:ln>
                <a:noFill/>
              </a:ln>
              <a:solidFill>
                <a:schemeClr val="tx1"/>
              </a:solidFill>
              <a:effectLst>
                <a:outerShdw blurRad="38100" dist="38100" dir="2700000" algn="tl">
                  <a:srgbClr val="C0C0C0"/>
                </a:outerShdw>
              </a:effectLst>
              <a:uLnTx/>
              <a:uFillTx/>
              <a:latin typeface="Arial Black" panose="020B0A04020102020204" pitchFamily="2" charset="0"/>
              <a:ea typeface="华康简标题宋" charset="-122"/>
              <a:cs typeface="+mn-cs"/>
            </a:endParaRPr>
          </a:p>
        </p:txBody>
      </p:sp>
      <p:sp>
        <p:nvSpPr>
          <p:cNvPr id="2440" name="文本框 25704"/>
          <p:cNvSpPr>
            <a:spLocks noChangeArrowheads="1"/>
          </p:cNvSpPr>
          <p:nvPr>
            <p:custDataLst>
              <p:tags r:id="rId104"/>
            </p:custDataLst>
          </p:nvPr>
        </p:nvSpPr>
        <p:spPr bwMode="auto">
          <a:xfrm>
            <a:off x="5118100" y="3657600"/>
            <a:ext cx="685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3600" b="1">
                <a:solidFill>
                  <a:schemeClr val="tx1"/>
                </a:solidFill>
                <a:latin typeface="Arial" panose="020B0604020202020204" pitchFamily="34" charset="0"/>
                <a:ea typeface="楷体_GB2312" pitchFamily="1" charset="-122"/>
              </a:defRPr>
            </a:lvl1pPr>
            <a:lvl2pPr>
              <a:defRPr sz="3600" b="1">
                <a:solidFill>
                  <a:schemeClr val="tx1"/>
                </a:solidFill>
                <a:latin typeface="Arial" panose="020B0604020202020204" pitchFamily="34" charset="0"/>
                <a:ea typeface="楷体_GB2312" pitchFamily="1" charset="-122"/>
              </a:defRPr>
            </a:lvl2pPr>
            <a:lvl3pPr>
              <a:defRPr sz="3600" b="1">
                <a:solidFill>
                  <a:schemeClr val="tx1"/>
                </a:solidFill>
                <a:latin typeface="Arial" panose="020B0604020202020204" pitchFamily="34" charset="0"/>
                <a:ea typeface="楷体_GB2312" pitchFamily="1" charset="-122"/>
              </a:defRPr>
            </a:lvl3pPr>
            <a:lvl4pPr>
              <a:defRPr sz="3600" b="1">
                <a:solidFill>
                  <a:schemeClr val="tx1"/>
                </a:solidFill>
                <a:latin typeface="Arial" panose="020B0604020202020204" pitchFamily="34" charset="0"/>
                <a:ea typeface="楷体_GB2312" pitchFamily="1" charset="-122"/>
              </a:defRPr>
            </a:lvl4pPr>
            <a:lvl5pPr>
              <a:defRPr sz="3600" b="1">
                <a:solidFill>
                  <a:schemeClr val="tx1"/>
                </a:solidFill>
                <a:latin typeface="Arial" panose="020B0604020202020204" pitchFamily="34" charset="0"/>
                <a:ea typeface="楷体_GB2312" pitchFamily="1" charset="-122"/>
              </a:defRPr>
            </a:lvl5pPr>
            <a:lvl6pPr fontAlgn="base">
              <a:spcBef>
                <a:spcPct val="0"/>
              </a:spcBef>
              <a:spcAft>
                <a:spcPct val="0"/>
              </a:spcAft>
              <a:buSzTx/>
              <a:buFont typeface="Arial" panose="020B0604020202020204" pitchFamily="34" charset="0"/>
              <a:defRPr sz="3600" b="1">
                <a:solidFill>
                  <a:schemeClr val="tx1"/>
                </a:solidFill>
                <a:latin typeface="Arial" panose="020B0604020202020204" pitchFamily="34" charset="0"/>
                <a:ea typeface="楷体_GB2312" pitchFamily="1" charset="-122"/>
              </a:defRPr>
            </a:lvl6pPr>
            <a:lvl7pPr fontAlgn="base">
              <a:spcBef>
                <a:spcPct val="0"/>
              </a:spcBef>
              <a:spcAft>
                <a:spcPct val="0"/>
              </a:spcAft>
              <a:buSzTx/>
              <a:buFont typeface="Arial" panose="020B0604020202020204" pitchFamily="34" charset="0"/>
              <a:defRPr sz="3600" b="1">
                <a:solidFill>
                  <a:schemeClr val="tx1"/>
                </a:solidFill>
                <a:latin typeface="Arial" panose="020B0604020202020204" pitchFamily="34" charset="0"/>
                <a:ea typeface="楷体_GB2312" pitchFamily="1" charset="-122"/>
              </a:defRPr>
            </a:lvl7pPr>
            <a:lvl8pPr fontAlgn="base">
              <a:spcBef>
                <a:spcPct val="0"/>
              </a:spcBef>
              <a:spcAft>
                <a:spcPct val="0"/>
              </a:spcAft>
              <a:buSzTx/>
              <a:buFont typeface="Arial" panose="020B0604020202020204" pitchFamily="34" charset="0"/>
              <a:defRPr sz="3600" b="1">
                <a:solidFill>
                  <a:schemeClr val="tx1"/>
                </a:solidFill>
                <a:latin typeface="Arial" panose="020B0604020202020204" pitchFamily="34" charset="0"/>
                <a:ea typeface="楷体_GB2312" pitchFamily="1" charset="-122"/>
              </a:defRPr>
            </a:lvl8pPr>
            <a:lvl9pPr fontAlgn="base">
              <a:spcBef>
                <a:spcPct val="0"/>
              </a:spcBef>
              <a:spcAft>
                <a:spcPct val="0"/>
              </a:spcAft>
              <a:buSzTx/>
              <a:buFont typeface="Arial" panose="020B0604020202020204" pitchFamily="34" charset="0"/>
              <a:defRPr sz="3600" b="1">
                <a:solidFill>
                  <a:schemeClr val="tx1"/>
                </a:solidFill>
                <a:latin typeface="Arial" panose="020B0604020202020204" pitchFamily="34" charset="0"/>
                <a:ea typeface="楷体_GB2312" pitchFamily="1" charset="-122"/>
              </a:defRPr>
            </a:lvl9pPr>
          </a:lstStyle>
          <a:p>
            <a:pPr marL="0" marR="0" lvl="0" indent="0" algn="l" defTabSz="914400" rtl="0" eaLnBrk="1" fontAlgn="base" latinLnBrk="0" hangingPunct="1">
              <a:lnSpc>
                <a:spcPct val="100000"/>
              </a:lnSpc>
              <a:spcBef>
                <a:spcPct val="50000"/>
              </a:spcBef>
              <a:spcAft>
                <a:spcPct val="0"/>
              </a:spcAft>
              <a:buClrTx/>
              <a:buSzTx/>
              <a:buFont typeface="Arial" panose="020B0604020202020204" pitchFamily="34" charset="0"/>
              <a:buNone/>
              <a:defRPr/>
            </a:pPr>
            <a:r>
              <a:rPr kumimoji="0" lang="en-US" altLang="zh-CN" sz="2400" b="0" i="0" u="none" strike="noStrike" kern="1200" cap="none" spc="0" normalizeH="0" baseline="0" noProof="0" smtClean="0">
                <a:ln>
                  <a:noFill/>
                </a:ln>
                <a:solidFill>
                  <a:schemeClr val="tx1"/>
                </a:solidFill>
                <a:effectLst>
                  <a:outerShdw blurRad="38100" dist="38100" dir="2700000" algn="tl">
                    <a:srgbClr val="C0C0C0"/>
                  </a:outerShdw>
                </a:effectLst>
                <a:uLnTx/>
                <a:uFillTx/>
                <a:latin typeface="Arial Black" panose="020B0A04020102020204" pitchFamily="2" charset="0"/>
                <a:ea typeface="华康简标题宋" charset="-122"/>
                <a:cs typeface="+mn-cs"/>
              </a:rPr>
              <a:t>G</a:t>
            </a:r>
            <a:endParaRPr kumimoji="0" lang="en-US" altLang="zh-CN" sz="2400" b="0" i="0" u="none" strike="noStrike" kern="1200" cap="none" spc="0" normalizeH="0" baseline="0" noProof="0" smtClean="0">
              <a:ln>
                <a:noFill/>
              </a:ln>
              <a:solidFill>
                <a:schemeClr val="tx1"/>
              </a:solidFill>
              <a:effectLst>
                <a:outerShdw blurRad="38100" dist="38100" dir="2700000" algn="tl">
                  <a:srgbClr val="C0C0C0"/>
                </a:outerShdw>
              </a:effectLst>
              <a:uLnTx/>
              <a:uFillTx/>
              <a:latin typeface="Arial Black" panose="020B0A04020102020204" pitchFamily="2" charset="0"/>
              <a:ea typeface="华康简标题宋" charset="-122"/>
              <a:cs typeface="+mn-cs"/>
            </a:endParaRPr>
          </a:p>
        </p:txBody>
      </p:sp>
      <p:sp>
        <p:nvSpPr>
          <p:cNvPr id="2441" name="文本框 25705"/>
          <p:cNvSpPr>
            <a:spLocks noChangeArrowheads="1"/>
          </p:cNvSpPr>
          <p:nvPr>
            <p:custDataLst>
              <p:tags r:id="rId105"/>
            </p:custDataLst>
          </p:nvPr>
        </p:nvSpPr>
        <p:spPr bwMode="auto">
          <a:xfrm>
            <a:off x="4051300" y="4419600"/>
            <a:ext cx="685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3600" b="1">
                <a:solidFill>
                  <a:schemeClr val="tx1"/>
                </a:solidFill>
                <a:latin typeface="Arial" panose="020B0604020202020204" pitchFamily="34" charset="0"/>
                <a:ea typeface="楷体_GB2312" pitchFamily="1" charset="-122"/>
              </a:defRPr>
            </a:lvl1pPr>
            <a:lvl2pPr>
              <a:defRPr sz="3600" b="1">
                <a:solidFill>
                  <a:schemeClr val="tx1"/>
                </a:solidFill>
                <a:latin typeface="Arial" panose="020B0604020202020204" pitchFamily="34" charset="0"/>
                <a:ea typeface="楷体_GB2312" pitchFamily="1" charset="-122"/>
              </a:defRPr>
            </a:lvl2pPr>
            <a:lvl3pPr>
              <a:defRPr sz="3600" b="1">
                <a:solidFill>
                  <a:schemeClr val="tx1"/>
                </a:solidFill>
                <a:latin typeface="Arial" panose="020B0604020202020204" pitchFamily="34" charset="0"/>
                <a:ea typeface="楷体_GB2312" pitchFamily="1" charset="-122"/>
              </a:defRPr>
            </a:lvl3pPr>
            <a:lvl4pPr>
              <a:defRPr sz="3600" b="1">
                <a:solidFill>
                  <a:schemeClr val="tx1"/>
                </a:solidFill>
                <a:latin typeface="Arial" panose="020B0604020202020204" pitchFamily="34" charset="0"/>
                <a:ea typeface="楷体_GB2312" pitchFamily="1" charset="-122"/>
              </a:defRPr>
            </a:lvl4pPr>
            <a:lvl5pPr>
              <a:defRPr sz="3600" b="1">
                <a:solidFill>
                  <a:schemeClr val="tx1"/>
                </a:solidFill>
                <a:latin typeface="Arial" panose="020B0604020202020204" pitchFamily="34" charset="0"/>
                <a:ea typeface="楷体_GB2312" pitchFamily="1" charset="-122"/>
              </a:defRPr>
            </a:lvl5pPr>
            <a:lvl6pPr fontAlgn="base">
              <a:spcBef>
                <a:spcPct val="0"/>
              </a:spcBef>
              <a:spcAft>
                <a:spcPct val="0"/>
              </a:spcAft>
              <a:buSzTx/>
              <a:buFont typeface="Arial" panose="020B0604020202020204" pitchFamily="34" charset="0"/>
              <a:defRPr sz="3600" b="1">
                <a:solidFill>
                  <a:schemeClr val="tx1"/>
                </a:solidFill>
                <a:latin typeface="Arial" panose="020B0604020202020204" pitchFamily="34" charset="0"/>
                <a:ea typeface="楷体_GB2312" pitchFamily="1" charset="-122"/>
              </a:defRPr>
            </a:lvl6pPr>
            <a:lvl7pPr fontAlgn="base">
              <a:spcBef>
                <a:spcPct val="0"/>
              </a:spcBef>
              <a:spcAft>
                <a:spcPct val="0"/>
              </a:spcAft>
              <a:buSzTx/>
              <a:buFont typeface="Arial" panose="020B0604020202020204" pitchFamily="34" charset="0"/>
              <a:defRPr sz="3600" b="1">
                <a:solidFill>
                  <a:schemeClr val="tx1"/>
                </a:solidFill>
                <a:latin typeface="Arial" panose="020B0604020202020204" pitchFamily="34" charset="0"/>
                <a:ea typeface="楷体_GB2312" pitchFamily="1" charset="-122"/>
              </a:defRPr>
            </a:lvl7pPr>
            <a:lvl8pPr fontAlgn="base">
              <a:spcBef>
                <a:spcPct val="0"/>
              </a:spcBef>
              <a:spcAft>
                <a:spcPct val="0"/>
              </a:spcAft>
              <a:buSzTx/>
              <a:buFont typeface="Arial" panose="020B0604020202020204" pitchFamily="34" charset="0"/>
              <a:defRPr sz="3600" b="1">
                <a:solidFill>
                  <a:schemeClr val="tx1"/>
                </a:solidFill>
                <a:latin typeface="Arial" panose="020B0604020202020204" pitchFamily="34" charset="0"/>
                <a:ea typeface="楷体_GB2312" pitchFamily="1" charset="-122"/>
              </a:defRPr>
            </a:lvl8pPr>
            <a:lvl9pPr fontAlgn="base">
              <a:spcBef>
                <a:spcPct val="0"/>
              </a:spcBef>
              <a:spcAft>
                <a:spcPct val="0"/>
              </a:spcAft>
              <a:buSzTx/>
              <a:buFont typeface="Arial" panose="020B0604020202020204" pitchFamily="34" charset="0"/>
              <a:defRPr sz="3600" b="1">
                <a:solidFill>
                  <a:schemeClr val="tx1"/>
                </a:solidFill>
                <a:latin typeface="Arial" panose="020B0604020202020204" pitchFamily="34" charset="0"/>
                <a:ea typeface="楷体_GB2312" pitchFamily="1" charset="-122"/>
              </a:defRPr>
            </a:lvl9pPr>
          </a:lstStyle>
          <a:p>
            <a:pPr marL="0" marR="0" lvl="0" indent="0" algn="l" defTabSz="914400" rtl="0" eaLnBrk="1" fontAlgn="base" latinLnBrk="0" hangingPunct="1">
              <a:lnSpc>
                <a:spcPct val="100000"/>
              </a:lnSpc>
              <a:spcBef>
                <a:spcPct val="50000"/>
              </a:spcBef>
              <a:spcAft>
                <a:spcPct val="0"/>
              </a:spcAft>
              <a:buClrTx/>
              <a:buSzTx/>
              <a:buFont typeface="Arial" panose="020B0604020202020204" pitchFamily="34" charset="0"/>
              <a:buNone/>
              <a:defRPr/>
            </a:pPr>
            <a:r>
              <a:rPr kumimoji="0" lang="en-US" altLang="zh-CN" sz="2400" b="0" i="0" u="none" strike="noStrike" kern="1200" cap="none" spc="0" normalizeH="0" baseline="0" noProof="0" smtClean="0">
                <a:ln>
                  <a:noFill/>
                </a:ln>
                <a:solidFill>
                  <a:schemeClr val="tx1"/>
                </a:solidFill>
                <a:effectLst>
                  <a:outerShdw blurRad="38100" dist="38100" dir="2700000" algn="tl">
                    <a:srgbClr val="C0C0C0"/>
                  </a:outerShdw>
                </a:effectLst>
                <a:uLnTx/>
                <a:uFillTx/>
                <a:latin typeface="Arial Black" panose="020B0A04020102020204" pitchFamily="2" charset="0"/>
                <a:ea typeface="华康简标题宋" charset="-122"/>
                <a:cs typeface="+mn-cs"/>
              </a:rPr>
              <a:t>G</a:t>
            </a:r>
            <a:endParaRPr kumimoji="0" lang="en-US" altLang="zh-CN" sz="2400" b="0" i="0" u="none" strike="noStrike" kern="1200" cap="none" spc="0" normalizeH="0" baseline="0" noProof="0" smtClean="0">
              <a:ln>
                <a:noFill/>
              </a:ln>
              <a:solidFill>
                <a:schemeClr val="tx1"/>
              </a:solidFill>
              <a:effectLst>
                <a:outerShdw blurRad="38100" dist="38100" dir="2700000" algn="tl">
                  <a:srgbClr val="C0C0C0"/>
                </a:outerShdw>
              </a:effectLst>
              <a:uLnTx/>
              <a:uFillTx/>
              <a:latin typeface="Arial Black" panose="020B0A04020102020204" pitchFamily="2" charset="0"/>
              <a:ea typeface="华康简标题宋" charset="-122"/>
              <a:cs typeface="+mn-cs"/>
            </a:endParaRPr>
          </a:p>
        </p:txBody>
      </p:sp>
      <p:sp>
        <p:nvSpPr>
          <p:cNvPr id="2442" name="文本框 25706"/>
          <p:cNvSpPr>
            <a:spLocks noChangeArrowheads="1"/>
          </p:cNvSpPr>
          <p:nvPr>
            <p:custDataLst>
              <p:tags r:id="rId106"/>
            </p:custDataLst>
          </p:nvPr>
        </p:nvSpPr>
        <p:spPr bwMode="auto">
          <a:xfrm>
            <a:off x="4127500" y="5943600"/>
            <a:ext cx="685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3600" b="1">
                <a:solidFill>
                  <a:schemeClr val="tx1"/>
                </a:solidFill>
                <a:latin typeface="Arial" panose="020B0604020202020204" pitchFamily="34" charset="0"/>
                <a:ea typeface="楷体_GB2312" pitchFamily="1" charset="-122"/>
              </a:defRPr>
            </a:lvl1pPr>
            <a:lvl2pPr>
              <a:defRPr sz="3600" b="1">
                <a:solidFill>
                  <a:schemeClr val="tx1"/>
                </a:solidFill>
                <a:latin typeface="Arial" panose="020B0604020202020204" pitchFamily="34" charset="0"/>
                <a:ea typeface="楷体_GB2312" pitchFamily="1" charset="-122"/>
              </a:defRPr>
            </a:lvl2pPr>
            <a:lvl3pPr>
              <a:defRPr sz="3600" b="1">
                <a:solidFill>
                  <a:schemeClr val="tx1"/>
                </a:solidFill>
                <a:latin typeface="Arial" panose="020B0604020202020204" pitchFamily="34" charset="0"/>
                <a:ea typeface="楷体_GB2312" pitchFamily="1" charset="-122"/>
              </a:defRPr>
            </a:lvl3pPr>
            <a:lvl4pPr>
              <a:defRPr sz="3600" b="1">
                <a:solidFill>
                  <a:schemeClr val="tx1"/>
                </a:solidFill>
                <a:latin typeface="Arial" panose="020B0604020202020204" pitchFamily="34" charset="0"/>
                <a:ea typeface="楷体_GB2312" pitchFamily="1" charset="-122"/>
              </a:defRPr>
            </a:lvl4pPr>
            <a:lvl5pPr>
              <a:defRPr sz="3600" b="1">
                <a:solidFill>
                  <a:schemeClr val="tx1"/>
                </a:solidFill>
                <a:latin typeface="Arial" panose="020B0604020202020204" pitchFamily="34" charset="0"/>
                <a:ea typeface="楷体_GB2312" pitchFamily="1" charset="-122"/>
              </a:defRPr>
            </a:lvl5pPr>
            <a:lvl6pPr fontAlgn="base">
              <a:spcBef>
                <a:spcPct val="0"/>
              </a:spcBef>
              <a:spcAft>
                <a:spcPct val="0"/>
              </a:spcAft>
              <a:buSzTx/>
              <a:buFont typeface="Arial" panose="020B0604020202020204" pitchFamily="34" charset="0"/>
              <a:defRPr sz="3600" b="1">
                <a:solidFill>
                  <a:schemeClr val="tx1"/>
                </a:solidFill>
                <a:latin typeface="Arial" panose="020B0604020202020204" pitchFamily="34" charset="0"/>
                <a:ea typeface="楷体_GB2312" pitchFamily="1" charset="-122"/>
              </a:defRPr>
            </a:lvl6pPr>
            <a:lvl7pPr fontAlgn="base">
              <a:spcBef>
                <a:spcPct val="0"/>
              </a:spcBef>
              <a:spcAft>
                <a:spcPct val="0"/>
              </a:spcAft>
              <a:buSzTx/>
              <a:buFont typeface="Arial" panose="020B0604020202020204" pitchFamily="34" charset="0"/>
              <a:defRPr sz="3600" b="1">
                <a:solidFill>
                  <a:schemeClr val="tx1"/>
                </a:solidFill>
                <a:latin typeface="Arial" panose="020B0604020202020204" pitchFamily="34" charset="0"/>
                <a:ea typeface="楷体_GB2312" pitchFamily="1" charset="-122"/>
              </a:defRPr>
            </a:lvl7pPr>
            <a:lvl8pPr fontAlgn="base">
              <a:spcBef>
                <a:spcPct val="0"/>
              </a:spcBef>
              <a:spcAft>
                <a:spcPct val="0"/>
              </a:spcAft>
              <a:buSzTx/>
              <a:buFont typeface="Arial" panose="020B0604020202020204" pitchFamily="34" charset="0"/>
              <a:defRPr sz="3600" b="1">
                <a:solidFill>
                  <a:schemeClr val="tx1"/>
                </a:solidFill>
                <a:latin typeface="Arial" panose="020B0604020202020204" pitchFamily="34" charset="0"/>
                <a:ea typeface="楷体_GB2312" pitchFamily="1" charset="-122"/>
              </a:defRPr>
            </a:lvl8pPr>
            <a:lvl9pPr fontAlgn="base">
              <a:spcBef>
                <a:spcPct val="0"/>
              </a:spcBef>
              <a:spcAft>
                <a:spcPct val="0"/>
              </a:spcAft>
              <a:buSzTx/>
              <a:buFont typeface="Arial" panose="020B0604020202020204" pitchFamily="34" charset="0"/>
              <a:defRPr sz="3600" b="1">
                <a:solidFill>
                  <a:schemeClr val="tx1"/>
                </a:solidFill>
                <a:latin typeface="Arial" panose="020B0604020202020204" pitchFamily="34" charset="0"/>
                <a:ea typeface="楷体_GB2312" pitchFamily="1" charset="-122"/>
              </a:defRPr>
            </a:lvl9pPr>
          </a:lstStyle>
          <a:p>
            <a:pPr marL="0" marR="0" lvl="0" indent="0" algn="l" defTabSz="914400" rtl="0" eaLnBrk="1" fontAlgn="base" latinLnBrk="0" hangingPunct="1">
              <a:lnSpc>
                <a:spcPct val="100000"/>
              </a:lnSpc>
              <a:spcBef>
                <a:spcPct val="50000"/>
              </a:spcBef>
              <a:spcAft>
                <a:spcPct val="0"/>
              </a:spcAft>
              <a:buClrTx/>
              <a:buSzTx/>
              <a:buFont typeface="Arial" panose="020B0604020202020204" pitchFamily="34" charset="0"/>
              <a:buNone/>
              <a:defRPr/>
            </a:pPr>
            <a:r>
              <a:rPr kumimoji="0" lang="en-US" altLang="zh-CN" sz="2400" b="0" i="0" u="none" strike="noStrike" kern="1200" cap="none" spc="0" normalizeH="0" baseline="0" noProof="0" smtClean="0">
                <a:ln>
                  <a:noFill/>
                </a:ln>
                <a:solidFill>
                  <a:schemeClr val="tx1"/>
                </a:solidFill>
                <a:effectLst>
                  <a:outerShdw blurRad="38100" dist="38100" dir="2700000" algn="tl">
                    <a:srgbClr val="C0C0C0"/>
                  </a:outerShdw>
                </a:effectLst>
                <a:uLnTx/>
                <a:uFillTx/>
                <a:latin typeface="Arial Black" panose="020B0A04020102020204" pitchFamily="2" charset="0"/>
                <a:ea typeface="华康简标题宋" charset="-122"/>
                <a:cs typeface="+mn-cs"/>
              </a:rPr>
              <a:t>G</a:t>
            </a:r>
            <a:endParaRPr kumimoji="0" lang="en-US" altLang="zh-CN" sz="2400" b="0" i="0" u="none" strike="noStrike" kern="1200" cap="none" spc="0" normalizeH="0" baseline="0" noProof="0" smtClean="0">
              <a:ln>
                <a:noFill/>
              </a:ln>
              <a:solidFill>
                <a:schemeClr val="tx1"/>
              </a:solidFill>
              <a:effectLst>
                <a:outerShdw blurRad="38100" dist="38100" dir="2700000" algn="tl">
                  <a:srgbClr val="C0C0C0"/>
                </a:outerShdw>
              </a:effectLst>
              <a:uLnTx/>
              <a:uFillTx/>
              <a:latin typeface="Arial Black" panose="020B0A04020102020204" pitchFamily="2" charset="0"/>
              <a:ea typeface="华康简标题宋" charset="-122"/>
              <a:cs typeface="+mn-cs"/>
            </a:endParaRPr>
          </a:p>
        </p:txBody>
      </p:sp>
      <p:sp>
        <p:nvSpPr>
          <p:cNvPr id="2443" name="文本框 25707"/>
          <p:cNvSpPr>
            <a:spLocks noChangeArrowheads="1"/>
          </p:cNvSpPr>
          <p:nvPr>
            <p:custDataLst>
              <p:tags r:id="rId107"/>
            </p:custDataLst>
          </p:nvPr>
        </p:nvSpPr>
        <p:spPr bwMode="auto">
          <a:xfrm>
            <a:off x="3975100" y="1371600"/>
            <a:ext cx="4572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3600" b="1">
                <a:solidFill>
                  <a:schemeClr val="tx1"/>
                </a:solidFill>
                <a:latin typeface="Arial" panose="020B0604020202020204" pitchFamily="34" charset="0"/>
                <a:ea typeface="楷体_GB2312" pitchFamily="1" charset="-122"/>
              </a:defRPr>
            </a:lvl1pPr>
            <a:lvl2pPr>
              <a:defRPr sz="3600" b="1">
                <a:solidFill>
                  <a:schemeClr val="tx1"/>
                </a:solidFill>
                <a:latin typeface="Arial" panose="020B0604020202020204" pitchFamily="34" charset="0"/>
                <a:ea typeface="楷体_GB2312" pitchFamily="1" charset="-122"/>
              </a:defRPr>
            </a:lvl2pPr>
            <a:lvl3pPr>
              <a:defRPr sz="3600" b="1">
                <a:solidFill>
                  <a:schemeClr val="tx1"/>
                </a:solidFill>
                <a:latin typeface="Arial" panose="020B0604020202020204" pitchFamily="34" charset="0"/>
                <a:ea typeface="楷体_GB2312" pitchFamily="1" charset="-122"/>
              </a:defRPr>
            </a:lvl3pPr>
            <a:lvl4pPr>
              <a:defRPr sz="3600" b="1">
                <a:solidFill>
                  <a:schemeClr val="tx1"/>
                </a:solidFill>
                <a:latin typeface="Arial" panose="020B0604020202020204" pitchFamily="34" charset="0"/>
                <a:ea typeface="楷体_GB2312" pitchFamily="1" charset="-122"/>
              </a:defRPr>
            </a:lvl4pPr>
            <a:lvl5pPr>
              <a:defRPr sz="3600" b="1">
                <a:solidFill>
                  <a:schemeClr val="tx1"/>
                </a:solidFill>
                <a:latin typeface="Arial" panose="020B0604020202020204" pitchFamily="34" charset="0"/>
                <a:ea typeface="楷体_GB2312" pitchFamily="1" charset="-122"/>
              </a:defRPr>
            </a:lvl5pPr>
            <a:lvl6pPr fontAlgn="base">
              <a:spcBef>
                <a:spcPct val="0"/>
              </a:spcBef>
              <a:spcAft>
                <a:spcPct val="0"/>
              </a:spcAft>
              <a:buSzTx/>
              <a:buFont typeface="Arial" panose="020B0604020202020204" pitchFamily="34" charset="0"/>
              <a:defRPr sz="3600" b="1">
                <a:solidFill>
                  <a:schemeClr val="tx1"/>
                </a:solidFill>
                <a:latin typeface="Arial" panose="020B0604020202020204" pitchFamily="34" charset="0"/>
                <a:ea typeface="楷体_GB2312" pitchFamily="1" charset="-122"/>
              </a:defRPr>
            </a:lvl6pPr>
            <a:lvl7pPr fontAlgn="base">
              <a:spcBef>
                <a:spcPct val="0"/>
              </a:spcBef>
              <a:spcAft>
                <a:spcPct val="0"/>
              </a:spcAft>
              <a:buSzTx/>
              <a:buFont typeface="Arial" panose="020B0604020202020204" pitchFamily="34" charset="0"/>
              <a:defRPr sz="3600" b="1">
                <a:solidFill>
                  <a:schemeClr val="tx1"/>
                </a:solidFill>
                <a:latin typeface="Arial" panose="020B0604020202020204" pitchFamily="34" charset="0"/>
                <a:ea typeface="楷体_GB2312" pitchFamily="1" charset="-122"/>
              </a:defRPr>
            </a:lvl7pPr>
            <a:lvl8pPr fontAlgn="base">
              <a:spcBef>
                <a:spcPct val="0"/>
              </a:spcBef>
              <a:spcAft>
                <a:spcPct val="0"/>
              </a:spcAft>
              <a:buSzTx/>
              <a:buFont typeface="Arial" panose="020B0604020202020204" pitchFamily="34" charset="0"/>
              <a:defRPr sz="3600" b="1">
                <a:solidFill>
                  <a:schemeClr val="tx1"/>
                </a:solidFill>
                <a:latin typeface="Arial" panose="020B0604020202020204" pitchFamily="34" charset="0"/>
                <a:ea typeface="楷体_GB2312" pitchFamily="1" charset="-122"/>
              </a:defRPr>
            </a:lvl8pPr>
            <a:lvl9pPr fontAlgn="base">
              <a:spcBef>
                <a:spcPct val="0"/>
              </a:spcBef>
              <a:spcAft>
                <a:spcPct val="0"/>
              </a:spcAft>
              <a:buSzTx/>
              <a:buFont typeface="Arial" panose="020B0604020202020204" pitchFamily="34" charset="0"/>
              <a:defRPr sz="3600" b="1">
                <a:solidFill>
                  <a:schemeClr val="tx1"/>
                </a:solidFill>
                <a:latin typeface="Arial" panose="020B0604020202020204" pitchFamily="34" charset="0"/>
                <a:ea typeface="楷体_GB2312" pitchFamily="1" charset="-122"/>
              </a:defRPr>
            </a:lvl9pPr>
          </a:lstStyle>
          <a:p>
            <a:pPr marL="0" marR="0" lvl="0" indent="0" algn="l" defTabSz="914400" rtl="0" eaLnBrk="1" fontAlgn="base" latinLnBrk="0" hangingPunct="1">
              <a:lnSpc>
                <a:spcPct val="100000"/>
              </a:lnSpc>
              <a:spcBef>
                <a:spcPct val="50000"/>
              </a:spcBef>
              <a:spcAft>
                <a:spcPct val="0"/>
              </a:spcAft>
              <a:buClrTx/>
              <a:buSzTx/>
              <a:buFont typeface="Arial" panose="020B0604020202020204" pitchFamily="34" charset="0"/>
              <a:buNone/>
              <a:defRPr/>
            </a:pPr>
            <a:r>
              <a:rPr kumimoji="0" lang="en-US" altLang="zh-CN" sz="2400" b="0" i="0" u="none" strike="noStrike" kern="1200" cap="none" spc="0" normalizeH="0" baseline="0" noProof="0" smtClean="0">
                <a:ln>
                  <a:noFill/>
                </a:ln>
                <a:solidFill>
                  <a:schemeClr val="tx1"/>
                </a:solidFill>
                <a:effectLst>
                  <a:outerShdw blurRad="38100" dist="38100" dir="2700000" algn="tl">
                    <a:srgbClr val="C0C0C0"/>
                  </a:outerShdw>
                </a:effectLst>
                <a:uLnTx/>
                <a:uFillTx/>
                <a:latin typeface="Arial Black" panose="020B0A04020102020204" pitchFamily="2" charset="0"/>
                <a:ea typeface="华康简标题宋" charset="-122"/>
                <a:cs typeface="+mn-cs"/>
              </a:rPr>
              <a:t>C</a:t>
            </a:r>
            <a:endParaRPr kumimoji="0" lang="en-US" altLang="zh-CN" sz="2400" b="0" i="0" u="none" strike="noStrike" kern="1200" cap="none" spc="0" normalizeH="0" baseline="0" noProof="0" smtClean="0">
              <a:ln>
                <a:noFill/>
              </a:ln>
              <a:solidFill>
                <a:schemeClr val="tx1"/>
              </a:solidFill>
              <a:effectLst>
                <a:outerShdw blurRad="38100" dist="38100" dir="2700000" algn="tl">
                  <a:srgbClr val="C0C0C0"/>
                </a:outerShdw>
              </a:effectLst>
              <a:uLnTx/>
              <a:uFillTx/>
              <a:latin typeface="Arial Black" panose="020B0A04020102020204" pitchFamily="2" charset="0"/>
              <a:ea typeface="华康简标题宋" charset="-122"/>
              <a:cs typeface="+mn-cs"/>
            </a:endParaRPr>
          </a:p>
        </p:txBody>
      </p:sp>
      <p:sp>
        <p:nvSpPr>
          <p:cNvPr id="2444" name="文本框 25708"/>
          <p:cNvSpPr>
            <a:spLocks noChangeArrowheads="1"/>
          </p:cNvSpPr>
          <p:nvPr>
            <p:custDataLst>
              <p:tags r:id="rId108"/>
            </p:custDataLst>
          </p:nvPr>
        </p:nvSpPr>
        <p:spPr bwMode="auto">
          <a:xfrm>
            <a:off x="3898900" y="3657600"/>
            <a:ext cx="4572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3600" b="1">
                <a:solidFill>
                  <a:schemeClr val="tx1"/>
                </a:solidFill>
                <a:latin typeface="Arial" panose="020B0604020202020204" pitchFamily="34" charset="0"/>
                <a:ea typeface="楷体_GB2312" pitchFamily="1" charset="-122"/>
              </a:defRPr>
            </a:lvl1pPr>
            <a:lvl2pPr>
              <a:defRPr sz="3600" b="1">
                <a:solidFill>
                  <a:schemeClr val="tx1"/>
                </a:solidFill>
                <a:latin typeface="Arial" panose="020B0604020202020204" pitchFamily="34" charset="0"/>
                <a:ea typeface="楷体_GB2312" pitchFamily="1" charset="-122"/>
              </a:defRPr>
            </a:lvl2pPr>
            <a:lvl3pPr>
              <a:defRPr sz="3600" b="1">
                <a:solidFill>
                  <a:schemeClr val="tx1"/>
                </a:solidFill>
                <a:latin typeface="Arial" panose="020B0604020202020204" pitchFamily="34" charset="0"/>
                <a:ea typeface="楷体_GB2312" pitchFamily="1" charset="-122"/>
              </a:defRPr>
            </a:lvl3pPr>
            <a:lvl4pPr>
              <a:defRPr sz="3600" b="1">
                <a:solidFill>
                  <a:schemeClr val="tx1"/>
                </a:solidFill>
                <a:latin typeface="Arial" panose="020B0604020202020204" pitchFamily="34" charset="0"/>
                <a:ea typeface="楷体_GB2312" pitchFamily="1" charset="-122"/>
              </a:defRPr>
            </a:lvl4pPr>
            <a:lvl5pPr>
              <a:defRPr sz="3600" b="1">
                <a:solidFill>
                  <a:schemeClr val="tx1"/>
                </a:solidFill>
                <a:latin typeface="Arial" panose="020B0604020202020204" pitchFamily="34" charset="0"/>
                <a:ea typeface="楷体_GB2312" pitchFamily="1" charset="-122"/>
              </a:defRPr>
            </a:lvl5pPr>
            <a:lvl6pPr fontAlgn="base">
              <a:spcBef>
                <a:spcPct val="0"/>
              </a:spcBef>
              <a:spcAft>
                <a:spcPct val="0"/>
              </a:spcAft>
              <a:buSzTx/>
              <a:buFont typeface="Arial" panose="020B0604020202020204" pitchFamily="34" charset="0"/>
              <a:defRPr sz="3600" b="1">
                <a:solidFill>
                  <a:schemeClr val="tx1"/>
                </a:solidFill>
                <a:latin typeface="Arial" panose="020B0604020202020204" pitchFamily="34" charset="0"/>
                <a:ea typeface="楷体_GB2312" pitchFamily="1" charset="-122"/>
              </a:defRPr>
            </a:lvl6pPr>
            <a:lvl7pPr fontAlgn="base">
              <a:spcBef>
                <a:spcPct val="0"/>
              </a:spcBef>
              <a:spcAft>
                <a:spcPct val="0"/>
              </a:spcAft>
              <a:buSzTx/>
              <a:buFont typeface="Arial" panose="020B0604020202020204" pitchFamily="34" charset="0"/>
              <a:defRPr sz="3600" b="1">
                <a:solidFill>
                  <a:schemeClr val="tx1"/>
                </a:solidFill>
                <a:latin typeface="Arial" panose="020B0604020202020204" pitchFamily="34" charset="0"/>
                <a:ea typeface="楷体_GB2312" pitchFamily="1" charset="-122"/>
              </a:defRPr>
            </a:lvl7pPr>
            <a:lvl8pPr fontAlgn="base">
              <a:spcBef>
                <a:spcPct val="0"/>
              </a:spcBef>
              <a:spcAft>
                <a:spcPct val="0"/>
              </a:spcAft>
              <a:buSzTx/>
              <a:buFont typeface="Arial" panose="020B0604020202020204" pitchFamily="34" charset="0"/>
              <a:defRPr sz="3600" b="1">
                <a:solidFill>
                  <a:schemeClr val="tx1"/>
                </a:solidFill>
                <a:latin typeface="Arial" panose="020B0604020202020204" pitchFamily="34" charset="0"/>
                <a:ea typeface="楷体_GB2312" pitchFamily="1" charset="-122"/>
              </a:defRPr>
            </a:lvl8pPr>
            <a:lvl9pPr fontAlgn="base">
              <a:spcBef>
                <a:spcPct val="0"/>
              </a:spcBef>
              <a:spcAft>
                <a:spcPct val="0"/>
              </a:spcAft>
              <a:buSzTx/>
              <a:buFont typeface="Arial" panose="020B0604020202020204" pitchFamily="34" charset="0"/>
              <a:defRPr sz="3600" b="1">
                <a:solidFill>
                  <a:schemeClr val="tx1"/>
                </a:solidFill>
                <a:latin typeface="Arial" panose="020B0604020202020204" pitchFamily="34" charset="0"/>
                <a:ea typeface="楷体_GB2312" pitchFamily="1" charset="-122"/>
              </a:defRPr>
            </a:lvl9pPr>
          </a:lstStyle>
          <a:p>
            <a:pPr marL="0" marR="0" lvl="0" indent="0" algn="l" defTabSz="914400" rtl="0" eaLnBrk="1" fontAlgn="base" latinLnBrk="0" hangingPunct="1">
              <a:lnSpc>
                <a:spcPct val="100000"/>
              </a:lnSpc>
              <a:spcBef>
                <a:spcPct val="50000"/>
              </a:spcBef>
              <a:spcAft>
                <a:spcPct val="0"/>
              </a:spcAft>
              <a:buClrTx/>
              <a:buSzTx/>
              <a:buFont typeface="Arial" panose="020B0604020202020204" pitchFamily="34" charset="0"/>
              <a:buNone/>
              <a:defRPr/>
            </a:pPr>
            <a:r>
              <a:rPr kumimoji="0" lang="en-US" altLang="zh-CN" sz="2400" b="0" i="0" u="none" strike="noStrike" kern="1200" cap="none" spc="0" normalizeH="0" baseline="0" noProof="0" smtClean="0">
                <a:ln>
                  <a:noFill/>
                </a:ln>
                <a:solidFill>
                  <a:schemeClr val="tx1"/>
                </a:solidFill>
                <a:effectLst>
                  <a:outerShdw blurRad="38100" dist="38100" dir="2700000" algn="tl">
                    <a:srgbClr val="C0C0C0"/>
                  </a:outerShdw>
                </a:effectLst>
                <a:uLnTx/>
                <a:uFillTx/>
                <a:latin typeface="Arial Black" panose="020B0A04020102020204" pitchFamily="2" charset="0"/>
                <a:ea typeface="华康简标题宋" charset="-122"/>
                <a:cs typeface="+mn-cs"/>
              </a:rPr>
              <a:t>C</a:t>
            </a:r>
            <a:endParaRPr kumimoji="0" lang="en-US" altLang="zh-CN" sz="2400" b="0" i="0" u="none" strike="noStrike" kern="1200" cap="none" spc="0" normalizeH="0" baseline="0" noProof="0" smtClean="0">
              <a:ln>
                <a:noFill/>
              </a:ln>
              <a:solidFill>
                <a:schemeClr val="tx1"/>
              </a:solidFill>
              <a:effectLst>
                <a:outerShdw blurRad="38100" dist="38100" dir="2700000" algn="tl">
                  <a:srgbClr val="C0C0C0"/>
                </a:outerShdw>
              </a:effectLst>
              <a:uLnTx/>
              <a:uFillTx/>
              <a:latin typeface="Arial Black" panose="020B0A04020102020204" pitchFamily="2" charset="0"/>
              <a:ea typeface="华康简标题宋" charset="-122"/>
              <a:cs typeface="+mn-cs"/>
            </a:endParaRPr>
          </a:p>
        </p:txBody>
      </p:sp>
      <p:sp>
        <p:nvSpPr>
          <p:cNvPr id="2445" name="文本框 25709"/>
          <p:cNvSpPr>
            <a:spLocks noChangeArrowheads="1"/>
          </p:cNvSpPr>
          <p:nvPr>
            <p:custDataLst>
              <p:tags r:id="rId109"/>
            </p:custDataLst>
          </p:nvPr>
        </p:nvSpPr>
        <p:spPr bwMode="auto">
          <a:xfrm>
            <a:off x="5194300" y="5943600"/>
            <a:ext cx="4572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3600" b="1">
                <a:solidFill>
                  <a:schemeClr val="tx1"/>
                </a:solidFill>
                <a:latin typeface="Arial" panose="020B0604020202020204" pitchFamily="34" charset="0"/>
                <a:ea typeface="楷体_GB2312" pitchFamily="1" charset="-122"/>
              </a:defRPr>
            </a:lvl1pPr>
            <a:lvl2pPr>
              <a:defRPr sz="3600" b="1">
                <a:solidFill>
                  <a:schemeClr val="tx1"/>
                </a:solidFill>
                <a:latin typeface="Arial" panose="020B0604020202020204" pitchFamily="34" charset="0"/>
                <a:ea typeface="楷体_GB2312" pitchFamily="1" charset="-122"/>
              </a:defRPr>
            </a:lvl2pPr>
            <a:lvl3pPr>
              <a:defRPr sz="3600" b="1">
                <a:solidFill>
                  <a:schemeClr val="tx1"/>
                </a:solidFill>
                <a:latin typeface="Arial" panose="020B0604020202020204" pitchFamily="34" charset="0"/>
                <a:ea typeface="楷体_GB2312" pitchFamily="1" charset="-122"/>
              </a:defRPr>
            </a:lvl3pPr>
            <a:lvl4pPr>
              <a:defRPr sz="3600" b="1">
                <a:solidFill>
                  <a:schemeClr val="tx1"/>
                </a:solidFill>
                <a:latin typeface="Arial" panose="020B0604020202020204" pitchFamily="34" charset="0"/>
                <a:ea typeface="楷体_GB2312" pitchFamily="1" charset="-122"/>
              </a:defRPr>
            </a:lvl4pPr>
            <a:lvl5pPr>
              <a:defRPr sz="3600" b="1">
                <a:solidFill>
                  <a:schemeClr val="tx1"/>
                </a:solidFill>
                <a:latin typeface="Arial" panose="020B0604020202020204" pitchFamily="34" charset="0"/>
                <a:ea typeface="楷体_GB2312" pitchFamily="1" charset="-122"/>
              </a:defRPr>
            </a:lvl5pPr>
            <a:lvl6pPr fontAlgn="base">
              <a:spcBef>
                <a:spcPct val="0"/>
              </a:spcBef>
              <a:spcAft>
                <a:spcPct val="0"/>
              </a:spcAft>
              <a:buSzTx/>
              <a:buFont typeface="Arial" panose="020B0604020202020204" pitchFamily="34" charset="0"/>
              <a:defRPr sz="3600" b="1">
                <a:solidFill>
                  <a:schemeClr val="tx1"/>
                </a:solidFill>
                <a:latin typeface="Arial" panose="020B0604020202020204" pitchFamily="34" charset="0"/>
                <a:ea typeface="楷体_GB2312" pitchFamily="1" charset="-122"/>
              </a:defRPr>
            </a:lvl6pPr>
            <a:lvl7pPr fontAlgn="base">
              <a:spcBef>
                <a:spcPct val="0"/>
              </a:spcBef>
              <a:spcAft>
                <a:spcPct val="0"/>
              </a:spcAft>
              <a:buSzTx/>
              <a:buFont typeface="Arial" panose="020B0604020202020204" pitchFamily="34" charset="0"/>
              <a:defRPr sz="3600" b="1">
                <a:solidFill>
                  <a:schemeClr val="tx1"/>
                </a:solidFill>
                <a:latin typeface="Arial" panose="020B0604020202020204" pitchFamily="34" charset="0"/>
                <a:ea typeface="楷体_GB2312" pitchFamily="1" charset="-122"/>
              </a:defRPr>
            </a:lvl7pPr>
            <a:lvl8pPr fontAlgn="base">
              <a:spcBef>
                <a:spcPct val="0"/>
              </a:spcBef>
              <a:spcAft>
                <a:spcPct val="0"/>
              </a:spcAft>
              <a:buSzTx/>
              <a:buFont typeface="Arial" panose="020B0604020202020204" pitchFamily="34" charset="0"/>
              <a:defRPr sz="3600" b="1">
                <a:solidFill>
                  <a:schemeClr val="tx1"/>
                </a:solidFill>
                <a:latin typeface="Arial" panose="020B0604020202020204" pitchFamily="34" charset="0"/>
                <a:ea typeface="楷体_GB2312" pitchFamily="1" charset="-122"/>
              </a:defRPr>
            </a:lvl8pPr>
            <a:lvl9pPr fontAlgn="base">
              <a:spcBef>
                <a:spcPct val="0"/>
              </a:spcBef>
              <a:spcAft>
                <a:spcPct val="0"/>
              </a:spcAft>
              <a:buSzTx/>
              <a:buFont typeface="Arial" panose="020B0604020202020204" pitchFamily="34" charset="0"/>
              <a:defRPr sz="3600" b="1">
                <a:solidFill>
                  <a:schemeClr val="tx1"/>
                </a:solidFill>
                <a:latin typeface="Arial" panose="020B0604020202020204" pitchFamily="34" charset="0"/>
                <a:ea typeface="楷体_GB2312" pitchFamily="1" charset="-122"/>
              </a:defRPr>
            </a:lvl9pPr>
          </a:lstStyle>
          <a:p>
            <a:pPr marL="0" marR="0" lvl="0" indent="0" algn="l" defTabSz="914400" rtl="0" eaLnBrk="1" fontAlgn="base" latinLnBrk="0" hangingPunct="1">
              <a:lnSpc>
                <a:spcPct val="100000"/>
              </a:lnSpc>
              <a:spcBef>
                <a:spcPct val="50000"/>
              </a:spcBef>
              <a:spcAft>
                <a:spcPct val="0"/>
              </a:spcAft>
              <a:buClrTx/>
              <a:buSzTx/>
              <a:buFont typeface="Arial" panose="020B0604020202020204" pitchFamily="34" charset="0"/>
              <a:buNone/>
              <a:defRPr/>
            </a:pPr>
            <a:r>
              <a:rPr kumimoji="0" lang="en-US" altLang="zh-CN" sz="2400" b="0" i="0" u="none" strike="noStrike" kern="1200" cap="none" spc="0" normalizeH="0" baseline="0" noProof="0" smtClean="0">
                <a:ln>
                  <a:noFill/>
                </a:ln>
                <a:solidFill>
                  <a:schemeClr val="tx1"/>
                </a:solidFill>
                <a:effectLst>
                  <a:outerShdw blurRad="38100" dist="38100" dir="2700000" algn="tl">
                    <a:srgbClr val="C0C0C0"/>
                  </a:outerShdw>
                </a:effectLst>
                <a:uLnTx/>
                <a:uFillTx/>
                <a:latin typeface="Arial Black" panose="020B0A04020102020204" pitchFamily="2" charset="0"/>
                <a:ea typeface="华康简标题宋" charset="-122"/>
                <a:cs typeface="+mn-cs"/>
              </a:rPr>
              <a:t>C</a:t>
            </a:r>
            <a:endParaRPr kumimoji="0" lang="en-US" altLang="zh-CN" sz="2400" b="0" i="0" u="none" strike="noStrike" kern="1200" cap="none" spc="0" normalizeH="0" baseline="0" noProof="0" smtClean="0">
              <a:ln>
                <a:noFill/>
              </a:ln>
              <a:solidFill>
                <a:schemeClr val="tx1"/>
              </a:solidFill>
              <a:effectLst>
                <a:outerShdw blurRad="38100" dist="38100" dir="2700000" algn="tl">
                  <a:srgbClr val="C0C0C0"/>
                </a:outerShdw>
              </a:effectLst>
              <a:uLnTx/>
              <a:uFillTx/>
              <a:latin typeface="Arial Black" panose="020B0A04020102020204" pitchFamily="2" charset="0"/>
              <a:ea typeface="华康简标题宋" charset="-122"/>
              <a:cs typeface="+mn-cs"/>
            </a:endParaRPr>
          </a:p>
        </p:txBody>
      </p:sp>
      <p:sp>
        <p:nvSpPr>
          <p:cNvPr id="2446" name="文本框 25710"/>
          <p:cNvSpPr>
            <a:spLocks noChangeArrowheads="1"/>
          </p:cNvSpPr>
          <p:nvPr>
            <p:custDataLst>
              <p:tags r:id="rId110"/>
            </p:custDataLst>
          </p:nvPr>
        </p:nvSpPr>
        <p:spPr bwMode="auto">
          <a:xfrm>
            <a:off x="3975100" y="2895600"/>
            <a:ext cx="4572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3600" b="1">
                <a:solidFill>
                  <a:schemeClr val="tx1"/>
                </a:solidFill>
                <a:latin typeface="Arial" panose="020B0604020202020204" pitchFamily="34" charset="0"/>
                <a:ea typeface="楷体_GB2312" pitchFamily="1" charset="-122"/>
              </a:defRPr>
            </a:lvl1pPr>
            <a:lvl2pPr>
              <a:defRPr sz="3600" b="1">
                <a:solidFill>
                  <a:schemeClr val="tx1"/>
                </a:solidFill>
                <a:latin typeface="Arial" panose="020B0604020202020204" pitchFamily="34" charset="0"/>
                <a:ea typeface="楷体_GB2312" pitchFamily="1" charset="-122"/>
              </a:defRPr>
            </a:lvl2pPr>
            <a:lvl3pPr>
              <a:defRPr sz="3600" b="1">
                <a:solidFill>
                  <a:schemeClr val="tx1"/>
                </a:solidFill>
                <a:latin typeface="Arial" panose="020B0604020202020204" pitchFamily="34" charset="0"/>
                <a:ea typeface="楷体_GB2312" pitchFamily="1" charset="-122"/>
              </a:defRPr>
            </a:lvl3pPr>
            <a:lvl4pPr>
              <a:defRPr sz="3600" b="1">
                <a:solidFill>
                  <a:schemeClr val="tx1"/>
                </a:solidFill>
                <a:latin typeface="Arial" panose="020B0604020202020204" pitchFamily="34" charset="0"/>
                <a:ea typeface="楷体_GB2312" pitchFamily="1" charset="-122"/>
              </a:defRPr>
            </a:lvl4pPr>
            <a:lvl5pPr>
              <a:defRPr sz="3600" b="1">
                <a:solidFill>
                  <a:schemeClr val="tx1"/>
                </a:solidFill>
                <a:latin typeface="Arial" panose="020B0604020202020204" pitchFamily="34" charset="0"/>
                <a:ea typeface="楷体_GB2312" pitchFamily="1" charset="-122"/>
              </a:defRPr>
            </a:lvl5pPr>
            <a:lvl6pPr fontAlgn="base">
              <a:spcBef>
                <a:spcPct val="0"/>
              </a:spcBef>
              <a:spcAft>
                <a:spcPct val="0"/>
              </a:spcAft>
              <a:buSzTx/>
              <a:buFont typeface="Arial" panose="020B0604020202020204" pitchFamily="34" charset="0"/>
              <a:defRPr sz="3600" b="1">
                <a:solidFill>
                  <a:schemeClr val="tx1"/>
                </a:solidFill>
                <a:latin typeface="Arial" panose="020B0604020202020204" pitchFamily="34" charset="0"/>
                <a:ea typeface="楷体_GB2312" pitchFamily="1" charset="-122"/>
              </a:defRPr>
            </a:lvl6pPr>
            <a:lvl7pPr fontAlgn="base">
              <a:spcBef>
                <a:spcPct val="0"/>
              </a:spcBef>
              <a:spcAft>
                <a:spcPct val="0"/>
              </a:spcAft>
              <a:buSzTx/>
              <a:buFont typeface="Arial" panose="020B0604020202020204" pitchFamily="34" charset="0"/>
              <a:defRPr sz="3600" b="1">
                <a:solidFill>
                  <a:schemeClr val="tx1"/>
                </a:solidFill>
                <a:latin typeface="Arial" panose="020B0604020202020204" pitchFamily="34" charset="0"/>
                <a:ea typeface="楷体_GB2312" pitchFamily="1" charset="-122"/>
              </a:defRPr>
            </a:lvl7pPr>
            <a:lvl8pPr fontAlgn="base">
              <a:spcBef>
                <a:spcPct val="0"/>
              </a:spcBef>
              <a:spcAft>
                <a:spcPct val="0"/>
              </a:spcAft>
              <a:buSzTx/>
              <a:buFont typeface="Arial" panose="020B0604020202020204" pitchFamily="34" charset="0"/>
              <a:defRPr sz="3600" b="1">
                <a:solidFill>
                  <a:schemeClr val="tx1"/>
                </a:solidFill>
                <a:latin typeface="Arial" panose="020B0604020202020204" pitchFamily="34" charset="0"/>
                <a:ea typeface="楷体_GB2312" pitchFamily="1" charset="-122"/>
              </a:defRPr>
            </a:lvl8pPr>
            <a:lvl9pPr fontAlgn="base">
              <a:spcBef>
                <a:spcPct val="0"/>
              </a:spcBef>
              <a:spcAft>
                <a:spcPct val="0"/>
              </a:spcAft>
              <a:buSzTx/>
              <a:buFont typeface="Arial" panose="020B0604020202020204" pitchFamily="34" charset="0"/>
              <a:defRPr sz="3600" b="1">
                <a:solidFill>
                  <a:schemeClr val="tx1"/>
                </a:solidFill>
                <a:latin typeface="Arial" panose="020B0604020202020204" pitchFamily="34" charset="0"/>
                <a:ea typeface="楷体_GB2312" pitchFamily="1" charset="-122"/>
              </a:defRPr>
            </a:lvl9pPr>
          </a:lstStyle>
          <a:p>
            <a:pPr marL="0" marR="0" lvl="0" indent="0" algn="l" defTabSz="914400" rtl="0" eaLnBrk="1" fontAlgn="base" latinLnBrk="0" hangingPunct="1">
              <a:lnSpc>
                <a:spcPct val="100000"/>
              </a:lnSpc>
              <a:spcBef>
                <a:spcPct val="50000"/>
              </a:spcBef>
              <a:spcAft>
                <a:spcPct val="0"/>
              </a:spcAft>
              <a:buClrTx/>
              <a:buSzTx/>
              <a:buFont typeface="Arial" panose="020B0604020202020204" pitchFamily="34" charset="0"/>
              <a:buNone/>
              <a:defRPr/>
            </a:pPr>
            <a:r>
              <a:rPr kumimoji="0" lang="en-US" altLang="zh-CN" sz="2400" b="0" i="0" u="none" strike="noStrike" kern="1200" cap="none" spc="0" normalizeH="0" baseline="0" noProof="0" smtClean="0">
                <a:ln>
                  <a:noFill/>
                </a:ln>
                <a:solidFill>
                  <a:schemeClr val="tx1"/>
                </a:solidFill>
                <a:effectLst>
                  <a:outerShdw blurRad="38100" dist="38100" dir="2700000" algn="tl">
                    <a:srgbClr val="C0C0C0"/>
                  </a:outerShdw>
                </a:effectLst>
                <a:uLnTx/>
                <a:uFillTx/>
                <a:latin typeface="Arial Black" panose="020B0A04020102020204" pitchFamily="2" charset="0"/>
                <a:ea typeface="华康简标题宋" charset="-122"/>
                <a:cs typeface="+mn-cs"/>
              </a:rPr>
              <a:t>A</a:t>
            </a:r>
            <a:endParaRPr kumimoji="0" lang="en-US" altLang="zh-CN" sz="2400" b="0" i="0" u="none" strike="noStrike" kern="1200" cap="none" spc="0" normalizeH="0" baseline="0" noProof="0" smtClean="0">
              <a:ln>
                <a:noFill/>
              </a:ln>
              <a:solidFill>
                <a:schemeClr val="tx1"/>
              </a:solidFill>
              <a:effectLst>
                <a:outerShdw blurRad="38100" dist="38100" dir="2700000" algn="tl">
                  <a:srgbClr val="C0C0C0"/>
                </a:outerShdw>
              </a:effectLst>
              <a:uLnTx/>
              <a:uFillTx/>
              <a:latin typeface="Arial Black" panose="020B0A04020102020204" pitchFamily="2" charset="0"/>
              <a:ea typeface="华康简标题宋" charset="-122"/>
              <a:cs typeface="+mn-cs"/>
            </a:endParaRPr>
          </a:p>
        </p:txBody>
      </p:sp>
      <p:sp>
        <p:nvSpPr>
          <p:cNvPr id="2447" name="文本框 25711"/>
          <p:cNvSpPr>
            <a:spLocks noChangeArrowheads="1"/>
          </p:cNvSpPr>
          <p:nvPr>
            <p:custDataLst>
              <p:tags r:id="rId111"/>
            </p:custDataLst>
          </p:nvPr>
        </p:nvSpPr>
        <p:spPr bwMode="auto">
          <a:xfrm>
            <a:off x="5118100" y="2895600"/>
            <a:ext cx="5334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3600" b="1">
                <a:solidFill>
                  <a:schemeClr val="tx1"/>
                </a:solidFill>
                <a:latin typeface="Arial" panose="020B0604020202020204" pitchFamily="34" charset="0"/>
                <a:ea typeface="楷体_GB2312" pitchFamily="1" charset="-122"/>
              </a:defRPr>
            </a:lvl1pPr>
            <a:lvl2pPr>
              <a:defRPr sz="3600" b="1">
                <a:solidFill>
                  <a:schemeClr val="tx1"/>
                </a:solidFill>
                <a:latin typeface="Arial" panose="020B0604020202020204" pitchFamily="34" charset="0"/>
                <a:ea typeface="楷体_GB2312" pitchFamily="1" charset="-122"/>
              </a:defRPr>
            </a:lvl2pPr>
            <a:lvl3pPr>
              <a:defRPr sz="3600" b="1">
                <a:solidFill>
                  <a:schemeClr val="tx1"/>
                </a:solidFill>
                <a:latin typeface="Arial" panose="020B0604020202020204" pitchFamily="34" charset="0"/>
                <a:ea typeface="楷体_GB2312" pitchFamily="1" charset="-122"/>
              </a:defRPr>
            </a:lvl3pPr>
            <a:lvl4pPr>
              <a:defRPr sz="3600" b="1">
                <a:solidFill>
                  <a:schemeClr val="tx1"/>
                </a:solidFill>
                <a:latin typeface="Arial" panose="020B0604020202020204" pitchFamily="34" charset="0"/>
                <a:ea typeface="楷体_GB2312" pitchFamily="1" charset="-122"/>
              </a:defRPr>
            </a:lvl4pPr>
            <a:lvl5pPr>
              <a:defRPr sz="3600" b="1">
                <a:solidFill>
                  <a:schemeClr val="tx1"/>
                </a:solidFill>
                <a:latin typeface="Arial" panose="020B0604020202020204" pitchFamily="34" charset="0"/>
                <a:ea typeface="楷体_GB2312" pitchFamily="1" charset="-122"/>
              </a:defRPr>
            </a:lvl5pPr>
            <a:lvl6pPr fontAlgn="base">
              <a:spcBef>
                <a:spcPct val="0"/>
              </a:spcBef>
              <a:spcAft>
                <a:spcPct val="0"/>
              </a:spcAft>
              <a:buSzTx/>
              <a:buFont typeface="Arial" panose="020B0604020202020204" pitchFamily="34" charset="0"/>
              <a:defRPr sz="3600" b="1">
                <a:solidFill>
                  <a:schemeClr val="tx1"/>
                </a:solidFill>
                <a:latin typeface="Arial" panose="020B0604020202020204" pitchFamily="34" charset="0"/>
                <a:ea typeface="楷体_GB2312" pitchFamily="1" charset="-122"/>
              </a:defRPr>
            </a:lvl6pPr>
            <a:lvl7pPr fontAlgn="base">
              <a:spcBef>
                <a:spcPct val="0"/>
              </a:spcBef>
              <a:spcAft>
                <a:spcPct val="0"/>
              </a:spcAft>
              <a:buSzTx/>
              <a:buFont typeface="Arial" panose="020B0604020202020204" pitchFamily="34" charset="0"/>
              <a:defRPr sz="3600" b="1">
                <a:solidFill>
                  <a:schemeClr val="tx1"/>
                </a:solidFill>
                <a:latin typeface="Arial" panose="020B0604020202020204" pitchFamily="34" charset="0"/>
                <a:ea typeface="楷体_GB2312" pitchFamily="1" charset="-122"/>
              </a:defRPr>
            </a:lvl7pPr>
            <a:lvl8pPr fontAlgn="base">
              <a:spcBef>
                <a:spcPct val="0"/>
              </a:spcBef>
              <a:spcAft>
                <a:spcPct val="0"/>
              </a:spcAft>
              <a:buSzTx/>
              <a:buFont typeface="Arial" panose="020B0604020202020204" pitchFamily="34" charset="0"/>
              <a:defRPr sz="3600" b="1">
                <a:solidFill>
                  <a:schemeClr val="tx1"/>
                </a:solidFill>
                <a:latin typeface="Arial" panose="020B0604020202020204" pitchFamily="34" charset="0"/>
                <a:ea typeface="楷体_GB2312" pitchFamily="1" charset="-122"/>
              </a:defRPr>
            </a:lvl8pPr>
            <a:lvl9pPr fontAlgn="base">
              <a:spcBef>
                <a:spcPct val="0"/>
              </a:spcBef>
              <a:spcAft>
                <a:spcPct val="0"/>
              </a:spcAft>
              <a:buSzTx/>
              <a:buFont typeface="Arial" panose="020B0604020202020204" pitchFamily="34" charset="0"/>
              <a:defRPr sz="3600" b="1">
                <a:solidFill>
                  <a:schemeClr val="tx1"/>
                </a:solidFill>
                <a:latin typeface="Arial" panose="020B0604020202020204" pitchFamily="34" charset="0"/>
                <a:ea typeface="楷体_GB2312" pitchFamily="1" charset="-122"/>
              </a:defRPr>
            </a:lvl9pPr>
          </a:lstStyle>
          <a:p>
            <a:pPr marL="0" marR="0" lvl="0" indent="0" algn="l" defTabSz="914400" rtl="0" eaLnBrk="1" fontAlgn="base" latinLnBrk="0" hangingPunct="1">
              <a:lnSpc>
                <a:spcPct val="100000"/>
              </a:lnSpc>
              <a:spcBef>
                <a:spcPct val="50000"/>
              </a:spcBef>
              <a:spcAft>
                <a:spcPct val="0"/>
              </a:spcAft>
              <a:buClrTx/>
              <a:buSzTx/>
              <a:buFont typeface="Arial" panose="020B0604020202020204" pitchFamily="34" charset="0"/>
              <a:buNone/>
              <a:defRPr/>
            </a:pPr>
            <a:r>
              <a:rPr kumimoji="0" lang="en-US" altLang="zh-CN" sz="2400" b="0" i="0" u="none" strike="noStrike" kern="1200" cap="none" spc="0" normalizeH="0" baseline="0" noProof="0" smtClean="0">
                <a:ln>
                  <a:noFill/>
                </a:ln>
                <a:solidFill>
                  <a:schemeClr val="tx1"/>
                </a:solidFill>
                <a:effectLst>
                  <a:outerShdw blurRad="38100" dist="38100" dir="2700000" algn="tl">
                    <a:srgbClr val="C0C0C0"/>
                  </a:outerShdw>
                </a:effectLst>
                <a:uLnTx/>
                <a:uFillTx/>
                <a:latin typeface="Arial Black" panose="020B0A04020102020204" pitchFamily="2" charset="0"/>
                <a:ea typeface="华康简标题宋" charset="-122"/>
                <a:cs typeface="+mn-cs"/>
              </a:rPr>
              <a:t>T</a:t>
            </a:r>
            <a:endParaRPr kumimoji="0" lang="en-US" altLang="zh-CN" sz="2400" b="0" i="0" u="none" strike="noStrike" kern="1200" cap="none" spc="0" normalizeH="0" baseline="0" noProof="0" smtClean="0">
              <a:ln>
                <a:noFill/>
              </a:ln>
              <a:solidFill>
                <a:schemeClr val="tx1"/>
              </a:solidFill>
              <a:effectLst>
                <a:outerShdw blurRad="38100" dist="38100" dir="2700000" algn="tl">
                  <a:srgbClr val="C0C0C0"/>
                </a:outerShdw>
              </a:effectLst>
              <a:uLnTx/>
              <a:uFillTx/>
              <a:latin typeface="Arial Black" panose="020B0A04020102020204" pitchFamily="2" charset="0"/>
              <a:ea typeface="华康简标题宋" charset="-122"/>
              <a:cs typeface="+mn-cs"/>
            </a:endParaRPr>
          </a:p>
        </p:txBody>
      </p:sp>
      <p:sp>
        <p:nvSpPr>
          <p:cNvPr id="35953" name="直接连接符 25712"/>
          <p:cNvSpPr/>
          <p:nvPr>
            <p:custDataLst>
              <p:tags r:id="rId112"/>
            </p:custDataLst>
          </p:nvPr>
        </p:nvSpPr>
        <p:spPr>
          <a:xfrm>
            <a:off x="4584700" y="762000"/>
            <a:ext cx="304800" cy="0"/>
          </a:xfrm>
          <a:prstGeom prst="line">
            <a:avLst/>
          </a:prstGeom>
          <a:ln w="9525" cap="flat" cmpd="sng">
            <a:solidFill>
              <a:srgbClr val="000000"/>
            </a:solidFill>
            <a:prstDash val="dash"/>
            <a:headEnd type="none" w="med" len="med"/>
            <a:tailEnd type="none" w="med" len="med"/>
          </a:ln>
        </p:spPr>
        <p:txBody>
          <a:bodyPr/>
          <a:lstStyle/>
          <a:p/>
        </p:txBody>
      </p:sp>
      <p:sp>
        <p:nvSpPr>
          <p:cNvPr id="35954" name="直接连接符 25713"/>
          <p:cNvSpPr/>
          <p:nvPr>
            <p:custDataLst>
              <p:tags r:id="rId113"/>
            </p:custDataLst>
          </p:nvPr>
        </p:nvSpPr>
        <p:spPr>
          <a:xfrm>
            <a:off x="4584700" y="914400"/>
            <a:ext cx="304800" cy="0"/>
          </a:xfrm>
          <a:prstGeom prst="line">
            <a:avLst/>
          </a:prstGeom>
          <a:ln w="9525" cap="flat" cmpd="sng">
            <a:solidFill>
              <a:srgbClr val="000000"/>
            </a:solidFill>
            <a:prstDash val="dash"/>
            <a:headEnd type="none" w="med" len="med"/>
            <a:tailEnd type="none" w="med" len="med"/>
          </a:ln>
        </p:spPr>
        <p:txBody>
          <a:bodyPr/>
          <a:lstStyle/>
          <a:p/>
        </p:txBody>
      </p:sp>
      <p:sp>
        <p:nvSpPr>
          <p:cNvPr id="35955" name="直接连接符 25714"/>
          <p:cNvSpPr/>
          <p:nvPr>
            <p:custDataLst>
              <p:tags r:id="rId114"/>
            </p:custDataLst>
          </p:nvPr>
        </p:nvSpPr>
        <p:spPr>
          <a:xfrm>
            <a:off x="4584700" y="2286000"/>
            <a:ext cx="304800" cy="0"/>
          </a:xfrm>
          <a:prstGeom prst="line">
            <a:avLst/>
          </a:prstGeom>
          <a:ln w="9525" cap="flat" cmpd="sng">
            <a:solidFill>
              <a:srgbClr val="000000"/>
            </a:solidFill>
            <a:prstDash val="dash"/>
            <a:headEnd type="none" w="med" len="med"/>
            <a:tailEnd type="none" w="med" len="med"/>
          </a:ln>
        </p:spPr>
        <p:txBody>
          <a:bodyPr/>
          <a:lstStyle/>
          <a:p/>
        </p:txBody>
      </p:sp>
      <p:sp>
        <p:nvSpPr>
          <p:cNvPr id="35956" name="直接连接符 25715"/>
          <p:cNvSpPr/>
          <p:nvPr>
            <p:custDataLst>
              <p:tags r:id="rId115"/>
            </p:custDataLst>
          </p:nvPr>
        </p:nvSpPr>
        <p:spPr>
          <a:xfrm>
            <a:off x="4584700" y="2438400"/>
            <a:ext cx="304800" cy="0"/>
          </a:xfrm>
          <a:prstGeom prst="line">
            <a:avLst/>
          </a:prstGeom>
          <a:ln w="9525" cap="flat" cmpd="sng">
            <a:solidFill>
              <a:srgbClr val="000000"/>
            </a:solidFill>
            <a:prstDash val="dash"/>
            <a:headEnd type="none" w="med" len="med"/>
            <a:tailEnd type="none" w="med" len="med"/>
          </a:ln>
        </p:spPr>
        <p:txBody>
          <a:bodyPr/>
          <a:lstStyle/>
          <a:p/>
        </p:txBody>
      </p:sp>
      <p:sp>
        <p:nvSpPr>
          <p:cNvPr id="35957" name="直接连接符 25716"/>
          <p:cNvSpPr/>
          <p:nvPr>
            <p:custDataLst>
              <p:tags r:id="rId116"/>
            </p:custDataLst>
          </p:nvPr>
        </p:nvSpPr>
        <p:spPr>
          <a:xfrm>
            <a:off x="4584700" y="3048000"/>
            <a:ext cx="304800" cy="0"/>
          </a:xfrm>
          <a:prstGeom prst="line">
            <a:avLst/>
          </a:prstGeom>
          <a:ln w="9525" cap="flat" cmpd="sng">
            <a:solidFill>
              <a:srgbClr val="000000"/>
            </a:solidFill>
            <a:prstDash val="dash"/>
            <a:headEnd type="none" w="med" len="med"/>
            <a:tailEnd type="none" w="med" len="med"/>
          </a:ln>
        </p:spPr>
        <p:txBody>
          <a:bodyPr/>
          <a:lstStyle/>
          <a:p/>
        </p:txBody>
      </p:sp>
      <p:sp>
        <p:nvSpPr>
          <p:cNvPr id="35958" name="直接连接符 25717"/>
          <p:cNvSpPr/>
          <p:nvPr>
            <p:custDataLst>
              <p:tags r:id="rId117"/>
            </p:custDataLst>
          </p:nvPr>
        </p:nvSpPr>
        <p:spPr>
          <a:xfrm>
            <a:off x="4584700" y="3200400"/>
            <a:ext cx="304800" cy="0"/>
          </a:xfrm>
          <a:prstGeom prst="line">
            <a:avLst/>
          </a:prstGeom>
          <a:ln w="9525" cap="flat" cmpd="sng">
            <a:solidFill>
              <a:srgbClr val="000000"/>
            </a:solidFill>
            <a:prstDash val="dash"/>
            <a:headEnd type="none" w="med" len="med"/>
            <a:tailEnd type="none" w="med" len="med"/>
          </a:ln>
        </p:spPr>
        <p:txBody>
          <a:bodyPr/>
          <a:lstStyle/>
          <a:p/>
        </p:txBody>
      </p:sp>
      <p:sp>
        <p:nvSpPr>
          <p:cNvPr id="35959" name="直接连接符 25718"/>
          <p:cNvSpPr/>
          <p:nvPr>
            <p:custDataLst>
              <p:tags r:id="rId118"/>
            </p:custDataLst>
          </p:nvPr>
        </p:nvSpPr>
        <p:spPr>
          <a:xfrm>
            <a:off x="4584700" y="5334000"/>
            <a:ext cx="304800" cy="0"/>
          </a:xfrm>
          <a:prstGeom prst="line">
            <a:avLst/>
          </a:prstGeom>
          <a:ln w="9525" cap="flat" cmpd="sng">
            <a:solidFill>
              <a:srgbClr val="000000"/>
            </a:solidFill>
            <a:prstDash val="dash"/>
            <a:headEnd type="none" w="med" len="med"/>
            <a:tailEnd type="none" w="med" len="med"/>
          </a:ln>
        </p:spPr>
        <p:txBody>
          <a:bodyPr/>
          <a:lstStyle/>
          <a:p/>
        </p:txBody>
      </p:sp>
      <p:sp>
        <p:nvSpPr>
          <p:cNvPr id="35960" name="直接连接符 25719"/>
          <p:cNvSpPr/>
          <p:nvPr>
            <p:custDataLst>
              <p:tags r:id="rId119"/>
            </p:custDataLst>
          </p:nvPr>
        </p:nvSpPr>
        <p:spPr>
          <a:xfrm>
            <a:off x="4584700" y="5486400"/>
            <a:ext cx="304800" cy="0"/>
          </a:xfrm>
          <a:prstGeom prst="line">
            <a:avLst/>
          </a:prstGeom>
          <a:ln w="9525" cap="flat" cmpd="sng">
            <a:solidFill>
              <a:srgbClr val="000000"/>
            </a:solidFill>
            <a:prstDash val="dash"/>
            <a:headEnd type="none" w="med" len="med"/>
            <a:tailEnd type="none" w="med" len="med"/>
          </a:ln>
        </p:spPr>
        <p:txBody>
          <a:bodyPr/>
          <a:lstStyle/>
          <a:p/>
        </p:txBody>
      </p:sp>
      <p:sp>
        <p:nvSpPr>
          <p:cNvPr id="2456" name="文本框 25720"/>
          <p:cNvSpPr>
            <a:spLocks noChangeArrowheads="1"/>
          </p:cNvSpPr>
          <p:nvPr>
            <p:custDataLst>
              <p:tags r:id="rId120"/>
            </p:custDataLst>
          </p:nvPr>
        </p:nvSpPr>
        <p:spPr bwMode="auto">
          <a:xfrm>
            <a:off x="5194300" y="4419600"/>
            <a:ext cx="685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3600" b="1">
                <a:solidFill>
                  <a:schemeClr val="tx1"/>
                </a:solidFill>
                <a:latin typeface="Arial" panose="020B0604020202020204" pitchFamily="34" charset="0"/>
                <a:ea typeface="楷体_GB2312" pitchFamily="1" charset="-122"/>
              </a:defRPr>
            </a:lvl1pPr>
            <a:lvl2pPr>
              <a:defRPr sz="3600" b="1">
                <a:solidFill>
                  <a:schemeClr val="tx1"/>
                </a:solidFill>
                <a:latin typeface="Arial" panose="020B0604020202020204" pitchFamily="34" charset="0"/>
                <a:ea typeface="楷体_GB2312" pitchFamily="1" charset="-122"/>
              </a:defRPr>
            </a:lvl2pPr>
            <a:lvl3pPr>
              <a:defRPr sz="3600" b="1">
                <a:solidFill>
                  <a:schemeClr val="tx1"/>
                </a:solidFill>
                <a:latin typeface="Arial" panose="020B0604020202020204" pitchFamily="34" charset="0"/>
                <a:ea typeface="楷体_GB2312" pitchFamily="1" charset="-122"/>
              </a:defRPr>
            </a:lvl3pPr>
            <a:lvl4pPr>
              <a:defRPr sz="3600" b="1">
                <a:solidFill>
                  <a:schemeClr val="tx1"/>
                </a:solidFill>
                <a:latin typeface="Arial" panose="020B0604020202020204" pitchFamily="34" charset="0"/>
                <a:ea typeface="楷体_GB2312" pitchFamily="1" charset="-122"/>
              </a:defRPr>
            </a:lvl4pPr>
            <a:lvl5pPr>
              <a:defRPr sz="3600" b="1">
                <a:solidFill>
                  <a:schemeClr val="tx1"/>
                </a:solidFill>
                <a:latin typeface="Arial" panose="020B0604020202020204" pitchFamily="34" charset="0"/>
                <a:ea typeface="楷体_GB2312" pitchFamily="1" charset="-122"/>
              </a:defRPr>
            </a:lvl5pPr>
            <a:lvl6pPr fontAlgn="base">
              <a:spcBef>
                <a:spcPct val="0"/>
              </a:spcBef>
              <a:spcAft>
                <a:spcPct val="0"/>
              </a:spcAft>
              <a:buSzTx/>
              <a:buFont typeface="Arial" panose="020B0604020202020204" pitchFamily="34" charset="0"/>
              <a:defRPr sz="3600" b="1">
                <a:solidFill>
                  <a:schemeClr val="tx1"/>
                </a:solidFill>
                <a:latin typeface="Arial" panose="020B0604020202020204" pitchFamily="34" charset="0"/>
                <a:ea typeface="楷体_GB2312" pitchFamily="1" charset="-122"/>
              </a:defRPr>
            </a:lvl6pPr>
            <a:lvl7pPr fontAlgn="base">
              <a:spcBef>
                <a:spcPct val="0"/>
              </a:spcBef>
              <a:spcAft>
                <a:spcPct val="0"/>
              </a:spcAft>
              <a:buSzTx/>
              <a:buFont typeface="Arial" panose="020B0604020202020204" pitchFamily="34" charset="0"/>
              <a:defRPr sz="3600" b="1">
                <a:solidFill>
                  <a:schemeClr val="tx1"/>
                </a:solidFill>
                <a:latin typeface="Arial" panose="020B0604020202020204" pitchFamily="34" charset="0"/>
                <a:ea typeface="楷体_GB2312" pitchFamily="1" charset="-122"/>
              </a:defRPr>
            </a:lvl7pPr>
            <a:lvl8pPr fontAlgn="base">
              <a:spcBef>
                <a:spcPct val="0"/>
              </a:spcBef>
              <a:spcAft>
                <a:spcPct val="0"/>
              </a:spcAft>
              <a:buSzTx/>
              <a:buFont typeface="Arial" panose="020B0604020202020204" pitchFamily="34" charset="0"/>
              <a:defRPr sz="3600" b="1">
                <a:solidFill>
                  <a:schemeClr val="tx1"/>
                </a:solidFill>
                <a:latin typeface="Arial" panose="020B0604020202020204" pitchFamily="34" charset="0"/>
                <a:ea typeface="楷体_GB2312" pitchFamily="1" charset="-122"/>
              </a:defRPr>
            </a:lvl8pPr>
            <a:lvl9pPr fontAlgn="base">
              <a:spcBef>
                <a:spcPct val="0"/>
              </a:spcBef>
              <a:spcAft>
                <a:spcPct val="0"/>
              </a:spcAft>
              <a:buSzTx/>
              <a:buFont typeface="Arial" panose="020B0604020202020204" pitchFamily="34" charset="0"/>
              <a:defRPr sz="3600" b="1">
                <a:solidFill>
                  <a:schemeClr val="tx1"/>
                </a:solidFill>
                <a:latin typeface="Arial" panose="020B0604020202020204" pitchFamily="34" charset="0"/>
                <a:ea typeface="楷体_GB2312" pitchFamily="1" charset="-122"/>
              </a:defRPr>
            </a:lvl9pPr>
          </a:lstStyle>
          <a:p>
            <a:pPr marL="0" marR="0" lvl="0" indent="0" algn="l" defTabSz="914400" rtl="0" eaLnBrk="1" fontAlgn="base" latinLnBrk="0" hangingPunct="1">
              <a:lnSpc>
                <a:spcPct val="100000"/>
              </a:lnSpc>
              <a:spcBef>
                <a:spcPct val="50000"/>
              </a:spcBef>
              <a:spcAft>
                <a:spcPct val="0"/>
              </a:spcAft>
              <a:buClrTx/>
              <a:buSzTx/>
              <a:buFont typeface="Arial" panose="020B0604020202020204" pitchFamily="34" charset="0"/>
              <a:buNone/>
              <a:defRPr/>
            </a:pPr>
            <a:r>
              <a:rPr kumimoji="0" lang="en-US" altLang="zh-CN" sz="2400" b="0" i="0" u="none" strike="noStrike" kern="1200" cap="none" spc="0" normalizeH="0" baseline="0" noProof="0" smtClean="0">
                <a:ln>
                  <a:noFill/>
                </a:ln>
                <a:solidFill>
                  <a:schemeClr val="tx1"/>
                </a:solidFill>
                <a:effectLst>
                  <a:outerShdw blurRad="38100" dist="38100" dir="2700000" algn="tl">
                    <a:srgbClr val="C0C0C0"/>
                  </a:outerShdw>
                </a:effectLst>
                <a:uLnTx/>
                <a:uFillTx/>
                <a:latin typeface="Arial Black" panose="020B0A04020102020204" pitchFamily="2" charset="0"/>
                <a:ea typeface="华康简标题宋" charset="-122"/>
                <a:cs typeface="+mn-cs"/>
              </a:rPr>
              <a:t>C</a:t>
            </a:r>
            <a:endParaRPr kumimoji="0" lang="en-US" altLang="zh-CN" sz="2400" b="0" i="0" u="none" strike="noStrike" kern="1200" cap="none" spc="0" normalizeH="0" baseline="0" noProof="0" smtClean="0">
              <a:ln>
                <a:noFill/>
              </a:ln>
              <a:solidFill>
                <a:schemeClr val="tx1"/>
              </a:solidFill>
              <a:effectLst>
                <a:outerShdw blurRad="38100" dist="38100" dir="2700000" algn="tl">
                  <a:srgbClr val="C0C0C0"/>
                </a:outerShdw>
              </a:effectLst>
              <a:uLnTx/>
              <a:uFillTx/>
              <a:latin typeface="Arial Black" panose="020B0A04020102020204" pitchFamily="2" charset="0"/>
              <a:ea typeface="华康简标题宋" charset="-122"/>
              <a:cs typeface="+mn-cs"/>
            </a:endParaRPr>
          </a:p>
        </p:txBody>
      </p:sp>
      <p:sp>
        <p:nvSpPr>
          <p:cNvPr id="35962" name="直接连接符 25721"/>
          <p:cNvSpPr/>
          <p:nvPr>
            <p:custDataLst>
              <p:tags r:id="rId121"/>
            </p:custDataLst>
          </p:nvPr>
        </p:nvSpPr>
        <p:spPr>
          <a:xfrm>
            <a:off x="4432300" y="3733800"/>
            <a:ext cx="304800" cy="0"/>
          </a:xfrm>
          <a:prstGeom prst="line">
            <a:avLst/>
          </a:prstGeom>
          <a:ln w="9525" cap="flat" cmpd="sng">
            <a:solidFill>
              <a:srgbClr val="000000"/>
            </a:solidFill>
            <a:prstDash val="dash"/>
            <a:headEnd type="none" w="med" len="med"/>
            <a:tailEnd type="none" w="med" len="med"/>
          </a:ln>
        </p:spPr>
        <p:txBody>
          <a:bodyPr/>
          <a:lstStyle/>
          <a:p/>
        </p:txBody>
      </p:sp>
      <p:sp>
        <p:nvSpPr>
          <p:cNvPr id="35963" name="直接连接符 25722"/>
          <p:cNvSpPr/>
          <p:nvPr>
            <p:custDataLst>
              <p:tags r:id="rId122"/>
            </p:custDataLst>
          </p:nvPr>
        </p:nvSpPr>
        <p:spPr>
          <a:xfrm>
            <a:off x="4432300" y="3886200"/>
            <a:ext cx="304800" cy="0"/>
          </a:xfrm>
          <a:prstGeom prst="line">
            <a:avLst/>
          </a:prstGeom>
          <a:ln w="9525" cap="flat" cmpd="sng">
            <a:solidFill>
              <a:srgbClr val="000000"/>
            </a:solidFill>
            <a:prstDash val="dash"/>
            <a:headEnd type="none" w="med" len="med"/>
            <a:tailEnd type="none" w="med" len="med"/>
          </a:ln>
        </p:spPr>
        <p:txBody>
          <a:bodyPr/>
          <a:lstStyle/>
          <a:p/>
        </p:txBody>
      </p:sp>
      <p:sp>
        <p:nvSpPr>
          <p:cNvPr id="35964" name="直接连接符 25723"/>
          <p:cNvSpPr/>
          <p:nvPr>
            <p:custDataLst>
              <p:tags r:id="rId123"/>
            </p:custDataLst>
          </p:nvPr>
        </p:nvSpPr>
        <p:spPr>
          <a:xfrm>
            <a:off x="4432300" y="4038600"/>
            <a:ext cx="304800" cy="0"/>
          </a:xfrm>
          <a:prstGeom prst="line">
            <a:avLst/>
          </a:prstGeom>
          <a:ln w="9525" cap="flat" cmpd="sng">
            <a:solidFill>
              <a:srgbClr val="000000"/>
            </a:solidFill>
            <a:prstDash val="dash"/>
            <a:headEnd type="none" w="med" len="med"/>
            <a:tailEnd type="none" w="med" len="med"/>
          </a:ln>
        </p:spPr>
        <p:txBody>
          <a:bodyPr/>
          <a:lstStyle/>
          <a:p/>
        </p:txBody>
      </p:sp>
      <p:sp>
        <p:nvSpPr>
          <p:cNvPr id="35965" name="直接连接符 25724"/>
          <p:cNvSpPr/>
          <p:nvPr>
            <p:custDataLst>
              <p:tags r:id="rId124"/>
            </p:custDataLst>
          </p:nvPr>
        </p:nvSpPr>
        <p:spPr>
          <a:xfrm>
            <a:off x="4737100" y="4495800"/>
            <a:ext cx="304800" cy="0"/>
          </a:xfrm>
          <a:prstGeom prst="line">
            <a:avLst/>
          </a:prstGeom>
          <a:ln w="9525" cap="flat" cmpd="sng">
            <a:solidFill>
              <a:srgbClr val="000000"/>
            </a:solidFill>
            <a:prstDash val="dash"/>
            <a:headEnd type="none" w="med" len="med"/>
            <a:tailEnd type="none" w="med" len="med"/>
          </a:ln>
        </p:spPr>
        <p:txBody>
          <a:bodyPr/>
          <a:lstStyle/>
          <a:p/>
        </p:txBody>
      </p:sp>
      <p:sp>
        <p:nvSpPr>
          <p:cNvPr id="35966" name="直接连接符 25725"/>
          <p:cNvSpPr/>
          <p:nvPr>
            <p:custDataLst>
              <p:tags r:id="rId125"/>
            </p:custDataLst>
          </p:nvPr>
        </p:nvSpPr>
        <p:spPr>
          <a:xfrm>
            <a:off x="4737100" y="4648200"/>
            <a:ext cx="304800" cy="0"/>
          </a:xfrm>
          <a:prstGeom prst="line">
            <a:avLst/>
          </a:prstGeom>
          <a:ln w="9525" cap="flat" cmpd="sng">
            <a:solidFill>
              <a:srgbClr val="000000"/>
            </a:solidFill>
            <a:prstDash val="dash"/>
            <a:headEnd type="none" w="med" len="med"/>
            <a:tailEnd type="none" w="med" len="med"/>
          </a:ln>
        </p:spPr>
        <p:txBody>
          <a:bodyPr/>
          <a:lstStyle/>
          <a:p/>
        </p:txBody>
      </p:sp>
      <p:sp>
        <p:nvSpPr>
          <p:cNvPr id="35967" name="直接连接符 25726"/>
          <p:cNvSpPr/>
          <p:nvPr>
            <p:custDataLst>
              <p:tags r:id="rId126"/>
            </p:custDataLst>
          </p:nvPr>
        </p:nvSpPr>
        <p:spPr>
          <a:xfrm>
            <a:off x="4737100" y="4800600"/>
            <a:ext cx="304800" cy="0"/>
          </a:xfrm>
          <a:prstGeom prst="line">
            <a:avLst/>
          </a:prstGeom>
          <a:ln w="9525" cap="flat" cmpd="sng">
            <a:solidFill>
              <a:srgbClr val="000000"/>
            </a:solidFill>
            <a:prstDash val="dash"/>
            <a:headEnd type="none" w="med" len="med"/>
            <a:tailEnd type="none" w="med" len="med"/>
          </a:ln>
        </p:spPr>
        <p:txBody>
          <a:bodyPr/>
          <a:lstStyle/>
          <a:p/>
        </p:txBody>
      </p:sp>
      <p:sp>
        <p:nvSpPr>
          <p:cNvPr id="35968" name="直接连接符 25727"/>
          <p:cNvSpPr/>
          <p:nvPr>
            <p:custDataLst>
              <p:tags r:id="rId127"/>
            </p:custDataLst>
          </p:nvPr>
        </p:nvSpPr>
        <p:spPr>
          <a:xfrm>
            <a:off x="4737100" y="6019800"/>
            <a:ext cx="304800" cy="0"/>
          </a:xfrm>
          <a:prstGeom prst="line">
            <a:avLst/>
          </a:prstGeom>
          <a:ln w="9525" cap="flat" cmpd="sng">
            <a:solidFill>
              <a:srgbClr val="000000"/>
            </a:solidFill>
            <a:prstDash val="dash"/>
            <a:headEnd type="none" w="med" len="med"/>
            <a:tailEnd type="none" w="med" len="med"/>
          </a:ln>
        </p:spPr>
        <p:txBody>
          <a:bodyPr/>
          <a:lstStyle/>
          <a:p/>
        </p:txBody>
      </p:sp>
      <p:sp>
        <p:nvSpPr>
          <p:cNvPr id="35969" name="直接连接符 25728"/>
          <p:cNvSpPr/>
          <p:nvPr>
            <p:custDataLst>
              <p:tags r:id="rId128"/>
            </p:custDataLst>
          </p:nvPr>
        </p:nvSpPr>
        <p:spPr>
          <a:xfrm>
            <a:off x="4737100" y="6172200"/>
            <a:ext cx="304800" cy="0"/>
          </a:xfrm>
          <a:prstGeom prst="line">
            <a:avLst/>
          </a:prstGeom>
          <a:ln w="9525" cap="flat" cmpd="sng">
            <a:solidFill>
              <a:srgbClr val="000000"/>
            </a:solidFill>
            <a:prstDash val="dash"/>
            <a:headEnd type="none" w="med" len="med"/>
            <a:tailEnd type="none" w="med" len="med"/>
          </a:ln>
        </p:spPr>
        <p:txBody>
          <a:bodyPr/>
          <a:lstStyle/>
          <a:p/>
        </p:txBody>
      </p:sp>
      <p:sp>
        <p:nvSpPr>
          <p:cNvPr id="35970" name="直接连接符 25729"/>
          <p:cNvSpPr/>
          <p:nvPr>
            <p:custDataLst>
              <p:tags r:id="rId129"/>
            </p:custDataLst>
          </p:nvPr>
        </p:nvSpPr>
        <p:spPr>
          <a:xfrm>
            <a:off x="4737100" y="6324600"/>
            <a:ext cx="304800" cy="0"/>
          </a:xfrm>
          <a:prstGeom prst="line">
            <a:avLst/>
          </a:prstGeom>
          <a:ln w="9525" cap="flat" cmpd="sng">
            <a:solidFill>
              <a:srgbClr val="000000"/>
            </a:solidFill>
            <a:prstDash val="dash"/>
            <a:headEnd type="none" w="med" len="med"/>
            <a:tailEnd type="none" w="med" len="med"/>
          </a:ln>
        </p:spPr>
        <p:txBody>
          <a:bodyPr/>
          <a:lstStyle/>
          <a:p/>
        </p:txBody>
      </p:sp>
      <p:sp>
        <p:nvSpPr>
          <p:cNvPr id="35971" name="直接连接符 25730"/>
          <p:cNvSpPr/>
          <p:nvPr>
            <p:custDataLst>
              <p:tags r:id="rId130"/>
            </p:custDataLst>
          </p:nvPr>
        </p:nvSpPr>
        <p:spPr>
          <a:xfrm>
            <a:off x="4508500" y="1447800"/>
            <a:ext cx="304800" cy="0"/>
          </a:xfrm>
          <a:prstGeom prst="line">
            <a:avLst/>
          </a:prstGeom>
          <a:ln w="9525" cap="flat" cmpd="sng">
            <a:solidFill>
              <a:srgbClr val="000000"/>
            </a:solidFill>
            <a:prstDash val="dash"/>
            <a:headEnd type="none" w="med" len="med"/>
            <a:tailEnd type="none" w="med" len="med"/>
          </a:ln>
        </p:spPr>
        <p:txBody>
          <a:bodyPr/>
          <a:lstStyle/>
          <a:p/>
        </p:txBody>
      </p:sp>
      <p:sp>
        <p:nvSpPr>
          <p:cNvPr id="35972" name="直接连接符 25731"/>
          <p:cNvSpPr/>
          <p:nvPr>
            <p:custDataLst>
              <p:tags r:id="rId131"/>
            </p:custDataLst>
          </p:nvPr>
        </p:nvSpPr>
        <p:spPr>
          <a:xfrm>
            <a:off x="4508500" y="1600200"/>
            <a:ext cx="304800" cy="0"/>
          </a:xfrm>
          <a:prstGeom prst="line">
            <a:avLst/>
          </a:prstGeom>
          <a:ln w="9525" cap="flat" cmpd="sng">
            <a:solidFill>
              <a:srgbClr val="000000"/>
            </a:solidFill>
            <a:prstDash val="dash"/>
            <a:headEnd type="none" w="med" len="med"/>
            <a:tailEnd type="none" w="med" len="med"/>
          </a:ln>
        </p:spPr>
        <p:txBody>
          <a:bodyPr/>
          <a:lstStyle/>
          <a:p/>
        </p:txBody>
      </p:sp>
      <p:sp>
        <p:nvSpPr>
          <p:cNvPr id="35973" name="直接连接符 25732"/>
          <p:cNvSpPr/>
          <p:nvPr>
            <p:custDataLst>
              <p:tags r:id="rId132"/>
            </p:custDataLst>
          </p:nvPr>
        </p:nvSpPr>
        <p:spPr>
          <a:xfrm>
            <a:off x="4508500" y="1752600"/>
            <a:ext cx="304800" cy="0"/>
          </a:xfrm>
          <a:prstGeom prst="line">
            <a:avLst/>
          </a:prstGeom>
          <a:ln w="9525" cap="flat" cmpd="sng">
            <a:solidFill>
              <a:srgbClr val="000000"/>
            </a:solidFill>
            <a:prstDash val="dash"/>
            <a:headEnd type="none" w="med" len="med"/>
            <a:tailEnd type="none" w="med" len="med"/>
          </a:ln>
        </p:spPr>
        <p:txBody>
          <a:bodyPr/>
          <a:lstStyle/>
          <a:p/>
        </p:txBody>
      </p:sp>
      <p:sp>
        <p:nvSpPr>
          <p:cNvPr id="2469" name="文本框 25733"/>
          <p:cNvSpPr>
            <a:spLocks noChangeArrowheads="1"/>
          </p:cNvSpPr>
          <p:nvPr>
            <p:custDataLst>
              <p:tags r:id="rId133"/>
            </p:custDataLst>
          </p:nvPr>
        </p:nvSpPr>
        <p:spPr bwMode="auto">
          <a:xfrm>
            <a:off x="7023100" y="609600"/>
            <a:ext cx="3962400" cy="701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3600" b="1">
                <a:solidFill>
                  <a:schemeClr val="tx1"/>
                </a:solidFill>
                <a:latin typeface="Arial" panose="020B0604020202020204" pitchFamily="34" charset="0"/>
                <a:ea typeface="楷体_GB2312" pitchFamily="1" charset="-122"/>
              </a:defRPr>
            </a:lvl1pPr>
            <a:lvl2pPr>
              <a:defRPr sz="3600" b="1">
                <a:solidFill>
                  <a:schemeClr val="tx1"/>
                </a:solidFill>
                <a:latin typeface="Arial" panose="020B0604020202020204" pitchFamily="34" charset="0"/>
                <a:ea typeface="楷体_GB2312" pitchFamily="1" charset="-122"/>
              </a:defRPr>
            </a:lvl2pPr>
            <a:lvl3pPr>
              <a:defRPr sz="3600" b="1">
                <a:solidFill>
                  <a:schemeClr val="tx1"/>
                </a:solidFill>
                <a:latin typeface="Arial" panose="020B0604020202020204" pitchFamily="34" charset="0"/>
                <a:ea typeface="楷体_GB2312" pitchFamily="1" charset="-122"/>
              </a:defRPr>
            </a:lvl3pPr>
            <a:lvl4pPr>
              <a:defRPr sz="3600" b="1">
                <a:solidFill>
                  <a:schemeClr val="tx1"/>
                </a:solidFill>
                <a:latin typeface="Arial" panose="020B0604020202020204" pitchFamily="34" charset="0"/>
                <a:ea typeface="楷体_GB2312" pitchFamily="1" charset="-122"/>
              </a:defRPr>
            </a:lvl4pPr>
            <a:lvl5pPr>
              <a:defRPr sz="3600" b="1">
                <a:solidFill>
                  <a:schemeClr val="tx1"/>
                </a:solidFill>
                <a:latin typeface="Arial" panose="020B0604020202020204" pitchFamily="34" charset="0"/>
                <a:ea typeface="楷体_GB2312" pitchFamily="1" charset="-122"/>
              </a:defRPr>
            </a:lvl5pPr>
            <a:lvl6pPr fontAlgn="base">
              <a:spcBef>
                <a:spcPct val="0"/>
              </a:spcBef>
              <a:spcAft>
                <a:spcPct val="0"/>
              </a:spcAft>
              <a:buSzTx/>
              <a:buFont typeface="Arial" panose="020B0604020202020204" pitchFamily="34" charset="0"/>
              <a:defRPr sz="3600" b="1">
                <a:solidFill>
                  <a:schemeClr val="tx1"/>
                </a:solidFill>
                <a:latin typeface="Arial" panose="020B0604020202020204" pitchFamily="34" charset="0"/>
                <a:ea typeface="楷体_GB2312" pitchFamily="1" charset="-122"/>
              </a:defRPr>
            </a:lvl6pPr>
            <a:lvl7pPr fontAlgn="base">
              <a:spcBef>
                <a:spcPct val="0"/>
              </a:spcBef>
              <a:spcAft>
                <a:spcPct val="0"/>
              </a:spcAft>
              <a:buSzTx/>
              <a:buFont typeface="Arial" panose="020B0604020202020204" pitchFamily="34" charset="0"/>
              <a:defRPr sz="3600" b="1">
                <a:solidFill>
                  <a:schemeClr val="tx1"/>
                </a:solidFill>
                <a:latin typeface="Arial" panose="020B0604020202020204" pitchFamily="34" charset="0"/>
                <a:ea typeface="楷体_GB2312" pitchFamily="1" charset="-122"/>
              </a:defRPr>
            </a:lvl7pPr>
            <a:lvl8pPr fontAlgn="base">
              <a:spcBef>
                <a:spcPct val="0"/>
              </a:spcBef>
              <a:spcAft>
                <a:spcPct val="0"/>
              </a:spcAft>
              <a:buSzTx/>
              <a:buFont typeface="Arial" panose="020B0604020202020204" pitchFamily="34" charset="0"/>
              <a:defRPr sz="3600" b="1">
                <a:solidFill>
                  <a:schemeClr val="tx1"/>
                </a:solidFill>
                <a:latin typeface="Arial" panose="020B0604020202020204" pitchFamily="34" charset="0"/>
                <a:ea typeface="楷体_GB2312" pitchFamily="1" charset="-122"/>
              </a:defRPr>
            </a:lvl8pPr>
            <a:lvl9pPr fontAlgn="base">
              <a:spcBef>
                <a:spcPct val="0"/>
              </a:spcBef>
              <a:spcAft>
                <a:spcPct val="0"/>
              </a:spcAft>
              <a:buSzTx/>
              <a:buFont typeface="Arial" panose="020B0604020202020204" pitchFamily="34" charset="0"/>
              <a:defRPr sz="3600" b="1">
                <a:solidFill>
                  <a:schemeClr val="tx1"/>
                </a:solidFill>
                <a:latin typeface="Arial" panose="020B0604020202020204" pitchFamily="34" charset="0"/>
                <a:ea typeface="楷体_GB2312" pitchFamily="1" charset="-122"/>
              </a:defRPr>
            </a:lvl9pPr>
          </a:lstStyle>
          <a:p>
            <a:pPr marL="0" marR="0" lvl="0" indent="0" algn="ctr" defTabSz="914400" rtl="0" eaLnBrk="1" fontAlgn="base" latinLnBrk="0" hangingPunct="1">
              <a:lnSpc>
                <a:spcPct val="100000"/>
              </a:lnSpc>
              <a:spcBef>
                <a:spcPct val="50000"/>
              </a:spcBef>
              <a:spcAft>
                <a:spcPct val="0"/>
              </a:spcAft>
              <a:buClrTx/>
              <a:buSzTx/>
              <a:buFont typeface="Arial" panose="020B0604020202020204" pitchFamily="34" charset="0"/>
              <a:buNone/>
              <a:defRPr/>
            </a:pPr>
            <a:r>
              <a:rPr kumimoji="0" lang="zh-CN" altLang="en-US" sz="4000" b="0" i="0" u="none" strike="noStrike" kern="1200" cap="none" spc="0" normalizeH="0" baseline="0" noProof="0" smtClean="0">
                <a:ln>
                  <a:noFill/>
                </a:ln>
                <a:solidFill>
                  <a:srgbClr val="FF0000"/>
                </a:solidFill>
                <a:effectLst>
                  <a:outerShdw blurRad="38100" dist="38100" dir="2700000" algn="tl">
                    <a:srgbClr val="C0C0C0"/>
                  </a:outerShdw>
                </a:effectLst>
                <a:uLnTx/>
                <a:uFillTx/>
                <a:latin typeface="Times New Roman" panose="02020603050405020304" pitchFamily="18" charset="0"/>
                <a:ea typeface="黑体" panose="02010609060101010101" pitchFamily="49" charset="-122"/>
                <a:cs typeface="+mn-cs"/>
              </a:rPr>
              <a:t>你注意到了吗？</a:t>
            </a:r>
            <a:endParaRPr kumimoji="0" lang="zh-CN" altLang="en-US" sz="4000" b="0" i="0" u="none" strike="noStrike" kern="1200" cap="none" spc="0" normalizeH="0" baseline="0" noProof="0" smtClean="0">
              <a:ln>
                <a:noFill/>
              </a:ln>
              <a:solidFill>
                <a:srgbClr val="FF0000"/>
              </a:solidFill>
              <a:effectLst>
                <a:outerShdw blurRad="38100" dist="38100" dir="2700000" algn="tl">
                  <a:srgbClr val="C0C0C0"/>
                </a:outerShdw>
              </a:effectLst>
              <a:uLnTx/>
              <a:uFillTx/>
              <a:latin typeface="Times New Roman" panose="02020603050405020304" pitchFamily="18" charset="0"/>
              <a:ea typeface="黑体" panose="02010609060101010101" pitchFamily="49" charset="-122"/>
              <a:cs typeface="+mn-cs"/>
            </a:endParaRPr>
          </a:p>
        </p:txBody>
      </p:sp>
      <p:sp>
        <p:nvSpPr>
          <p:cNvPr id="2470" name="矩形 25734"/>
          <p:cNvSpPr/>
          <p:nvPr>
            <p:custDataLst>
              <p:tags r:id="rId134"/>
            </p:custDataLst>
          </p:nvPr>
        </p:nvSpPr>
        <p:spPr>
          <a:xfrm>
            <a:off x="5651500" y="0"/>
            <a:ext cx="990600" cy="6629400"/>
          </a:xfrm>
          <a:prstGeom prst="rect">
            <a:avLst/>
          </a:prstGeom>
          <a:noFill/>
          <a:ln w="76200" cap="flat" cmpd="sng">
            <a:solidFill>
              <a:srgbClr val="009999"/>
            </a:solidFill>
            <a:prstDash val="solid"/>
            <a:miter/>
            <a:headEnd type="none" w="med" len="med"/>
            <a:tailEnd type="none" w="med" len="med"/>
          </a:ln>
        </p:spPr>
        <p:txBody>
          <a:bodyPr/>
          <a:lstStyle/>
          <a:p>
            <a:pPr eaLnBrk="1" hangingPunct="1"/>
            <a:endParaRPr lang="zh-CN" altLang="zh-CN">
              <a:latin typeface="Arial" panose="020B0604020202020204" pitchFamily="34" charset="0"/>
            </a:endParaRPr>
          </a:p>
        </p:txBody>
      </p:sp>
      <p:sp>
        <p:nvSpPr>
          <p:cNvPr id="2471" name="右箭头 25735"/>
          <p:cNvSpPr/>
          <p:nvPr>
            <p:custDataLst>
              <p:tags r:id="rId135"/>
            </p:custDataLst>
          </p:nvPr>
        </p:nvSpPr>
        <p:spPr>
          <a:xfrm>
            <a:off x="6870700" y="2133600"/>
            <a:ext cx="914400" cy="762000"/>
          </a:xfrm>
          <a:prstGeom prst="rightArrow">
            <a:avLst>
              <a:gd name="adj1" fmla="val 50000"/>
              <a:gd name="adj2" fmla="val 29861"/>
            </a:avLst>
          </a:prstGeom>
          <a:solidFill>
            <a:srgbClr val="BBE0E3"/>
          </a:solidFill>
          <a:ln w="9525" cap="flat" cmpd="sng">
            <a:solidFill>
              <a:srgbClr val="000000"/>
            </a:solidFill>
            <a:prstDash val="solid"/>
            <a:miter/>
            <a:headEnd type="none" w="med" len="med"/>
            <a:tailEnd type="none" w="med" len="med"/>
          </a:ln>
        </p:spPr>
        <p:txBody>
          <a:bodyPr/>
          <a:lstStyle/>
          <a:p>
            <a:pPr eaLnBrk="1" hangingPunct="1"/>
            <a:endParaRPr lang="zh-CN" altLang="zh-CN">
              <a:latin typeface="Arial" panose="020B0604020202020204" pitchFamily="34" charset="0"/>
            </a:endParaRPr>
          </a:p>
        </p:txBody>
      </p:sp>
      <p:sp>
        <p:nvSpPr>
          <p:cNvPr id="2472" name="文本框 25736"/>
          <p:cNvSpPr>
            <a:spLocks noChangeArrowheads="1"/>
          </p:cNvSpPr>
          <p:nvPr>
            <p:custDataLst>
              <p:tags r:id="rId136"/>
            </p:custDataLst>
          </p:nvPr>
        </p:nvSpPr>
        <p:spPr bwMode="auto">
          <a:xfrm>
            <a:off x="7807325" y="1447800"/>
            <a:ext cx="3581400" cy="2225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3600" b="1">
                <a:solidFill>
                  <a:schemeClr val="tx1"/>
                </a:solidFill>
                <a:latin typeface="Arial" panose="020B0604020202020204" pitchFamily="34" charset="0"/>
                <a:ea typeface="楷体_GB2312" pitchFamily="1" charset="-122"/>
              </a:defRPr>
            </a:lvl1pPr>
            <a:lvl2pPr>
              <a:defRPr sz="3600" b="1">
                <a:solidFill>
                  <a:schemeClr val="tx1"/>
                </a:solidFill>
                <a:latin typeface="Arial" panose="020B0604020202020204" pitchFamily="34" charset="0"/>
                <a:ea typeface="楷体_GB2312" pitchFamily="1" charset="-122"/>
              </a:defRPr>
            </a:lvl2pPr>
            <a:lvl3pPr>
              <a:defRPr sz="3600" b="1">
                <a:solidFill>
                  <a:schemeClr val="tx1"/>
                </a:solidFill>
                <a:latin typeface="Arial" panose="020B0604020202020204" pitchFamily="34" charset="0"/>
                <a:ea typeface="楷体_GB2312" pitchFamily="1" charset="-122"/>
              </a:defRPr>
            </a:lvl3pPr>
            <a:lvl4pPr>
              <a:defRPr sz="3600" b="1">
                <a:solidFill>
                  <a:schemeClr val="tx1"/>
                </a:solidFill>
                <a:latin typeface="Arial" panose="020B0604020202020204" pitchFamily="34" charset="0"/>
                <a:ea typeface="楷体_GB2312" pitchFamily="1" charset="-122"/>
              </a:defRPr>
            </a:lvl4pPr>
            <a:lvl5pPr>
              <a:defRPr sz="3600" b="1">
                <a:solidFill>
                  <a:schemeClr val="tx1"/>
                </a:solidFill>
                <a:latin typeface="Arial" panose="020B0604020202020204" pitchFamily="34" charset="0"/>
                <a:ea typeface="楷体_GB2312" pitchFamily="1" charset="-122"/>
              </a:defRPr>
            </a:lvl5pPr>
            <a:lvl6pPr fontAlgn="base">
              <a:spcBef>
                <a:spcPct val="0"/>
              </a:spcBef>
              <a:spcAft>
                <a:spcPct val="0"/>
              </a:spcAft>
              <a:buSzTx/>
              <a:buFont typeface="Arial" panose="020B0604020202020204" pitchFamily="34" charset="0"/>
              <a:defRPr sz="3600" b="1">
                <a:solidFill>
                  <a:schemeClr val="tx1"/>
                </a:solidFill>
                <a:latin typeface="Arial" panose="020B0604020202020204" pitchFamily="34" charset="0"/>
                <a:ea typeface="楷体_GB2312" pitchFamily="1" charset="-122"/>
              </a:defRPr>
            </a:lvl6pPr>
            <a:lvl7pPr fontAlgn="base">
              <a:spcBef>
                <a:spcPct val="0"/>
              </a:spcBef>
              <a:spcAft>
                <a:spcPct val="0"/>
              </a:spcAft>
              <a:buSzTx/>
              <a:buFont typeface="Arial" panose="020B0604020202020204" pitchFamily="34" charset="0"/>
              <a:defRPr sz="3600" b="1">
                <a:solidFill>
                  <a:schemeClr val="tx1"/>
                </a:solidFill>
                <a:latin typeface="Arial" panose="020B0604020202020204" pitchFamily="34" charset="0"/>
                <a:ea typeface="楷体_GB2312" pitchFamily="1" charset="-122"/>
              </a:defRPr>
            </a:lvl7pPr>
            <a:lvl8pPr fontAlgn="base">
              <a:spcBef>
                <a:spcPct val="0"/>
              </a:spcBef>
              <a:spcAft>
                <a:spcPct val="0"/>
              </a:spcAft>
              <a:buSzTx/>
              <a:buFont typeface="Arial" panose="020B0604020202020204" pitchFamily="34" charset="0"/>
              <a:defRPr sz="3600" b="1">
                <a:solidFill>
                  <a:schemeClr val="tx1"/>
                </a:solidFill>
                <a:latin typeface="Arial" panose="020B0604020202020204" pitchFamily="34" charset="0"/>
                <a:ea typeface="楷体_GB2312" pitchFamily="1" charset="-122"/>
              </a:defRPr>
            </a:lvl8pPr>
            <a:lvl9pPr fontAlgn="base">
              <a:spcBef>
                <a:spcPct val="0"/>
              </a:spcBef>
              <a:spcAft>
                <a:spcPct val="0"/>
              </a:spcAft>
              <a:buSzTx/>
              <a:buFont typeface="Arial" panose="020B0604020202020204" pitchFamily="34" charset="0"/>
              <a:defRPr sz="3600" b="1">
                <a:solidFill>
                  <a:schemeClr val="tx1"/>
                </a:solidFill>
                <a:latin typeface="Arial" panose="020B0604020202020204" pitchFamily="34" charset="0"/>
                <a:ea typeface="楷体_GB2312" pitchFamily="1" charset="-122"/>
              </a:defRPr>
            </a:lvl9pPr>
          </a:lstStyle>
          <a:p>
            <a:pPr marL="0" marR="0" lvl="0" indent="0" algn="l" defTabSz="914400" rtl="0" eaLnBrk="1" fontAlgn="base" latinLnBrk="0" hangingPunct="1">
              <a:lnSpc>
                <a:spcPct val="100000"/>
              </a:lnSpc>
              <a:spcBef>
                <a:spcPct val="50000"/>
              </a:spcBef>
              <a:spcAft>
                <a:spcPct val="0"/>
              </a:spcAft>
              <a:buClrTx/>
              <a:buSzTx/>
              <a:buFont typeface="Arial" panose="020B0604020202020204" pitchFamily="34" charset="0"/>
              <a:buNone/>
              <a:defRPr/>
            </a:pPr>
            <a:r>
              <a:rPr kumimoji="0" lang="zh-CN" altLang="en-US" sz="3500" b="0" i="0" u="none" strike="noStrike" kern="1200" cap="none" spc="0" normalizeH="0" baseline="0" noProof="0" smtClean="0">
                <a:ln>
                  <a:noFill/>
                </a:ln>
                <a:solidFill>
                  <a:schemeClr val="tx1"/>
                </a:solidFill>
                <a:effectLst/>
                <a:uLnTx/>
                <a:uFillTx/>
                <a:latin typeface="Times New Roman" panose="02020603050405020304" pitchFamily="18" charset="0"/>
                <a:ea typeface="黑体" panose="02010609060101010101" pitchFamily="49" charset="-122"/>
                <a:cs typeface="+mn-cs"/>
              </a:rPr>
              <a:t>两条长链上的脱氧核糖与磷酸交替排列的顺序是稳定不变的。</a:t>
            </a:r>
            <a:endParaRPr kumimoji="0" lang="zh-CN" altLang="en-US" sz="3500" b="0" i="0" u="none" strike="noStrike" kern="1200" cap="none" spc="0" normalizeH="0" baseline="0" noProof="0" smtClean="0">
              <a:ln>
                <a:noFill/>
              </a:ln>
              <a:solidFill>
                <a:schemeClr val="tx1"/>
              </a:solidFill>
              <a:effectLst/>
              <a:uLnTx/>
              <a:uFillTx/>
              <a:latin typeface="Times New Roman" panose="02020603050405020304" pitchFamily="18" charset="0"/>
              <a:ea typeface="黑体" panose="02010609060101010101" pitchFamily="49" charset="-122"/>
              <a:cs typeface="+mn-cs"/>
            </a:endParaRPr>
          </a:p>
        </p:txBody>
      </p:sp>
      <p:sp>
        <p:nvSpPr>
          <p:cNvPr id="2473" name="右箭头 25737"/>
          <p:cNvSpPr/>
          <p:nvPr>
            <p:custDataLst>
              <p:tags r:id="rId137"/>
            </p:custDataLst>
          </p:nvPr>
        </p:nvSpPr>
        <p:spPr>
          <a:xfrm>
            <a:off x="5499100" y="5029200"/>
            <a:ext cx="2286000" cy="762000"/>
          </a:xfrm>
          <a:prstGeom prst="rightArrow">
            <a:avLst>
              <a:gd name="adj1" fmla="val 50000"/>
              <a:gd name="adj2" fmla="val 74652"/>
            </a:avLst>
          </a:prstGeom>
          <a:solidFill>
            <a:srgbClr val="BBE0E3"/>
          </a:solidFill>
          <a:ln w="9525" cap="flat" cmpd="sng">
            <a:solidFill>
              <a:srgbClr val="000000"/>
            </a:solidFill>
            <a:prstDash val="solid"/>
            <a:miter/>
            <a:headEnd type="none" w="med" len="med"/>
            <a:tailEnd type="none" w="med" len="med"/>
          </a:ln>
        </p:spPr>
        <p:txBody>
          <a:bodyPr/>
          <a:lstStyle/>
          <a:p>
            <a:pPr eaLnBrk="1" hangingPunct="1"/>
            <a:endParaRPr lang="zh-CN" altLang="zh-CN">
              <a:latin typeface="Arial" panose="020B0604020202020204" pitchFamily="34" charset="0"/>
            </a:endParaRPr>
          </a:p>
        </p:txBody>
      </p:sp>
      <p:sp>
        <p:nvSpPr>
          <p:cNvPr id="2474" name="矩形 25738"/>
          <p:cNvSpPr/>
          <p:nvPr>
            <p:custDataLst>
              <p:tags r:id="rId138"/>
            </p:custDataLst>
          </p:nvPr>
        </p:nvSpPr>
        <p:spPr>
          <a:xfrm>
            <a:off x="3746500" y="0"/>
            <a:ext cx="1981200" cy="6629400"/>
          </a:xfrm>
          <a:prstGeom prst="rect">
            <a:avLst/>
          </a:prstGeom>
          <a:noFill/>
          <a:ln w="76200" cap="flat" cmpd="sng">
            <a:solidFill>
              <a:srgbClr val="009999"/>
            </a:solidFill>
            <a:prstDash val="solid"/>
            <a:miter/>
            <a:headEnd type="none" w="med" len="med"/>
            <a:tailEnd type="none" w="med" len="med"/>
          </a:ln>
        </p:spPr>
        <p:txBody>
          <a:bodyPr/>
          <a:lstStyle/>
          <a:p>
            <a:pPr eaLnBrk="1" hangingPunct="1"/>
            <a:endParaRPr lang="zh-CN" altLang="zh-CN">
              <a:latin typeface="Arial" panose="020B0604020202020204" pitchFamily="34" charset="0"/>
            </a:endParaRPr>
          </a:p>
        </p:txBody>
      </p:sp>
      <p:sp>
        <p:nvSpPr>
          <p:cNvPr id="2475" name="文本框 25739"/>
          <p:cNvSpPr>
            <a:spLocks noChangeArrowheads="1"/>
          </p:cNvSpPr>
          <p:nvPr>
            <p:custDataLst>
              <p:tags r:id="rId139"/>
            </p:custDataLst>
          </p:nvPr>
        </p:nvSpPr>
        <p:spPr bwMode="auto">
          <a:xfrm>
            <a:off x="7785100" y="4648200"/>
            <a:ext cx="3657600" cy="16922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3600" b="1">
                <a:solidFill>
                  <a:schemeClr val="tx1"/>
                </a:solidFill>
                <a:latin typeface="Arial" panose="020B0604020202020204" pitchFamily="34" charset="0"/>
                <a:ea typeface="楷体_GB2312" pitchFamily="1" charset="-122"/>
              </a:defRPr>
            </a:lvl1pPr>
            <a:lvl2pPr>
              <a:defRPr sz="3600" b="1">
                <a:solidFill>
                  <a:schemeClr val="tx1"/>
                </a:solidFill>
                <a:latin typeface="Arial" panose="020B0604020202020204" pitchFamily="34" charset="0"/>
                <a:ea typeface="楷体_GB2312" pitchFamily="1" charset="-122"/>
              </a:defRPr>
            </a:lvl2pPr>
            <a:lvl3pPr>
              <a:defRPr sz="3600" b="1">
                <a:solidFill>
                  <a:schemeClr val="tx1"/>
                </a:solidFill>
                <a:latin typeface="Arial" panose="020B0604020202020204" pitchFamily="34" charset="0"/>
                <a:ea typeface="楷体_GB2312" pitchFamily="1" charset="-122"/>
              </a:defRPr>
            </a:lvl3pPr>
            <a:lvl4pPr>
              <a:defRPr sz="3600" b="1">
                <a:solidFill>
                  <a:schemeClr val="tx1"/>
                </a:solidFill>
                <a:latin typeface="Arial" panose="020B0604020202020204" pitchFamily="34" charset="0"/>
                <a:ea typeface="楷体_GB2312" pitchFamily="1" charset="-122"/>
              </a:defRPr>
            </a:lvl4pPr>
            <a:lvl5pPr>
              <a:defRPr sz="3600" b="1">
                <a:solidFill>
                  <a:schemeClr val="tx1"/>
                </a:solidFill>
                <a:latin typeface="Arial" panose="020B0604020202020204" pitchFamily="34" charset="0"/>
                <a:ea typeface="楷体_GB2312" pitchFamily="1" charset="-122"/>
              </a:defRPr>
            </a:lvl5pPr>
            <a:lvl6pPr fontAlgn="base">
              <a:spcBef>
                <a:spcPct val="0"/>
              </a:spcBef>
              <a:spcAft>
                <a:spcPct val="0"/>
              </a:spcAft>
              <a:buSzTx/>
              <a:buFont typeface="Arial" panose="020B0604020202020204" pitchFamily="34" charset="0"/>
              <a:defRPr sz="3600" b="1">
                <a:solidFill>
                  <a:schemeClr val="tx1"/>
                </a:solidFill>
                <a:latin typeface="Arial" panose="020B0604020202020204" pitchFamily="34" charset="0"/>
                <a:ea typeface="楷体_GB2312" pitchFamily="1" charset="-122"/>
              </a:defRPr>
            </a:lvl6pPr>
            <a:lvl7pPr fontAlgn="base">
              <a:spcBef>
                <a:spcPct val="0"/>
              </a:spcBef>
              <a:spcAft>
                <a:spcPct val="0"/>
              </a:spcAft>
              <a:buSzTx/>
              <a:buFont typeface="Arial" panose="020B0604020202020204" pitchFamily="34" charset="0"/>
              <a:defRPr sz="3600" b="1">
                <a:solidFill>
                  <a:schemeClr val="tx1"/>
                </a:solidFill>
                <a:latin typeface="Arial" panose="020B0604020202020204" pitchFamily="34" charset="0"/>
                <a:ea typeface="楷体_GB2312" pitchFamily="1" charset="-122"/>
              </a:defRPr>
            </a:lvl7pPr>
            <a:lvl8pPr fontAlgn="base">
              <a:spcBef>
                <a:spcPct val="0"/>
              </a:spcBef>
              <a:spcAft>
                <a:spcPct val="0"/>
              </a:spcAft>
              <a:buSzTx/>
              <a:buFont typeface="Arial" panose="020B0604020202020204" pitchFamily="34" charset="0"/>
              <a:defRPr sz="3600" b="1">
                <a:solidFill>
                  <a:schemeClr val="tx1"/>
                </a:solidFill>
                <a:latin typeface="Arial" panose="020B0604020202020204" pitchFamily="34" charset="0"/>
                <a:ea typeface="楷体_GB2312" pitchFamily="1" charset="-122"/>
              </a:defRPr>
            </a:lvl8pPr>
            <a:lvl9pPr fontAlgn="base">
              <a:spcBef>
                <a:spcPct val="0"/>
              </a:spcBef>
              <a:spcAft>
                <a:spcPct val="0"/>
              </a:spcAft>
              <a:buSzTx/>
              <a:buFont typeface="Arial" panose="020B0604020202020204" pitchFamily="34" charset="0"/>
              <a:defRPr sz="3600" b="1">
                <a:solidFill>
                  <a:schemeClr val="tx1"/>
                </a:solidFill>
                <a:latin typeface="Arial" panose="020B0604020202020204" pitchFamily="34" charset="0"/>
                <a:ea typeface="楷体_GB2312" pitchFamily="1" charset="-122"/>
              </a:defRPr>
            </a:lvl9pPr>
          </a:lstStyle>
          <a:p>
            <a:pPr marL="0" marR="0" lvl="0" indent="0" algn="l" defTabSz="914400" rtl="0" eaLnBrk="1" fontAlgn="base" latinLnBrk="0" hangingPunct="1">
              <a:lnSpc>
                <a:spcPct val="100000"/>
              </a:lnSpc>
              <a:spcBef>
                <a:spcPct val="50000"/>
              </a:spcBef>
              <a:spcAft>
                <a:spcPct val="0"/>
              </a:spcAft>
              <a:buClrTx/>
              <a:buSzTx/>
              <a:buFont typeface="Arial" panose="020B0604020202020204" pitchFamily="34" charset="0"/>
              <a:buNone/>
              <a:defRPr/>
            </a:pPr>
            <a:r>
              <a:rPr kumimoji="0" lang="zh-CN" altLang="en-US" sz="3500" b="0" i="0" u="none" strike="noStrike" kern="1200" cap="none" spc="0" normalizeH="0" baseline="0" noProof="0" smtClean="0">
                <a:ln>
                  <a:noFill/>
                </a:ln>
                <a:solidFill>
                  <a:schemeClr val="tx1"/>
                </a:solidFill>
                <a:effectLst/>
                <a:uLnTx/>
                <a:uFillTx/>
                <a:latin typeface="Times New Roman" panose="02020603050405020304" pitchFamily="18" charset="0"/>
                <a:ea typeface="黑体" panose="02010609060101010101" pitchFamily="49" charset="-122"/>
                <a:cs typeface="+mn-cs"/>
              </a:rPr>
              <a:t>长链中的碱基对的排列顺序是千变万化的。</a:t>
            </a:r>
            <a:endParaRPr kumimoji="0" lang="zh-CN" altLang="en-US" sz="3500" b="0" i="0" u="none" strike="noStrike" kern="1200" cap="none" spc="0" normalizeH="0" baseline="0" noProof="0" smtClean="0">
              <a:ln>
                <a:noFill/>
              </a:ln>
              <a:solidFill>
                <a:schemeClr val="tx1"/>
              </a:solidFill>
              <a:effectLst/>
              <a:uLnTx/>
              <a:uFillTx/>
              <a:latin typeface="Times New Roman" panose="02020603050405020304" pitchFamily="18" charset="0"/>
              <a:ea typeface="黑体" panose="02010609060101010101" pitchFamily="49" charset="-122"/>
              <a:cs typeface="+mn-cs"/>
            </a:endParaRPr>
          </a:p>
        </p:txBody>
      </p:sp>
      <p:grpSp>
        <p:nvGrpSpPr>
          <p:cNvPr id="3" name="组合 2"/>
          <p:cNvGrpSpPr/>
          <p:nvPr>
            <p:custDataLst>
              <p:tags r:id="rId140"/>
            </p:custDataLst>
          </p:nvPr>
        </p:nvGrpSpPr>
        <p:grpSpPr>
          <a:xfrm>
            <a:off x="198755" y="175260"/>
            <a:ext cx="2621280" cy="913130"/>
            <a:chOff x="2086" y="468"/>
            <a:chExt cx="4128" cy="1438"/>
          </a:xfrm>
        </p:grpSpPr>
        <p:cxnSp>
          <p:nvCxnSpPr>
            <p:cNvPr id="5" name="PA_直接连接符 10"/>
            <p:cNvCxnSpPr/>
            <p:nvPr>
              <p:custDataLst>
                <p:tags r:id="rId141"/>
              </p:custDataLst>
            </p:nvPr>
          </p:nvCxnSpPr>
          <p:spPr>
            <a:xfrm flipV="1">
              <a:off x="2199" y="1903"/>
              <a:ext cx="3902" cy="3"/>
            </a:xfrm>
            <a:prstGeom prst="line">
              <a:avLst/>
            </a:prstGeom>
            <a:ln w="19050">
              <a:solidFill>
                <a:srgbClr val="1A7541"/>
              </a:solidFill>
              <a:prstDash val="dashDot"/>
            </a:ln>
          </p:spPr>
          <p:style>
            <a:lnRef idx="1">
              <a:schemeClr val="accent1"/>
            </a:lnRef>
            <a:fillRef idx="0">
              <a:schemeClr val="accent1"/>
            </a:fillRef>
            <a:effectRef idx="0">
              <a:schemeClr val="accent1"/>
            </a:effectRef>
            <a:fontRef idx="minor">
              <a:schemeClr val="tx1"/>
            </a:fontRef>
          </p:style>
        </p:cxnSp>
        <p:sp>
          <p:nvSpPr>
            <p:cNvPr id="7" name="文本框 6"/>
            <p:cNvSpPr txBox="1"/>
            <p:nvPr>
              <p:custDataLst>
                <p:tags r:id="rId142"/>
              </p:custDataLst>
            </p:nvPr>
          </p:nvSpPr>
          <p:spPr>
            <a:xfrm>
              <a:off x="2086" y="468"/>
              <a:ext cx="4128" cy="1307"/>
            </a:xfrm>
            <a:prstGeom prst="rect">
              <a:avLst/>
            </a:prstGeom>
            <a:noFill/>
          </p:spPr>
          <p:txBody>
            <a:bodyPr wrap="none" rtlCol="0">
              <a:spAutoFit/>
            </a:bodyPr>
            <a:lstStyle/>
            <a:p>
              <a:r>
                <a:rPr lang="zh-CN" altLang="en-US" sz="4800">
                  <a:latin typeface="微软雅黑" panose="020B0503020204020204" pitchFamily="34" charset="-122"/>
                  <a:ea typeface="微软雅黑" panose="020B0503020204020204" pitchFamily="34" charset="-122"/>
                </a:rPr>
                <a:t>模型总结</a:t>
              </a:r>
              <a:endParaRPr lang="zh-CN" altLang="en-US" sz="4800">
                <a:latin typeface="微软雅黑" panose="020B0503020204020204" pitchFamily="34" charset="-122"/>
                <a:ea typeface="微软雅黑" panose="020B0503020204020204" pitchFamily="34" charset="-122"/>
              </a:endParaRPr>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additive="base">
                                        <p:cTn id="6" dur="1" fill="hold">
                                          <p:stCondLst>
                                            <p:cond delay="0"/>
                                          </p:stCondLst>
                                        </p:cTn>
                                        <p:tgtEl>
                                          <p:spTgt spid="2470"/>
                                        </p:tgtEl>
                                        <p:attrNameLst>
                                          <p:attrName>style.visibility</p:attrName>
                                        </p:attrNameLst>
                                      </p:cBhvr>
                                      <p:to>
                                        <p:strVal val="visible"/>
                                      </p:to>
                                    </p:set>
                                    <p:animEffect transition="in" filter="dissolve">
                                      <p:cBhvr additive="base">
                                        <p:cTn id="7" dur="500" fill="hold"/>
                                        <p:tgtEl>
                                          <p:spTgt spid="2470"/>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8" fill="hold" nodeType="clickEffect">
                                  <p:stCondLst>
                                    <p:cond delay="0"/>
                                  </p:stCondLst>
                                  <p:childTnLst>
                                    <p:set>
                                      <p:cBhvr additive="base">
                                        <p:cTn id="11" dur="1" fill="hold">
                                          <p:stCondLst>
                                            <p:cond delay="0"/>
                                          </p:stCondLst>
                                        </p:cTn>
                                        <p:tgtEl>
                                          <p:spTgt spid="2471"/>
                                        </p:tgtEl>
                                        <p:attrNameLst>
                                          <p:attrName>style.visibility</p:attrName>
                                        </p:attrNameLst>
                                      </p:cBhvr>
                                      <p:to>
                                        <p:strVal val="visible"/>
                                      </p:to>
                                    </p:set>
                                    <p:animEffect transition="in" filter="slide(fromLeft)">
                                      <p:cBhvr additive="base">
                                        <p:cTn id="12" dur="500" fill="hold"/>
                                        <p:tgtEl>
                                          <p:spTgt spid="2471"/>
                                        </p:tgtEl>
                                      </p:cBhvr>
                                    </p:animEffect>
                                  </p:childTnLst>
                                </p:cTn>
                              </p:par>
                            </p:childTnLst>
                          </p:cTn>
                        </p:par>
                        <p:par>
                          <p:cTn id="13" fill="hold">
                            <p:stCondLst>
                              <p:cond delay="500"/>
                            </p:stCondLst>
                            <p:childTnLst>
                              <p:par>
                                <p:cTn id="14" presetID="9" presetClass="entr" presetSubtype="0" fill="hold" grpId="0" nodeType="afterEffect">
                                  <p:stCondLst>
                                    <p:cond delay="500"/>
                                  </p:stCondLst>
                                  <p:childTnLst>
                                    <p:set>
                                      <p:cBhvr additive="base">
                                        <p:cTn id="15" dur="1" fill="hold">
                                          <p:stCondLst>
                                            <p:cond delay="0"/>
                                          </p:stCondLst>
                                        </p:cTn>
                                        <p:tgtEl>
                                          <p:spTgt spid="2472"/>
                                        </p:tgtEl>
                                        <p:attrNameLst>
                                          <p:attrName>style.visibility</p:attrName>
                                        </p:attrNameLst>
                                      </p:cBhvr>
                                      <p:to>
                                        <p:strVal val="visible"/>
                                      </p:to>
                                    </p:set>
                                    <p:animEffect transition="in" filter="dissolve">
                                      <p:cBhvr additive="base">
                                        <p:cTn id="16" dur="500" fill="hold"/>
                                        <p:tgtEl>
                                          <p:spTgt spid="2472"/>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nodeType="clickEffect">
                                  <p:stCondLst>
                                    <p:cond delay="0"/>
                                  </p:stCondLst>
                                  <p:childTnLst>
                                    <p:set>
                                      <p:cBhvr additive="base">
                                        <p:cTn id="20" dur="1" fill="hold">
                                          <p:stCondLst>
                                            <p:cond delay="0"/>
                                          </p:stCondLst>
                                        </p:cTn>
                                        <p:tgtEl>
                                          <p:spTgt spid="2474"/>
                                        </p:tgtEl>
                                        <p:attrNameLst>
                                          <p:attrName>style.visibility</p:attrName>
                                        </p:attrNameLst>
                                      </p:cBhvr>
                                      <p:to>
                                        <p:strVal val="visible"/>
                                      </p:to>
                                    </p:set>
                                    <p:animEffect transition="in" filter="dissolve">
                                      <p:cBhvr additive="base">
                                        <p:cTn id="21" dur="500" fill="hold"/>
                                        <p:tgtEl>
                                          <p:spTgt spid="2474"/>
                                        </p:tgtEl>
                                      </p:cBhvr>
                                    </p:animEffect>
                                  </p:childTnLst>
                                </p:cTn>
                              </p:par>
                            </p:childTnLst>
                          </p:cTn>
                        </p:par>
                      </p:childTnLst>
                    </p:cTn>
                  </p:par>
                  <p:par>
                    <p:cTn id="22" fill="hold">
                      <p:stCondLst>
                        <p:cond delay="indefinite"/>
                      </p:stCondLst>
                      <p:childTnLst>
                        <p:par>
                          <p:cTn id="23" fill="hold">
                            <p:stCondLst>
                              <p:cond delay="0"/>
                            </p:stCondLst>
                            <p:childTnLst>
                              <p:par>
                                <p:cTn id="24" presetID="12" presetClass="entr" presetSubtype="8" fill="hold" nodeType="clickEffect">
                                  <p:stCondLst>
                                    <p:cond delay="0"/>
                                  </p:stCondLst>
                                  <p:childTnLst>
                                    <p:set>
                                      <p:cBhvr additive="base">
                                        <p:cTn id="25" dur="1" fill="hold">
                                          <p:stCondLst>
                                            <p:cond delay="0"/>
                                          </p:stCondLst>
                                        </p:cTn>
                                        <p:tgtEl>
                                          <p:spTgt spid="2473"/>
                                        </p:tgtEl>
                                        <p:attrNameLst>
                                          <p:attrName>style.visibility</p:attrName>
                                        </p:attrNameLst>
                                      </p:cBhvr>
                                      <p:to>
                                        <p:strVal val="visible"/>
                                      </p:to>
                                    </p:set>
                                    <p:animEffect transition="in" filter="slide(fromLeft)">
                                      <p:cBhvr additive="base">
                                        <p:cTn id="26" dur="500" fill="hold"/>
                                        <p:tgtEl>
                                          <p:spTgt spid="2473"/>
                                        </p:tgtEl>
                                      </p:cBhvr>
                                    </p:animEffect>
                                  </p:childTnLst>
                                </p:cTn>
                              </p:par>
                            </p:childTnLst>
                          </p:cTn>
                        </p:par>
                        <p:par>
                          <p:cTn id="27" fill="hold">
                            <p:stCondLst>
                              <p:cond delay="500"/>
                            </p:stCondLst>
                            <p:childTnLst>
                              <p:par>
                                <p:cTn id="28" presetID="9" presetClass="entr" presetSubtype="0" fill="hold" grpId="0" nodeType="afterEffect">
                                  <p:stCondLst>
                                    <p:cond delay="500"/>
                                  </p:stCondLst>
                                  <p:childTnLst>
                                    <p:set>
                                      <p:cBhvr additive="base">
                                        <p:cTn id="29" dur="1" fill="hold">
                                          <p:stCondLst>
                                            <p:cond delay="0"/>
                                          </p:stCondLst>
                                        </p:cTn>
                                        <p:tgtEl>
                                          <p:spTgt spid="2475"/>
                                        </p:tgtEl>
                                        <p:attrNameLst>
                                          <p:attrName>style.visibility</p:attrName>
                                        </p:attrNameLst>
                                      </p:cBhvr>
                                      <p:to>
                                        <p:strVal val="visible"/>
                                      </p:to>
                                    </p:set>
                                    <p:animEffect transition="in" filter="dissolve">
                                      <p:cBhvr additive="base">
                                        <p:cTn id="30" dur="500" fill="hold"/>
                                        <p:tgtEl>
                                          <p:spTgt spid="24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72" grpId="0" bldLvl="0" animBg="1"/>
      <p:bldP spid="2475" grpId="0" bldLvl="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 name="文本框 26625"/>
          <p:cNvSpPr>
            <a:spLocks noChangeArrowheads="1"/>
          </p:cNvSpPr>
          <p:nvPr>
            <p:custDataLst>
              <p:tags r:id="rId1"/>
            </p:custDataLst>
          </p:nvPr>
        </p:nvSpPr>
        <p:spPr bwMode="auto">
          <a:xfrm>
            <a:off x="4267200" y="457200"/>
            <a:ext cx="3962400" cy="701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3600" b="1">
                <a:solidFill>
                  <a:schemeClr val="tx1"/>
                </a:solidFill>
                <a:latin typeface="Arial" panose="020B0604020202020204" pitchFamily="34" charset="0"/>
                <a:ea typeface="楷体_GB2312" pitchFamily="1" charset="-122"/>
              </a:defRPr>
            </a:lvl1pPr>
            <a:lvl2pPr>
              <a:defRPr sz="3600" b="1">
                <a:solidFill>
                  <a:schemeClr val="tx1"/>
                </a:solidFill>
                <a:latin typeface="Arial" panose="020B0604020202020204" pitchFamily="34" charset="0"/>
                <a:ea typeface="楷体_GB2312" pitchFamily="1" charset="-122"/>
              </a:defRPr>
            </a:lvl2pPr>
            <a:lvl3pPr>
              <a:defRPr sz="3600" b="1">
                <a:solidFill>
                  <a:schemeClr val="tx1"/>
                </a:solidFill>
                <a:latin typeface="Arial" panose="020B0604020202020204" pitchFamily="34" charset="0"/>
                <a:ea typeface="楷体_GB2312" pitchFamily="1" charset="-122"/>
              </a:defRPr>
            </a:lvl3pPr>
            <a:lvl4pPr>
              <a:defRPr sz="3600" b="1">
                <a:solidFill>
                  <a:schemeClr val="tx1"/>
                </a:solidFill>
                <a:latin typeface="Arial" panose="020B0604020202020204" pitchFamily="34" charset="0"/>
                <a:ea typeface="楷体_GB2312" pitchFamily="1" charset="-122"/>
              </a:defRPr>
            </a:lvl4pPr>
            <a:lvl5pPr>
              <a:defRPr sz="3600" b="1">
                <a:solidFill>
                  <a:schemeClr val="tx1"/>
                </a:solidFill>
                <a:latin typeface="Arial" panose="020B0604020202020204" pitchFamily="34" charset="0"/>
                <a:ea typeface="楷体_GB2312" pitchFamily="1" charset="-122"/>
              </a:defRPr>
            </a:lvl5pPr>
            <a:lvl6pPr fontAlgn="base">
              <a:spcBef>
                <a:spcPct val="0"/>
              </a:spcBef>
              <a:spcAft>
                <a:spcPct val="0"/>
              </a:spcAft>
              <a:buSzTx/>
              <a:buFont typeface="Arial" panose="020B0604020202020204" pitchFamily="34" charset="0"/>
              <a:defRPr sz="3600" b="1">
                <a:solidFill>
                  <a:schemeClr val="tx1"/>
                </a:solidFill>
                <a:latin typeface="Arial" panose="020B0604020202020204" pitchFamily="34" charset="0"/>
                <a:ea typeface="楷体_GB2312" pitchFamily="1" charset="-122"/>
              </a:defRPr>
            </a:lvl6pPr>
            <a:lvl7pPr fontAlgn="base">
              <a:spcBef>
                <a:spcPct val="0"/>
              </a:spcBef>
              <a:spcAft>
                <a:spcPct val="0"/>
              </a:spcAft>
              <a:buSzTx/>
              <a:buFont typeface="Arial" panose="020B0604020202020204" pitchFamily="34" charset="0"/>
              <a:defRPr sz="3600" b="1">
                <a:solidFill>
                  <a:schemeClr val="tx1"/>
                </a:solidFill>
                <a:latin typeface="Arial" panose="020B0604020202020204" pitchFamily="34" charset="0"/>
                <a:ea typeface="楷体_GB2312" pitchFamily="1" charset="-122"/>
              </a:defRPr>
            </a:lvl7pPr>
            <a:lvl8pPr fontAlgn="base">
              <a:spcBef>
                <a:spcPct val="0"/>
              </a:spcBef>
              <a:spcAft>
                <a:spcPct val="0"/>
              </a:spcAft>
              <a:buSzTx/>
              <a:buFont typeface="Arial" panose="020B0604020202020204" pitchFamily="34" charset="0"/>
              <a:defRPr sz="3600" b="1">
                <a:solidFill>
                  <a:schemeClr val="tx1"/>
                </a:solidFill>
                <a:latin typeface="Arial" panose="020B0604020202020204" pitchFamily="34" charset="0"/>
                <a:ea typeface="楷体_GB2312" pitchFamily="1" charset="-122"/>
              </a:defRPr>
            </a:lvl8pPr>
            <a:lvl9pPr fontAlgn="base">
              <a:spcBef>
                <a:spcPct val="0"/>
              </a:spcBef>
              <a:spcAft>
                <a:spcPct val="0"/>
              </a:spcAft>
              <a:buSzTx/>
              <a:buFont typeface="Arial" panose="020B0604020202020204" pitchFamily="34" charset="0"/>
              <a:defRPr sz="3600" b="1">
                <a:solidFill>
                  <a:schemeClr val="tx1"/>
                </a:solidFill>
                <a:latin typeface="Arial" panose="020B0604020202020204" pitchFamily="34" charset="0"/>
                <a:ea typeface="楷体_GB2312" pitchFamily="1" charset="-122"/>
              </a:defRPr>
            </a:lvl9pPr>
          </a:lstStyle>
          <a:p>
            <a:pPr marL="0" marR="0" lvl="0" indent="0" algn="ctr" defTabSz="914400" rtl="0" eaLnBrk="1" fontAlgn="base" latinLnBrk="0" hangingPunct="1">
              <a:lnSpc>
                <a:spcPct val="100000"/>
              </a:lnSpc>
              <a:spcBef>
                <a:spcPct val="50000"/>
              </a:spcBef>
              <a:spcAft>
                <a:spcPct val="0"/>
              </a:spcAft>
              <a:buClrTx/>
              <a:buSzTx/>
              <a:buFont typeface="Arial" panose="020B0604020202020204" pitchFamily="34" charset="0"/>
              <a:buNone/>
              <a:defRPr/>
            </a:pPr>
            <a:r>
              <a:rPr kumimoji="0" lang="zh-CN" altLang="en-US" sz="4000" b="0" i="0" u="none" strike="noStrike" kern="1200" cap="none" spc="0" normalizeH="0" baseline="0" noProof="0" smtClean="0">
                <a:ln>
                  <a:noFill/>
                </a:ln>
                <a:solidFill>
                  <a:srgbClr val="FF0000"/>
                </a:solidFill>
                <a:effectLst/>
                <a:uLnTx/>
                <a:uFillTx/>
                <a:latin typeface="黑体" panose="02010609060101010101" pitchFamily="49" charset="-122"/>
                <a:ea typeface="黑体" panose="02010609060101010101" pitchFamily="49" charset="-122"/>
                <a:cs typeface="+mn-cs"/>
              </a:rPr>
              <a:t>你注意到了吗？</a:t>
            </a:r>
            <a:endParaRPr kumimoji="0" lang="zh-CN" altLang="en-US" sz="4000" b="0" i="0" u="none" strike="noStrike" kern="1200" cap="none" spc="0" normalizeH="0" baseline="0" noProof="0" smtClean="0">
              <a:ln>
                <a:noFill/>
              </a:ln>
              <a:solidFill>
                <a:srgbClr val="FF0000"/>
              </a:solidFill>
              <a:effectLst/>
              <a:uLnTx/>
              <a:uFillTx/>
              <a:latin typeface="黑体" panose="02010609060101010101" pitchFamily="49" charset="-122"/>
              <a:ea typeface="黑体" panose="02010609060101010101" pitchFamily="49" charset="-122"/>
              <a:cs typeface="+mn-cs"/>
            </a:endParaRPr>
          </a:p>
        </p:txBody>
      </p:sp>
      <p:sp>
        <p:nvSpPr>
          <p:cNvPr id="2479" name="文本框 26626"/>
          <p:cNvSpPr>
            <a:spLocks noChangeArrowheads="1"/>
          </p:cNvSpPr>
          <p:nvPr>
            <p:custDataLst>
              <p:tags r:id="rId2"/>
            </p:custDataLst>
          </p:nvPr>
        </p:nvSpPr>
        <p:spPr bwMode="auto">
          <a:xfrm>
            <a:off x="7032625" y="1447800"/>
            <a:ext cx="3581400" cy="2225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3600" b="1">
                <a:solidFill>
                  <a:schemeClr val="tx1"/>
                </a:solidFill>
                <a:latin typeface="Arial" panose="020B0604020202020204" pitchFamily="34" charset="0"/>
                <a:ea typeface="楷体_GB2312" pitchFamily="1" charset="-122"/>
              </a:defRPr>
            </a:lvl1pPr>
            <a:lvl2pPr>
              <a:defRPr sz="3600" b="1">
                <a:solidFill>
                  <a:schemeClr val="tx1"/>
                </a:solidFill>
                <a:latin typeface="Arial" panose="020B0604020202020204" pitchFamily="34" charset="0"/>
                <a:ea typeface="楷体_GB2312" pitchFamily="1" charset="-122"/>
              </a:defRPr>
            </a:lvl2pPr>
            <a:lvl3pPr>
              <a:defRPr sz="3600" b="1">
                <a:solidFill>
                  <a:schemeClr val="tx1"/>
                </a:solidFill>
                <a:latin typeface="Arial" panose="020B0604020202020204" pitchFamily="34" charset="0"/>
                <a:ea typeface="楷体_GB2312" pitchFamily="1" charset="-122"/>
              </a:defRPr>
            </a:lvl3pPr>
            <a:lvl4pPr>
              <a:defRPr sz="3600" b="1">
                <a:solidFill>
                  <a:schemeClr val="tx1"/>
                </a:solidFill>
                <a:latin typeface="Arial" panose="020B0604020202020204" pitchFamily="34" charset="0"/>
                <a:ea typeface="楷体_GB2312" pitchFamily="1" charset="-122"/>
              </a:defRPr>
            </a:lvl4pPr>
            <a:lvl5pPr>
              <a:defRPr sz="3600" b="1">
                <a:solidFill>
                  <a:schemeClr val="tx1"/>
                </a:solidFill>
                <a:latin typeface="Arial" panose="020B0604020202020204" pitchFamily="34" charset="0"/>
                <a:ea typeface="楷体_GB2312" pitchFamily="1" charset="-122"/>
              </a:defRPr>
            </a:lvl5pPr>
            <a:lvl6pPr fontAlgn="base">
              <a:spcBef>
                <a:spcPct val="0"/>
              </a:spcBef>
              <a:spcAft>
                <a:spcPct val="0"/>
              </a:spcAft>
              <a:buSzTx/>
              <a:buFont typeface="Arial" panose="020B0604020202020204" pitchFamily="34" charset="0"/>
              <a:defRPr sz="3600" b="1">
                <a:solidFill>
                  <a:schemeClr val="tx1"/>
                </a:solidFill>
                <a:latin typeface="Arial" panose="020B0604020202020204" pitchFamily="34" charset="0"/>
                <a:ea typeface="楷体_GB2312" pitchFamily="1" charset="-122"/>
              </a:defRPr>
            </a:lvl6pPr>
            <a:lvl7pPr fontAlgn="base">
              <a:spcBef>
                <a:spcPct val="0"/>
              </a:spcBef>
              <a:spcAft>
                <a:spcPct val="0"/>
              </a:spcAft>
              <a:buSzTx/>
              <a:buFont typeface="Arial" panose="020B0604020202020204" pitchFamily="34" charset="0"/>
              <a:defRPr sz="3600" b="1">
                <a:solidFill>
                  <a:schemeClr val="tx1"/>
                </a:solidFill>
                <a:latin typeface="Arial" panose="020B0604020202020204" pitchFamily="34" charset="0"/>
                <a:ea typeface="楷体_GB2312" pitchFamily="1" charset="-122"/>
              </a:defRPr>
            </a:lvl7pPr>
            <a:lvl8pPr fontAlgn="base">
              <a:spcBef>
                <a:spcPct val="0"/>
              </a:spcBef>
              <a:spcAft>
                <a:spcPct val="0"/>
              </a:spcAft>
              <a:buSzTx/>
              <a:buFont typeface="Arial" panose="020B0604020202020204" pitchFamily="34" charset="0"/>
              <a:defRPr sz="3600" b="1">
                <a:solidFill>
                  <a:schemeClr val="tx1"/>
                </a:solidFill>
                <a:latin typeface="Arial" panose="020B0604020202020204" pitchFamily="34" charset="0"/>
                <a:ea typeface="楷体_GB2312" pitchFamily="1" charset="-122"/>
              </a:defRPr>
            </a:lvl8pPr>
            <a:lvl9pPr fontAlgn="base">
              <a:spcBef>
                <a:spcPct val="0"/>
              </a:spcBef>
              <a:spcAft>
                <a:spcPct val="0"/>
              </a:spcAft>
              <a:buSzTx/>
              <a:buFont typeface="Arial" panose="020B0604020202020204" pitchFamily="34" charset="0"/>
              <a:defRPr sz="3600" b="1">
                <a:solidFill>
                  <a:schemeClr val="tx1"/>
                </a:solidFill>
                <a:latin typeface="Arial" panose="020B0604020202020204" pitchFamily="34" charset="0"/>
                <a:ea typeface="楷体_GB2312" pitchFamily="1" charset="-122"/>
              </a:defRPr>
            </a:lvl9pPr>
          </a:lstStyle>
          <a:p>
            <a:pPr marL="0" marR="0" lvl="0" indent="0" algn="l" defTabSz="914400" rtl="0" eaLnBrk="1" fontAlgn="base" latinLnBrk="0" hangingPunct="1">
              <a:lnSpc>
                <a:spcPct val="100000"/>
              </a:lnSpc>
              <a:spcBef>
                <a:spcPct val="50000"/>
              </a:spcBef>
              <a:spcAft>
                <a:spcPct val="0"/>
              </a:spcAft>
              <a:buClrTx/>
              <a:buSzTx/>
              <a:buFont typeface="Arial" panose="020B0604020202020204" pitchFamily="34" charset="0"/>
              <a:buNone/>
              <a:defRPr/>
            </a:pPr>
            <a:r>
              <a:rPr kumimoji="0" lang="zh-CN" altLang="en-US" sz="3500" b="0" i="0" u="none" strike="noStrike" kern="1200" cap="none" spc="0" normalizeH="0" baseline="0" noProof="0" smtClean="0">
                <a:ln>
                  <a:noFill/>
                </a:ln>
                <a:solidFill>
                  <a:schemeClr val="tx1"/>
                </a:solidFill>
                <a:effectLst/>
                <a:uLnTx/>
                <a:uFillTx/>
                <a:latin typeface="黑体" panose="02010609060101010101" pitchFamily="49" charset="-122"/>
                <a:ea typeface="黑体" panose="02010609060101010101" pitchFamily="49" charset="-122"/>
                <a:cs typeface="+mn-cs"/>
              </a:rPr>
              <a:t>两条长链上的脱氧核糖与磷酸交替排列的顺序是稳定不变的。</a:t>
            </a:r>
            <a:endParaRPr kumimoji="0" lang="zh-CN" altLang="en-US" sz="3500" b="0" i="0" u="none" strike="noStrike" kern="1200" cap="none" spc="0" normalizeH="0" baseline="0" noProof="0" smtClean="0">
              <a:ln>
                <a:noFill/>
              </a:ln>
              <a:solidFill>
                <a:schemeClr val="tx1"/>
              </a:solidFill>
              <a:effectLst/>
              <a:uLnTx/>
              <a:uFillTx/>
              <a:latin typeface="黑体" panose="02010609060101010101" pitchFamily="49" charset="-122"/>
              <a:ea typeface="黑体" panose="02010609060101010101" pitchFamily="49" charset="-122"/>
              <a:cs typeface="+mn-cs"/>
            </a:endParaRPr>
          </a:p>
        </p:txBody>
      </p:sp>
      <p:sp>
        <p:nvSpPr>
          <p:cNvPr id="2480" name="文本框 26627"/>
          <p:cNvSpPr>
            <a:spLocks noChangeArrowheads="1"/>
          </p:cNvSpPr>
          <p:nvPr>
            <p:custDataLst>
              <p:tags r:id="rId3"/>
            </p:custDataLst>
          </p:nvPr>
        </p:nvSpPr>
        <p:spPr bwMode="auto">
          <a:xfrm>
            <a:off x="7010400" y="4648200"/>
            <a:ext cx="3657600" cy="16922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3600" b="1">
                <a:solidFill>
                  <a:schemeClr val="tx1"/>
                </a:solidFill>
                <a:latin typeface="Arial" panose="020B0604020202020204" pitchFamily="34" charset="0"/>
                <a:ea typeface="楷体_GB2312" pitchFamily="1" charset="-122"/>
              </a:defRPr>
            </a:lvl1pPr>
            <a:lvl2pPr>
              <a:defRPr sz="3600" b="1">
                <a:solidFill>
                  <a:schemeClr val="tx1"/>
                </a:solidFill>
                <a:latin typeface="Arial" panose="020B0604020202020204" pitchFamily="34" charset="0"/>
                <a:ea typeface="楷体_GB2312" pitchFamily="1" charset="-122"/>
              </a:defRPr>
            </a:lvl2pPr>
            <a:lvl3pPr>
              <a:defRPr sz="3600" b="1">
                <a:solidFill>
                  <a:schemeClr val="tx1"/>
                </a:solidFill>
                <a:latin typeface="Arial" panose="020B0604020202020204" pitchFamily="34" charset="0"/>
                <a:ea typeface="楷体_GB2312" pitchFamily="1" charset="-122"/>
              </a:defRPr>
            </a:lvl3pPr>
            <a:lvl4pPr>
              <a:defRPr sz="3600" b="1">
                <a:solidFill>
                  <a:schemeClr val="tx1"/>
                </a:solidFill>
                <a:latin typeface="Arial" panose="020B0604020202020204" pitchFamily="34" charset="0"/>
                <a:ea typeface="楷体_GB2312" pitchFamily="1" charset="-122"/>
              </a:defRPr>
            </a:lvl4pPr>
            <a:lvl5pPr>
              <a:defRPr sz="3600" b="1">
                <a:solidFill>
                  <a:schemeClr val="tx1"/>
                </a:solidFill>
                <a:latin typeface="Arial" panose="020B0604020202020204" pitchFamily="34" charset="0"/>
                <a:ea typeface="楷体_GB2312" pitchFamily="1" charset="-122"/>
              </a:defRPr>
            </a:lvl5pPr>
            <a:lvl6pPr fontAlgn="base">
              <a:spcBef>
                <a:spcPct val="0"/>
              </a:spcBef>
              <a:spcAft>
                <a:spcPct val="0"/>
              </a:spcAft>
              <a:buSzTx/>
              <a:buFont typeface="Arial" panose="020B0604020202020204" pitchFamily="34" charset="0"/>
              <a:defRPr sz="3600" b="1">
                <a:solidFill>
                  <a:schemeClr val="tx1"/>
                </a:solidFill>
                <a:latin typeface="Arial" panose="020B0604020202020204" pitchFamily="34" charset="0"/>
                <a:ea typeface="楷体_GB2312" pitchFamily="1" charset="-122"/>
              </a:defRPr>
            </a:lvl6pPr>
            <a:lvl7pPr fontAlgn="base">
              <a:spcBef>
                <a:spcPct val="0"/>
              </a:spcBef>
              <a:spcAft>
                <a:spcPct val="0"/>
              </a:spcAft>
              <a:buSzTx/>
              <a:buFont typeface="Arial" panose="020B0604020202020204" pitchFamily="34" charset="0"/>
              <a:defRPr sz="3600" b="1">
                <a:solidFill>
                  <a:schemeClr val="tx1"/>
                </a:solidFill>
                <a:latin typeface="Arial" panose="020B0604020202020204" pitchFamily="34" charset="0"/>
                <a:ea typeface="楷体_GB2312" pitchFamily="1" charset="-122"/>
              </a:defRPr>
            </a:lvl7pPr>
            <a:lvl8pPr fontAlgn="base">
              <a:spcBef>
                <a:spcPct val="0"/>
              </a:spcBef>
              <a:spcAft>
                <a:spcPct val="0"/>
              </a:spcAft>
              <a:buSzTx/>
              <a:buFont typeface="Arial" panose="020B0604020202020204" pitchFamily="34" charset="0"/>
              <a:defRPr sz="3600" b="1">
                <a:solidFill>
                  <a:schemeClr val="tx1"/>
                </a:solidFill>
                <a:latin typeface="Arial" panose="020B0604020202020204" pitchFamily="34" charset="0"/>
                <a:ea typeface="楷体_GB2312" pitchFamily="1" charset="-122"/>
              </a:defRPr>
            </a:lvl8pPr>
            <a:lvl9pPr fontAlgn="base">
              <a:spcBef>
                <a:spcPct val="0"/>
              </a:spcBef>
              <a:spcAft>
                <a:spcPct val="0"/>
              </a:spcAft>
              <a:buSzTx/>
              <a:buFont typeface="Arial" panose="020B0604020202020204" pitchFamily="34" charset="0"/>
              <a:defRPr sz="3600" b="1">
                <a:solidFill>
                  <a:schemeClr val="tx1"/>
                </a:solidFill>
                <a:latin typeface="Arial" panose="020B0604020202020204" pitchFamily="34" charset="0"/>
                <a:ea typeface="楷体_GB2312" pitchFamily="1" charset="-122"/>
              </a:defRPr>
            </a:lvl9pPr>
          </a:lstStyle>
          <a:p>
            <a:pPr marL="0" marR="0" lvl="0" indent="0" algn="l" defTabSz="914400" rtl="0" eaLnBrk="1" fontAlgn="base" latinLnBrk="0" hangingPunct="1">
              <a:lnSpc>
                <a:spcPct val="100000"/>
              </a:lnSpc>
              <a:spcBef>
                <a:spcPct val="50000"/>
              </a:spcBef>
              <a:spcAft>
                <a:spcPct val="0"/>
              </a:spcAft>
              <a:buClrTx/>
              <a:buSzTx/>
              <a:buFont typeface="Arial" panose="020B0604020202020204" pitchFamily="34" charset="0"/>
              <a:buNone/>
              <a:defRPr/>
            </a:pPr>
            <a:r>
              <a:rPr kumimoji="0" lang="zh-CN" altLang="en-US" sz="3500" b="0" i="0" u="none" strike="noStrike" kern="1200" cap="none" spc="0" normalizeH="0" baseline="0" noProof="0" smtClean="0">
                <a:ln>
                  <a:noFill/>
                </a:ln>
                <a:solidFill>
                  <a:schemeClr val="tx1"/>
                </a:solidFill>
                <a:effectLst/>
                <a:uLnTx/>
                <a:uFillTx/>
                <a:latin typeface="黑体" panose="02010609060101010101" pitchFamily="49" charset="-122"/>
                <a:ea typeface="黑体" panose="02010609060101010101" pitchFamily="49" charset="-122"/>
                <a:cs typeface="+mn-cs"/>
              </a:rPr>
              <a:t>长链中的碱基对的排列顺序是千变万化的。</a:t>
            </a:r>
            <a:endParaRPr kumimoji="0" lang="zh-CN" altLang="en-US" sz="3500" b="0" i="0" u="none" strike="noStrike" kern="1200" cap="none" spc="0" normalizeH="0" baseline="0" noProof="0" smtClean="0">
              <a:ln>
                <a:noFill/>
              </a:ln>
              <a:solidFill>
                <a:schemeClr val="tx1"/>
              </a:solidFill>
              <a:effectLst/>
              <a:uLnTx/>
              <a:uFillTx/>
              <a:latin typeface="黑体" panose="02010609060101010101" pitchFamily="49" charset="-122"/>
              <a:ea typeface="黑体" panose="02010609060101010101" pitchFamily="49" charset="-122"/>
              <a:cs typeface="+mn-cs"/>
            </a:endParaRPr>
          </a:p>
        </p:txBody>
      </p:sp>
      <p:sp>
        <p:nvSpPr>
          <p:cNvPr id="2481" name="左箭头标注 26628"/>
          <p:cNvSpPr/>
          <p:nvPr>
            <p:custDataLst>
              <p:tags r:id="rId4"/>
            </p:custDataLst>
          </p:nvPr>
        </p:nvSpPr>
        <p:spPr>
          <a:xfrm>
            <a:off x="5791200" y="2286000"/>
            <a:ext cx="1143000" cy="3505200"/>
          </a:xfrm>
          <a:prstGeom prst="leftArrowCallout">
            <a:avLst>
              <a:gd name="adj1" fmla="val 27968"/>
              <a:gd name="adj2" fmla="val 78739"/>
              <a:gd name="adj3" fmla="val 52949"/>
              <a:gd name="adj4" fmla="val 6032"/>
            </a:avLst>
          </a:prstGeom>
          <a:solidFill>
            <a:srgbClr val="BBE0E3"/>
          </a:solidFill>
          <a:ln w="9525" cap="flat" cmpd="sng">
            <a:solidFill>
              <a:srgbClr val="000000"/>
            </a:solidFill>
            <a:prstDash val="solid"/>
            <a:miter/>
            <a:headEnd type="none" w="med" len="med"/>
            <a:tailEnd type="none" w="med" len="med"/>
          </a:ln>
        </p:spPr>
        <p:txBody>
          <a:bodyPr/>
          <a:lstStyle/>
          <a:p>
            <a:pPr eaLnBrk="1" hangingPunct="1"/>
            <a:endParaRPr lang="zh-CN" altLang="zh-CN">
              <a:latin typeface="Arial" panose="020B0604020202020204" pitchFamily="34" charset="0"/>
            </a:endParaRPr>
          </a:p>
        </p:txBody>
      </p:sp>
      <p:sp>
        <p:nvSpPr>
          <p:cNvPr id="2482" name="文本框 26629"/>
          <p:cNvSpPr>
            <a:spLocks noChangeArrowheads="1"/>
          </p:cNvSpPr>
          <p:nvPr>
            <p:custDataLst>
              <p:tags r:id="rId5"/>
            </p:custDataLst>
          </p:nvPr>
        </p:nvSpPr>
        <p:spPr bwMode="auto">
          <a:xfrm>
            <a:off x="1828800" y="2895600"/>
            <a:ext cx="3810000" cy="2225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3600" b="1">
                <a:solidFill>
                  <a:schemeClr val="tx1"/>
                </a:solidFill>
                <a:latin typeface="Arial" panose="020B0604020202020204" pitchFamily="34" charset="0"/>
                <a:ea typeface="楷体_GB2312" pitchFamily="1" charset="-122"/>
              </a:defRPr>
            </a:lvl1pPr>
            <a:lvl2pPr>
              <a:defRPr sz="3600" b="1">
                <a:solidFill>
                  <a:schemeClr val="tx1"/>
                </a:solidFill>
                <a:latin typeface="Arial" panose="020B0604020202020204" pitchFamily="34" charset="0"/>
                <a:ea typeface="楷体_GB2312" pitchFamily="1" charset="-122"/>
              </a:defRPr>
            </a:lvl2pPr>
            <a:lvl3pPr>
              <a:defRPr sz="3600" b="1">
                <a:solidFill>
                  <a:schemeClr val="tx1"/>
                </a:solidFill>
                <a:latin typeface="Arial" panose="020B0604020202020204" pitchFamily="34" charset="0"/>
                <a:ea typeface="楷体_GB2312" pitchFamily="1" charset="-122"/>
              </a:defRPr>
            </a:lvl3pPr>
            <a:lvl4pPr>
              <a:defRPr sz="3600" b="1">
                <a:solidFill>
                  <a:schemeClr val="tx1"/>
                </a:solidFill>
                <a:latin typeface="Arial" panose="020B0604020202020204" pitchFamily="34" charset="0"/>
                <a:ea typeface="楷体_GB2312" pitchFamily="1" charset="-122"/>
              </a:defRPr>
            </a:lvl4pPr>
            <a:lvl5pPr>
              <a:defRPr sz="3600" b="1">
                <a:solidFill>
                  <a:schemeClr val="tx1"/>
                </a:solidFill>
                <a:latin typeface="Arial" panose="020B0604020202020204" pitchFamily="34" charset="0"/>
                <a:ea typeface="楷体_GB2312" pitchFamily="1" charset="-122"/>
              </a:defRPr>
            </a:lvl5pPr>
            <a:lvl6pPr fontAlgn="base">
              <a:spcBef>
                <a:spcPct val="0"/>
              </a:spcBef>
              <a:spcAft>
                <a:spcPct val="0"/>
              </a:spcAft>
              <a:buSzTx/>
              <a:buFont typeface="Arial" panose="020B0604020202020204" pitchFamily="34" charset="0"/>
              <a:defRPr sz="3600" b="1">
                <a:solidFill>
                  <a:schemeClr val="tx1"/>
                </a:solidFill>
                <a:latin typeface="Arial" panose="020B0604020202020204" pitchFamily="34" charset="0"/>
                <a:ea typeface="楷体_GB2312" pitchFamily="1" charset="-122"/>
              </a:defRPr>
            </a:lvl6pPr>
            <a:lvl7pPr fontAlgn="base">
              <a:spcBef>
                <a:spcPct val="0"/>
              </a:spcBef>
              <a:spcAft>
                <a:spcPct val="0"/>
              </a:spcAft>
              <a:buSzTx/>
              <a:buFont typeface="Arial" panose="020B0604020202020204" pitchFamily="34" charset="0"/>
              <a:defRPr sz="3600" b="1">
                <a:solidFill>
                  <a:schemeClr val="tx1"/>
                </a:solidFill>
                <a:latin typeface="Arial" panose="020B0604020202020204" pitchFamily="34" charset="0"/>
                <a:ea typeface="楷体_GB2312" pitchFamily="1" charset="-122"/>
              </a:defRPr>
            </a:lvl7pPr>
            <a:lvl8pPr fontAlgn="base">
              <a:spcBef>
                <a:spcPct val="0"/>
              </a:spcBef>
              <a:spcAft>
                <a:spcPct val="0"/>
              </a:spcAft>
              <a:buSzTx/>
              <a:buFont typeface="Arial" panose="020B0604020202020204" pitchFamily="34" charset="0"/>
              <a:defRPr sz="3600" b="1">
                <a:solidFill>
                  <a:schemeClr val="tx1"/>
                </a:solidFill>
                <a:latin typeface="Arial" panose="020B0604020202020204" pitchFamily="34" charset="0"/>
                <a:ea typeface="楷体_GB2312" pitchFamily="1" charset="-122"/>
              </a:defRPr>
            </a:lvl8pPr>
            <a:lvl9pPr fontAlgn="base">
              <a:spcBef>
                <a:spcPct val="0"/>
              </a:spcBef>
              <a:spcAft>
                <a:spcPct val="0"/>
              </a:spcAft>
              <a:buSzTx/>
              <a:buFont typeface="Arial" panose="020B0604020202020204" pitchFamily="34" charset="0"/>
              <a:defRPr sz="3600" b="1">
                <a:solidFill>
                  <a:schemeClr val="tx1"/>
                </a:solidFill>
                <a:latin typeface="Arial" panose="020B0604020202020204" pitchFamily="34" charset="0"/>
                <a:ea typeface="楷体_GB2312" pitchFamily="1" charset="-122"/>
              </a:defRPr>
            </a:lvl9pPr>
          </a:lstStyle>
          <a:p>
            <a:pPr marL="0" marR="0" lvl="0" indent="0" algn="l" defTabSz="914400" rtl="0" eaLnBrk="1" fontAlgn="base" latinLnBrk="0" hangingPunct="1">
              <a:lnSpc>
                <a:spcPct val="100000"/>
              </a:lnSpc>
              <a:spcBef>
                <a:spcPct val="50000"/>
              </a:spcBef>
              <a:spcAft>
                <a:spcPct val="0"/>
              </a:spcAft>
              <a:buClrTx/>
              <a:buSzTx/>
              <a:buFont typeface="Arial" panose="020B0604020202020204" pitchFamily="34" charset="0"/>
              <a:buNone/>
              <a:defRPr/>
            </a:pPr>
            <a:r>
              <a:rPr kumimoji="0" lang="en-US" altLang="zh-CN" sz="3500" b="0" i="0" u="none" strike="noStrike" kern="1200" cap="none" spc="0" normalizeH="0" baseline="0" noProof="0" smtClean="0">
                <a:ln>
                  <a:noFill/>
                </a:ln>
                <a:solidFill>
                  <a:schemeClr val="tx1"/>
                </a:solidFill>
                <a:effectLst/>
                <a:uLnTx/>
                <a:uFillTx/>
                <a:latin typeface="黑体" panose="02010609060101010101" pitchFamily="49" charset="-122"/>
                <a:ea typeface="黑体" panose="02010609060101010101" pitchFamily="49" charset="-122"/>
                <a:cs typeface="+mn-cs"/>
              </a:rPr>
              <a:t>   DNA</a:t>
            </a:r>
            <a:r>
              <a:rPr kumimoji="0" lang="zh-CN" altLang="en-US" sz="3500" b="0" i="0" u="none" strike="noStrike" kern="1200" cap="none" spc="0" normalizeH="0" baseline="0" noProof="0" smtClean="0">
                <a:ln>
                  <a:noFill/>
                </a:ln>
                <a:solidFill>
                  <a:schemeClr val="tx1"/>
                </a:solidFill>
                <a:effectLst/>
                <a:uLnTx/>
                <a:uFillTx/>
                <a:latin typeface="黑体" panose="02010609060101010101" pitchFamily="49" charset="-122"/>
                <a:ea typeface="黑体" panose="02010609060101010101" pitchFamily="49" charset="-122"/>
                <a:cs typeface="+mn-cs"/>
              </a:rPr>
              <a:t>分子的特异性就体现在特定的碱基（对）排列顺序中。</a:t>
            </a:r>
            <a:endParaRPr kumimoji="0" lang="zh-CN" altLang="en-US" sz="3500" b="0" i="0" u="none" strike="noStrike" kern="1200" cap="none" spc="0" normalizeH="0" baseline="0" noProof="0" smtClean="0">
              <a:ln>
                <a:noFill/>
              </a:ln>
              <a:solidFill>
                <a:schemeClr val="tx1"/>
              </a:solidFill>
              <a:effectLst/>
              <a:uLnTx/>
              <a:uFillTx/>
              <a:latin typeface="黑体" panose="02010609060101010101" pitchFamily="49" charset="-122"/>
              <a:ea typeface="黑体" panose="02010609060101010101" pitchFamily="49" charset="-122"/>
              <a:cs typeface="+mn-cs"/>
            </a:endParaRPr>
          </a:p>
        </p:txBody>
      </p:sp>
      <p:grpSp>
        <p:nvGrpSpPr>
          <p:cNvPr id="3" name="组合 2"/>
          <p:cNvGrpSpPr/>
          <p:nvPr>
            <p:custDataLst>
              <p:tags r:id="rId6"/>
            </p:custDataLst>
          </p:nvPr>
        </p:nvGrpSpPr>
        <p:grpSpPr>
          <a:xfrm>
            <a:off x="198755" y="175260"/>
            <a:ext cx="2621280" cy="913130"/>
            <a:chOff x="2086" y="468"/>
            <a:chExt cx="4128" cy="1438"/>
          </a:xfrm>
        </p:grpSpPr>
        <p:cxnSp>
          <p:nvCxnSpPr>
            <p:cNvPr id="5" name="PA_直接连接符 10"/>
            <p:cNvCxnSpPr/>
            <p:nvPr>
              <p:custDataLst>
                <p:tags r:id="rId7"/>
              </p:custDataLst>
            </p:nvPr>
          </p:nvCxnSpPr>
          <p:spPr>
            <a:xfrm flipV="1">
              <a:off x="2199" y="1903"/>
              <a:ext cx="3902" cy="3"/>
            </a:xfrm>
            <a:prstGeom prst="line">
              <a:avLst/>
            </a:prstGeom>
            <a:ln w="19050">
              <a:solidFill>
                <a:srgbClr val="1A7541"/>
              </a:solidFill>
              <a:prstDash val="dashDot"/>
            </a:ln>
          </p:spPr>
          <p:style>
            <a:lnRef idx="1">
              <a:schemeClr val="accent1"/>
            </a:lnRef>
            <a:fillRef idx="0">
              <a:schemeClr val="accent1"/>
            </a:fillRef>
            <a:effectRef idx="0">
              <a:schemeClr val="accent1"/>
            </a:effectRef>
            <a:fontRef idx="minor">
              <a:schemeClr val="tx1"/>
            </a:fontRef>
          </p:style>
        </p:cxnSp>
        <p:sp>
          <p:nvSpPr>
            <p:cNvPr id="7" name="文本框 6"/>
            <p:cNvSpPr txBox="1"/>
            <p:nvPr>
              <p:custDataLst>
                <p:tags r:id="rId8"/>
              </p:custDataLst>
            </p:nvPr>
          </p:nvSpPr>
          <p:spPr>
            <a:xfrm>
              <a:off x="2086" y="468"/>
              <a:ext cx="4128" cy="1307"/>
            </a:xfrm>
            <a:prstGeom prst="rect">
              <a:avLst/>
            </a:prstGeom>
            <a:noFill/>
          </p:spPr>
          <p:txBody>
            <a:bodyPr wrap="none" rtlCol="0">
              <a:spAutoFit/>
            </a:bodyPr>
            <a:lstStyle/>
            <a:p>
              <a:r>
                <a:rPr lang="zh-CN" altLang="en-US" sz="4800">
                  <a:latin typeface="微软雅黑" panose="020B0503020204020204" pitchFamily="34" charset="-122"/>
                  <a:ea typeface="微软雅黑" panose="020B0503020204020204" pitchFamily="34" charset="-122"/>
                </a:rPr>
                <a:t>模型总结</a:t>
              </a:r>
              <a:endParaRPr lang="zh-CN" altLang="en-US" sz="4800">
                <a:latin typeface="微软雅黑" panose="020B0503020204020204" pitchFamily="34" charset="-122"/>
                <a:ea typeface="微软雅黑" panose="020B0503020204020204" pitchFamily="34" charset="-122"/>
              </a:endParaRPr>
            </a:p>
          </p:txBody>
        </p:sp>
      </p:grpSp>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2" fill="hold" nodeType="clickEffect">
                                  <p:stCondLst>
                                    <p:cond delay="0"/>
                                  </p:stCondLst>
                                  <p:childTnLst>
                                    <p:set>
                                      <p:cBhvr additive="base">
                                        <p:cTn id="6" dur="1" fill="hold">
                                          <p:stCondLst>
                                            <p:cond delay="0"/>
                                          </p:stCondLst>
                                        </p:cTn>
                                        <p:tgtEl>
                                          <p:spTgt spid="2481"/>
                                        </p:tgtEl>
                                        <p:attrNameLst>
                                          <p:attrName>style.visibility</p:attrName>
                                        </p:attrNameLst>
                                      </p:cBhvr>
                                      <p:to>
                                        <p:strVal val="visible"/>
                                      </p:to>
                                    </p:set>
                                    <p:animEffect transition="in" filter="slide(fromRight)">
                                      <p:cBhvr additive="base">
                                        <p:cTn id="7" dur="500" fill="hold"/>
                                        <p:tgtEl>
                                          <p:spTgt spid="2481"/>
                                        </p:tgtEl>
                                      </p:cBhvr>
                                    </p:animEffect>
                                  </p:childTnLst>
                                </p:cTn>
                              </p:par>
                            </p:childTnLst>
                          </p:cTn>
                        </p:par>
                        <p:par>
                          <p:cTn id="8" fill="hold">
                            <p:stCondLst>
                              <p:cond delay="500"/>
                            </p:stCondLst>
                            <p:childTnLst>
                              <p:par>
                                <p:cTn id="9" presetID="9" presetClass="entr" presetSubtype="0" fill="hold" grpId="0" nodeType="afterEffect">
                                  <p:stCondLst>
                                    <p:cond delay="500"/>
                                  </p:stCondLst>
                                  <p:childTnLst>
                                    <p:set>
                                      <p:cBhvr additive="base">
                                        <p:cTn id="10" dur="1" fill="hold">
                                          <p:stCondLst>
                                            <p:cond delay="0"/>
                                          </p:stCondLst>
                                        </p:cTn>
                                        <p:tgtEl>
                                          <p:spTgt spid="2482"/>
                                        </p:tgtEl>
                                        <p:attrNameLst>
                                          <p:attrName>style.visibility</p:attrName>
                                        </p:attrNameLst>
                                      </p:cBhvr>
                                      <p:to>
                                        <p:strVal val="visible"/>
                                      </p:to>
                                    </p:set>
                                    <p:animEffect transition="in" filter="dissolve">
                                      <p:cBhvr additive="base">
                                        <p:cTn id="11" dur="500" fill="hold"/>
                                        <p:tgtEl>
                                          <p:spTgt spid="24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82" grpId="0" bldLvl="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流程图: 可选过程 3"/>
          <p:cNvSpPr/>
          <p:nvPr/>
        </p:nvSpPr>
        <p:spPr>
          <a:xfrm>
            <a:off x="2867025" y="291465"/>
            <a:ext cx="4495165" cy="678815"/>
          </a:xfrm>
          <a:prstGeom prst="flowChartAlternateProcess">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7890" name="文本框 27649"/>
          <p:cNvSpPr/>
          <p:nvPr>
            <p:custDataLst>
              <p:tags r:id="rId1"/>
            </p:custDataLst>
          </p:nvPr>
        </p:nvSpPr>
        <p:spPr>
          <a:xfrm>
            <a:off x="2050415" y="298450"/>
            <a:ext cx="6111875" cy="706755"/>
          </a:xfrm>
          <a:prstGeom prst="rect">
            <a:avLst/>
          </a:prstGeom>
          <a:noFill/>
          <a:ln w="9525">
            <a:noFill/>
          </a:ln>
        </p:spPr>
        <p:txBody>
          <a:bodyPr>
            <a:spAutoFit/>
          </a:bodyPr>
          <a:lstStyle/>
          <a:p>
            <a:pPr algn="ctr" eaLnBrk="1" hangingPunct="1"/>
            <a:r>
              <a:rPr lang="en-US" altLang="zh-CN" sz="4000">
                <a:latin typeface="黑体" panose="02010609060101010101" pitchFamily="49" charset="-122"/>
                <a:ea typeface="黑体" panose="02010609060101010101" pitchFamily="49" charset="-122"/>
              </a:rPr>
              <a:t>DNA</a:t>
            </a:r>
            <a:r>
              <a:rPr lang="zh-CN" altLang="en-US" sz="4000">
                <a:latin typeface="黑体" panose="02010609060101010101" pitchFamily="49" charset="-122"/>
                <a:ea typeface="黑体" panose="02010609060101010101" pitchFamily="49" charset="-122"/>
              </a:rPr>
              <a:t>分子的结构特性</a:t>
            </a:r>
            <a:endParaRPr lang="zh-CN" altLang="en-US" sz="4000">
              <a:latin typeface="黑体" panose="02010609060101010101" pitchFamily="49" charset="-122"/>
              <a:ea typeface="黑体" panose="02010609060101010101" pitchFamily="49" charset="-122"/>
            </a:endParaRPr>
          </a:p>
        </p:txBody>
      </p:sp>
      <p:sp>
        <p:nvSpPr>
          <p:cNvPr id="2486" name="文本框 27650"/>
          <p:cNvSpPr/>
          <p:nvPr>
            <p:custDataLst>
              <p:tags r:id="rId2"/>
            </p:custDataLst>
          </p:nvPr>
        </p:nvSpPr>
        <p:spPr>
          <a:xfrm>
            <a:off x="759460" y="1169670"/>
            <a:ext cx="11247755" cy="1066800"/>
          </a:xfrm>
          <a:prstGeom prst="rect">
            <a:avLst/>
          </a:prstGeom>
          <a:noFill/>
          <a:ln w="9525">
            <a:noFill/>
          </a:ln>
        </p:spPr>
        <p:txBody>
          <a:bodyPr/>
          <a:lstStyle/>
          <a:p>
            <a:pPr eaLnBrk="1" hangingPunct="1"/>
            <a:r>
              <a:rPr lang="zh-CN" altLang="en-US" sz="2800">
                <a:latin typeface="黑体" panose="02010609060101010101" pitchFamily="49" charset="-122"/>
                <a:ea typeface="黑体" panose="02010609060101010101" pitchFamily="49" charset="-122"/>
              </a:rPr>
              <a:t>（</a:t>
            </a:r>
            <a:r>
              <a:rPr lang="en-US" altLang="zh-CN" sz="2800">
                <a:latin typeface="黑体" panose="02010609060101010101" pitchFamily="49" charset="-122"/>
                <a:ea typeface="黑体" panose="02010609060101010101" pitchFamily="49" charset="-122"/>
              </a:rPr>
              <a:t>1</a:t>
            </a:r>
            <a:r>
              <a:rPr lang="zh-CN" altLang="en-US" sz="2800">
                <a:latin typeface="黑体" panose="02010609060101010101" pitchFamily="49" charset="-122"/>
                <a:ea typeface="黑体" panose="02010609060101010101" pitchFamily="49" charset="-122"/>
              </a:rPr>
              <a:t>）多样性：</a:t>
            </a:r>
            <a:r>
              <a:rPr lang="zh-CN" altLang="en-US" sz="3200">
                <a:solidFill>
                  <a:srgbClr val="FF3300"/>
                </a:solidFill>
                <a:latin typeface="黑体" panose="02010609060101010101" pitchFamily="49" charset="-122"/>
                <a:ea typeface="黑体" panose="02010609060101010101" pitchFamily="49" charset="-122"/>
              </a:rPr>
              <a:t>碱基对的排列顺序的千变万化，构成了</a:t>
            </a:r>
            <a:r>
              <a:rPr lang="en-US" altLang="zh-CN" sz="3200">
                <a:solidFill>
                  <a:srgbClr val="FF3300"/>
                </a:solidFill>
                <a:latin typeface="黑体" panose="02010609060101010101" pitchFamily="49" charset="-122"/>
                <a:ea typeface="黑体" panose="02010609060101010101" pitchFamily="49" charset="-122"/>
              </a:rPr>
              <a:t>DNA</a:t>
            </a:r>
            <a:r>
              <a:rPr lang="zh-CN" altLang="en-US" sz="3200">
                <a:solidFill>
                  <a:srgbClr val="FF3300"/>
                </a:solidFill>
                <a:latin typeface="黑体" panose="02010609060101010101" pitchFamily="49" charset="-122"/>
                <a:ea typeface="黑体" panose="02010609060101010101" pitchFamily="49" charset="-122"/>
              </a:rPr>
              <a:t>分子的多样性。</a:t>
            </a:r>
            <a:endParaRPr lang="zh-CN" altLang="en-US" sz="3200">
              <a:solidFill>
                <a:srgbClr val="FF3300"/>
              </a:solidFill>
              <a:latin typeface="黑体" panose="02010609060101010101" pitchFamily="49" charset="-122"/>
              <a:ea typeface="黑体" panose="02010609060101010101" pitchFamily="49" charset="-122"/>
            </a:endParaRPr>
          </a:p>
        </p:txBody>
      </p:sp>
      <p:sp>
        <p:nvSpPr>
          <p:cNvPr id="37892" name="文本框 27651"/>
          <p:cNvSpPr/>
          <p:nvPr>
            <p:custDataLst>
              <p:tags r:id="rId3"/>
            </p:custDataLst>
          </p:nvPr>
        </p:nvSpPr>
        <p:spPr>
          <a:xfrm>
            <a:off x="4102100" y="3251200"/>
            <a:ext cx="838200" cy="460375"/>
          </a:xfrm>
          <a:prstGeom prst="rect">
            <a:avLst/>
          </a:prstGeom>
          <a:noFill/>
          <a:ln w="9525">
            <a:noFill/>
          </a:ln>
        </p:spPr>
        <p:txBody>
          <a:bodyPr>
            <a:spAutoFit/>
          </a:bodyPr>
          <a:lstStyle/>
          <a:p>
            <a:pPr algn="ctr" eaLnBrk="1" hangingPunct="1">
              <a:spcBef>
                <a:spcPct val="50000"/>
              </a:spcBef>
            </a:pPr>
            <a:endParaRPr lang="zh-CN" altLang="zh-CN" sz="2400">
              <a:latin typeface="黑体" panose="02010609060101010101" pitchFamily="49" charset="-122"/>
              <a:ea typeface="黑体" panose="02010609060101010101" pitchFamily="49" charset="-122"/>
            </a:endParaRPr>
          </a:p>
        </p:txBody>
      </p:sp>
      <p:sp>
        <p:nvSpPr>
          <p:cNvPr id="2488" name="文本框 27652"/>
          <p:cNvSpPr/>
          <p:nvPr>
            <p:custDataLst>
              <p:tags r:id="rId4"/>
            </p:custDataLst>
          </p:nvPr>
        </p:nvSpPr>
        <p:spPr>
          <a:xfrm>
            <a:off x="1010920" y="2146300"/>
            <a:ext cx="10169525" cy="1187450"/>
          </a:xfrm>
          <a:prstGeom prst="rect">
            <a:avLst/>
          </a:prstGeom>
          <a:noFill/>
          <a:ln w="9525">
            <a:noFill/>
          </a:ln>
        </p:spPr>
        <p:txBody>
          <a:bodyPr/>
          <a:lstStyle/>
          <a:p>
            <a:pPr eaLnBrk="1" hangingPunct="1"/>
            <a:r>
              <a:rPr lang="en-US" altLang="zh-CN" sz="2400">
                <a:latin typeface="黑体" panose="02010609060101010101" pitchFamily="49" charset="-122"/>
                <a:ea typeface="黑体" panose="02010609060101010101" pitchFamily="49" charset="-122"/>
              </a:rPr>
              <a:t>       </a:t>
            </a:r>
            <a:r>
              <a:rPr lang="zh-CN" altLang="en-US" sz="2400">
                <a:latin typeface="黑体" panose="02010609060101010101" pitchFamily="49" charset="-122"/>
                <a:ea typeface="黑体" panose="02010609060101010101" pitchFamily="49" charset="-122"/>
              </a:rPr>
              <a:t>在生物体内，一个最短</a:t>
            </a:r>
            <a:r>
              <a:rPr lang="en-US" altLang="zh-CN" sz="2400">
                <a:latin typeface="黑体" panose="02010609060101010101" pitchFamily="49" charset="-122"/>
                <a:ea typeface="黑体" panose="02010609060101010101" pitchFamily="49" charset="-122"/>
              </a:rPr>
              <a:t>DNA</a:t>
            </a:r>
            <a:r>
              <a:rPr lang="zh-CN" altLang="en-US" sz="2400">
                <a:latin typeface="黑体" panose="02010609060101010101" pitchFamily="49" charset="-122"/>
                <a:ea typeface="黑体" panose="02010609060101010101" pitchFamily="49" charset="-122"/>
              </a:rPr>
              <a:t>分子也大约有</a:t>
            </a:r>
            <a:r>
              <a:rPr lang="en-US" altLang="zh-CN" sz="2400">
                <a:latin typeface="黑体" panose="02010609060101010101" pitchFamily="49" charset="-122"/>
                <a:ea typeface="黑体" panose="02010609060101010101" pitchFamily="49" charset="-122"/>
              </a:rPr>
              <a:t>4000</a:t>
            </a:r>
            <a:r>
              <a:rPr lang="zh-CN" altLang="en-US" sz="2400">
                <a:latin typeface="黑体" panose="02010609060101010101" pitchFamily="49" charset="-122"/>
                <a:ea typeface="黑体" panose="02010609060101010101" pitchFamily="49" charset="-122"/>
              </a:rPr>
              <a:t>个碱基对，碱基对有：</a:t>
            </a:r>
            <a:r>
              <a:rPr lang="en-US" altLang="zh-CN" sz="2400">
                <a:latin typeface="黑体" panose="02010609060101010101" pitchFamily="49" charset="-122"/>
                <a:ea typeface="黑体" panose="02010609060101010101" pitchFamily="49" charset="-122"/>
              </a:rPr>
              <a:t>A</a:t>
            </a:r>
            <a:r>
              <a:rPr lang="en-US" altLang="zh-CN" sz="2400">
                <a:latin typeface="Times New Roman" panose="02020603050405020304" pitchFamily="18" charset="0"/>
                <a:ea typeface="黑体" panose="02010609060101010101" pitchFamily="49" charset="-122"/>
              </a:rPr>
              <a:t>—</a:t>
            </a:r>
            <a:r>
              <a:rPr lang="en-US" altLang="zh-CN" sz="2400">
                <a:latin typeface="黑体" panose="02010609060101010101" pitchFamily="49" charset="-122"/>
                <a:ea typeface="黑体" panose="02010609060101010101" pitchFamily="49" charset="-122"/>
              </a:rPr>
              <a:t>T</a:t>
            </a:r>
            <a:r>
              <a:rPr lang="zh-CN" altLang="en-US" sz="2400">
                <a:latin typeface="黑体" panose="02010609060101010101" pitchFamily="49" charset="-122"/>
                <a:ea typeface="黑体" panose="02010609060101010101" pitchFamily="49" charset="-122"/>
              </a:rPr>
              <a:t>、</a:t>
            </a:r>
            <a:r>
              <a:rPr lang="en-US" altLang="zh-CN" sz="2400">
                <a:latin typeface="黑体" panose="02010609060101010101" pitchFamily="49" charset="-122"/>
                <a:ea typeface="黑体" panose="02010609060101010101" pitchFamily="49" charset="-122"/>
              </a:rPr>
              <a:t>T</a:t>
            </a:r>
            <a:r>
              <a:rPr lang="en-US" altLang="zh-CN" sz="2400">
                <a:latin typeface="Times New Roman" panose="02020603050405020304" pitchFamily="18" charset="0"/>
                <a:ea typeface="黑体" panose="02010609060101010101" pitchFamily="49" charset="-122"/>
              </a:rPr>
              <a:t>—</a:t>
            </a:r>
            <a:r>
              <a:rPr lang="en-US" altLang="zh-CN" sz="2400">
                <a:latin typeface="黑体" panose="02010609060101010101" pitchFamily="49" charset="-122"/>
                <a:ea typeface="黑体" panose="02010609060101010101" pitchFamily="49" charset="-122"/>
              </a:rPr>
              <a:t>A</a:t>
            </a:r>
            <a:r>
              <a:rPr lang="zh-CN" altLang="en-US" sz="2400">
                <a:latin typeface="黑体" panose="02010609060101010101" pitchFamily="49" charset="-122"/>
                <a:ea typeface="黑体" panose="02010609060101010101" pitchFamily="49" charset="-122"/>
              </a:rPr>
              <a:t>、</a:t>
            </a:r>
            <a:r>
              <a:rPr lang="en-US" altLang="zh-CN" sz="2400">
                <a:latin typeface="黑体" panose="02010609060101010101" pitchFamily="49" charset="-122"/>
                <a:ea typeface="黑体" panose="02010609060101010101" pitchFamily="49" charset="-122"/>
              </a:rPr>
              <a:t>G</a:t>
            </a:r>
            <a:r>
              <a:rPr lang="en-US" altLang="zh-CN" sz="2400">
                <a:latin typeface="Times New Roman" panose="02020603050405020304" pitchFamily="18" charset="0"/>
                <a:ea typeface="黑体" panose="02010609060101010101" pitchFamily="49" charset="-122"/>
              </a:rPr>
              <a:t>—</a:t>
            </a:r>
            <a:r>
              <a:rPr lang="en-US" altLang="zh-CN" sz="2400">
                <a:latin typeface="黑体" panose="02010609060101010101" pitchFamily="49" charset="-122"/>
                <a:ea typeface="黑体" panose="02010609060101010101" pitchFamily="49" charset="-122"/>
              </a:rPr>
              <a:t>C</a:t>
            </a:r>
            <a:r>
              <a:rPr lang="zh-CN" altLang="en-US" sz="2400">
                <a:latin typeface="黑体" panose="02010609060101010101" pitchFamily="49" charset="-122"/>
                <a:ea typeface="黑体" panose="02010609060101010101" pitchFamily="49" charset="-122"/>
              </a:rPr>
              <a:t>、</a:t>
            </a:r>
            <a:r>
              <a:rPr lang="en-US" altLang="zh-CN" sz="2400">
                <a:latin typeface="黑体" panose="02010609060101010101" pitchFamily="49" charset="-122"/>
                <a:ea typeface="黑体" panose="02010609060101010101" pitchFamily="49" charset="-122"/>
              </a:rPr>
              <a:t>C</a:t>
            </a:r>
            <a:r>
              <a:rPr lang="en-US" altLang="zh-CN" sz="2400">
                <a:latin typeface="Times New Roman" panose="02020603050405020304" pitchFamily="18" charset="0"/>
                <a:ea typeface="黑体" panose="02010609060101010101" pitchFamily="49" charset="-122"/>
              </a:rPr>
              <a:t>—</a:t>
            </a:r>
            <a:r>
              <a:rPr lang="en-US" altLang="zh-CN" sz="2400">
                <a:latin typeface="黑体" panose="02010609060101010101" pitchFamily="49" charset="-122"/>
                <a:ea typeface="黑体" panose="02010609060101010101" pitchFamily="49" charset="-122"/>
              </a:rPr>
              <a:t>G</a:t>
            </a:r>
            <a:r>
              <a:rPr lang="zh-CN" altLang="en-US" sz="2400">
                <a:latin typeface="黑体" panose="02010609060101010101" pitchFamily="49" charset="-122"/>
                <a:ea typeface="黑体" panose="02010609060101010101" pitchFamily="49" charset="-122"/>
              </a:rPr>
              <a:t>。请同学们计算</a:t>
            </a:r>
            <a:r>
              <a:rPr lang="en-US" altLang="zh-CN" sz="2400">
                <a:latin typeface="黑体" panose="02010609060101010101" pitchFamily="49" charset="-122"/>
                <a:ea typeface="黑体" panose="02010609060101010101" pitchFamily="49" charset="-122"/>
              </a:rPr>
              <a:t>DNA</a:t>
            </a:r>
            <a:r>
              <a:rPr lang="zh-CN" altLang="en-US" sz="2400">
                <a:latin typeface="黑体" panose="02010609060101010101" pitchFamily="49" charset="-122"/>
                <a:ea typeface="黑体" panose="02010609060101010101" pitchFamily="49" charset="-122"/>
              </a:rPr>
              <a:t>分子有多少种？</a:t>
            </a:r>
            <a:endParaRPr lang="zh-CN" altLang="en-US" sz="2400">
              <a:latin typeface="黑体" panose="02010609060101010101" pitchFamily="49" charset="-122"/>
              <a:ea typeface="黑体" panose="02010609060101010101" pitchFamily="49" charset="-122"/>
            </a:endParaRPr>
          </a:p>
        </p:txBody>
      </p:sp>
      <p:grpSp>
        <p:nvGrpSpPr>
          <p:cNvPr id="2489" name="Group 441"/>
          <p:cNvGrpSpPr/>
          <p:nvPr>
            <p:custDataLst>
              <p:tags r:id="rId5"/>
            </p:custDataLst>
          </p:nvPr>
        </p:nvGrpSpPr>
        <p:grpSpPr>
          <a:xfrm>
            <a:off x="8345487" y="2435225"/>
            <a:ext cx="2160587" cy="768350"/>
            <a:chOff x="1804" y="-218"/>
            <a:chExt cx="1361" cy="484"/>
          </a:xfrm>
        </p:grpSpPr>
        <p:sp>
          <p:nvSpPr>
            <p:cNvPr id="37901" name="文本框 27654"/>
            <p:cNvSpPr/>
            <p:nvPr>
              <p:custDataLst>
                <p:tags r:id="rId6"/>
              </p:custDataLst>
            </p:nvPr>
          </p:nvSpPr>
          <p:spPr>
            <a:xfrm>
              <a:off x="1804" y="-218"/>
              <a:ext cx="1361" cy="484"/>
            </a:xfrm>
            <a:prstGeom prst="rect">
              <a:avLst/>
            </a:prstGeom>
            <a:noFill/>
            <a:ln w="9525">
              <a:noFill/>
            </a:ln>
          </p:spPr>
          <p:txBody>
            <a:bodyPr>
              <a:spAutoFit/>
            </a:bodyPr>
            <a:lstStyle/>
            <a:p>
              <a:pPr algn="ctr" eaLnBrk="1" hangingPunct="1"/>
              <a:r>
                <a:rPr lang="en-US" altLang="zh-CN" sz="4400">
                  <a:solidFill>
                    <a:srgbClr val="0000FF"/>
                  </a:solidFill>
                  <a:latin typeface="黑体" panose="02010609060101010101" pitchFamily="49" charset="-122"/>
                  <a:ea typeface="黑体" panose="02010609060101010101" pitchFamily="49" charset="-122"/>
                </a:rPr>
                <a:t>4  </a:t>
              </a:r>
              <a:endParaRPr lang="zh-CN" altLang="en-US">
                <a:solidFill>
                  <a:srgbClr val="0000FF"/>
                </a:solidFill>
                <a:latin typeface="黑体" panose="02010609060101010101" pitchFamily="49" charset="-122"/>
                <a:ea typeface="黑体" panose="02010609060101010101" pitchFamily="49" charset="-122"/>
              </a:endParaRPr>
            </a:p>
          </p:txBody>
        </p:sp>
        <p:sp>
          <p:nvSpPr>
            <p:cNvPr id="37902" name="矩形 27655"/>
            <p:cNvSpPr/>
            <p:nvPr>
              <p:custDataLst>
                <p:tags r:id="rId7"/>
              </p:custDataLst>
            </p:nvPr>
          </p:nvSpPr>
          <p:spPr>
            <a:xfrm>
              <a:off x="2401" y="-218"/>
              <a:ext cx="669" cy="251"/>
            </a:xfrm>
            <a:prstGeom prst="rect">
              <a:avLst/>
            </a:prstGeom>
            <a:noFill/>
            <a:ln w="9525">
              <a:noFill/>
            </a:ln>
          </p:spPr>
          <p:txBody>
            <a:bodyPr>
              <a:spAutoFit/>
            </a:bodyPr>
            <a:lstStyle/>
            <a:p>
              <a:pPr algn="ctr" eaLnBrk="1" hangingPunct="1"/>
              <a:r>
                <a:rPr lang="en-US" altLang="zh-CN" sz="2000">
                  <a:solidFill>
                    <a:srgbClr val="0000FF"/>
                  </a:solidFill>
                  <a:latin typeface="黑体" panose="02010609060101010101" pitchFamily="49" charset="-122"/>
                  <a:ea typeface="黑体" panose="02010609060101010101" pitchFamily="49" charset="-122"/>
                </a:rPr>
                <a:t>4000</a:t>
              </a:r>
              <a:endParaRPr lang="en-US" altLang="zh-CN" sz="2000">
                <a:solidFill>
                  <a:srgbClr val="0000FF"/>
                </a:solidFill>
                <a:latin typeface="黑体" panose="02010609060101010101" pitchFamily="49" charset="-122"/>
                <a:ea typeface="黑体" panose="02010609060101010101" pitchFamily="49" charset="-122"/>
              </a:endParaRPr>
            </a:p>
          </p:txBody>
        </p:sp>
      </p:grpSp>
      <p:sp>
        <p:nvSpPr>
          <p:cNvPr id="2492" name="文本框 27656"/>
          <p:cNvSpPr/>
          <p:nvPr>
            <p:custDataLst>
              <p:tags r:id="rId8"/>
            </p:custDataLst>
          </p:nvPr>
        </p:nvSpPr>
        <p:spPr>
          <a:xfrm>
            <a:off x="548323" y="3250883"/>
            <a:ext cx="2582862" cy="519112"/>
          </a:xfrm>
          <a:prstGeom prst="rect">
            <a:avLst/>
          </a:prstGeom>
          <a:noFill/>
          <a:ln w="9525">
            <a:noFill/>
          </a:ln>
        </p:spPr>
        <p:txBody>
          <a:bodyPr/>
          <a:lstStyle/>
          <a:p>
            <a:pPr algn="ctr" eaLnBrk="1" hangingPunct="1"/>
            <a:r>
              <a:rPr lang="zh-CN" altLang="en-US" sz="2800">
                <a:latin typeface="黑体" panose="02010609060101010101" pitchFamily="49" charset="-122"/>
                <a:ea typeface="黑体" panose="02010609060101010101" pitchFamily="49" charset="-122"/>
              </a:rPr>
              <a:t>（</a:t>
            </a:r>
            <a:r>
              <a:rPr lang="en-US" altLang="zh-CN" sz="2800">
                <a:latin typeface="黑体" panose="02010609060101010101" pitchFamily="49" charset="-122"/>
                <a:ea typeface="黑体" panose="02010609060101010101" pitchFamily="49" charset="-122"/>
              </a:rPr>
              <a:t>2</a:t>
            </a:r>
            <a:r>
              <a:rPr lang="zh-CN" altLang="en-US" sz="2800">
                <a:latin typeface="黑体" panose="02010609060101010101" pitchFamily="49" charset="-122"/>
                <a:ea typeface="黑体" panose="02010609060101010101" pitchFamily="49" charset="-122"/>
              </a:rPr>
              <a:t>）特异性</a:t>
            </a:r>
            <a:endParaRPr lang="zh-CN" altLang="en-US" sz="2800">
              <a:latin typeface="黑体" panose="02010609060101010101" pitchFamily="49" charset="-122"/>
              <a:ea typeface="黑体" panose="02010609060101010101" pitchFamily="49" charset="-122"/>
            </a:endParaRPr>
          </a:p>
        </p:txBody>
      </p:sp>
      <p:sp>
        <p:nvSpPr>
          <p:cNvPr id="2493" name="文本框 27657"/>
          <p:cNvSpPr/>
          <p:nvPr>
            <p:custDataLst>
              <p:tags r:id="rId9"/>
            </p:custDataLst>
          </p:nvPr>
        </p:nvSpPr>
        <p:spPr>
          <a:xfrm>
            <a:off x="1010920" y="3860800"/>
            <a:ext cx="10525125" cy="730250"/>
          </a:xfrm>
          <a:prstGeom prst="rect">
            <a:avLst/>
          </a:prstGeom>
          <a:noFill/>
          <a:ln w="9525">
            <a:noFill/>
          </a:ln>
        </p:spPr>
        <p:txBody>
          <a:bodyPr/>
          <a:lstStyle/>
          <a:p>
            <a:pPr eaLnBrk="1" hangingPunct="1"/>
            <a:r>
              <a:rPr lang="zh-CN" altLang="zh-CN" sz="2800">
                <a:solidFill>
                  <a:srgbClr val="FF3300"/>
                </a:solidFill>
                <a:latin typeface="黑体" panose="02010609060101010101" pitchFamily="49" charset="-122"/>
                <a:ea typeface="黑体" panose="02010609060101010101" pitchFamily="49" charset="-122"/>
              </a:rPr>
              <a:t>每种</a:t>
            </a:r>
            <a:r>
              <a:rPr lang="en-US" altLang="zh-CN" sz="2800">
                <a:solidFill>
                  <a:srgbClr val="FF3300"/>
                </a:solidFill>
                <a:latin typeface="黑体" panose="02010609060101010101" pitchFamily="49" charset="-122"/>
                <a:ea typeface="黑体" panose="02010609060101010101" pitchFamily="49" charset="-122"/>
              </a:rPr>
              <a:t>DNA</a:t>
            </a:r>
            <a:r>
              <a:rPr lang="zh-CN" altLang="en-US" sz="2800">
                <a:solidFill>
                  <a:srgbClr val="FF3300"/>
                </a:solidFill>
                <a:latin typeface="黑体" panose="02010609060101010101" pitchFamily="49" charset="-122"/>
                <a:ea typeface="黑体" panose="02010609060101010101" pitchFamily="49" charset="-122"/>
              </a:rPr>
              <a:t>分子都有特定的碱基对排列顺序，代表了特定的遗传信息。</a:t>
            </a:r>
            <a:endParaRPr lang="zh-CN" altLang="en-US" sz="2800">
              <a:solidFill>
                <a:srgbClr val="FF3300"/>
              </a:solidFill>
              <a:latin typeface="黑体" panose="02010609060101010101" pitchFamily="49" charset="-122"/>
              <a:ea typeface="黑体" panose="02010609060101010101" pitchFamily="49" charset="-122"/>
            </a:endParaRPr>
          </a:p>
        </p:txBody>
      </p:sp>
      <p:sp>
        <p:nvSpPr>
          <p:cNvPr id="2494" name="文本框 27658"/>
          <p:cNvSpPr/>
          <p:nvPr>
            <p:custDataLst>
              <p:tags r:id="rId10"/>
            </p:custDataLst>
          </p:nvPr>
        </p:nvSpPr>
        <p:spPr>
          <a:xfrm>
            <a:off x="759460" y="4591050"/>
            <a:ext cx="2160588" cy="520700"/>
          </a:xfrm>
          <a:prstGeom prst="rect">
            <a:avLst/>
          </a:prstGeom>
          <a:noFill/>
          <a:ln w="9525">
            <a:noFill/>
          </a:ln>
        </p:spPr>
        <p:txBody>
          <a:bodyPr/>
          <a:lstStyle/>
          <a:p>
            <a:pPr algn="ctr" eaLnBrk="1" hangingPunct="1"/>
            <a:r>
              <a:rPr lang="zh-CN" altLang="en-US" sz="2800">
                <a:latin typeface="黑体" panose="02010609060101010101" pitchFamily="49" charset="-122"/>
                <a:ea typeface="黑体" panose="02010609060101010101" pitchFamily="49" charset="-122"/>
              </a:rPr>
              <a:t>（</a:t>
            </a:r>
            <a:r>
              <a:rPr lang="en-US" altLang="zh-CN" sz="2800">
                <a:latin typeface="黑体" panose="02010609060101010101" pitchFamily="49" charset="-122"/>
                <a:ea typeface="黑体" panose="02010609060101010101" pitchFamily="49" charset="-122"/>
              </a:rPr>
              <a:t>3) </a:t>
            </a:r>
            <a:r>
              <a:rPr lang="zh-CN" altLang="en-US" sz="2800">
                <a:latin typeface="黑体" panose="02010609060101010101" pitchFamily="49" charset="-122"/>
                <a:ea typeface="黑体" panose="02010609060101010101" pitchFamily="49" charset="-122"/>
              </a:rPr>
              <a:t>稳定性</a:t>
            </a:r>
            <a:endParaRPr lang="zh-CN" altLang="en-US" sz="2800">
              <a:latin typeface="黑体" panose="02010609060101010101" pitchFamily="49" charset="-122"/>
              <a:ea typeface="黑体" panose="02010609060101010101" pitchFamily="49" charset="-122"/>
            </a:endParaRPr>
          </a:p>
        </p:txBody>
      </p:sp>
      <p:sp>
        <p:nvSpPr>
          <p:cNvPr id="2495" name="矩形 27659"/>
          <p:cNvSpPr/>
          <p:nvPr>
            <p:custDataLst>
              <p:tags r:id="rId11"/>
            </p:custDataLst>
          </p:nvPr>
        </p:nvSpPr>
        <p:spPr>
          <a:xfrm>
            <a:off x="1010920" y="5302250"/>
            <a:ext cx="10601960" cy="1066800"/>
          </a:xfrm>
          <a:prstGeom prst="rect">
            <a:avLst/>
          </a:prstGeom>
          <a:noFill/>
          <a:ln w="9525">
            <a:noFill/>
          </a:ln>
        </p:spPr>
        <p:txBody>
          <a:bodyPr/>
          <a:lstStyle/>
          <a:p>
            <a:pPr eaLnBrk="1" hangingPunct="1"/>
            <a:r>
              <a:rPr lang="zh-CN" altLang="en-US" sz="280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规则的双螺旋结构（基本骨架和碱基对之间的氢键）加强了DNA的稳定性。</a:t>
            </a:r>
            <a:endParaRPr lang="zh-CN" altLang="en-US" sz="2800">
              <a:solidFill>
                <a:srgbClr val="FF0000"/>
              </a:solidFill>
              <a:latin typeface="微软雅黑" panose="020B0503020204020204" pitchFamily="34" charset="-122"/>
              <a:ea typeface="微软雅黑" panose="020B0503020204020204" pitchFamily="34" charset="-122"/>
              <a:cs typeface="微软雅黑" panose="020B0503020204020204" pitchFamily="34" charset="-122"/>
            </a:endParaRPr>
          </a:p>
        </p:txBody>
      </p:sp>
      <p:grpSp>
        <p:nvGrpSpPr>
          <p:cNvPr id="3" name="组合 2"/>
          <p:cNvGrpSpPr/>
          <p:nvPr>
            <p:custDataLst>
              <p:tags r:id="rId12"/>
            </p:custDataLst>
          </p:nvPr>
        </p:nvGrpSpPr>
        <p:grpSpPr>
          <a:xfrm>
            <a:off x="198755" y="175260"/>
            <a:ext cx="2621280" cy="913130"/>
            <a:chOff x="2086" y="468"/>
            <a:chExt cx="4128" cy="1438"/>
          </a:xfrm>
        </p:grpSpPr>
        <p:cxnSp>
          <p:nvCxnSpPr>
            <p:cNvPr id="5" name="PA_直接连接符 10"/>
            <p:cNvCxnSpPr/>
            <p:nvPr>
              <p:custDataLst>
                <p:tags r:id="rId13"/>
              </p:custDataLst>
            </p:nvPr>
          </p:nvCxnSpPr>
          <p:spPr>
            <a:xfrm flipV="1">
              <a:off x="2199" y="1903"/>
              <a:ext cx="3902" cy="3"/>
            </a:xfrm>
            <a:prstGeom prst="line">
              <a:avLst/>
            </a:prstGeom>
            <a:ln w="19050">
              <a:solidFill>
                <a:srgbClr val="1A7541"/>
              </a:solidFill>
              <a:prstDash val="dashDot"/>
            </a:ln>
          </p:spPr>
          <p:style>
            <a:lnRef idx="1">
              <a:schemeClr val="accent1"/>
            </a:lnRef>
            <a:fillRef idx="0">
              <a:schemeClr val="accent1"/>
            </a:fillRef>
            <a:effectRef idx="0">
              <a:schemeClr val="accent1"/>
            </a:effectRef>
            <a:fontRef idx="minor">
              <a:schemeClr val="tx1"/>
            </a:fontRef>
          </p:style>
        </p:cxnSp>
        <p:sp>
          <p:nvSpPr>
            <p:cNvPr id="2" name="文本框 1"/>
            <p:cNvSpPr txBox="1"/>
            <p:nvPr>
              <p:custDataLst>
                <p:tags r:id="rId14"/>
              </p:custDataLst>
            </p:nvPr>
          </p:nvSpPr>
          <p:spPr>
            <a:xfrm>
              <a:off x="2086" y="468"/>
              <a:ext cx="4128" cy="1307"/>
            </a:xfrm>
            <a:prstGeom prst="rect">
              <a:avLst/>
            </a:prstGeom>
            <a:noFill/>
          </p:spPr>
          <p:txBody>
            <a:bodyPr wrap="none" rtlCol="0">
              <a:spAutoFit/>
            </a:bodyPr>
            <a:lstStyle/>
            <a:p>
              <a:r>
                <a:rPr lang="zh-CN" altLang="en-US" sz="4800">
                  <a:latin typeface="微软雅黑" panose="020B0503020204020204" pitchFamily="34" charset="-122"/>
                  <a:ea typeface="微软雅黑" panose="020B0503020204020204" pitchFamily="34" charset="-122"/>
                </a:rPr>
                <a:t>模型总结</a:t>
              </a:r>
              <a:endParaRPr lang="zh-CN" altLang="en-US" sz="4800">
                <a:latin typeface="微软雅黑" panose="020B0503020204020204" pitchFamily="34" charset="-122"/>
                <a:ea typeface="微软雅黑" panose="020B0503020204020204" pitchFamily="34" charset="-122"/>
              </a:endParaRPr>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additive="base">
                                        <p:cTn id="6" dur="1" fill="hold">
                                          <p:stCondLst>
                                            <p:cond delay="0"/>
                                          </p:stCondLst>
                                        </p:cTn>
                                        <p:tgtEl>
                                          <p:spTgt spid="2488"/>
                                        </p:tgtEl>
                                        <p:attrNameLst>
                                          <p:attrName>style.visibility</p:attrName>
                                        </p:attrNameLst>
                                      </p:cBhvr>
                                      <p:to>
                                        <p:strVal val="visible"/>
                                      </p:to>
                                    </p:set>
                                    <p:animEffect transition="in" filter="blinds(horizontal)">
                                      <p:cBhvr additive="base">
                                        <p:cTn id="7" dur="500" fill="hold"/>
                                        <p:tgtEl>
                                          <p:spTgt spid="248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additive="base">
                                        <p:cTn id="11" dur="1" fill="hold">
                                          <p:stCondLst>
                                            <p:cond delay="0"/>
                                          </p:stCondLst>
                                        </p:cTn>
                                        <p:tgtEl>
                                          <p:spTgt spid="2489"/>
                                        </p:tgtEl>
                                        <p:attrNameLst>
                                          <p:attrName>style.visibility</p:attrName>
                                        </p:attrNameLst>
                                      </p:cBhvr>
                                      <p:to>
                                        <p:strVal val="visible"/>
                                      </p:to>
                                    </p:set>
                                    <p:anim calcmode="lin" valueType="num">
                                      <p:cBhvr additive="base">
                                        <p:cTn id="12" dur="500" fill="hold"/>
                                        <p:tgtEl>
                                          <p:spTgt spid="2489"/>
                                        </p:tgtEl>
                                        <p:attrNameLst>
                                          <p:attrName>ppt_x</p:attrName>
                                        </p:attrNameLst>
                                      </p:cBhvr>
                                      <p:tavLst>
                                        <p:tav tm="0">
                                          <p:val>
                                            <p:strVal val="0-#ppt_w/2"/>
                                          </p:val>
                                        </p:tav>
                                        <p:tav tm="100000">
                                          <p:val>
                                            <p:strVal val="#ppt_x"/>
                                          </p:val>
                                        </p:tav>
                                      </p:tavLst>
                                    </p:anim>
                                    <p:anim calcmode="lin" valueType="num">
                                      <p:cBhvr additive="base">
                                        <p:cTn id="13" dur="500" fill="hold"/>
                                        <p:tgtEl>
                                          <p:spTgt spid="2489"/>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 presetClass="entr" presetSubtype="16" fill="hold" grpId="0" nodeType="clickEffect">
                                  <p:stCondLst>
                                    <p:cond delay="0"/>
                                  </p:stCondLst>
                                  <p:childTnLst>
                                    <p:set>
                                      <p:cBhvr additive="base">
                                        <p:cTn id="17" dur="1" fill="hold">
                                          <p:stCondLst>
                                            <p:cond delay="0"/>
                                          </p:stCondLst>
                                        </p:cTn>
                                        <p:tgtEl>
                                          <p:spTgt spid="2486"/>
                                        </p:tgtEl>
                                        <p:attrNameLst>
                                          <p:attrName>style.visibility</p:attrName>
                                        </p:attrNameLst>
                                      </p:cBhvr>
                                      <p:to>
                                        <p:strVal val="visible"/>
                                      </p:to>
                                    </p:set>
                                    <p:animEffect transition="in" filter="box(in)">
                                      <p:cBhvr additive="base">
                                        <p:cTn id="18" dur="500" fill="hold"/>
                                        <p:tgtEl>
                                          <p:spTgt spid="2486"/>
                                        </p:tgtEl>
                                      </p:cBhvr>
                                    </p:animEffect>
                                  </p:childTnLst>
                                </p:cTn>
                              </p:par>
                            </p:childTnLst>
                          </p:cTn>
                        </p:par>
                      </p:childTnLst>
                    </p:cTn>
                  </p:par>
                  <p:par>
                    <p:cTn id="19" fill="hold">
                      <p:stCondLst>
                        <p:cond delay="indefinite"/>
                      </p:stCondLst>
                      <p:childTnLst>
                        <p:par>
                          <p:cTn id="20" fill="hold">
                            <p:stCondLst>
                              <p:cond delay="0"/>
                            </p:stCondLst>
                            <p:childTnLst>
                              <p:par>
                                <p:cTn id="21" presetID="5" presetClass="entr" presetSubtype="10" fill="hold" grpId="0" nodeType="clickEffect">
                                  <p:stCondLst>
                                    <p:cond delay="0"/>
                                  </p:stCondLst>
                                  <p:childTnLst>
                                    <p:set>
                                      <p:cBhvr additive="base">
                                        <p:cTn id="22" dur="1" fill="hold">
                                          <p:stCondLst>
                                            <p:cond delay="0"/>
                                          </p:stCondLst>
                                        </p:cTn>
                                        <p:tgtEl>
                                          <p:spTgt spid="2493"/>
                                        </p:tgtEl>
                                        <p:attrNameLst>
                                          <p:attrName>style.visibility</p:attrName>
                                        </p:attrNameLst>
                                      </p:cBhvr>
                                      <p:to>
                                        <p:strVal val="visible"/>
                                      </p:to>
                                    </p:set>
                                    <p:animEffect transition="in" filter="checkerboard(across)">
                                      <p:cBhvr additive="base">
                                        <p:cTn id="23" dur="500" fill="hold"/>
                                        <p:tgtEl>
                                          <p:spTgt spid="2493"/>
                                        </p:tgtEl>
                                      </p:cBhvr>
                                    </p:animEffect>
                                  </p:childTnLst>
                                </p:cTn>
                              </p:par>
                            </p:childTnLst>
                          </p:cTn>
                        </p:par>
                      </p:childTnLst>
                    </p:cTn>
                  </p:par>
                  <p:par>
                    <p:cTn id="24" fill="hold">
                      <p:stCondLst>
                        <p:cond delay="indefinite"/>
                      </p:stCondLst>
                      <p:childTnLst>
                        <p:par>
                          <p:cTn id="25" fill="hold">
                            <p:stCondLst>
                              <p:cond delay="0"/>
                            </p:stCondLst>
                            <p:childTnLst>
                              <p:par>
                                <p:cTn id="26" presetID="5" presetClass="entr" presetSubtype="10" fill="hold" grpId="0" nodeType="clickEffect">
                                  <p:stCondLst>
                                    <p:cond delay="0"/>
                                  </p:stCondLst>
                                  <p:childTnLst>
                                    <p:set>
                                      <p:cBhvr additive="base">
                                        <p:cTn id="27" dur="1" fill="hold">
                                          <p:stCondLst>
                                            <p:cond delay="0"/>
                                          </p:stCondLst>
                                        </p:cTn>
                                        <p:tgtEl>
                                          <p:spTgt spid="2492"/>
                                        </p:tgtEl>
                                        <p:attrNameLst>
                                          <p:attrName>style.visibility</p:attrName>
                                        </p:attrNameLst>
                                      </p:cBhvr>
                                      <p:to>
                                        <p:strVal val="visible"/>
                                      </p:to>
                                    </p:set>
                                    <p:animEffect transition="in" filter="checkerboard(across)">
                                      <p:cBhvr additive="base">
                                        <p:cTn id="28" dur="500" fill="hold"/>
                                        <p:tgtEl>
                                          <p:spTgt spid="2492"/>
                                        </p:tgtEl>
                                      </p:cBhvr>
                                    </p:animEffect>
                                  </p:childTnLst>
                                </p:cTn>
                              </p:par>
                            </p:childTnLst>
                          </p:cTn>
                        </p:par>
                      </p:childTnLst>
                    </p:cTn>
                  </p:par>
                  <p:par>
                    <p:cTn id="29" fill="hold">
                      <p:stCondLst>
                        <p:cond delay="indefinite"/>
                      </p:stCondLst>
                      <p:childTnLst>
                        <p:par>
                          <p:cTn id="30" fill="hold">
                            <p:stCondLst>
                              <p:cond delay="0"/>
                            </p:stCondLst>
                            <p:childTnLst>
                              <p:par>
                                <p:cTn id="31" presetID="2" presetClass="entr" presetSubtype="2" fill="hold" grpId="0" nodeType="clickEffect">
                                  <p:stCondLst>
                                    <p:cond delay="0"/>
                                  </p:stCondLst>
                                  <p:childTnLst>
                                    <p:set>
                                      <p:cBhvr additive="base">
                                        <p:cTn id="32" dur="1" fill="hold">
                                          <p:stCondLst>
                                            <p:cond delay="0"/>
                                          </p:stCondLst>
                                        </p:cTn>
                                        <p:tgtEl>
                                          <p:spTgt spid="2495"/>
                                        </p:tgtEl>
                                        <p:attrNameLst>
                                          <p:attrName>style.visibility</p:attrName>
                                        </p:attrNameLst>
                                      </p:cBhvr>
                                      <p:to>
                                        <p:strVal val="visible"/>
                                      </p:to>
                                    </p:set>
                                    <p:anim calcmode="lin" valueType="num">
                                      <p:cBhvr additive="base">
                                        <p:cTn id="33" dur="500" fill="hold"/>
                                        <p:tgtEl>
                                          <p:spTgt spid="2495"/>
                                        </p:tgtEl>
                                        <p:attrNameLst>
                                          <p:attrName>ppt_x</p:attrName>
                                        </p:attrNameLst>
                                      </p:cBhvr>
                                      <p:tavLst>
                                        <p:tav tm="0">
                                          <p:val>
                                            <p:strVal val="1+#ppt_w/2"/>
                                          </p:val>
                                        </p:tav>
                                        <p:tav tm="100000">
                                          <p:val>
                                            <p:strVal val="#ppt_x"/>
                                          </p:val>
                                        </p:tav>
                                      </p:tavLst>
                                    </p:anim>
                                    <p:anim calcmode="lin" valueType="num">
                                      <p:cBhvr additive="base">
                                        <p:cTn id="34" dur="500" fill="hold"/>
                                        <p:tgtEl>
                                          <p:spTgt spid="2495"/>
                                        </p:tgtEl>
                                        <p:attrNameLst>
                                          <p:attrName>ppt_y</p:attrName>
                                        </p:attrNameLst>
                                      </p:cBhvr>
                                      <p:tavLst>
                                        <p:tav tm="0">
                                          <p:val>
                                            <p:strVal val="#ppt_y"/>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 presetClass="entr" presetSubtype="16" fill="hold" grpId="0" nodeType="clickEffect">
                                  <p:stCondLst>
                                    <p:cond delay="0"/>
                                  </p:stCondLst>
                                  <p:childTnLst>
                                    <p:set>
                                      <p:cBhvr additive="base">
                                        <p:cTn id="38" dur="1" fill="hold">
                                          <p:stCondLst>
                                            <p:cond delay="0"/>
                                          </p:stCondLst>
                                        </p:cTn>
                                        <p:tgtEl>
                                          <p:spTgt spid="2494"/>
                                        </p:tgtEl>
                                        <p:attrNameLst>
                                          <p:attrName>style.visibility</p:attrName>
                                        </p:attrNameLst>
                                      </p:cBhvr>
                                      <p:to>
                                        <p:strVal val="visible"/>
                                      </p:to>
                                    </p:set>
                                    <p:animEffect transition="in" filter="box(in)">
                                      <p:cBhvr additive="base">
                                        <p:cTn id="39" dur="500" fill="hold"/>
                                        <p:tgtEl>
                                          <p:spTgt spid="24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86" grpId="0"/>
      <p:bldP spid="2488" grpId="0"/>
      <p:bldP spid="2492" grpId="0"/>
      <p:bldP spid="2493" grpId="0"/>
      <p:bldP spid="2494" grpId="0"/>
      <p:bldP spid="249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 name="组合 22"/>
          <p:cNvGrpSpPr/>
          <p:nvPr/>
        </p:nvGrpSpPr>
        <p:grpSpPr>
          <a:xfrm>
            <a:off x="6731" y="0"/>
            <a:ext cx="1867545" cy="788900"/>
            <a:chOff x="251359" y="-25500"/>
            <a:chExt cx="1863072" cy="1330357"/>
          </a:xfrm>
        </p:grpSpPr>
        <p:sp>
          <p:nvSpPr>
            <p:cNvPr id="39" name="五边形 4"/>
            <p:cNvSpPr/>
            <p:nvPr/>
          </p:nvSpPr>
          <p:spPr>
            <a:xfrm rot="21119712">
              <a:off x="251359" y="430646"/>
              <a:ext cx="1863072" cy="874211"/>
            </a:xfrm>
            <a:prstGeom prst="homePlate">
              <a:avLst/>
            </a:prstGeom>
            <a:solidFill>
              <a:srgbClr val="1F497D">
                <a:lumMod val="60000"/>
                <a:lumOff val="40000"/>
              </a:srgbClr>
            </a:solidFill>
            <a:ln w="9525" cap="flat" cmpd="sng" algn="ctr">
              <a:solidFill>
                <a:srgbClr val="FFFF00"/>
              </a:solidFill>
              <a:prstDash val="solid"/>
            </a:ln>
            <a:effectLst>
              <a:outerShdw blurRad="40000" dist="23000" dir="5400000" rotWithShape="0">
                <a:srgbClr val="000000">
                  <a:alpha val="35000"/>
                </a:srgbClr>
              </a:outerShdw>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800" b="1" i="0" u="none" strike="noStrike" kern="1200" cap="none" spc="0" normalizeH="0" baseline="0" noProof="0" dirty="0">
                  <a:ln>
                    <a:noFill/>
                  </a:ln>
                  <a:solidFill>
                    <a:sysClr val="window" lastClr="FFFFFF"/>
                  </a:solidFill>
                  <a:effectLst/>
                  <a:uLnTx/>
                  <a:uFillTx/>
                  <a:latin typeface="黑体" panose="02010609060101010101" pitchFamily="49" charset="-122"/>
                  <a:ea typeface="黑体" panose="02010609060101010101" pitchFamily="49" charset="-122"/>
                  <a:cs typeface="+mn-ea"/>
                </a:rPr>
                <a:t>温故知新</a:t>
              </a:r>
              <a:endParaRPr kumimoji="0" lang="zh-CN" altLang="en-US" sz="2800" b="1" i="0" u="none" strike="noStrike" kern="1200" cap="none" spc="0" normalizeH="0" baseline="0" noProof="0" dirty="0">
                <a:ln>
                  <a:noFill/>
                </a:ln>
                <a:solidFill>
                  <a:sysClr val="window" lastClr="FFFFFF"/>
                </a:solidFill>
                <a:effectLst/>
                <a:uLnTx/>
                <a:uFillTx/>
                <a:latin typeface="黑体" panose="02010609060101010101" pitchFamily="49" charset="-122"/>
                <a:ea typeface="黑体" panose="02010609060101010101" pitchFamily="49" charset="-122"/>
                <a:cs typeface="+mn-ea"/>
              </a:endParaRPr>
            </a:p>
          </p:txBody>
        </p:sp>
        <p:grpSp>
          <p:nvGrpSpPr>
            <p:cNvPr id="40" name="组合 8"/>
            <p:cNvGrpSpPr/>
            <p:nvPr/>
          </p:nvGrpSpPr>
          <p:grpSpPr>
            <a:xfrm>
              <a:off x="394837" y="-25500"/>
              <a:ext cx="1003725" cy="581142"/>
              <a:chOff x="6753966" y="768401"/>
              <a:chExt cx="2026023" cy="962372"/>
            </a:xfrm>
          </p:grpSpPr>
          <p:sp>
            <p:nvSpPr>
              <p:cNvPr id="41" name="任意多边形 5"/>
              <p:cNvSpPr/>
              <p:nvPr/>
            </p:nvSpPr>
            <p:spPr>
              <a:xfrm>
                <a:off x="6753167" y="916417"/>
                <a:ext cx="2025688" cy="815080"/>
              </a:xfrm>
              <a:custGeom>
                <a:avLst/>
                <a:gdLst>
                  <a:gd name="connsiteX0" fmla="*/ 0 w 1779373"/>
                  <a:gd name="connsiteY0" fmla="*/ 568411 h 568411"/>
                  <a:gd name="connsiteX1" fmla="*/ 864973 w 1779373"/>
                  <a:gd name="connsiteY1" fmla="*/ 0 h 568411"/>
                  <a:gd name="connsiteX2" fmla="*/ 1779373 w 1779373"/>
                  <a:gd name="connsiteY2" fmla="*/ 543698 h 568411"/>
                  <a:gd name="connsiteX0-1" fmla="*/ 0 w 1902269"/>
                  <a:gd name="connsiteY0-2" fmla="*/ 711790 h 711790"/>
                  <a:gd name="connsiteX1-3" fmla="*/ 987869 w 1902269"/>
                  <a:gd name="connsiteY1-4" fmla="*/ 0 h 711790"/>
                  <a:gd name="connsiteX2-5" fmla="*/ 1902269 w 1902269"/>
                  <a:gd name="connsiteY2-6" fmla="*/ 543698 h 711790"/>
                  <a:gd name="connsiteX0-7" fmla="*/ 0 w 2025165"/>
                  <a:gd name="connsiteY0-8" fmla="*/ 814204 h 814204"/>
                  <a:gd name="connsiteX1-9" fmla="*/ 1110765 w 2025165"/>
                  <a:gd name="connsiteY1-10" fmla="*/ 0 h 814204"/>
                  <a:gd name="connsiteX2-11" fmla="*/ 2025165 w 2025165"/>
                  <a:gd name="connsiteY2-12" fmla="*/ 543698 h 814204"/>
                </a:gdLst>
                <a:ahLst/>
                <a:cxnLst>
                  <a:cxn ang="0">
                    <a:pos x="connsiteX0-1" y="connsiteY0-2"/>
                  </a:cxn>
                  <a:cxn ang="0">
                    <a:pos x="connsiteX1-3" y="connsiteY1-4"/>
                  </a:cxn>
                  <a:cxn ang="0">
                    <a:pos x="connsiteX2-5" y="connsiteY2-6"/>
                  </a:cxn>
                </a:cxnLst>
                <a:rect l="l" t="t" r="r" b="b"/>
                <a:pathLst>
                  <a:path w="2025165" h="814204">
                    <a:moveTo>
                      <a:pt x="0" y="814204"/>
                    </a:moveTo>
                    <a:lnTo>
                      <a:pt x="1110765" y="0"/>
                    </a:lnTo>
                    <a:lnTo>
                      <a:pt x="2025165" y="543698"/>
                    </a:lnTo>
                  </a:path>
                </a:pathLst>
              </a:custGeom>
              <a:noFill/>
              <a:ln w="25400" cap="flat" cmpd="sng" algn="ctr">
                <a:solidFill>
                  <a:sysClr val="window" lastClr="FFFFFF">
                    <a:lumMod val="65000"/>
                  </a:sysClr>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600" b="0" i="0" u="none" strike="noStrike" kern="1200" cap="none" spc="0" normalizeH="0" baseline="0" noProof="0">
                  <a:ln>
                    <a:noFill/>
                  </a:ln>
                  <a:solidFill>
                    <a:sysClr val="window" lastClr="FFFFFF"/>
                  </a:solidFill>
                  <a:effectLst/>
                  <a:uLnTx/>
                  <a:uFillTx/>
                  <a:latin typeface="微软雅黑" panose="020B0503020204020204" pitchFamily="34" charset="-122"/>
                  <a:ea typeface="微软雅黑" panose="020B0503020204020204" pitchFamily="34" charset="-122"/>
                  <a:cs typeface="+mn-ea"/>
                </a:endParaRPr>
              </a:p>
            </p:txBody>
          </p:sp>
          <p:grpSp>
            <p:nvGrpSpPr>
              <p:cNvPr id="42" name="组合 12"/>
              <p:cNvGrpSpPr/>
              <p:nvPr/>
            </p:nvGrpSpPr>
            <p:grpSpPr>
              <a:xfrm>
                <a:off x="7725298" y="768401"/>
                <a:ext cx="307751" cy="305014"/>
                <a:chOff x="4357029" y="2619972"/>
                <a:chExt cx="411158" cy="407501"/>
              </a:xfrm>
            </p:grpSpPr>
            <p:sp>
              <p:nvSpPr>
                <p:cNvPr id="43" name="椭圆 42"/>
                <p:cNvSpPr/>
                <p:nvPr/>
              </p:nvSpPr>
              <p:spPr>
                <a:xfrm>
                  <a:off x="4339188" y="2619972"/>
                  <a:ext cx="410927" cy="408687"/>
                </a:xfrm>
                <a:prstGeom prst="ellipse">
                  <a:avLst/>
                </a:prstGeom>
                <a:solidFill>
                  <a:sysClr val="window" lastClr="FFFFFF">
                    <a:lumMod val="85000"/>
                  </a:sysClr>
                </a:solidFill>
                <a:ln w="25400" cap="flat" cmpd="sng" algn="ctr">
                  <a:noFill/>
                  <a:prstDash val="solid"/>
                </a:ln>
                <a:effectLst>
                  <a:outerShdw blurRad="50800" dist="38100" dir="5400000" algn="t" rotWithShape="0">
                    <a:prstClr val="black">
                      <a:alpha val="40000"/>
                    </a:prstClr>
                  </a:outerShdw>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600" b="0" i="0" u="none" strike="noStrike" kern="1200" cap="none" spc="0" normalizeH="0" baseline="0" noProof="0">
                    <a:ln>
                      <a:noFill/>
                    </a:ln>
                    <a:solidFill>
                      <a:sysClr val="window" lastClr="FFFFFF"/>
                    </a:solidFill>
                    <a:effectLst/>
                    <a:uLnTx/>
                    <a:uFillTx/>
                    <a:latin typeface="微软雅黑" panose="020B0503020204020204" pitchFamily="34" charset="-122"/>
                    <a:ea typeface="微软雅黑" panose="020B0503020204020204" pitchFamily="34" charset="-122"/>
                    <a:cs typeface="+mn-ea"/>
                  </a:endParaRPr>
                </a:p>
              </p:txBody>
            </p:sp>
            <p:grpSp>
              <p:nvGrpSpPr>
                <p:cNvPr id="44" name="组合 14"/>
                <p:cNvGrpSpPr/>
                <p:nvPr/>
              </p:nvGrpSpPr>
              <p:grpSpPr>
                <a:xfrm rot="1267204">
                  <a:off x="4415118" y="2671937"/>
                  <a:ext cx="301040" cy="301040"/>
                  <a:chOff x="3518404" y="1580443"/>
                  <a:chExt cx="1276350" cy="1276350"/>
                </a:xfrm>
              </p:grpSpPr>
              <p:sp>
                <p:nvSpPr>
                  <p:cNvPr id="45" name="椭圆 44"/>
                  <p:cNvSpPr/>
                  <p:nvPr/>
                </p:nvSpPr>
                <p:spPr bwMode="auto">
                  <a:xfrm>
                    <a:off x="3518404" y="1580443"/>
                    <a:ext cx="1276350" cy="1276350"/>
                  </a:xfrm>
                  <a:prstGeom prst="ellipse">
                    <a:avLst/>
                  </a:prstGeom>
                  <a:gradFill flip="none" rotWithShape="1">
                    <a:gsLst>
                      <a:gs pos="0">
                        <a:sysClr val="window" lastClr="FFFFFF">
                          <a:lumMod val="95000"/>
                        </a:sysClr>
                      </a:gs>
                      <a:gs pos="47000">
                        <a:sysClr val="window" lastClr="FFFFFF">
                          <a:lumMod val="65000"/>
                        </a:sysClr>
                      </a:gs>
                      <a:gs pos="82000">
                        <a:sysClr val="windowText" lastClr="000000">
                          <a:lumMod val="50000"/>
                          <a:lumOff val="50000"/>
                        </a:sysClr>
                      </a:gs>
                    </a:gsLst>
                    <a:path path="circle">
                      <a:fillToRect r="100000" b="100000"/>
                    </a:path>
                    <a:tileRect l="-100000" t="-100000"/>
                  </a:gradFill>
                  <a:ln w="6350" cap="flat" cmpd="sng" algn="ctr">
                    <a:solidFill>
                      <a:sysClr val="window" lastClr="FFFFFF">
                        <a:lumMod val="65000"/>
                      </a:sysClr>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600" b="0" i="0" u="none" strike="noStrike" kern="1200" cap="none" spc="0" normalizeH="0" baseline="0" noProof="0">
                      <a:ln>
                        <a:noFill/>
                      </a:ln>
                      <a:solidFill>
                        <a:sysClr val="window" lastClr="FFFFFF"/>
                      </a:solidFill>
                      <a:effectLst/>
                      <a:uLnTx/>
                      <a:uFillTx/>
                      <a:latin typeface="微软雅黑" panose="020B0503020204020204" pitchFamily="34" charset="-122"/>
                      <a:ea typeface="微软雅黑" panose="020B0503020204020204" pitchFamily="34" charset="-122"/>
                      <a:cs typeface="+mn-ea"/>
                    </a:endParaRPr>
                  </a:p>
                </p:txBody>
              </p:sp>
              <p:sp>
                <p:nvSpPr>
                  <p:cNvPr id="46" name="椭圆 45"/>
                  <p:cNvSpPr/>
                  <p:nvPr/>
                </p:nvSpPr>
                <p:spPr bwMode="auto">
                  <a:xfrm rot="20122633">
                    <a:off x="3839294" y="2532847"/>
                    <a:ext cx="762233" cy="234757"/>
                  </a:xfrm>
                  <a:prstGeom prst="ellipse">
                    <a:avLst/>
                  </a:prstGeom>
                  <a:gradFill flip="none" rotWithShape="1">
                    <a:gsLst>
                      <a:gs pos="0">
                        <a:sysClr val="window" lastClr="FFFFFF">
                          <a:alpha val="55000"/>
                        </a:sysClr>
                      </a:gs>
                      <a:gs pos="50000">
                        <a:sysClr val="window" lastClr="FFFFFF">
                          <a:shade val="67500"/>
                          <a:satMod val="115000"/>
                          <a:alpha val="12000"/>
                        </a:sysClr>
                      </a:gs>
                      <a:gs pos="100000">
                        <a:sysClr val="window" lastClr="FFFFFF">
                          <a:shade val="100000"/>
                          <a:satMod val="115000"/>
                          <a:alpha val="0"/>
                        </a:sysClr>
                      </a:gs>
                    </a:gsLst>
                    <a:path path="shape">
                      <a:fillToRect l="50000" t="50000" r="50000" b="50000"/>
                    </a:path>
                    <a:tileRect/>
                  </a:gradFill>
                  <a:ln w="25400" cap="flat" cmpd="sng" algn="ctr">
                    <a:no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600" b="0" i="0" u="none" strike="noStrike" kern="1200" cap="none" spc="0" normalizeH="0" baseline="0" noProof="0">
                      <a:ln>
                        <a:noFill/>
                      </a:ln>
                      <a:solidFill>
                        <a:sysClr val="window" lastClr="FFFFFF"/>
                      </a:solidFill>
                      <a:effectLst/>
                      <a:uLnTx/>
                      <a:uFillTx/>
                      <a:latin typeface="微软雅黑" panose="020B0503020204020204" pitchFamily="34" charset="-122"/>
                      <a:ea typeface="微软雅黑" panose="020B0503020204020204" pitchFamily="34" charset="-122"/>
                      <a:cs typeface="+mn-ea"/>
                    </a:endParaRPr>
                  </a:p>
                </p:txBody>
              </p:sp>
              <p:sp>
                <p:nvSpPr>
                  <p:cNvPr id="47" name="椭圆 46"/>
                  <p:cNvSpPr/>
                  <p:nvPr/>
                </p:nvSpPr>
                <p:spPr bwMode="auto">
                  <a:xfrm rot="912585">
                    <a:off x="3546183" y="1633753"/>
                    <a:ext cx="612513" cy="313014"/>
                  </a:xfrm>
                  <a:prstGeom prst="ellipse">
                    <a:avLst/>
                  </a:prstGeom>
                  <a:gradFill flip="none" rotWithShape="1">
                    <a:gsLst>
                      <a:gs pos="0">
                        <a:sysClr val="window" lastClr="FFFFFF">
                          <a:alpha val="0"/>
                        </a:sysClr>
                      </a:gs>
                      <a:gs pos="16000">
                        <a:sysClr val="window" lastClr="FFFFFF">
                          <a:alpha val="51000"/>
                        </a:sysClr>
                      </a:gs>
                      <a:gs pos="30000">
                        <a:sysClr val="window" lastClr="FFFFFF">
                          <a:alpha val="0"/>
                        </a:sysClr>
                      </a:gs>
                    </a:gsLst>
                    <a:lin ang="2700000" scaled="1"/>
                    <a:tileRect/>
                  </a:gradFill>
                  <a:ln w="25400" cap="flat" cmpd="sng" algn="ctr">
                    <a:no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600" b="0" i="0" u="none" strike="noStrike" kern="1200" cap="none" spc="0" normalizeH="0" baseline="0" noProof="0">
                      <a:ln>
                        <a:noFill/>
                      </a:ln>
                      <a:solidFill>
                        <a:sysClr val="window" lastClr="FFFFFF"/>
                      </a:solidFill>
                      <a:effectLst/>
                      <a:uLnTx/>
                      <a:uFillTx/>
                      <a:latin typeface="微软雅黑" panose="020B0503020204020204" pitchFamily="34" charset="-122"/>
                      <a:ea typeface="微软雅黑" panose="020B0503020204020204" pitchFamily="34" charset="-122"/>
                      <a:cs typeface="+mn-ea"/>
                    </a:endParaRPr>
                  </a:p>
                </p:txBody>
              </p:sp>
            </p:grpSp>
          </p:grpSp>
        </p:grpSp>
      </p:grpSp>
      <p:sp>
        <p:nvSpPr>
          <p:cNvPr id="7" name="文本框 6"/>
          <p:cNvSpPr txBox="1"/>
          <p:nvPr/>
        </p:nvSpPr>
        <p:spPr>
          <a:xfrm>
            <a:off x="3552889" y="140490"/>
            <a:ext cx="1520498" cy="769441"/>
          </a:xfrm>
          <a:prstGeom prst="rect">
            <a:avLst/>
          </a:prstGeom>
          <a:noFill/>
        </p:spPr>
        <p:txBody>
          <a:bodyPr wrap="square" rtlCol="0">
            <a:spAutoFit/>
          </a:bodyPr>
          <a:lstStyle/>
          <a:p>
            <a:r>
              <a:rPr lang="en-US" altLang="zh-CN" sz="4400" b="1" dirty="0">
                <a:solidFill>
                  <a:srgbClr val="FF0000"/>
                </a:solidFill>
                <a:latin typeface="Times New Roman" panose="02020603050405020304" pitchFamily="18" charset="0"/>
                <a:cs typeface="Times New Roman" panose="02020603050405020304" pitchFamily="18" charset="0"/>
              </a:rPr>
              <a:t>DNA</a:t>
            </a:r>
            <a:endParaRPr lang="zh-CN" altLang="en-US" sz="4400" b="1" dirty="0">
              <a:solidFill>
                <a:srgbClr val="FF0000"/>
              </a:solidFill>
              <a:latin typeface="Times New Roman" panose="02020603050405020304" pitchFamily="18" charset="0"/>
              <a:cs typeface="Times New Roman" panose="02020603050405020304" pitchFamily="18" charset="0"/>
            </a:endParaRPr>
          </a:p>
        </p:txBody>
      </p:sp>
      <p:sp>
        <p:nvSpPr>
          <p:cNvPr id="53" name="Text Box 8"/>
          <p:cNvSpPr txBox="1"/>
          <p:nvPr/>
        </p:nvSpPr>
        <p:spPr>
          <a:xfrm>
            <a:off x="3530912" y="1813372"/>
            <a:ext cx="4014787" cy="462307"/>
          </a:xfrm>
          <a:prstGeom prst="rect">
            <a:avLst/>
          </a:prstGeom>
          <a:noFill/>
          <a:ln w="9525">
            <a:noFill/>
          </a:ln>
        </p:spPr>
        <p:txBody>
          <a:bodyPr lIns="92075" tIns="46038" rIns="92075" bIns="46038" anchor="b" anchorCtr="0">
            <a:spAutoFit/>
          </a:bodyPr>
          <a:lstStyle/>
          <a:p>
            <a:pPr>
              <a:spcBef>
                <a:spcPct val="50000"/>
              </a:spcBef>
            </a:pPr>
            <a:r>
              <a:rPr lang="zh-CN" altLang="en-US" sz="2400" dirty="0">
                <a:solidFill>
                  <a:srgbClr val="0070C0"/>
                </a:solidFill>
                <a:latin typeface="宋体" panose="02010600030101010101" pitchFamily="2" charset="-122"/>
              </a:rPr>
              <a:t>脱氧核糖核苷酸</a:t>
            </a:r>
            <a:endParaRPr lang="zh-CN" altLang="en-US" sz="2400" dirty="0">
              <a:solidFill>
                <a:srgbClr val="0070C0"/>
              </a:solidFill>
              <a:latin typeface="宋体" panose="02010600030101010101" pitchFamily="2" charset="-122"/>
            </a:endParaRPr>
          </a:p>
        </p:txBody>
      </p:sp>
      <p:sp>
        <p:nvSpPr>
          <p:cNvPr id="54" name="TextBox 13"/>
          <p:cNvSpPr txBox="1"/>
          <p:nvPr/>
        </p:nvSpPr>
        <p:spPr>
          <a:xfrm>
            <a:off x="1398270" y="1756410"/>
            <a:ext cx="2132330" cy="521970"/>
          </a:xfrm>
          <a:prstGeom prst="rect">
            <a:avLst/>
          </a:prstGeom>
          <a:noFill/>
          <a:ln w="9525">
            <a:noFill/>
          </a:ln>
        </p:spPr>
        <p:txBody>
          <a:bodyPr wrap="square">
            <a:spAutoFit/>
          </a:bodyPr>
          <a:lstStyle/>
          <a:p>
            <a:r>
              <a:rPr lang="zh-CN" altLang="en-US" sz="2800" dirty="0">
                <a:latin typeface="宋体" panose="02010600030101010101" pitchFamily="2" charset="-122"/>
              </a:rPr>
              <a:t>②基本单位：</a:t>
            </a:r>
            <a:endParaRPr lang="zh-CN" altLang="en-US" sz="2800" dirty="0">
              <a:latin typeface="宋体" panose="02010600030101010101" pitchFamily="2" charset="-122"/>
            </a:endParaRPr>
          </a:p>
        </p:txBody>
      </p:sp>
      <p:grpSp>
        <p:nvGrpSpPr>
          <p:cNvPr id="8" name="组合 7"/>
          <p:cNvGrpSpPr/>
          <p:nvPr/>
        </p:nvGrpSpPr>
        <p:grpSpPr>
          <a:xfrm>
            <a:off x="2011680" y="3180080"/>
            <a:ext cx="8086090" cy="2955290"/>
            <a:chOff x="3168" y="5008"/>
            <a:chExt cx="12734" cy="4654"/>
          </a:xfrm>
        </p:grpSpPr>
        <p:sp>
          <p:nvSpPr>
            <p:cNvPr id="51" name="Line 5"/>
            <p:cNvSpPr/>
            <p:nvPr/>
          </p:nvSpPr>
          <p:spPr>
            <a:xfrm>
              <a:off x="9504" y="7374"/>
              <a:ext cx="1540" cy="0"/>
            </a:xfrm>
            <a:prstGeom prst="line">
              <a:avLst/>
            </a:prstGeom>
            <a:ln w="28575" cap="flat" cmpd="sng">
              <a:solidFill>
                <a:schemeClr val="tx1"/>
              </a:solidFill>
              <a:prstDash val="solid"/>
              <a:headEnd type="none" w="sm" len="sm"/>
              <a:tailEnd type="none" w="sm" len="sm"/>
            </a:ln>
          </p:spPr>
          <p:txBody>
            <a:bodyPr/>
            <a:lstStyle/>
            <a:p/>
          </p:txBody>
        </p:sp>
        <p:grpSp>
          <p:nvGrpSpPr>
            <p:cNvPr id="6" name="组合 5"/>
            <p:cNvGrpSpPr/>
            <p:nvPr/>
          </p:nvGrpSpPr>
          <p:grpSpPr>
            <a:xfrm>
              <a:off x="3168" y="5008"/>
              <a:ext cx="12734" cy="4654"/>
              <a:chOff x="3168" y="5008"/>
              <a:chExt cx="12734" cy="4654"/>
            </a:xfrm>
          </p:grpSpPr>
          <p:sp>
            <p:nvSpPr>
              <p:cNvPr id="52" name="Line 6"/>
              <p:cNvSpPr/>
              <p:nvPr/>
            </p:nvSpPr>
            <p:spPr>
              <a:xfrm rot="2278870" flipV="1">
                <a:off x="5690" y="5810"/>
                <a:ext cx="905" cy="400"/>
              </a:xfrm>
              <a:prstGeom prst="line">
                <a:avLst/>
              </a:prstGeom>
              <a:ln w="28575" cap="flat" cmpd="sng">
                <a:solidFill>
                  <a:schemeClr val="tx1"/>
                </a:solidFill>
                <a:prstDash val="solid"/>
                <a:headEnd type="none" w="sm" len="sm"/>
                <a:tailEnd type="none" w="sm" len="sm"/>
              </a:ln>
            </p:spPr>
            <p:txBody>
              <a:bodyPr/>
              <a:lstStyle/>
              <a:p/>
            </p:txBody>
          </p:sp>
          <p:sp>
            <p:nvSpPr>
              <p:cNvPr id="55" name="Line 6"/>
              <p:cNvSpPr/>
              <p:nvPr/>
            </p:nvSpPr>
            <p:spPr>
              <a:xfrm rot="2278870">
                <a:off x="6229" y="6316"/>
                <a:ext cx="784" cy="950"/>
              </a:xfrm>
              <a:prstGeom prst="line">
                <a:avLst/>
              </a:prstGeom>
              <a:ln w="28575" cap="flat" cmpd="sng">
                <a:solidFill>
                  <a:schemeClr val="tx1"/>
                </a:solidFill>
                <a:prstDash val="solid"/>
                <a:headEnd type="none" w="sm" len="sm"/>
                <a:tailEnd type="none" w="sm" len="sm"/>
              </a:ln>
            </p:spPr>
            <p:txBody>
              <a:bodyPr/>
              <a:lstStyle/>
              <a:p/>
            </p:txBody>
          </p:sp>
          <p:grpSp>
            <p:nvGrpSpPr>
              <p:cNvPr id="5" name="组合 4"/>
              <p:cNvGrpSpPr/>
              <p:nvPr/>
            </p:nvGrpSpPr>
            <p:grpSpPr>
              <a:xfrm>
                <a:off x="3168" y="5008"/>
                <a:ext cx="12734" cy="4655"/>
                <a:chOff x="3168" y="5008"/>
                <a:chExt cx="12734" cy="4655"/>
              </a:xfrm>
            </p:grpSpPr>
            <p:sp>
              <p:nvSpPr>
                <p:cNvPr id="58" name="TextBox 21"/>
                <p:cNvSpPr txBox="1"/>
                <p:nvPr/>
              </p:nvSpPr>
              <p:spPr>
                <a:xfrm>
                  <a:off x="8782" y="8935"/>
                  <a:ext cx="1440" cy="728"/>
                </a:xfrm>
                <a:prstGeom prst="rect">
                  <a:avLst/>
                </a:prstGeom>
                <a:noFill/>
                <a:ln w="9525">
                  <a:noFill/>
                </a:ln>
              </p:spPr>
              <p:txBody>
                <a:bodyPr>
                  <a:spAutoFit/>
                </a:bodyPr>
                <a:lstStyle/>
                <a:p>
                  <a:r>
                    <a:rPr lang="en-US" altLang="zh-CN" sz="2400" b="1">
                      <a:solidFill>
                        <a:srgbClr val="FF0000"/>
                      </a:solidFill>
                      <a:latin typeface="Arial Black" panose="020B0A04020102020204" pitchFamily="2" charset="0"/>
                      <a:ea typeface="黑体" panose="02010609060101010101" pitchFamily="49" charset="-122"/>
                    </a:rPr>
                    <a:t>C</a:t>
                  </a:r>
                  <a:r>
                    <a:rPr lang="en-US" altLang="zh-CN" sz="2400" b="1" baseline="-25000">
                      <a:solidFill>
                        <a:srgbClr val="FF0000"/>
                      </a:solidFill>
                      <a:latin typeface="Arial Black" panose="020B0A04020102020204" pitchFamily="2" charset="0"/>
                      <a:ea typeface="黑体" panose="02010609060101010101" pitchFamily="49" charset="-122"/>
                    </a:rPr>
                    <a:t>2</a:t>
                  </a:r>
                  <a:endParaRPr lang="zh-CN" altLang="en-US" sz="2400" baseline="-25000"/>
                </a:p>
              </p:txBody>
            </p:sp>
            <p:sp>
              <p:nvSpPr>
                <p:cNvPr id="59" name="TextBox 24"/>
                <p:cNvSpPr txBox="1"/>
                <p:nvPr/>
              </p:nvSpPr>
              <p:spPr>
                <a:xfrm>
                  <a:off x="6622" y="8935"/>
                  <a:ext cx="960" cy="728"/>
                </a:xfrm>
                <a:prstGeom prst="rect">
                  <a:avLst/>
                </a:prstGeom>
                <a:noFill/>
                <a:ln w="9525">
                  <a:noFill/>
                </a:ln>
              </p:spPr>
              <p:txBody>
                <a:bodyPr>
                  <a:spAutoFit/>
                </a:bodyPr>
                <a:lstStyle/>
                <a:p>
                  <a:r>
                    <a:rPr lang="en-US" altLang="zh-CN" sz="2400" b="1">
                      <a:solidFill>
                        <a:srgbClr val="FF0000"/>
                      </a:solidFill>
                      <a:latin typeface="Arial Black" panose="020B0A04020102020204" pitchFamily="2" charset="0"/>
                      <a:ea typeface="黑体" panose="02010609060101010101" pitchFamily="49" charset="-122"/>
                    </a:rPr>
                    <a:t>C</a:t>
                  </a:r>
                  <a:r>
                    <a:rPr lang="en-US" altLang="zh-CN" sz="2400" b="1" baseline="-25000">
                      <a:solidFill>
                        <a:srgbClr val="FF0000"/>
                      </a:solidFill>
                      <a:latin typeface="Arial Black" panose="020B0A04020102020204" pitchFamily="2" charset="0"/>
                      <a:ea typeface="黑体" panose="02010609060101010101" pitchFamily="49" charset="-122"/>
                    </a:rPr>
                    <a:t>3</a:t>
                  </a:r>
                  <a:endParaRPr lang="zh-CN" altLang="en-US" sz="2400" baseline="-25000"/>
                </a:p>
              </p:txBody>
            </p:sp>
            <p:sp>
              <p:nvSpPr>
                <p:cNvPr id="60" name="TextBox 25"/>
                <p:cNvSpPr txBox="1"/>
                <p:nvPr/>
              </p:nvSpPr>
              <p:spPr>
                <a:xfrm>
                  <a:off x="5902" y="7375"/>
                  <a:ext cx="960" cy="728"/>
                </a:xfrm>
                <a:prstGeom prst="rect">
                  <a:avLst/>
                </a:prstGeom>
                <a:noFill/>
                <a:ln w="9525">
                  <a:noFill/>
                </a:ln>
              </p:spPr>
              <p:txBody>
                <a:bodyPr>
                  <a:spAutoFit/>
                </a:bodyPr>
                <a:lstStyle/>
                <a:p>
                  <a:r>
                    <a:rPr lang="en-US" altLang="zh-CN" sz="2400" b="1">
                      <a:solidFill>
                        <a:srgbClr val="FF0000"/>
                      </a:solidFill>
                      <a:latin typeface="Arial Black" panose="020B0A04020102020204" pitchFamily="2" charset="0"/>
                      <a:ea typeface="黑体" panose="02010609060101010101" pitchFamily="49" charset="-122"/>
                    </a:rPr>
                    <a:t>C</a:t>
                  </a:r>
                  <a:r>
                    <a:rPr lang="en-US" altLang="zh-CN" sz="2400" b="1" baseline="-25000">
                      <a:solidFill>
                        <a:srgbClr val="FF0000"/>
                      </a:solidFill>
                      <a:latin typeface="Arial Black" panose="020B0A04020102020204" pitchFamily="2" charset="0"/>
                      <a:ea typeface="黑体" panose="02010609060101010101" pitchFamily="49" charset="-122"/>
                    </a:rPr>
                    <a:t>4</a:t>
                  </a:r>
                  <a:endParaRPr lang="zh-CN" altLang="en-US" sz="2400" baseline="-25000"/>
                </a:p>
              </p:txBody>
            </p:sp>
            <p:sp>
              <p:nvSpPr>
                <p:cNvPr id="61" name="TextBox 26"/>
                <p:cNvSpPr txBox="1"/>
                <p:nvPr/>
              </p:nvSpPr>
              <p:spPr>
                <a:xfrm>
                  <a:off x="6382" y="5575"/>
                  <a:ext cx="1200" cy="728"/>
                </a:xfrm>
                <a:prstGeom prst="rect">
                  <a:avLst/>
                </a:prstGeom>
                <a:noFill/>
                <a:ln w="9525">
                  <a:noFill/>
                </a:ln>
              </p:spPr>
              <p:txBody>
                <a:bodyPr>
                  <a:spAutoFit/>
                </a:bodyPr>
                <a:lstStyle/>
                <a:p>
                  <a:r>
                    <a:rPr lang="en-US" altLang="zh-CN" sz="2400" b="1">
                      <a:solidFill>
                        <a:srgbClr val="FF0000"/>
                      </a:solidFill>
                      <a:latin typeface="Arial Black" panose="020B0A04020102020204" pitchFamily="2" charset="0"/>
                      <a:ea typeface="黑体" panose="02010609060101010101" pitchFamily="49" charset="-122"/>
                    </a:rPr>
                    <a:t>C</a:t>
                  </a:r>
                  <a:r>
                    <a:rPr lang="en-US" altLang="zh-CN" sz="2400" b="1" baseline="-25000">
                      <a:solidFill>
                        <a:srgbClr val="FF0000"/>
                      </a:solidFill>
                      <a:latin typeface="Arial Black" panose="020B0A04020102020204" pitchFamily="2" charset="0"/>
                      <a:ea typeface="黑体" panose="02010609060101010101" pitchFamily="49" charset="-122"/>
                    </a:rPr>
                    <a:t>5</a:t>
                  </a:r>
                  <a:endParaRPr lang="zh-CN" altLang="en-US" sz="2400" baseline="-25000"/>
                </a:p>
              </p:txBody>
            </p:sp>
            <p:grpSp>
              <p:nvGrpSpPr>
                <p:cNvPr id="4" name="组合 3"/>
                <p:cNvGrpSpPr/>
                <p:nvPr/>
              </p:nvGrpSpPr>
              <p:grpSpPr>
                <a:xfrm>
                  <a:off x="3168" y="5008"/>
                  <a:ext cx="12734" cy="4053"/>
                  <a:chOff x="3168" y="5008"/>
                  <a:chExt cx="12734" cy="4053"/>
                </a:xfrm>
              </p:grpSpPr>
              <p:sp>
                <p:nvSpPr>
                  <p:cNvPr id="49" name="Rectangle 3"/>
                  <p:cNvSpPr/>
                  <p:nvPr/>
                </p:nvSpPr>
                <p:spPr>
                  <a:xfrm>
                    <a:off x="11114" y="6743"/>
                    <a:ext cx="2895" cy="1133"/>
                  </a:xfrm>
                  <a:prstGeom prst="rect">
                    <a:avLst/>
                  </a:prstGeom>
                  <a:solidFill>
                    <a:schemeClr val="accent3">
                      <a:lumMod val="60000"/>
                      <a:lumOff val="40000"/>
                    </a:schemeClr>
                  </a:solidFill>
                  <a:ln w="12700" cap="flat" cmpd="sng">
                    <a:solidFill>
                      <a:schemeClr val="bg2"/>
                    </a:solidFill>
                    <a:prstDash val="solid"/>
                    <a:miter/>
                    <a:headEnd type="none" w="sm" len="sm"/>
                    <a:tailEnd type="none" w="sm" len="sm"/>
                  </a:ln>
                </p:spPr>
                <p:txBody>
                  <a:bodyPr wrap="none" anchor="ctr" anchorCtr="0"/>
                  <a:lstStyle/>
                  <a:p>
                    <a:pPr algn="ctr">
                      <a:lnSpc>
                        <a:spcPct val="150000"/>
                      </a:lnSpc>
                    </a:pPr>
                    <a:r>
                      <a:rPr lang="zh-CN" altLang="en-US" sz="2800" dirty="0">
                        <a:latin typeface="微软雅黑" panose="020B0503020204020204" pitchFamily="34" charset="-122"/>
                        <a:ea typeface="微软雅黑" panose="020B0503020204020204" pitchFamily="34" charset="-122"/>
                      </a:rPr>
                      <a:t>含氮碱基</a:t>
                    </a:r>
                    <a:endParaRPr lang="zh-CN" altLang="en-US" sz="2800" dirty="0">
                      <a:latin typeface="微软雅黑" panose="020B0503020204020204" pitchFamily="34" charset="-122"/>
                      <a:ea typeface="微软雅黑" panose="020B0503020204020204" pitchFamily="34" charset="-122"/>
                    </a:endParaRPr>
                  </a:p>
                </p:txBody>
              </p:sp>
              <p:sp>
                <p:nvSpPr>
                  <p:cNvPr id="50" name="Oval 4"/>
                  <p:cNvSpPr/>
                  <p:nvPr/>
                </p:nvSpPr>
                <p:spPr>
                  <a:xfrm>
                    <a:off x="3168" y="5008"/>
                    <a:ext cx="2495" cy="1915"/>
                  </a:xfrm>
                  <a:prstGeom prst="ellipse">
                    <a:avLst/>
                  </a:prstGeom>
                  <a:solidFill>
                    <a:srgbClr val="92D050"/>
                  </a:solidFill>
                  <a:ln w="12700" cap="flat" cmpd="sng">
                    <a:solidFill>
                      <a:schemeClr val="bg2"/>
                    </a:solidFill>
                    <a:prstDash val="solid"/>
                    <a:headEnd type="none" w="sm" len="sm"/>
                    <a:tailEnd type="none" w="sm" len="sm"/>
                  </a:ln>
                </p:spPr>
                <p:txBody>
                  <a:bodyPr wrap="none" anchor="ctr" anchorCtr="0"/>
                  <a:lstStyle/>
                  <a:p>
                    <a:pPr algn="ctr"/>
                    <a:r>
                      <a:rPr lang="zh-CN" altLang="en-US" sz="2800" dirty="0">
                        <a:latin typeface="微软雅黑" panose="020B0503020204020204" pitchFamily="34" charset="-122"/>
                        <a:ea typeface="微软雅黑" panose="020B0503020204020204" pitchFamily="34" charset="-122"/>
                      </a:rPr>
                      <a:t>磷酸</a:t>
                    </a:r>
                    <a:endParaRPr lang="zh-CN" altLang="en-US" sz="2800" dirty="0">
                      <a:latin typeface="微软雅黑" panose="020B0503020204020204" pitchFamily="34" charset="-122"/>
                      <a:ea typeface="微软雅黑" panose="020B0503020204020204" pitchFamily="34" charset="-122"/>
                    </a:endParaRPr>
                  </a:p>
                </p:txBody>
              </p:sp>
              <p:grpSp>
                <p:nvGrpSpPr>
                  <p:cNvPr id="2" name="组合 1"/>
                  <p:cNvGrpSpPr/>
                  <p:nvPr/>
                </p:nvGrpSpPr>
                <p:grpSpPr>
                  <a:xfrm>
                    <a:off x="6650" y="5772"/>
                    <a:ext cx="2894" cy="3240"/>
                    <a:chOff x="6410" y="6481"/>
                    <a:chExt cx="2894" cy="3240"/>
                  </a:xfrm>
                </p:grpSpPr>
                <p:sp>
                  <p:nvSpPr>
                    <p:cNvPr id="48" name="AutoShape 2"/>
                    <p:cNvSpPr/>
                    <p:nvPr/>
                  </p:nvSpPr>
                  <p:spPr>
                    <a:xfrm>
                      <a:off x="6410" y="7081"/>
                      <a:ext cx="2895" cy="2640"/>
                    </a:xfrm>
                    <a:prstGeom prst="pentagon">
                      <a:avLst/>
                    </a:prstGeom>
                    <a:solidFill>
                      <a:srgbClr val="00B0F0"/>
                    </a:solidFill>
                    <a:ln w="12700" cap="flat" cmpd="sng">
                      <a:solidFill>
                        <a:schemeClr val="bg2"/>
                      </a:solidFill>
                      <a:prstDash val="solid"/>
                      <a:miter/>
                      <a:headEnd type="none" w="sm" len="sm"/>
                      <a:tailEnd type="none" w="sm" len="sm"/>
                    </a:ln>
                  </p:spPr>
                  <p:txBody>
                    <a:bodyPr wrap="none" anchor="ctr" anchorCtr="0"/>
                    <a:lstStyle/>
                    <a:p>
                      <a:pPr algn="ctr">
                        <a:lnSpc>
                          <a:spcPct val="150000"/>
                        </a:lnSpc>
                      </a:pPr>
                      <a:r>
                        <a:rPr lang="zh-CN" altLang="en-US" sz="2800" dirty="0">
                          <a:latin typeface="微软雅黑" panose="020B0503020204020204" pitchFamily="34" charset="-122"/>
                          <a:ea typeface="微软雅黑" panose="020B0503020204020204" pitchFamily="34" charset="-122"/>
                        </a:rPr>
                        <a:t>脱氧</a:t>
                      </a:r>
                      <a:endParaRPr lang="zh-CN" altLang="en-US" sz="2800" dirty="0">
                        <a:latin typeface="微软雅黑" panose="020B0503020204020204" pitchFamily="34" charset="-122"/>
                        <a:ea typeface="微软雅黑" panose="020B0503020204020204" pitchFamily="34" charset="-122"/>
                      </a:endParaRPr>
                    </a:p>
                    <a:p>
                      <a:pPr algn="ctr">
                        <a:lnSpc>
                          <a:spcPct val="150000"/>
                        </a:lnSpc>
                      </a:pPr>
                      <a:r>
                        <a:rPr lang="zh-CN" altLang="en-US" sz="2800" dirty="0">
                          <a:latin typeface="微软雅黑" panose="020B0503020204020204" pitchFamily="34" charset="-122"/>
                          <a:ea typeface="微软雅黑" panose="020B0503020204020204" pitchFamily="34" charset="-122"/>
                        </a:rPr>
                        <a:t>核糖</a:t>
                      </a:r>
                      <a:endParaRPr lang="zh-CN" altLang="en-US" sz="2800" dirty="0">
                        <a:latin typeface="微软雅黑" panose="020B0503020204020204" pitchFamily="34" charset="-122"/>
                        <a:ea typeface="微软雅黑" panose="020B0503020204020204" pitchFamily="34" charset="-122"/>
                      </a:endParaRPr>
                    </a:p>
                  </p:txBody>
                </p:sp>
                <p:sp>
                  <p:nvSpPr>
                    <p:cNvPr id="56" name="TextBox 19"/>
                    <p:cNvSpPr txBox="1"/>
                    <p:nvPr/>
                  </p:nvSpPr>
                  <p:spPr>
                    <a:xfrm>
                      <a:off x="7490" y="6481"/>
                      <a:ext cx="960" cy="825"/>
                    </a:xfrm>
                    <a:prstGeom prst="rect">
                      <a:avLst/>
                    </a:prstGeom>
                    <a:noFill/>
                    <a:ln w="9525">
                      <a:noFill/>
                    </a:ln>
                  </p:spPr>
                  <p:txBody>
                    <a:bodyPr>
                      <a:spAutoFit/>
                    </a:bodyPr>
                    <a:lstStyle/>
                    <a:p>
                      <a:r>
                        <a:rPr lang="en-US" altLang="zh-CN" sz="2800" b="1">
                          <a:solidFill>
                            <a:srgbClr val="FF0000"/>
                          </a:solidFill>
                        </a:rPr>
                        <a:t>O</a:t>
                      </a:r>
                      <a:endParaRPr lang="zh-CN" altLang="en-US" sz="2800" b="1">
                        <a:solidFill>
                          <a:srgbClr val="FF0000"/>
                        </a:solidFill>
                      </a:endParaRPr>
                    </a:p>
                  </p:txBody>
                </p:sp>
              </p:grpSp>
              <p:sp>
                <p:nvSpPr>
                  <p:cNvPr id="57" name="TextBox 20"/>
                  <p:cNvSpPr txBox="1"/>
                  <p:nvPr/>
                </p:nvSpPr>
                <p:spPr>
                  <a:xfrm>
                    <a:off x="9314" y="6743"/>
                    <a:ext cx="1320" cy="728"/>
                  </a:xfrm>
                  <a:prstGeom prst="rect">
                    <a:avLst/>
                  </a:prstGeom>
                  <a:noFill/>
                  <a:ln w="9525">
                    <a:noFill/>
                  </a:ln>
                </p:spPr>
                <p:txBody>
                  <a:bodyPr>
                    <a:spAutoFit/>
                  </a:bodyPr>
                  <a:lstStyle/>
                  <a:p>
                    <a:r>
                      <a:rPr lang="en-US" altLang="zh-CN" sz="2400" b="1" dirty="0">
                        <a:solidFill>
                          <a:srgbClr val="FF0000"/>
                        </a:solidFill>
                        <a:latin typeface="Arial Black" panose="020B0A04020102020204" pitchFamily="2" charset="0"/>
                        <a:ea typeface="黑体" panose="02010609060101010101" pitchFamily="49" charset="-122"/>
                      </a:rPr>
                      <a:t>C</a:t>
                    </a:r>
                    <a:r>
                      <a:rPr lang="en-US" altLang="zh-CN" sz="2400" b="1" baseline="-25000" dirty="0">
                        <a:solidFill>
                          <a:srgbClr val="FF0000"/>
                        </a:solidFill>
                        <a:latin typeface="Arial Black" panose="020B0A04020102020204" pitchFamily="2" charset="0"/>
                        <a:ea typeface="黑体" panose="02010609060101010101" pitchFamily="49" charset="-122"/>
                      </a:rPr>
                      <a:t>1</a:t>
                    </a:r>
                    <a:endParaRPr lang="zh-CN" altLang="en-US" sz="2400" baseline="-25000" dirty="0"/>
                  </a:p>
                </p:txBody>
              </p:sp>
              <p:grpSp>
                <p:nvGrpSpPr>
                  <p:cNvPr id="62" name="组合 61"/>
                  <p:cNvGrpSpPr/>
                  <p:nvPr/>
                </p:nvGrpSpPr>
                <p:grpSpPr>
                  <a:xfrm>
                    <a:off x="14222" y="5509"/>
                    <a:ext cx="1680" cy="3553"/>
                    <a:chOff x="4464" y="1776"/>
                    <a:chExt cx="672" cy="1421"/>
                  </a:xfrm>
                </p:grpSpPr>
                <p:sp>
                  <p:nvSpPr>
                    <p:cNvPr id="63" name="左大括号 420876"/>
                    <p:cNvSpPr/>
                    <p:nvPr/>
                  </p:nvSpPr>
                  <p:spPr>
                    <a:xfrm>
                      <a:off x="4464" y="2016"/>
                      <a:ext cx="107" cy="960"/>
                    </a:xfrm>
                    <a:prstGeom prst="leftBrace">
                      <a:avLst>
                        <a:gd name="adj1" fmla="val 165925"/>
                        <a:gd name="adj2" fmla="val 50000"/>
                      </a:avLst>
                    </a:prstGeom>
                    <a:noFill/>
                    <a:ln w="38100" cap="flat" cmpd="sng">
                      <a:solidFill>
                        <a:schemeClr val="tx1"/>
                      </a:solidFill>
                      <a:prstDash val="solid"/>
                      <a:headEnd type="none" w="med" len="med"/>
                      <a:tailEnd type="none" w="med" len="med"/>
                    </a:ln>
                  </p:spPr>
                  <p:txBody>
                    <a:bodyPr/>
                    <a:lstStyle/>
                    <a:p>
                      <a:endParaRPr lang="zh-CN" altLang="en-US">
                        <a:latin typeface="Arial" panose="020B0604020202020204" pitchFamily="34" charset="0"/>
                      </a:endParaRPr>
                    </a:p>
                  </p:txBody>
                </p:sp>
                <p:sp>
                  <p:nvSpPr>
                    <p:cNvPr id="64" name="文本框 420877"/>
                    <p:cNvSpPr txBox="1"/>
                    <p:nvPr/>
                  </p:nvSpPr>
                  <p:spPr>
                    <a:xfrm>
                      <a:off x="4560" y="1776"/>
                      <a:ext cx="508" cy="368"/>
                    </a:xfrm>
                    <a:prstGeom prst="rect">
                      <a:avLst/>
                    </a:prstGeom>
                    <a:noFill/>
                    <a:ln w="9525">
                      <a:noFill/>
                    </a:ln>
                  </p:spPr>
                  <p:txBody>
                    <a:bodyPr wrap="square">
                      <a:spAutoFit/>
                    </a:bodyPr>
                    <a:lstStyle/>
                    <a:p>
                      <a:pPr>
                        <a:spcBef>
                          <a:spcPct val="50000"/>
                        </a:spcBef>
                      </a:pPr>
                      <a:r>
                        <a:rPr lang="en-US" altLang="zh-CN" sz="3200" b="1">
                          <a:ea typeface="黑体" panose="02010609060101010101" pitchFamily="49" charset="-122"/>
                        </a:rPr>
                        <a:t>A</a:t>
                      </a:r>
                      <a:endParaRPr lang="zh-CN" altLang="en-US" sz="3200" b="1">
                        <a:ea typeface="黑体" panose="02010609060101010101" pitchFamily="49" charset="-122"/>
                      </a:endParaRPr>
                    </a:p>
                  </p:txBody>
                </p:sp>
                <p:sp>
                  <p:nvSpPr>
                    <p:cNvPr id="65" name="文本框 420878"/>
                    <p:cNvSpPr txBox="1"/>
                    <p:nvPr/>
                  </p:nvSpPr>
                  <p:spPr>
                    <a:xfrm>
                      <a:off x="4560" y="2160"/>
                      <a:ext cx="576" cy="365"/>
                    </a:xfrm>
                    <a:prstGeom prst="rect">
                      <a:avLst/>
                    </a:prstGeom>
                    <a:noFill/>
                    <a:ln w="9525">
                      <a:noFill/>
                    </a:ln>
                  </p:spPr>
                  <p:txBody>
                    <a:bodyPr>
                      <a:spAutoFit/>
                    </a:bodyPr>
                    <a:lstStyle/>
                    <a:p>
                      <a:pPr>
                        <a:spcBef>
                          <a:spcPct val="50000"/>
                        </a:spcBef>
                      </a:pPr>
                      <a:r>
                        <a:rPr lang="en-US" altLang="zh-CN" sz="3200" b="1">
                          <a:ea typeface="黑体" panose="02010609060101010101" pitchFamily="49" charset="-122"/>
                        </a:rPr>
                        <a:t>T</a:t>
                      </a:r>
                      <a:endParaRPr lang="en-US" altLang="zh-CN" sz="3200" b="1">
                        <a:ea typeface="黑体" panose="02010609060101010101" pitchFamily="49" charset="-122"/>
                      </a:endParaRPr>
                    </a:p>
                  </p:txBody>
                </p:sp>
                <p:sp>
                  <p:nvSpPr>
                    <p:cNvPr id="66" name="文本框 420879"/>
                    <p:cNvSpPr txBox="1"/>
                    <p:nvPr/>
                  </p:nvSpPr>
                  <p:spPr>
                    <a:xfrm>
                      <a:off x="4560" y="2496"/>
                      <a:ext cx="480" cy="365"/>
                    </a:xfrm>
                    <a:prstGeom prst="rect">
                      <a:avLst/>
                    </a:prstGeom>
                    <a:noFill/>
                    <a:ln w="9525">
                      <a:noFill/>
                    </a:ln>
                  </p:spPr>
                  <p:txBody>
                    <a:bodyPr>
                      <a:spAutoFit/>
                    </a:bodyPr>
                    <a:lstStyle/>
                    <a:p>
                      <a:pPr>
                        <a:spcBef>
                          <a:spcPct val="50000"/>
                        </a:spcBef>
                      </a:pPr>
                      <a:r>
                        <a:rPr lang="en-US" altLang="zh-CN" sz="3200" b="1">
                          <a:ea typeface="黑体" panose="02010609060101010101" pitchFamily="49" charset="-122"/>
                        </a:rPr>
                        <a:t>C</a:t>
                      </a:r>
                      <a:endParaRPr lang="en-US" altLang="zh-CN" sz="3200" b="1">
                        <a:ea typeface="黑体" panose="02010609060101010101" pitchFamily="49" charset="-122"/>
                      </a:endParaRPr>
                    </a:p>
                  </p:txBody>
                </p:sp>
                <p:sp>
                  <p:nvSpPr>
                    <p:cNvPr id="67" name="文本框 420880"/>
                    <p:cNvSpPr txBox="1"/>
                    <p:nvPr/>
                  </p:nvSpPr>
                  <p:spPr>
                    <a:xfrm>
                      <a:off x="4560" y="2832"/>
                      <a:ext cx="480" cy="365"/>
                    </a:xfrm>
                    <a:prstGeom prst="rect">
                      <a:avLst/>
                    </a:prstGeom>
                    <a:noFill/>
                    <a:ln w="9525">
                      <a:noFill/>
                    </a:ln>
                  </p:spPr>
                  <p:txBody>
                    <a:bodyPr>
                      <a:spAutoFit/>
                    </a:bodyPr>
                    <a:lstStyle/>
                    <a:p>
                      <a:pPr>
                        <a:spcBef>
                          <a:spcPct val="50000"/>
                        </a:spcBef>
                      </a:pPr>
                      <a:r>
                        <a:rPr lang="en-US" altLang="zh-CN" sz="3200" b="1">
                          <a:ea typeface="黑体" panose="02010609060101010101" pitchFamily="49" charset="-122"/>
                        </a:rPr>
                        <a:t>G</a:t>
                      </a:r>
                      <a:endParaRPr lang="en-US" altLang="zh-CN" sz="3200" b="1">
                        <a:ea typeface="黑体" panose="02010609060101010101" pitchFamily="49" charset="-122"/>
                      </a:endParaRPr>
                    </a:p>
                  </p:txBody>
                </p:sp>
              </p:grpSp>
            </p:grpSp>
          </p:grpSp>
        </p:grpSp>
      </p:grpSp>
      <p:sp>
        <p:nvSpPr>
          <p:cNvPr id="68" name="TextBox 13"/>
          <p:cNvSpPr txBox="1"/>
          <p:nvPr/>
        </p:nvSpPr>
        <p:spPr>
          <a:xfrm>
            <a:off x="1577340" y="1006475"/>
            <a:ext cx="1985010" cy="521970"/>
          </a:xfrm>
          <a:prstGeom prst="rect">
            <a:avLst/>
          </a:prstGeom>
          <a:noFill/>
          <a:ln w="9525">
            <a:noFill/>
          </a:ln>
        </p:spPr>
        <p:txBody>
          <a:bodyPr wrap="square">
            <a:spAutoFit/>
          </a:bodyPr>
          <a:lstStyle/>
          <a:p>
            <a:r>
              <a:rPr lang="zh-CN" altLang="en-US" sz="2800" dirty="0">
                <a:latin typeface="宋体" panose="02010600030101010101" pitchFamily="2" charset="-122"/>
              </a:rPr>
              <a:t>①中文全称：</a:t>
            </a:r>
            <a:endParaRPr lang="zh-CN" altLang="en-US" sz="2800" dirty="0">
              <a:latin typeface="宋体" panose="02010600030101010101" pitchFamily="2" charset="-122"/>
            </a:endParaRPr>
          </a:p>
        </p:txBody>
      </p:sp>
      <p:sp>
        <p:nvSpPr>
          <p:cNvPr id="69" name="Text Box 4"/>
          <p:cNvSpPr txBox="1"/>
          <p:nvPr/>
        </p:nvSpPr>
        <p:spPr>
          <a:xfrm>
            <a:off x="3552889" y="1067887"/>
            <a:ext cx="2194035" cy="462307"/>
          </a:xfrm>
          <a:prstGeom prst="rect">
            <a:avLst/>
          </a:prstGeom>
          <a:noFill/>
          <a:ln w="9525">
            <a:noFill/>
          </a:ln>
        </p:spPr>
        <p:txBody>
          <a:bodyPr wrap="square" lIns="92075" tIns="46038" rIns="92075" bIns="46038" anchor="b" anchorCtr="0">
            <a:spAutoFit/>
          </a:bodyPr>
          <a:lstStyle/>
          <a:p>
            <a:pPr>
              <a:spcBef>
                <a:spcPct val="50000"/>
              </a:spcBef>
            </a:pPr>
            <a:r>
              <a:rPr lang="zh-CN" altLang="en-US" sz="2400" dirty="0">
                <a:solidFill>
                  <a:srgbClr val="0070C0"/>
                </a:solidFill>
                <a:latin typeface="宋体" panose="02010600030101010101" pitchFamily="2" charset="-122"/>
              </a:rPr>
              <a:t>脱氧核糖核酸</a:t>
            </a:r>
            <a:endParaRPr lang="zh-CN" altLang="en-US" sz="2400" dirty="0">
              <a:solidFill>
                <a:srgbClr val="0070C0"/>
              </a:solidFill>
              <a:latin typeface="宋体" panose="02010600030101010101" pitchFamily="2" charset="-122"/>
            </a:endParaRPr>
          </a:p>
        </p:txBody>
      </p:sp>
      <p:sp>
        <p:nvSpPr>
          <p:cNvPr id="70" name="Text Box 7"/>
          <p:cNvSpPr txBox="1"/>
          <p:nvPr/>
        </p:nvSpPr>
        <p:spPr>
          <a:xfrm>
            <a:off x="1346200" y="2390140"/>
            <a:ext cx="2152650" cy="521970"/>
          </a:xfrm>
          <a:prstGeom prst="rect">
            <a:avLst/>
          </a:prstGeom>
          <a:noFill/>
          <a:ln w="9525">
            <a:noFill/>
          </a:ln>
        </p:spPr>
        <p:txBody>
          <a:bodyPr wrap="square">
            <a:spAutoFit/>
          </a:bodyPr>
          <a:lstStyle/>
          <a:p>
            <a:pPr>
              <a:spcBef>
                <a:spcPct val="50000"/>
              </a:spcBef>
            </a:pPr>
            <a:r>
              <a:rPr lang="zh-CN" altLang="en-US" sz="2800" dirty="0">
                <a:latin typeface="宋体" panose="02010600030101010101" pitchFamily="2" charset="-122"/>
              </a:rPr>
              <a:t>③结构简式：</a:t>
            </a:r>
            <a:endParaRPr lang="zh-CN" altLang="en-US" sz="2800" dirty="0">
              <a:latin typeface="宋体" panose="02010600030101010101" pitchFamily="2" charset="-122"/>
            </a:endParaRPr>
          </a:p>
        </p:txBody>
      </p:sp>
      <p:sp>
        <p:nvSpPr>
          <p:cNvPr id="71" name="Text Box 7"/>
          <p:cNvSpPr txBox="1"/>
          <p:nvPr/>
        </p:nvSpPr>
        <p:spPr>
          <a:xfrm>
            <a:off x="6061075" y="1068070"/>
            <a:ext cx="2075815" cy="521970"/>
          </a:xfrm>
          <a:prstGeom prst="rect">
            <a:avLst/>
          </a:prstGeom>
          <a:noFill/>
          <a:ln w="9525">
            <a:noFill/>
          </a:ln>
        </p:spPr>
        <p:txBody>
          <a:bodyPr wrap="square">
            <a:spAutoFit/>
          </a:bodyPr>
          <a:lstStyle/>
          <a:p>
            <a:pPr>
              <a:spcBef>
                <a:spcPct val="50000"/>
              </a:spcBef>
            </a:pPr>
            <a:r>
              <a:rPr lang="zh-CN" altLang="en-US" sz="2800" dirty="0">
                <a:latin typeface="宋体" panose="02010600030101010101" pitchFamily="2" charset="-122"/>
              </a:rPr>
              <a:t>④组成元素：</a:t>
            </a:r>
            <a:endParaRPr lang="zh-CN" altLang="en-US" sz="2800" dirty="0">
              <a:latin typeface="宋体" panose="02010600030101010101" pitchFamily="2" charset="-122"/>
            </a:endParaRPr>
          </a:p>
        </p:txBody>
      </p:sp>
      <p:sp>
        <p:nvSpPr>
          <p:cNvPr id="72" name="Text Box 8"/>
          <p:cNvSpPr txBox="1"/>
          <p:nvPr/>
        </p:nvSpPr>
        <p:spPr>
          <a:xfrm>
            <a:off x="8136535" y="1127868"/>
            <a:ext cx="2520056" cy="462307"/>
          </a:xfrm>
          <a:prstGeom prst="rect">
            <a:avLst/>
          </a:prstGeom>
          <a:noFill/>
          <a:ln w="9525">
            <a:noFill/>
          </a:ln>
        </p:spPr>
        <p:txBody>
          <a:bodyPr wrap="square" lIns="92075" tIns="46038" rIns="92075" bIns="46038" anchor="b" anchorCtr="0">
            <a:spAutoFit/>
          </a:bodyPr>
          <a:lstStyle/>
          <a:p>
            <a:pPr>
              <a:spcBef>
                <a:spcPct val="50000"/>
              </a:spcBef>
            </a:pPr>
            <a:r>
              <a:rPr lang="en-US" altLang="zh-CN" sz="2400" dirty="0">
                <a:solidFill>
                  <a:srgbClr val="0070C0"/>
                </a:solidFill>
                <a:latin typeface="Times New Roman" panose="02020603050405020304" pitchFamily="18" charset="0"/>
                <a:cs typeface="Times New Roman" panose="02020603050405020304" pitchFamily="18" charset="0"/>
              </a:rPr>
              <a:t>C</a:t>
            </a:r>
            <a:r>
              <a:rPr lang="zh-CN" altLang="en-US" sz="2400" dirty="0">
                <a:solidFill>
                  <a:srgbClr val="0070C0"/>
                </a:solidFill>
                <a:latin typeface="Times New Roman" panose="02020603050405020304" pitchFamily="18" charset="0"/>
                <a:cs typeface="Times New Roman" panose="02020603050405020304" pitchFamily="18" charset="0"/>
              </a:rPr>
              <a:t>、</a:t>
            </a:r>
            <a:r>
              <a:rPr lang="en-US" altLang="zh-CN" sz="2400" dirty="0">
                <a:solidFill>
                  <a:srgbClr val="0070C0"/>
                </a:solidFill>
                <a:latin typeface="Times New Roman" panose="02020603050405020304" pitchFamily="18" charset="0"/>
                <a:cs typeface="Times New Roman" panose="02020603050405020304" pitchFamily="18" charset="0"/>
              </a:rPr>
              <a:t>H</a:t>
            </a:r>
            <a:r>
              <a:rPr lang="zh-CN" altLang="en-US" sz="2400" dirty="0">
                <a:solidFill>
                  <a:srgbClr val="0070C0"/>
                </a:solidFill>
                <a:latin typeface="Times New Roman" panose="02020603050405020304" pitchFamily="18" charset="0"/>
                <a:cs typeface="Times New Roman" panose="02020603050405020304" pitchFamily="18" charset="0"/>
              </a:rPr>
              <a:t>、</a:t>
            </a:r>
            <a:r>
              <a:rPr lang="en-US" altLang="zh-CN" sz="2400" dirty="0">
                <a:solidFill>
                  <a:srgbClr val="0070C0"/>
                </a:solidFill>
                <a:latin typeface="Times New Roman" panose="02020603050405020304" pitchFamily="18" charset="0"/>
                <a:cs typeface="Times New Roman" panose="02020603050405020304" pitchFamily="18" charset="0"/>
              </a:rPr>
              <a:t>O</a:t>
            </a:r>
            <a:r>
              <a:rPr lang="zh-CN" altLang="en-US" sz="2400" dirty="0">
                <a:solidFill>
                  <a:srgbClr val="0070C0"/>
                </a:solidFill>
                <a:latin typeface="Times New Roman" panose="02020603050405020304" pitchFamily="18" charset="0"/>
                <a:cs typeface="Times New Roman" panose="02020603050405020304" pitchFamily="18" charset="0"/>
              </a:rPr>
              <a:t>、</a:t>
            </a:r>
            <a:r>
              <a:rPr lang="en-US" altLang="zh-CN" sz="2400" dirty="0">
                <a:solidFill>
                  <a:srgbClr val="0070C0"/>
                </a:solidFill>
                <a:latin typeface="Times New Roman" panose="02020603050405020304" pitchFamily="18" charset="0"/>
                <a:cs typeface="Times New Roman" panose="02020603050405020304" pitchFamily="18" charset="0"/>
              </a:rPr>
              <a:t>N</a:t>
            </a:r>
            <a:r>
              <a:rPr lang="zh-CN" altLang="en-US" sz="2400" dirty="0">
                <a:solidFill>
                  <a:srgbClr val="0070C0"/>
                </a:solidFill>
                <a:latin typeface="Times New Roman" panose="02020603050405020304" pitchFamily="18" charset="0"/>
                <a:cs typeface="Times New Roman" panose="02020603050405020304" pitchFamily="18" charset="0"/>
              </a:rPr>
              <a:t>、</a:t>
            </a:r>
            <a:r>
              <a:rPr lang="en-US" altLang="zh-CN" sz="2400" dirty="0">
                <a:solidFill>
                  <a:srgbClr val="0070C0"/>
                </a:solidFill>
                <a:latin typeface="Times New Roman" panose="02020603050405020304" pitchFamily="18" charset="0"/>
                <a:cs typeface="Times New Roman" panose="02020603050405020304" pitchFamily="18" charset="0"/>
              </a:rPr>
              <a:t>P</a:t>
            </a:r>
            <a:endParaRPr lang="en-US" altLang="zh-CN" sz="2400" dirty="0">
              <a:solidFill>
                <a:srgbClr val="0070C0"/>
              </a:solidFill>
              <a:latin typeface="Times New Roman" panose="02020603050405020304" pitchFamily="18" charset="0"/>
              <a:cs typeface="Times New Roman" panose="02020603050405020304" pitchFamily="18" charset="0"/>
            </a:endParaRPr>
          </a:p>
        </p:txBody>
      </p:sp>
      <p:sp>
        <p:nvSpPr>
          <p:cNvPr id="3" name="Text Box 8"/>
          <p:cNvSpPr txBox="1"/>
          <p:nvPr/>
        </p:nvSpPr>
        <p:spPr>
          <a:xfrm>
            <a:off x="3646170" y="2421890"/>
            <a:ext cx="6816725" cy="460375"/>
          </a:xfrm>
          <a:prstGeom prst="rect">
            <a:avLst/>
          </a:prstGeom>
          <a:noFill/>
          <a:ln w="9525">
            <a:noFill/>
          </a:ln>
        </p:spPr>
        <p:txBody>
          <a:bodyPr wrap="square" lIns="92075" tIns="46038" rIns="92075" bIns="46038" anchor="b" anchorCtr="0">
            <a:spAutoFit/>
          </a:bodyPr>
          <a:p>
            <a:pPr>
              <a:spcBef>
                <a:spcPct val="50000"/>
              </a:spcBef>
            </a:pPr>
            <a:r>
              <a:rPr lang="en-US" altLang="zh-CN" sz="2400" dirty="0">
                <a:solidFill>
                  <a:srgbClr val="0070C0"/>
                </a:solidFill>
                <a:latin typeface="宋体" panose="02010600030101010101" pitchFamily="2" charset="-122"/>
              </a:rPr>
              <a:t>1</a:t>
            </a:r>
            <a:r>
              <a:rPr lang="zh-CN" altLang="en-US" sz="2400" dirty="0">
                <a:solidFill>
                  <a:srgbClr val="0070C0"/>
                </a:solidFill>
                <a:latin typeface="宋体" panose="02010600030101010101" pitchFamily="2" charset="-122"/>
              </a:rPr>
              <a:t>脱氧核糖核苷酸</a:t>
            </a:r>
            <a:r>
              <a:rPr lang="en-US" altLang="zh-CN" sz="2400" dirty="0">
                <a:solidFill>
                  <a:srgbClr val="0070C0"/>
                </a:solidFill>
                <a:latin typeface="宋体" panose="02010600030101010101" pitchFamily="2" charset="-122"/>
              </a:rPr>
              <a:t>=1</a:t>
            </a:r>
            <a:r>
              <a:rPr lang="zh-CN" altLang="en-US" sz="2400" dirty="0">
                <a:solidFill>
                  <a:srgbClr val="0070C0"/>
                </a:solidFill>
                <a:latin typeface="宋体" panose="02010600030101010101" pitchFamily="2" charset="-122"/>
              </a:rPr>
              <a:t>磷酸</a:t>
            </a:r>
            <a:r>
              <a:rPr lang="en-US" altLang="zh-CN" sz="2400" dirty="0">
                <a:solidFill>
                  <a:srgbClr val="0070C0"/>
                </a:solidFill>
                <a:latin typeface="宋体" panose="02010600030101010101" pitchFamily="2" charset="-122"/>
              </a:rPr>
              <a:t>+1</a:t>
            </a:r>
            <a:r>
              <a:rPr lang="zh-CN" altLang="en-US" sz="2400" dirty="0">
                <a:solidFill>
                  <a:srgbClr val="0070C0"/>
                </a:solidFill>
                <a:latin typeface="宋体" panose="02010600030101010101" pitchFamily="2" charset="-122"/>
              </a:rPr>
              <a:t>脱氧核糖</a:t>
            </a:r>
            <a:r>
              <a:rPr lang="en-US" altLang="zh-CN" sz="2400" dirty="0">
                <a:solidFill>
                  <a:srgbClr val="0070C0"/>
                </a:solidFill>
                <a:latin typeface="宋体" panose="02010600030101010101" pitchFamily="2" charset="-122"/>
              </a:rPr>
              <a:t>+1</a:t>
            </a:r>
            <a:r>
              <a:rPr lang="zh-CN" altLang="en-US" sz="2400" dirty="0">
                <a:solidFill>
                  <a:srgbClr val="0070C0"/>
                </a:solidFill>
                <a:latin typeface="宋体" panose="02010600030101010101" pitchFamily="2" charset="-122"/>
              </a:rPr>
              <a:t>含氮碱基</a:t>
            </a:r>
            <a:endParaRPr lang="zh-CN" altLang="en-US" sz="2400" dirty="0">
              <a:solidFill>
                <a:srgbClr val="0070C0"/>
              </a:solidFill>
              <a:latin typeface="宋体" panose="02010600030101010101" pitchFamily="2"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9"/>
                                        </p:tgtEl>
                                        <p:attrNameLst>
                                          <p:attrName>style.visibility</p:attrName>
                                        </p:attrNameLst>
                                      </p:cBhvr>
                                      <p:to>
                                        <p:strVal val="visible"/>
                                      </p:to>
                                    </p:set>
                                    <p:anim calcmode="lin" valueType="num">
                                      <p:cBhvr additive="base">
                                        <p:cTn id="7" dur="500" fill="hold"/>
                                        <p:tgtEl>
                                          <p:spTgt spid="69"/>
                                        </p:tgtEl>
                                        <p:attrNameLst>
                                          <p:attrName>ppt_x</p:attrName>
                                        </p:attrNameLst>
                                      </p:cBhvr>
                                      <p:tavLst>
                                        <p:tav tm="0">
                                          <p:val>
                                            <p:strVal val="#ppt_x"/>
                                          </p:val>
                                        </p:tav>
                                        <p:tav tm="100000">
                                          <p:val>
                                            <p:strVal val="#ppt_x"/>
                                          </p:val>
                                        </p:tav>
                                      </p:tavLst>
                                    </p:anim>
                                    <p:anim calcmode="lin" valueType="num">
                                      <p:cBhvr additive="base">
                                        <p:cTn id="8" dur="500" fill="hold"/>
                                        <p:tgtEl>
                                          <p:spTgt spid="6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53"/>
                                        </p:tgtEl>
                                        <p:attrNameLst>
                                          <p:attrName>style.visibility</p:attrName>
                                        </p:attrNameLst>
                                      </p:cBhvr>
                                      <p:to>
                                        <p:strVal val="visible"/>
                                      </p:to>
                                    </p:set>
                                    <p:animEffect transition="in" filter="slide(fromBottom)">
                                      <p:cBhvr>
                                        <p:cTn id="13" dur="500"/>
                                        <p:tgtEl>
                                          <p:spTgt spid="53"/>
                                        </p:tgtEl>
                                      </p:cBhvr>
                                    </p:animEffect>
                                  </p:childTnLst>
                                </p:cTn>
                              </p:par>
                            </p:childTnLst>
                          </p:cTn>
                        </p:par>
                      </p:childTnLst>
                    </p:cTn>
                  </p:par>
                  <p:par>
                    <p:cTn id="14" fill="hold">
                      <p:stCondLst>
                        <p:cond delay="indefinite"/>
                      </p:stCondLst>
                      <p:childTnLst>
                        <p:par>
                          <p:cTn id="15" fill="hold">
                            <p:stCondLst>
                              <p:cond delay="0"/>
                            </p:stCondLst>
                            <p:childTnLst>
                              <p:par>
                                <p:cTn id="16" presetID="12" presetClass="entr" presetSubtype="4"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slide(fromBottom)">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fill="hold"/>
                                        <p:tgtEl>
                                          <p:spTgt spid="8"/>
                                        </p:tgtEl>
                                        <p:attrNameLst>
                                          <p:attrName>ppt_x</p:attrName>
                                        </p:attrNameLst>
                                      </p:cBhvr>
                                      <p:tavLst>
                                        <p:tav tm="0">
                                          <p:val>
                                            <p:strVal val="#ppt_x"/>
                                          </p:val>
                                        </p:tav>
                                        <p:tav tm="100000">
                                          <p:val>
                                            <p:strVal val="#ppt_x"/>
                                          </p:val>
                                        </p:tav>
                                      </p:tavLst>
                                    </p:anim>
                                    <p:anim calcmode="lin" valueType="num">
                                      <p:cBhvr additive="base">
                                        <p:cTn id="2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2" presetClass="entr" presetSubtype="4" fill="hold" grpId="0" nodeType="clickEffect">
                                  <p:stCondLst>
                                    <p:cond delay="0"/>
                                  </p:stCondLst>
                                  <p:childTnLst>
                                    <p:set>
                                      <p:cBhvr>
                                        <p:cTn id="28" dur="1" fill="hold">
                                          <p:stCondLst>
                                            <p:cond delay="0"/>
                                          </p:stCondLst>
                                        </p:cTn>
                                        <p:tgtEl>
                                          <p:spTgt spid="72"/>
                                        </p:tgtEl>
                                        <p:attrNameLst>
                                          <p:attrName>style.visibility</p:attrName>
                                        </p:attrNameLst>
                                      </p:cBhvr>
                                      <p:to>
                                        <p:strVal val="visible"/>
                                      </p:to>
                                    </p:set>
                                    <p:animEffect transition="in" filter="slide(fromBottom)">
                                      <p:cBhvr>
                                        <p:cTn id="29" dur="500"/>
                                        <p:tgtEl>
                                          <p:spTgt spid="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p:bldP spid="69" grpId="0"/>
      <p:bldP spid="72" grpId="0"/>
      <p:bldP spid="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圆角矩形 2"/>
          <p:cNvSpPr/>
          <p:nvPr/>
        </p:nvSpPr>
        <p:spPr>
          <a:xfrm>
            <a:off x="3728085" y="625475"/>
            <a:ext cx="8085455" cy="2112010"/>
          </a:xfrm>
          <a:prstGeom prst="round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 name="文本框 1"/>
          <p:cNvSpPr txBox="1"/>
          <p:nvPr/>
        </p:nvSpPr>
        <p:spPr>
          <a:xfrm>
            <a:off x="3874135" y="800100"/>
            <a:ext cx="7939405" cy="1568450"/>
          </a:xfrm>
          <a:prstGeom prst="rect">
            <a:avLst/>
          </a:prstGeom>
          <a:noFill/>
        </p:spPr>
        <p:txBody>
          <a:bodyPr wrap="square" rtlCol="0">
            <a:spAutoFit/>
          </a:bodyPr>
          <a:p>
            <a:r>
              <a:rPr lang="zh-CN" altLang="en-US" sz="3200" b="1"/>
              <a:t>研究表明：</a:t>
            </a:r>
            <a:r>
              <a:rPr lang="en-US" altLang="zh-CN" sz="3200" b="1"/>
              <a:t>DNA</a:t>
            </a:r>
            <a:r>
              <a:rPr lang="zh-CN" altLang="en-US" sz="3200" b="1"/>
              <a:t>结构的稳定性与四种碱基的含量有关：</a:t>
            </a:r>
            <a:r>
              <a:rPr lang="en-US" altLang="zh-CN" sz="3200" b="1"/>
              <a:t>G</a:t>
            </a:r>
            <a:r>
              <a:rPr lang="zh-CN" altLang="en-US" sz="3200" b="1"/>
              <a:t>和</a:t>
            </a:r>
            <a:r>
              <a:rPr lang="en-US" altLang="zh-CN" sz="3200" b="1"/>
              <a:t>C</a:t>
            </a:r>
            <a:r>
              <a:rPr lang="zh-CN" altLang="en-US" sz="3200" b="1"/>
              <a:t>的含量越多，</a:t>
            </a:r>
            <a:r>
              <a:rPr lang="en-US" altLang="zh-CN" sz="3200" b="1"/>
              <a:t>DNA</a:t>
            </a:r>
            <a:r>
              <a:rPr lang="zh-CN" altLang="en-US" sz="3200" b="1"/>
              <a:t>结构就越稳定，同学们知道为什么吗？</a:t>
            </a:r>
            <a:endParaRPr lang="zh-CN" altLang="en-US" sz="3200" b="1"/>
          </a:p>
        </p:txBody>
      </p:sp>
      <p:sp>
        <p:nvSpPr>
          <p:cNvPr id="4" name="文本框 3"/>
          <p:cNvSpPr txBox="1"/>
          <p:nvPr/>
        </p:nvSpPr>
        <p:spPr>
          <a:xfrm>
            <a:off x="3728085" y="3342005"/>
            <a:ext cx="7588250" cy="1568450"/>
          </a:xfrm>
          <a:prstGeom prst="rect">
            <a:avLst/>
          </a:prstGeom>
          <a:noFill/>
        </p:spPr>
        <p:txBody>
          <a:bodyPr wrap="square" rtlCol="0">
            <a:spAutoFit/>
          </a:bodyPr>
          <a:p>
            <a:r>
              <a:rPr lang="zh-CN" altLang="en-US" sz="3200" b="1"/>
              <a:t>因为</a:t>
            </a:r>
            <a:r>
              <a:rPr lang="en-US" altLang="zh-CN" sz="3200" b="1"/>
              <a:t>G</a:t>
            </a:r>
            <a:r>
              <a:rPr lang="zh-CN" altLang="en-US" sz="3200" b="1"/>
              <a:t>和</a:t>
            </a:r>
            <a:r>
              <a:rPr lang="en-US" altLang="zh-CN" sz="3200" b="1"/>
              <a:t>C</a:t>
            </a:r>
            <a:r>
              <a:rPr lang="zh-CN" altLang="en-US" sz="3200" b="1"/>
              <a:t>之间是三个氢键相连，</a:t>
            </a:r>
            <a:r>
              <a:rPr lang="en-US" altLang="zh-CN" sz="3200" b="1"/>
              <a:t>A</a:t>
            </a:r>
            <a:r>
              <a:rPr lang="zh-CN" altLang="en-US" sz="3200" b="1"/>
              <a:t>和</a:t>
            </a:r>
            <a:r>
              <a:rPr lang="en-US" altLang="zh-CN" sz="3200" b="1"/>
              <a:t>T</a:t>
            </a:r>
            <a:r>
              <a:rPr lang="zh-CN" altLang="en-US" sz="3200" b="1"/>
              <a:t>是两个氢键相连。氢键越多，结合力越强，</a:t>
            </a:r>
            <a:r>
              <a:rPr lang="en-US" altLang="zh-CN" sz="3200" b="1"/>
              <a:t>DNA</a:t>
            </a:r>
            <a:r>
              <a:rPr lang="zh-CN" altLang="en-US" sz="3200" b="1"/>
              <a:t>结构越稳定。</a:t>
            </a:r>
            <a:endParaRPr lang="zh-CN" altLang="en-US" sz="3200" b="1"/>
          </a:p>
        </p:txBody>
      </p:sp>
      <p:pic>
        <p:nvPicPr>
          <p:cNvPr id="100" name="图片 99"/>
          <p:cNvPicPr/>
          <p:nvPr/>
        </p:nvPicPr>
        <p:blipFill>
          <a:blip r:embed="rId1">
            <a:clrChange>
              <a:clrFrom>
                <a:srgbClr val="F6F6F6">
                  <a:alpha val="100000"/>
                </a:srgbClr>
              </a:clrFrom>
              <a:clrTo>
                <a:srgbClr val="F6F6F6">
                  <a:alpha val="100000"/>
                  <a:alpha val="0"/>
                </a:srgbClr>
              </a:clrTo>
            </a:clrChange>
          </a:blip>
          <a:stretch>
            <a:fillRect/>
          </a:stretch>
        </p:blipFill>
        <p:spPr>
          <a:xfrm>
            <a:off x="264160" y="0"/>
            <a:ext cx="2941320" cy="4810760"/>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72706" name="Text Box 3"/>
          <p:cNvSpPr/>
          <p:nvPr>
            <p:custDataLst>
              <p:tags r:id="rId1"/>
            </p:custDataLst>
          </p:nvPr>
        </p:nvSpPr>
        <p:spPr>
          <a:xfrm>
            <a:off x="193675" y="727075"/>
            <a:ext cx="10948035" cy="3709035"/>
          </a:xfrm>
          <a:prstGeom prst="rect">
            <a:avLst/>
          </a:prstGeom>
          <a:noFill/>
          <a:ln w="9525">
            <a:noFill/>
          </a:ln>
        </p:spPr>
        <p:txBody>
          <a:bodyPr wrap="square" anchor="t" anchorCtr="0">
            <a:spAutoFit/>
          </a:bodyPr>
          <a:lstStyle/>
          <a:p>
            <a:pPr algn="just">
              <a:lnSpc>
                <a:spcPct val="120000"/>
              </a:lnSpc>
            </a:pPr>
            <a:r>
              <a:rPr lang="zh-CN" altLang="zh-CN" sz="28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一、概念检测</a:t>
            </a:r>
            <a:endParaRPr lang="zh-CN" altLang="zh-CN" sz="28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endParaRPr>
          </a:p>
          <a:p>
            <a:pPr algn="just">
              <a:lnSpc>
                <a:spcPct val="120000"/>
              </a:lnSpc>
            </a:pPr>
            <a:r>
              <a:rPr lang="en-US" altLang="zh-CN" sz="2800" b="1">
                <a:latin typeface="微软雅黑" panose="020B0503020204020204" pitchFamily="34" charset="-122"/>
                <a:ea typeface="微软雅黑" panose="020B0503020204020204" pitchFamily="34" charset="-122"/>
                <a:cs typeface="微软雅黑" panose="020B0503020204020204" pitchFamily="34" charset="-122"/>
              </a:rPr>
              <a:t>1.DNA</a:t>
            </a:r>
            <a:r>
              <a:rPr lang="zh-CN" altLang="en-US" sz="2800" b="1">
                <a:latin typeface="微软雅黑" panose="020B0503020204020204" pitchFamily="34" charset="-122"/>
                <a:ea typeface="微软雅黑" panose="020B0503020204020204" pitchFamily="34" charset="-122"/>
                <a:cs typeface="微软雅黑" panose="020B0503020204020204" pitchFamily="34" charset="-122"/>
              </a:rPr>
              <a:t>两条单链的碱基数量关系是构建</a:t>
            </a:r>
            <a:r>
              <a:rPr lang="en-US" altLang="zh-CN" sz="2800" b="1">
                <a:latin typeface="微软雅黑" panose="020B0503020204020204" pitchFamily="34" charset="-122"/>
                <a:ea typeface="微软雅黑" panose="020B0503020204020204" pitchFamily="34" charset="-122"/>
                <a:cs typeface="微软雅黑" panose="020B0503020204020204" pitchFamily="34" charset="-122"/>
              </a:rPr>
              <a:t>DNA</a:t>
            </a:r>
            <a:r>
              <a:rPr lang="zh-CN" altLang="en-US" sz="2800" b="1">
                <a:latin typeface="微软雅黑" panose="020B0503020204020204" pitchFamily="34" charset="-122"/>
                <a:ea typeface="微软雅黑" panose="020B0503020204020204" pitchFamily="34" charset="-122"/>
                <a:cs typeface="微软雅黑" panose="020B0503020204020204" pitchFamily="34" charset="-122"/>
              </a:rPr>
              <a:t>双螺旋结构模型的重要依据。判断下列相关表述是否正确。</a:t>
            </a:r>
            <a:endParaRPr lang="zh-CN" altLang="en-US" sz="2800" b="1">
              <a:latin typeface="微软雅黑" panose="020B0503020204020204" pitchFamily="34" charset="-122"/>
              <a:ea typeface="微软雅黑" panose="020B0503020204020204" pitchFamily="34" charset="-122"/>
              <a:cs typeface="微软雅黑" panose="020B0503020204020204" pitchFamily="34" charset="-122"/>
            </a:endParaRPr>
          </a:p>
          <a:p>
            <a:pPr algn="just">
              <a:lnSpc>
                <a:spcPct val="120000"/>
              </a:lnSpc>
            </a:pPr>
            <a:r>
              <a:rPr lang="zh-CN" altLang="en-US" sz="2800" b="1">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800" b="1">
                <a:latin typeface="微软雅黑" panose="020B0503020204020204" pitchFamily="34" charset="-122"/>
                <a:ea typeface="微软雅黑" panose="020B0503020204020204" pitchFamily="34" charset="-122"/>
                <a:cs typeface="微软雅黑" panose="020B0503020204020204" pitchFamily="34" charset="-122"/>
              </a:rPr>
              <a:t>1</a:t>
            </a:r>
            <a:r>
              <a:rPr lang="zh-CN" altLang="en-US" sz="2800" b="1">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800" b="1">
                <a:latin typeface="微软雅黑" panose="020B0503020204020204" pitchFamily="34" charset="-122"/>
                <a:ea typeface="微软雅黑" panose="020B0503020204020204" pitchFamily="34" charset="-122"/>
                <a:cs typeface="微软雅黑" panose="020B0503020204020204" pitchFamily="34" charset="-122"/>
              </a:rPr>
              <a:t>DNA</a:t>
            </a:r>
            <a:r>
              <a:rPr lang="zh-CN" altLang="en-US" sz="2800" b="1">
                <a:latin typeface="微软雅黑" panose="020B0503020204020204" pitchFamily="34" charset="-122"/>
                <a:ea typeface="微软雅黑" panose="020B0503020204020204" pitchFamily="34" charset="-122"/>
                <a:cs typeface="微软雅黑" panose="020B0503020204020204" pitchFamily="34" charset="-122"/>
              </a:rPr>
              <a:t>两条单链不仅碱基数量相等，而且都有</a:t>
            </a:r>
            <a:r>
              <a:rPr lang="en-US" altLang="zh-CN" sz="2800" b="1">
                <a:latin typeface="微软雅黑" panose="020B0503020204020204" pitchFamily="34" charset="-122"/>
                <a:ea typeface="微软雅黑" panose="020B0503020204020204" pitchFamily="34" charset="-122"/>
                <a:cs typeface="微软雅黑" panose="020B0503020204020204" pitchFamily="34" charset="-122"/>
              </a:rPr>
              <a:t>A</a:t>
            </a:r>
            <a:r>
              <a:rPr lang="zh-CN" altLang="en-US" sz="2800" b="1">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800" b="1">
                <a:latin typeface="微软雅黑" panose="020B0503020204020204" pitchFamily="34" charset="-122"/>
                <a:ea typeface="微软雅黑" panose="020B0503020204020204" pitchFamily="34" charset="-122"/>
                <a:cs typeface="微软雅黑" panose="020B0503020204020204" pitchFamily="34" charset="-122"/>
              </a:rPr>
              <a:t>T</a:t>
            </a:r>
            <a:r>
              <a:rPr lang="zh-CN" altLang="en-US" sz="2800" b="1">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800" b="1">
                <a:latin typeface="微软雅黑" panose="020B0503020204020204" pitchFamily="34" charset="-122"/>
                <a:ea typeface="微软雅黑" panose="020B0503020204020204" pitchFamily="34" charset="-122"/>
                <a:cs typeface="微软雅黑" panose="020B0503020204020204" pitchFamily="34" charset="-122"/>
              </a:rPr>
              <a:t>G</a:t>
            </a:r>
            <a:r>
              <a:rPr lang="zh-CN" altLang="en-US" sz="2800" b="1">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800" b="1">
                <a:latin typeface="微软雅黑" panose="020B0503020204020204" pitchFamily="34" charset="-122"/>
                <a:ea typeface="微软雅黑" panose="020B0503020204020204" pitchFamily="34" charset="-122"/>
                <a:cs typeface="微软雅黑" panose="020B0503020204020204" pitchFamily="34" charset="-122"/>
              </a:rPr>
              <a:t>C</a:t>
            </a:r>
            <a:r>
              <a:rPr lang="zh-CN" altLang="en-US" sz="2800" b="1">
                <a:latin typeface="微软雅黑" panose="020B0503020204020204" pitchFamily="34" charset="-122"/>
                <a:ea typeface="微软雅黑" panose="020B0503020204020204" pitchFamily="34" charset="-122"/>
                <a:cs typeface="微软雅黑" panose="020B0503020204020204" pitchFamily="34" charset="-122"/>
              </a:rPr>
              <a:t>四种碱基（ </a:t>
            </a:r>
            <a:r>
              <a:rPr lang="en-US" altLang="zh-CN" sz="2800" b="1">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2800" b="1">
                <a:latin typeface="微软雅黑" panose="020B0503020204020204" pitchFamily="34" charset="-122"/>
                <a:ea typeface="微软雅黑" panose="020B0503020204020204" pitchFamily="34" charset="-122"/>
                <a:cs typeface="微软雅黑" panose="020B0503020204020204" pitchFamily="34" charset="-122"/>
              </a:rPr>
              <a:t> ）</a:t>
            </a:r>
            <a:endParaRPr lang="zh-CN" altLang="en-US" sz="2800" b="1">
              <a:latin typeface="微软雅黑" panose="020B0503020204020204" pitchFamily="34" charset="-122"/>
              <a:ea typeface="微软雅黑" panose="020B0503020204020204" pitchFamily="34" charset="-122"/>
              <a:cs typeface="微软雅黑" panose="020B0503020204020204" pitchFamily="34" charset="-122"/>
            </a:endParaRPr>
          </a:p>
          <a:p>
            <a:pPr algn="just">
              <a:lnSpc>
                <a:spcPct val="120000"/>
              </a:lnSpc>
            </a:pPr>
            <a:r>
              <a:rPr lang="zh-CN" altLang="en-US" sz="2800" b="1">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800" b="1">
                <a:latin typeface="微软雅黑" panose="020B0503020204020204" pitchFamily="34" charset="-122"/>
                <a:ea typeface="微软雅黑" panose="020B0503020204020204" pitchFamily="34" charset="-122"/>
                <a:cs typeface="微软雅黑" panose="020B0503020204020204" pitchFamily="34" charset="-122"/>
              </a:rPr>
              <a:t>2</a:t>
            </a:r>
            <a:r>
              <a:rPr lang="zh-CN" altLang="en-US" sz="2800" b="1">
                <a:latin typeface="微软雅黑" panose="020B0503020204020204" pitchFamily="34" charset="-122"/>
                <a:ea typeface="微软雅黑" panose="020B0503020204020204" pitchFamily="34" charset="-122"/>
                <a:cs typeface="微软雅黑" panose="020B0503020204020204" pitchFamily="34" charset="-122"/>
              </a:rPr>
              <a:t>）在</a:t>
            </a:r>
            <a:r>
              <a:rPr lang="en-US" altLang="zh-CN" sz="2800" b="1">
                <a:latin typeface="微软雅黑" panose="020B0503020204020204" pitchFamily="34" charset="-122"/>
                <a:ea typeface="微软雅黑" panose="020B0503020204020204" pitchFamily="34" charset="-122"/>
                <a:cs typeface="微软雅黑" panose="020B0503020204020204" pitchFamily="34" charset="-122"/>
              </a:rPr>
              <a:t>DNA</a:t>
            </a:r>
            <a:r>
              <a:rPr lang="zh-CN" altLang="en-US" sz="2800" b="1">
                <a:latin typeface="微软雅黑" panose="020B0503020204020204" pitchFamily="34" charset="-122"/>
                <a:ea typeface="微软雅黑" panose="020B0503020204020204" pitchFamily="34" charset="-122"/>
                <a:cs typeface="微软雅黑" panose="020B0503020204020204" pitchFamily="34" charset="-122"/>
              </a:rPr>
              <a:t>的双链结构中，碱基的比例总是（</a:t>
            </a:r>
            <a:r>
              <a:rPr lang="en-US" altLang="zh-CN" sz="2800" b="1">
                <a:latin typeface="微软雅黑" panose="020B0503020204020204" pitchFamily="34" charset="-122"/>
                <a:ea typeface="微软雅黑" panose="020B0503020204020204" pitchFamily="34" charset="-122"/>
                <a:cs typeface="微软雅黑" panose="020B0503020204020204" pitchFamily="34" charset="-122"/>
              </a:rPr>
              <a:t>A+G</a:t>
            </a:r>
            <a:r>
              <a:rPr lang="zh-CN" altLang="en-US" sz="2800" b="1">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800" b="1">
                <a:latin typeface="微软雅黑" panose="020B0503020204020204" pitchFamily="34" charset="-122"/>
                <a:ea typeface="微软雅黑" panose="020B0503020204020204" pitchFamily="34" charset="-122"/>
                <a:cs typeface="微软雅黑" panose="020B0503020204020204" pitchFamily="34" charset="-122"/>
              </a:rPr>
              <a:t>/</a:t>
            </a:r>
            <a:r>
              <a:rPr lang="zh-CN" altLang="en-US" sz="2800" b="1">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800" b="1">
                <a:latin typeface="微软雅黑" panose="020B0503020204020204" pitchFamily="34" charset="-122"/>
                <a:ea typeface="微软雅黑" panose="020B0503020204020204" pitchFamily="34" charset="-122"/>
                <a:cs typeface="微软雅黑" panose="020B0503020204020204" pitchFamily="34" charset="-122"/>
              </a:rPr>
              <a:t>T+C</a:t>
            </a:r>
            <a:r>
              <a:rPr lang="zh-CN" altLang="en-US" sz="2800" b="1">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800" b="1">
                <a:latin typeface="微软雅黑" panose="020B0503020204020204" pitchFamily="34" charset="-122"/>
                <a:ea typeface="微软雅黑" panose="020B0503020204020204" pitchFamily="34" charset="-122"/>
                <a:cs typeface="微软雅黑" panose="020B0503020204020204" pitchFamily="34" charset="-122"/>
              </a:rPr>
              <a:t>=1</a:t>
            </a:r>
            <a:r>
              <a:rPr lang="zh-CN" altLang="en-US" sz="2800" b="1">
                <a:latin typeface="微软雅黑" panose="020B0503020204020204" pitchFamily="34" charset="-122"/>
                <a:ea typeface="微软雅黑" panose="020B0503020204020204" pitchFamily="34" charset="-122"/>
                <a:cs typeface="微软雅黑" panose="020B0503020204020204" pitchFamily="34" charset="-122"/>
              </a:rPr>
              <a:t>。   （ </a:t>
            </a:r>
            <a:r>
              <a:rPr lang="en-US" altLang="zh-CN" sz="2800" b="1">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2800" b="1">
                <a:latin typeface="微软雅黑" panose="020B0503020204020204" pitchFamily="34" charset="-122"/>
                <a:ea typeface="微软雅黑" panose="020B0503020204020204" pitchFamily="34" charset="-122"/>
                <a:cs typeface="微软雅黑" panose="020B0503020204020204" pitchFamily="34" charset="-122"/>
              </a:rPr>
              <a:t> ）</a:t>
            </a:r>
            <a:endParaRPr lang="zh-CN" altLang="en-US" sz="2800" b="1">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72711" name="文本框 4"/>
          <p:cNvSpPr/>
          <p:nvPr>
            <p:custDataLst>
              <p:tags r:id="rId2"/>
            </p:custDataLst>
          </p:nvPr>
        </p:nvSpPr>
        <p:spPr>
          <a:xfrm>
            <a:off x="1301750" y="2821305"/>
            <a:ext cx="714375" cy="644525"/>
          </a:xfrm>
          <a:prstGeom prst="rect">
            <a:avLst/>
          </a:prstGeom>
          <a:noFill/>
          <a:ln w="9525">
            <a:noFill/>
          </a:ln>
        </p:spPr>
        <p:txBody>
          <a:bodyPr wrap="square" anchor="t" anchorCtr="0">
            <a:spAutoFit/>
          </a:bodyPr>
          <a:lstStyle/>
          <a:p>
            <a:r>
              <a:rPr lang="en-US" altLang="zh-CN" sz="3600" b="1">
                <a:solidFill>
                  <a:srgbClr val="FF0000"/>
                </a:solidFill>
              </a:rPr>
              <a:t>✔</a:t>
            </a:r>
            <a:endParaRPr lang="en-US" altLang="zh-CN" sz="3600" b="1">
              <a:solidFill>
                <a:srgbClr val="FF0000"/>
              </a:solidFill>
            </a:endParaRPr>
          </a:p>
        </p:txBody>
      </p:sp>
      <p:sp>
        <p:nvSpPr>
          <p:cNvPr id="2" name="矩形 1"/>
          <p:cNvSpPr/>
          <p:nvPr>
            <p:custDataLst>
              <p:tags r:id="rId3"/>
            </p:custDataLst>
          </p:nvPr>
        </p:nvSpPr>
        <p:spPr>
          <a:xfrm>
            <a:off x="0" y="-25400"/>
            <a:ext cx="6212205" cy="521970"/>
          </a:xfrm>
          <a:prstGeom prst="rect">
            <a:avLst/>
          </a:prstGeom>
          <a:solidFill>
            <a:srgbClr val="92D050"/>
          </a:solidFill>
          <a:ln>
            <a:solidFill>
              <a:srgbClr val="92D050"/>
            </a:solidFill>
          </a:ln>
        </p:spPr>
        <p:txBody>
          <a:bodyPr wrap="square">
            <a:spAutoFit/>
          </a:bodyPr>
          <a:lstStyle/>
          <a:p>
            <a:pPr lvl="0" algn="l">
              <a:defRPr/>
            </a:pPr>
            <a:r>
              <a:rPr lang="zh-CN" altLang="zh-CN" sz="2800" b="1">
                <a:latin typeface="微软雅黑" panose="020B0503020204020204" pitchFamily="34" charset="-122"/>
                <a:ea typeface="微软雅黑" panose="020B0503020204020204" pitchFamily="34" charset="-122"/>
                <a:cs typeface="微软雅黑" panose="020B0503020204020204" pitchFamily="34" charset="-122"/>
                <a:sym typeface="+mn-ea"/>
              </a:rPr>
              <a:t>练习与应用（</a:t>
            </a:r>
            <a:r>
              <a:rPr lang="en-US" altLang="zh-CN" sz="28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P</a:t>
            </a:r>
            <a:r>
              <a:rPr lang="en-US" altLang="zh-CN" sz="2800" b="1" baseline="-2500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52</a:t>
            </a:r>
            <a:r>
              <a:rPr lang="zh-CN" altLang="zh-CN" sz="2800" b="1">
                <a:latin typeface="微软雅黑" panose="020B0503020204020204" pitchFamily="34" charset="-122"/>
                <a:ea typeface="微软雅黑" panose="020B0503020204020204" pitchFamily="34" charset="-122"/>
                <a:cs typeface="微软雅黑" panose="020B0503020204020204" pitchFamily="34" charset="-122"/>
                <a:sym typeface="+mn-ea"/>
              </a:rPr>
              <a:t>）</a:t>
            </a:r>
            <a:endParaRPr lang="en-US" altLang="zh-CN" sz="28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3" name="文本框 4"/>
          <p:cNvSpPr/>
          <p:nvPr>
            <p:custDataLst>
              <p:tags r:id="rId4"/>
            </p:custDataLst>
          </p:nvPr>
        </p:nvSpPr>
        <p:spPr>
          <a:xfrm>
            <a:off x="587375" y="3791585"/>
            <a:ext cx="714375" cy="644525"/>
          </a:xfrm>
          <a:prstGeom prst="rect">
            <a:avLst/>
          </a:prstGeom>
          <a:noFill/>
          <a:ln w="9525">
            <a:noFill/>
          </a:ln>
        </p:spPr>
        <p:txBody>
          <a:bodyPr wrap="square" anchor="t" anchorCtr="0">
            <a:spAutoFit/>
          </a:bodyPr>
          <a:p>
            <a:r>
              <a:rPr lang="en-US" altLang="zh-CN" sz="3600" b="1">
                <a:solidFill>
                  <a:srgbClr val="FF0000"/>
                </a:solidFill>
              </a:rPr>
              <a:t>✔</a:t>
            </a:r>
            <a:endParaRPr lang="en-US" altLang="zh-CN" sz="3600" b="1">
              <a:solidFill>
                <a:srgbClr val="FF0000"/>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2711"/>
                                        </p:tgtEl>
                                        <p:attrNameLst>
                                          <p:attrName>style.visibility</p:attrName>
                                        </p:attrNameLst>
                                      </p:cBhvr>
                                      <p:to>
                                        <p:strVal val="visible"/>
                                      </p:to>
                                    </p:set>
                                    <p:animEffect transition="in" filter="blinds(horizontal)">
                                      <p:cBhvr>
                                        <p:cTn id="7" dur="500" fill="hold"/>
                                        <p:tgtEl>
                                          <p:spTgt spid="72711"/>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linds(horizontal)">
                                      <p:cBhvr>
                                        <p:cTn id="12" dur="500" fill="hold"/>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711" grpId="0"/>
      <p:bldP spid="3"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71682" name="Text Box 3"/>
          <p:cNvSpPr/>
          <p:nvPr>
            <p:custDataLst>
              <p:tags r:id="rId1"/>
            </p:custDataLst>
          </p:nvPr>
        </p:nvSpPr>
        <p:spPr>
          <a:xfrm>
            <a:off x="193675" y="727075"/>
            <a:ext cx="11823700" cy="607695"/>
          </a:xfrm>
          <a:prstGeom prst="rect">
            <a:avLst/>
          </a:prstGeom>
          <a:noFill/>
          <a:ln w="9525">
            <a:noFill/>
          </a:ln>
        </p:spPr>
        <p:txBody>
          <a:bodyPr wrap="square" anchor="t" anchorCtr="0">
            <a:spAutoFit/>
          </a:bodyPr>
          <a:lstStyle/>
          <a:p>
            <a:pPr algn="just">
              <a:lnSpc>
                <a:spcPct val="120000"/>
              </a:lnSpc>
            </a:pPr>
            <a:r>
              <a:rPr lang="en-US" altLang="zh-CN" sz="2800" b="1">
                <a:latin typeface="微软雅黑" panose="020B0503020204020204" pitchFamily="34" charset="-122"/>
                <a:ea typeface="微软雅黑" panose="020B0503020204020204" pitchFamily="34" charset="-122"/>
                <a:cs typeface="微软雅黑" panose="020B0503020204020204" pitchFamily="34" charset="-122"/>
              </a:rPr>
              <a:t>2.</a:t>
            </a:r>
            <a:r>
              <a:rPr lang="zh-CN" altLang="zh-CN" sz="2800" b="1">
                <a:latin typeface="微软雅黑" panose="020B0503020204020204" pitchFamily="34" charset="-122"/>
                <a:ea typeface="微软雅黑" panose="020B0503020204020204" pitchFamily="34" charset="-122"/>
                <a:cs typeface="微软雅黑" panose="020B0503020204020204" pitchFamily="34" charset="-122"/>
              </a:rPr>
              <a:t>下面是</a:t>
            </a:r>
            <a:r>
              <a:rPr lang="en-US" altLang="zh-CN" sz="2800" b="1">
                <a:latin typeface="微软雅黑" panose="020B0503020204020204" pitchFamily="34" charset="-122"/>
                <a:ea typeface="微软雅黑" panose="020B0503020204020204" pitchFamily="34" charset="-122"/>
                <a:cs typeface="微软雅黑" panose="020B0503020204020204" pitchFamily="34" charset="-122"/>
              </a:rPr>
              <a:t>DNA</a:t>
            </a:r>
            <a:r>
              <a:rPr lang="zh-CN" altLang="en-US" sz="2800" b="1">
                <a:latin typeface="微软雅黑" panose="020B0503020204020204" pitchFamily="34" charset="-122"/>
                <a:ea typeface="微软雅黑" panose="020B0503020204020204" pitchFamily="34" charset="-122"/>
                <a:cs typeface="微软雅黑" panose="020B0503020204020204" pitchFamily="34" charset="-122"/>
              </a:rPr>
              <a:t>的结构模式图，请写出图中①</a:t>
            </a:r>
            <a:r>
              <a:rPr lang="en-US" altLang="zh-CN" sz="2800" b="1">
                <a:latin typeface="微软雅黑" panose="020B0503020204020204" pitchFamily="34" charset="-122"/>
                <a:ea typeface="微软雅黑" panose="020B0503020204020204" pitchFamily="34" charset="-122"/>
                <a:cs typeface="微软雅黑" panose="020B0503020204020204" pitchFamily="34" charset="-122"/>
              </a:rPr>
              <a:t>~⑩</a:t>
            </a:r>
            <a:r>
              <a:rPr lang="zh-CN" altLang="en-US" sz="2800" b="1">
                <a:latin typeface="微软雅黑" panose="020B0503020204020204" pitchFamily="34" charset="-122"/>
                <a:ea typeface="微软雅黑" panose="020B0503020204020204" pitchFamily="34" charset="-122"/>
                <a:cs typeface="微软雅黑" panose="020B0503020204020204" pitchFamily="34" charset="-122"/>
              </a:rPr>
              <a:t>的名称。</a:t>
            </a:r>
            <a:endParaRPr lang="zh-CN" altLang="en-US" sz="2800" b="1">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71686" name="矩形 6"/>
          <p:cNvSpPr/>
          <p:nvPr>
            <p:custDataLst>
              <p:tags r:id="rId2"/>
            </p:custDataLst>
          </p:nvPr>
        </p:nvSpPr>
        <p:spPr>
          <a:xfrm>
            <a:off x="20638" y="1152525"/>
            <a:ext cx="7416800" cy="5384800"/>
          </a:xfrm>
          <a:prstGeom prst="rect">
            <a:avLst/>
          </a:prstGeom>
          <a:noFill/>
          <a:ln w="9525">
            <a:noFill/>
          </a:ln>
        </p:spPr>
        <p:txBody>
          <a:bodyPr wrap="none" anchor="ctr" anchorCtr="0"/>
          <a:lstStyle/>
          <a:p>
            <a:pPr algn="ctr">
              <a:buClr>
                <a:srgbClr val="FFFFFF"/>
              </a:buClr>
            </a:pPr>
            <a:endParaRPr lang="zh-CN" b="1">
              <a:solidFill>
                <a:srgbClr val="009900"/>
              </a:solidFill>
              <a:effectLst>
                <a:outerShdw blurRad="38100" dist="38100" dir="2700000">
                  <a:srgbClr val="C0C0C0"/>
                </a:outerShdw>
              </a:effectLst>
              <a:latin typeface="微软雅黑" panose="020B0503020204020204" pitchFamily="34" charset="-122"/>
              <a:ea typeface="微软雅黑" panose="020B0503020204020204" pitchFamily="34" charset="-122"/>
            </a:endParaRPr>
          </a:p>
        </p:txBody>
      </p:sp>
      <p:grpSp>
        <p:nvGrpSpPr>
          <p:cNvPr id="71808" name="组合 68715"/>
          <p:cNvGrpSpPr/>
          <p:nvPr>
            <p:custDataLst>
              <p:tags r:id="rId3"/>
            </p:custDataLst>
          </p:nvPr>
        </p:nvGrpSpPr>
        <p:grpSpPr>
          <a:xfrm>
            <a:off x="5589588" y="1854200"/>
            <a:ext cx="6537315" cy="3107822"/>
            <a:chOff x="3038" y="2408"/>
            <a:chExt cx="2413" cy="1468"/>
          </a:xfrm>
        </p:grpSpPr>
        <p:sp>
          <p:nvSpPr>
            <p:cNvPr id="71809" name="文本框 68716"/>
            <p:cNvSpPr/>
            <p:nvPr>
              <p:custDataLst>
                <p:tags r:id="rId4"/>
              </p:custDataLst>
            </p:nvPr>
          </p:nvSpPr>
          <p:spPr>
            <a:xfrm>
              <a:off x="3038" y="2408"/>
              <a:ext cx="2134" cy="1468"/>
            </a:xfrm>
            <a:prstGeom prst="rect">
              <a:avLst/>
            </a:prstGeom>
            <a:noFill/>
            <a:ln w="9525">
              <a:noFill/>
            </a:ln>
          </p:spPr>
          <p:txBody>
            <a:bodyPr wrap="square" anchor="t" anchorCtr="0">
              <a:spAutoFit/>
            </a:bodyPr>
            <a:lstStyle/>
            <a:p>
              <a:r>
                <a:rPr lang="en-US" altLang="zh-CN" sz="2800" b="1">
                  <a:latin typeface="微软雅黑" panose="020B0503020204020204" pitchFamily="34" charset="-122"/>
                  <a:ea typeface="微软雅黑" panose="020B0503020204020204" pitchFamily="34" charset="-122"/>
                </a:rPr>
                <a:t>1                             2</a:t>
              </a:r>
              <a:endParaRPr lang="en-US" altLang="zh-CN" sz="2800" b="1">
                <a:latin typeface="微软雅黑" panose="020B0503020204020204" pitchFamily="34" charset="-122"/>
                <a:ea typeface="微软雅黑" panose="020B0503020204020204" pitchFamily="34" charset="-122"/>
              </a:endParaRPr>
            </a:p>
            <a:p>
              <a:r>
                <a:rPr lang="en-US" altLang="zh-CN" sz="2800" b="1">
                  <a:latin typeface="微软雅黑" panose="020B0503020204020204" pitchFamily="34" charset="-122"/>
                  <a:ea typeface="微软雅黑" panose="020B0503020204020204" pitchFamily="34" charset="-122"/>
                </a:rPr>
                <a:t>3                             4</a:t>
              </a:r>
              <a:endParaRPr lang="en-US" altLang="zh-CN" sz="2800" b="1">
                <a:latin typeface="微软雅黑" panose="020B0503020204020204" pitchFamily="34" charset="-122"/>
                <a:ea typeface="微软雅黑" panose="020B0503020204020204" pitchFamily="34" charset="-122"/>
              </a:endParaRPr>
            </a:p>
            <a:p>
              <a:endParaRPr lang="en-US" altLang="zh-CN" sz="2800" b="1">
                <a:latin typeface="微软雅黑" panose="020B0503020204020204" pitchFamily="34" charset="-122"/>
                <a:ea typeface="微软雅黑" panose="020B0503020204020204" pitchFamily="34" charset="-122"/>
              </a:endParaRPr>
            </a:p>
            <a:p>
              <a:r>
                <a:rPr lang="en-US" altLang="zh-CN" sz="2800" b="1">
                  <a:latin typeface="微软雅黑" panose="020B0503020204020204" pitchFamily="34" charset="-122"/>
                  <a:ea typeface="微软雅黑" panose="020B0503020204020204" pitchFamily="34" charset="-122"/>
                </a:rPr>
                <a:t>5                             6</a:t>
              </a:r>
              <a:endParaRPr lang="en-US" altLang="zh-CN" sz="2800" b="1">
                <a:latin typeface="微软雅黑" panose="020B0503020204020204" pitchFamily="34" charset="-122"/>
                <a:ea typeface="微软雅黑" panose="020B0503020204020204" pitchFamily="34" charset="-122"/>
              </a:endParaRPr>
            </a:p>
            <a:p>
              <a:r>
                <a:rPr lang="en-US" altLang="zh-CN" sz="2800" b="1">
                  <a:latin typeface="微软雅黑" panose="020B0503020204020204" pitchFamily="34" charset="-122"/>
                  <a:ea typeface="微软雅黑" panose="020B0503020204020204" pitchFamily="34" charset="-122"/>
                </a:rPr>
                <a:t>7                                 8</a:t>
              </a:r>
              <a:endParaRPr lang="en-US" altLang="zh-CN" sz="2800" b="1">
                <a:latin typeface="微软雅黑" panose="020B0503020204020204" pitchFamily="34" charset="-122"/>
                <a:ea typeface="微软雅黑" panose="020B0503020204020204" pitchFamily="34" charset="-122"/>
              </a:endParaRPr>
            </a:p>
            <a:p>
              <a:endParaRPr lang="en-US" altLang="zh-CN" sz="2800" b="1">
                <a:latin typeface="微软雅黑" panose="020B0503020204020204" pitchFamily="34" charset="-122"/>
                <a:ea typeface="微软雅黑" panose="020B0503020204020204" pitchFamily="34" charset="-122"/>
              </a:endParaRPr>
            </a:p>
            <a:p>
              <a:r>
                <a:rPr lang="en-US" altLang="zh-CN" sz="2800" b="1">
                  <a:latin typeface="微软雅黑" panose="020B0503020204020204" pitchFamily="34" charset="-122"/>
                  <a:ea typeface="微软雅黑" panose="020B0503020204020204" pitchFamily="34" charset="-122"/>
                </a:rPr>
                <a:t>9                            10</a:t>
              </a:r>
              <a:endParaRPr lang="en-US" altLang="zh-CN" sz="2800" b="1">
                <a:latin typeface="微软雅黑" panose="020B0503020204020204" pitchFamily="34" charset="-122"/>
                <a:ea typeface="微软雅黑" panose="020B0503020204020204" pitchFamily="34" charset="-122"/>
              </a:endParaRPr>
            </a:p>
          </p:txBody>
        </p:sp>
        <p:cxnSp>
          <p:nvCxnSpPr>
            <p:cNvPr id="71810" name="直接连接符 68717"/>
            <p:cNvCxnSpPr/>
            <p:nvPr>
              <p:custDataLst>
                <p:tags r:id="rId5"/>
              </p:custDataLst>
            </p:nvPr>
          </p:nvCxnSpPr>
          <p:spPr>
            <a:xfrm>
              <a:off x="3168" y="2592"/>
              <a:ext cx="1008" cy="0"/>
            </a:xfrm>
            <a:prstGeom prst="line">
              <a:avLst/>
            </a:prstGeom>
            <a:ln w="9525" cap="flat" cmpd="sng">
              <a:solidFill>
                <a:srgbClr val="000000"/>
              </a:solidFill>
              <a:prstDash val="solid"/>
              <a:round/>
              <a:headEnd type="none" w="med" len="med"/>
              <a:tailEnd type="none" w="med" len="med"/>
            </a:ln>
          </p:spPr>
        </p:cxnSp>
        <p:cxnSp>
          <p:nvCxnSpPr>
            <p:cNvPr id="71811" name="直接连接符 68718"/>
            <p:cNvCxnSpPr/>
            <p:nvPr>
              <p:custDataLst>
                <p:tags r:id="rId6"/>
              </p:custDataLst>
            </p:nvPr>
          </p:nvCxnSpPr>
          <p:spPr>
            <a:xfrm>
              <a:off x="4368" y="2592"/>
              <a:ext cx="1008" cy="0"/>
            </a:xfrm>
            <a:prstGeom prst="line">
              <a:avLst/>
            </a:prstGeom>
            <a:ln w="9525" cap="flat" cmpd="sng">
              <a:solidFill>
                <a:srgbClr val="000000"/>
              </a:solidFill>
              <a:prstDash val="solid"/>
              <a:round/>
              <a:headEnd type="none" w="med" len="med"/>
              <a:tailEnd type="none" w="med" len="med"/>
            </a:ln>
          </p:spPr>
        </p:cxnSp>
        <p:cxnSp>
          <p:nvCxnSpPr>
            <p:cNvPr id="71812" name="直接连接符 68719"/>
            <p:cNvCxnSpPr/>
            <p:nvPr>
              <p:custDataLst>
                <p:tags r:id="rId7"/>
              </p:custDataLst>
            </p:nvPr>
          </p:nvCxnSpPr>
          <p:spPr>
            <a:xfrm>
              <a:off x="4368" y="2826"/>
              <a:ext cx="1008" cy="0"/>
            </a:xfrm>
            <a:prstGeom prst="line">
              <a:avLst/>
            </a:prstGeom>
            <a:ln w="9525" cap="flat" cmpd="sng">
              <a:solidFill>
                <a:srgbClr val="000000"/>
              </a:solidFill>
              <a:prstDash val="solid"/>
              <a:round/>
              <a:headEnd type="none" w="med" len="med"/>
              <a:tailEnd type="none" w="med" len="med"/>
            </a:ln>
          </p:spPr>
        </p:cxnSp>
        <p:cxnSp>
          <p:nvCxnSpPr>
            <p:cNvPr id="71813" name="直接连接符 68720"/>
            <p:cNvCxnSpPr/>
            <p:nvPr>
              <p:custDataLst>
                <p:tags r:id="rId8"/>
              </p:custDataLst>
            </p:nvPr>
          </p:nvCxnSpPr>
          <p:spPr>
            <a:xfrm>
              <a:off x="4368" y="3186"/>
              <a:ext cx="1008" cy="0"/>
            </a:xfrm>
            <a:prstGeom prst="line">
              <a:avLst/>
            </a:prstGeom>
            <a:ln w="9525" cap="flat" cmpd="sng">
              <a:solidFill>
                <a:srgbClr val="000000"/>
              </a:solidFill>
              <a:prstDash val="solid"/>
              <a:round/>
              <a:headEnd type="none" w="med" len="med"/>
              <a:tailEnd type="none" w="med" len="med"/>
            </a:ln>
          </p:spPr>
        </p:cxnSp>
        <p:cxnSp>
          <p:nvCxnSpPr>
            <p:cNvPr id="71814" name="直接连接符 68721"/>
            <p:cNvCxnSpPr/>
            <p:nvPr>
              <p:custDataLst>
                <p:tags r:id="rId9"/>
              </p:custDataLst>
            </p:nvPr>
          </p:nvCxnSpPr>
          <p:spPr>
            <a:xfrm flipV="1">
              <a:off x="4543" y="3454"/>
              <a:ext cx="754" cy="2"/>
            </a:xfrm>
            <a:prstGeom prst="line">
              <a:avLst/>
            </a:prstGeom>
            <a:ln w="9525" cap="flat" cmpd="sng">
              <a:solidFill>
                <a:srgbClr val="000000"/>
              </a:solidFill>
              <a:prstDash val="solid"/>
              <a:round/>
              <a:headEnd type="none" w="med" len="med"/>
              <a:tailEnd type="none" w="med" len="med"/>
            </a:ln>
          </p:spPr>
        </p:cxnSp>
        <p:cxnSp>
          <p:nvCxnSpPr>
            <p:cNvPr id="71815" name="直接连接符 68722"/>
            <p:cNvCxnSpPr/>
            <p:nvPr>
              <p:custDataLst>
                <p:tags r:id="rId10"/>
              </p:custDataLst>
            </p:nvPr>
          </p:nvCxnSpPr>
          <p:spPr>
            <a:xfrm>
              <a:off x="4443" y="3804"/>
              <a:ext cx="1008" cy="0"/>
            </a:xfrm>
            <a:prstGeom prst="line">
              <a:avLst/>
            </a:prstGeom>
            <a:ln w="9525" cap="flat" cmpd="sng">
              <a:solidFill>
                <a:srgbClr val="000000"/>
              </a:solidFill>
              <a:prstDash val="solid"/>
              <a:round/>
              <a:headEnd type="none" w="med" len="med"/>
              <a:tailEnd type="none" w="med" len="med"/>
            </a:ln>
          </p:spPr>
        </p:cxnSp>
        <p:cxnSp>
          <p:nvCxnSpPr>
            <p:cNvPr id="71816" name="直接连接符 68723"/>
            <p:cNvCxnSpPr/>
            <p:nvPr>
              <p:custDataLst>
                <p:tags r:id="rId11"/>
              </p:custDataLst>
            </p:nvPr>
          </p:nvCxnSpPr>
          <p:spPr>
            <a:xfrm>
              <a:off x="3168" y="2832"/>
              <a:ext cx="1008" cy="0"/>
            </a:xfrm>
            <a:prstGeom prst="line">
              <a:avLst/>
            </a:prstGeom>
            <a:ln w="9525" cap="flat" cmpd="sng">
              <a:solidFill>
                <a:srgbClr val="000000"/>
              </a:solidFill>
              <a:prstDash val="solid"/>
              <a:round/>
              <a:headEnd type="none" w="med" len="med"/>
              <a:tailEnd type="none" w="med" len="med"/>
            </a:ln>
          </p:spPr>
        </p:cxnSp>
        <p:cxnSp>
          <p:nvCxnSpPr>
            <p:cNvPr id="71817" name="直接连接符 68724"/>
            <p:cNvCxnSpPr/>
            <p:nvPr>
              <p:custDataLst>
                <p:tags r:id="rId12"/>
              </p:custDataLst>
            </p:nvPr>
          </p:nvCxnSpPr>
          <p:spPr>
            <a:xfrm>
              <a:off x="3168" y="3192"/>
              <a:ext cx="1008" cy="0"/>
            </a:xfrm>
            <a:prstGeom prst="line">
              <a:avLst/>
            </a:prstGeom>
            <a:ln w="9525" cap="flat" cmpd="sng">
              <a:solidFill>
                <a:srgbClr val="000000"/>
              </a:solidFill>
              <a:prstDash val="solid"/>
              <a:round/>
              <a:headEnd type="none" w="med" len="med"/>
              <a:tailEnd type="none" w="med" len="med"/>
            </a:ln>
          </p:spPr>
        </p:cxnSp>
        <p:cxnSp>
          <p:nvCxnSpPr>
            <p:cNvPr id="71818" name="直接连接符 68725"/>
            <p:cNvCxnSpPr/>
            <p:nvPr>
              <p:custDataLst>
                <p:tags r:id="rId13"/>
              </p:custDataLst>
            </p:nvPr>
          </p:nvCxnSpPr>
          <p:spPr>
            <a:xfrm>
              <a:off x="3168" y="3456"/>
              <a:ext cx="1008" cy="0"/>
            </a:xfrm>
            <a:prstGeom prst="line">
              <a:avLst/>
            </a:prstGeom>
            <a:ln w="9525" cap="flat" cmpd="sng">
              <a:solidFill>
                <a:srgbClr val="000000"/>
              </a:solidFill>
              <a:prstDash val="solid"/>
              <a:round/>
              <a:headEnd type="none" w="med" len="med"/>
              <a:tailEnd type="none" w="med" len="med"/>
            </a:ln>
          </p:spPr>
        </p:cxnSp>
        <p:cxnSp>
          <p:nvCxnSpPr>
            <p:cNvPr id="71819" name="直接连接符 68726"/>
            <p:cNvCxnSpPr/>
            <p:nvPr>
              <p:custDataLst>
                <p:tags r:id="rId14"/>
              </p:custDataLst>
            </p:nvPr>
          </p:nvCxnSpPr>
          <p:spPr>
            <a:xfrm>
              <a:off x="3168" y="3810"/>
              <a:ext cx="1008" cy="0"/>
            </a:xfrm>
            <a:prstGeom prst="line">
              <a:avLst/>
            </a:prstGeom>
            <a:ln w="9525" cap="flat" cmpd="sng">
              <a:solidFill>
                <a:srgbClr val="000000"/>
              </a:solidFill>
              <a:prstDash val="solid"/>
              <a:round/>
              <a:headEnd type="none" w="med" len="med"/>
              <a:tailEnd type="none" w="med" len="med"/>
            </a:ln>
          </p:spPr>
        </p:cxnSp>
      </p:grpSp>
      <p:sp>
        <p:nvSpPr>
          <p:cNvPr id="71820" name="文本框 143"/>
          <p:cNvSpPr/>
          <p:nvPr>
            <p:custDataLst>
              <p:tags r:id="rId15"/>
            </p:custDataLst>
          </p:nvPr>
        </p:nvSpPr>
        <p:spPr>
          <a:xfrm>
            <a:off x="6197600" y="1744663"/>
            <a:ext cx="2368550" cy="521970"/>
          </a:xfrm>
          <a:prstGeom prst="rect">
            <a:avLst/>
          </a:prstGeom>
          <a:noFill/>
          <a:ln w="9525">
            <a:noFill/>
          </a:ln>
        </p:spPr>
        <p:txBody>
          <a:bodyPr wrap="square" anchor="t" anchorCtr="0">
            <a:spAutoFit/>
          </a:bodyPr>
          <a:lstStyle/>
          <a:p>
            <a:r>
              <a:rPr lang="zh-CN" altLang="en-US" sz="28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胞嘧啶（</a:t>
            </a:r>
            <a:r>
              <a:rPr lang="en-US" altLang="zh-CN" sz="28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C</a:t>
            </a:r>
            <a:r>
              <a:rPr lang="zh-CN" altLang="en-US" sz="28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a:t>
            </a:r>
            <a:endParaRPr lang="zh-CN" altLang="en-US" sz="28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71821" name="文本框 144"/>
          <p:cNvSpPr/>
          <p:nvPr>
            <p:custDataLst>
              <p:tags r:id="rId16"/>
            </p:custDataLst>
          </p:nvPr>
        </p:nvSpPr>
        <p:spPr>
          <a:xfrm>
            <a:off x="9309100" y="1744663"/>
            <a:ext cx="2373313" cy="521970"/>
          </a:xfrm>
          <a:prstGeom prst="rect">
            <a:avLst/>
          </a:prstGeom>
          <a:noFill/>
          <a:ln w="9525">
            <a:noFill/>
          </a:ln>
        </p:spPr>
        <p:txBody>
          <a:bodyPr wrap="square" anchor="t" anchorCtr="0">
            <a:spAutoFit/>
          </a:bodyPr>
          <a:lstStyle/>
          <a:p>
            <a:r>
              <a:rPr lang="zh-CN" altLang="en-US" sz="28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腺嘌呤（</a:t>
            </a:r>
            <a:r>
              <a:rPr lang="en-US" altLang="zh-CN" sz="28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A</a:t>
            </a:r>
            <a:r>
              <a:rPr lang="zh-CN" altLang="en-US" sz="28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a:t>
            </a:r>
            <a:endParaRPr lang="zh-CN" altLang="en-US" sz="28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71822" name="文本框 145"/>
          <p:cNvSpPr/>
          <p:nvPr>
            <p:custDataLst>
              <p:tags r:id="rId17"/>
            </p:custDataLst>
          </p:nvPr>
        </p:nvSpPr>
        <p:spPr>
          <a:xfrm>
            <a:off x="6122988" y="2279650"/>
            <a:ext cx="2363787" cy="521970"/>
          </a:xfrm>
          <a:prstGeom prst="rect">
            <a:avLst/>
          </a:prstGeom>
          <a:noFill/>
          <a:ln w="9525">
            <a:noFill/>
          </a:ln>
        </p:spPr>
        <p:txBody>
          <a:bodyPr wrap="square" anchor="t" anchorCtr="0">
            <a:spAutoFit/>
          </a:bodyPr>
          <a:lstStyle/>
          <a:p>
            <a:r>
              <a:rPr lang="zh-CN" altLang="en-US" sz="28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鸟嘌呤（</a:t>
            </a:r>
            <a:r>
              <a:rPr lang="en-US" altLang="zh-CN" sz="28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G</a:t>
            </a:r>
            <a:r>
              <a:rPr lang="zh-CN" altLang="en-US" sz="28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a:t>
            </a:r>
            <a:endParaRPr lang="zh-CN" altLang="en-US" sz="28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71823" name="文本框 146"/>
          <p:cNvSpPr/>
          <p:nvPr>
            <p:custDataLst>
              <p:tags r:id="rId18"/>
            </p:custDataLst>
          </p:nvPr>
        </p:nvSpPr>
        <p:spPr>
          <a:xfrm>
            <a:off x="9232900" y="2241550"/>
            <a:ext cx="2782888" cy="521970"/>
          </a:xfrm>
          <a:prstGeom prst="rect">
            <a:avLst/>
          </a:prstGeom>
          <a:noFill/>
          <a:ln w="9525">
            <a:noFill/>
          </a:ln>
        </p:spPr>
        <p:txBody>
          <a:bodyPr wrap="square" anchor="t" anchorCtr="0">
            <a:spAutoFit/>
          </a:bodyPr>
          <a:lstStyle/>
          <a:p>
            <a:r>
              <a:rPr lang="zh-CN" altLang="en-US" sz="28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胸腺嘧啶（</a:t>
            </a:r>
            <a:r>
              <a:rPr lang="en-US" altLang="zh-CN" sz="28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T</a:t>
            </a:r>
            <a:r>
              <a:rPr lang="zh-CN" altLang="en-US" sz="28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a:t>
            </a:r>
            <a:endParaRPr lang="zh-CN" altLang="en-US" sz="28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71824" name="矩形 147"/>
          <p:cNvSpPr/>
          <p:nvPr>
            <p:custDataLst>
              <p:tags r:id="rId19"/>
            </p:custDataLst>
          </p:nvPr>
        </p:nvSpPr>
        <p:spPr>
          <a:xfrm>
            <a:off x="6197600" y="3016250"/>
            <a:ext cx="1900238" cy="521970"/>
          </a:xfrm>
          <a:prstGeom prst="rect">
            <a:avLst/>
          </a:prstGeom>
          <a:noFill/>
          <a:ln w="9525">
            <a:noFill/>
          </a:ln>
        </p:spPr>
        <p:txBody>
          <a:bodyPr wrap="square" anchor="t" anchorCtr="0">
            <a:spAutoFit/>
          </a:bodyPr>
          <a:lstStyle/>
          <a:p>
            <a:pPr>
              <a:spcBef>
                <a:spcPct val="0"/>
              </a:spcBef>
            </a:pPr>
            <a:r>
              <a:rPr lang="zh-CN" altLang="en-US" sz="2800" b="1">
                <a:solidFill>
                  <a:srgbClr val="FF0000"/>
                </a:solidFill>
                <a:latin typeface="微软雅黑" panose="020B0503020204020204" pitchFamily="34" charset="-122"/>
                <a:ea typeface="微软雅黑" panose="020B0503020204020204" pitchFamily="34" charset="-122"/>
              </a:rPr>
              <a:t>脱氧核糖</a:t>
            </a:r>
            <a:endParaRPr lang="zh-CN" altLang="en-US" sz="2800" b="1">
              <a:solidFill>
                <a:srgbClr val="FF0000"/>
              </a:solidFill>
              <a:latin typeface="微软雅黑" panose="020B0503020204020204" pitchFamily="34" charset="-122"/>
              <a:ea typeface="微软雅黑" panose="020B0503020204020204" pitchFamily="34" charset="-122"/>
            </a:endParaRPr>
          </a:p>
        </p:txBody>
      </p:sp>
      <p:sp>
        <p:nvSpPr>
          <p:cNvPr id="71825" name="矩形 148"/>
          <p:cNvSpPr/>
          <p:nvPr>
            <p:custDataLst>
              <p:tags r:id="rId20"/>
            </p:custDataLst>
          </p:nvPr>
        </p:nvSpPr>
        <p:spPr>
          <a:xfrm>
            <a:off x="9797415" y="2999105"/>
            <a:ext cx="1397000" cy="521970"/>
          </a:xfrm>
          <a:prstGeom prst="rect">
            <a:avLst/>
          </a:prstGeom>
          <a:noFill/>
          <a:ln w="9525">
            <a:noFill/>
          </a:ln>
        </p:spPr>
        <p:txBody>
          <a:bodyPr anchor="t" anchorCtr="0">
            <a:spAutoFit/>
          </a:bodyPr>
          <a:lstStyle/>
          <a:p>
            <a:pPr>
              <a:spcBef>
                <a:spcPct val="0"/>
              </a:spcBef>
            </a:pPr>
            <a:r>
              <a:rPr lang="zh-CN" altLang="en-US" sz="2800" b="1">
                <a:solidFill>
                  <a:srgbClr val="FF0000"/>
                </a:solidFill>
                <a:latin typeface="微软雅黑" panose="020B0503020204020204" pitchFamily="34" charset="-122"/>
                <a:ea typeface="微软雅黑" panose="020B0503020204020204" pitchFamily="34" charset="-122"/>
              </a:rPr>
              <a:t>磷酸</a:t>
            </a:r>
            <a:endParaRPr lang="zh-CN" altLang="en-US" sz="2800" b="1">
              <a:solidFill>
                <a:srgbClr val="FF0000"/>
              </a:solidFill>
              <a:latin typeface="微软雅黑" panose="020B0503020204020204" pitchFamily="34" charset="-122"/>
              <a:ea typeface="微软雅黑" panose="020B0503020204020204" pitchFamily="34" charset="-122"/>
            </a:endParaRPr>
          </a:p>
        </p:txBody>
      </p:sp>
      <p:sp>
        <p:nvSpPr>
          <p:cNvPr id="71826" name="矩形 149"/>
          <p:cNvSpPr/>
          <p:nvPr>
            <p:custDataLst>
              <p:tags r:id="rId21"/>
            </p:custDataLst>
          </p:nvPr>
        </p:nvSpPr>
        <p:spPr>
          <a:xfrm>
            <a:off x="5818188" y="3573463"/>
            <a:ext cx="3441700" cy="521970"/>
          </a:xfrm>
          <a:prstGeom prst="rect">
            <a:avLst/>
          </a:prstGeom>
          <a:noFill/>
          <a:ln w="9525">
            <a:noFill/>
          </a:ln>
        </p:spPr>
        <p:txBody>
          <a:bodyPr wrap="square" anchor="t" anchorCtr="0">
            <a:spAutoFit/>
          </a:bodyPr>
          <a:lstStyle/>
          <a:p>
            <a:pPr>
              <a:spcBef>
                <a:spcPct val="0"/>
              </a:spcBef>
            </a:pPr>
            <a:r>
              <a:rPr lang="zh-CN" altLang="en-US" sz="2800" b="1">
                <a:solidFill>
                  <a:srgbClr val="FF0000"/>
                </a:solidFill>
                <a:latin typeface="微软雅黑" panose="020B0503020204020204" pitchFamily="34" charset="-122"/>
                <a:ea typeface="微软雅黑" panose="020B0503020204020204" pitchFamily="34" charset="-122"/>
              </a:rPr>
              <a:t>胸腺嘧啶脱氧核苷酸</a:t>
            </a:r>
            <a:endParaRPr lang="zh-CN" altLang="en-US" sz="2800" b="1">
              <a:solidFill>
                <a:srgbClr val="FF0000"/>
              </a:solidFill>
              <a:latin typeface="微软雅黑" panose="020B0503020204020204" pitchFamily="34" charset="-122"/>
              <a:ea typeface="微软雅黑" panose="020B0503020204020204" pitchFamily="34" charset="-122"/>
            </a:endParaRPr>
          </a:p>
        </p:txBody>
      </p:sp>
      <p:sp>
        <p:nvSpPr>
          <p:cNvPr id="71827" name="矩形 150"/>
          <p:cNvSpPr/>
          <p:nvPr>
            <p:custDataLst>
              <p:tags r:id="rId22"/>
            </p:custDataLst>
          </p:nvPr>
        </p:nvSpPr>
        <p:spPr>
          <a:xfrm>
            <a:off x="9735503" y="3566160"/>
            <a:ext cx="1520825" cy="521970"/>
          </a:xfrm>
          <a:prstGeom prst="rect">
            <a:avLst/>
          </a:prstGeom>
          <a:noFill/>
          <a:ln w="9525">
            <a:noFill/>
          </a:ln>
        </p:spPr>
        <p:txBody>
          <a:bodyPr wrap="square" anchor="t" anchorCtr="0">
            <a:spAutoFit/>
          </a:bodyPr>
          <a:lstStyle/>
          <a:p>
            <a:pPr>
              <a:spcBef>
                <a:spcPct val="0"/>
              </a:spcBef>
            </a:pPr>
            <a:r>
              <a:rPr lang="zh-CN" altLang="en-US" sz="2800" b="1">
                <a:solidFill>
                  <a:srgbClr val="FF0000"/>
                </a:solidFill>
                <a:latin typeface="微软雅黑" panose="020B0503020204020204" pitchFamily="34" charset="-122"/>
                <a:ea typeface="微软雅黑" panose="020B0503020204020204" pitchFamily="34" charset="-122"/>
              </a:rPr>
              <a:t>碱基对</a:t>
            </a:r>
            <a:endParaRPr lang="zh-CN" altLang="en-US" sz="2800" b="1">
              <a:solidFill>
                <a:srgbClr val="FF0000"/>
              </a:solidFill>
              <a:latin typeface="微软雅黑" panose="020B0503020204020204" pitchFamily="34" charset="-122"/>
              <a:ea typeface="微软雅黑" panose="020B0503020204020204" pitchFamily="34" charset="-122"/>
            </a:endParaRPr>
          </a:p>
        </p:txBody>
      </p:sp>
      <p:sp>
        <p:nvSpPr>
          <p:cNvPr id="71828" name="矩形 151"/>
          <p:cNvSpPr/>
          <p:nvPr>
            <p:custDataLst>
              <p:tags r:id="rId23"/>
            </p:custDataLst>
          </p:nvPr>
        </p:nvSpPr>
        <p:spPr>
          <a:xfrm>
            <a:off x="6301105" y="4277360"/>
            <a:ext cx="1138238" cy="521970"/>
          </a:xfrm>
          <a:prstGeom prst="rect">
            <a:avLst/>
          </a:prstGeom>
          <a:noFill/>
          <a:ln w="9525">
            <a:noFill/>
          </a:ln>
        </p:spPr>
        <p:txBody>
          <a:bodyPr wrap="square" anchor="t" anchorCtr="0">
            <a:spAutoFit/>
          </a:bodyPr>
          <a:lstStyle/>
          <a:p>
            <a:pPr>
              <a:spcBef>
                <a:spcPct val="0"/>
              </a:spcBef>
            </a:pPr>
            <a:r>
              <a:rPr lang="zh-CN" altLang="en-US" sz="2800" b="1">
                <a:solidFill>
                  <a:srgbClr val="FF0000"/>
                </a:solidFill>
                <a:latin typeface="微软雅黑" panose="020B0503020204020204" pitchFamily="34" charset="-122"/>
                <a:ea typeface="微软雅黑" panose="020B0503020204020204" pitchFamily="34" charset="-122"/>
              </a:rPr>
              <a:t>氢键</a:t>
            </a:r>
            <a:endParaRPr lang="zh-CN" altLang="en-US" sz="2800" b="1">
              <a:solidFill>
                <a:srgbClr val="FF0000"/>
              </a:solidFill>
              <a:latin typeface="微软雅黑" panose="020B0503020204020204" pitchFamily="34" charset="-122"/>
              <a:ea typeface="微软雅黑" panose="020B0503020204020204" pitchFamily="34" charset="-122"/>
            </a:endParaRPr>
          </a:p>
        </p:txBody>
      </p:sp>
      <p:sp>
        <p:nvSpPr>
          <p:cNvPr id="71829" name="矩形 152"/>
          <p:cNvSpPr/>
          <p:nvPr>
            <p:custDataLst>
              <p:tags r:id="rId24"/>
            </p:custDataLst>
          </p:nvPr>
        </p:nvSpPr>
        <p:spPr>
          <a:xfrm>
            <a:off x="9309100" y="4320540"/>
            <a:ext cx="3089275" cy="953135"/>
          </a:xfrm>
          <a:prstGeom prst="rect">
            <a:avLst/>
          </a:prstGeom>
          <a:noFill/>
          <a:ln w="9525">
            <a:noFill/>
          </a:ln>
        </p:spPr>
        <p:txBody>
          <a:bodyPr wrap="square" anchor="t" anchorCtr="0">
            <a:spAutoFit/>
          </a:bodyPr>
          <a:lstStyle/>
          <a:p>
            <a:pPr>
              <a:spcBef>
                <a:spcPct val="0"/>
              </a:spcBef>
            </a:pPr>
            <a:r>
              <a:rPr lang="zh-CN" altLang="en-US" sz="2800" b="1">
                <a:solidFill>
                  <a:srgbClr val="FF0000"/>
                </a:solidFill>
                <a:latin typeface="微软雅黑" panose="020B0503020204020204" pitchFamily="34" charset="-122"/>
                <a:ea typeface="微软雅黑" panose="020B0503020204020204" pitchFamily="34" charset="-122"/>
              </a:rPr>
              <a:t>一条脱氧核苷酸</a:t>
            </a:r>
            <a:endParaRPr lang="zh-CN" altLang="en-US" sz="2800" b="1">
              <a:solidFill>
                <a:srgbClr val="FF0000"/>
              </a:solidFill>
              <a:latin typeface="微软雅黑" panose="020B0503020204020204" pitchFamily="34" charset="-122"/>
              <a:ea typeface="微软雅黑" panose="020B0503020204020204" pitchFamily="34" charset="-122"/>
            </a:endParaRPr>
          </a:p>
          <a:p>
            <a:pPr>
              <a:spcBef>
                <a:spcPct val="0"/>
              </a:spcBef>
            </a:pPr>
            <a:r>
              <a:rPr lang="zh-CN" altLang="en-US" sz="2800" b="1">
                <a:solidFill>
                  <a:srgbClr val="FF0000"/>
                </a:solidFill>
                <a:latin typeface="微软雅黑" panose="020B0503020204020204" pitchFamily="34" charset="-122"/>
                <a:ea typeface="微软雅黑" panose="020B0503020204020204" pitchFamily="34" charset="-122"/>
              </a:rPr>
              <a:t>链的片段</a:t>
            </a:r>
            <a:endParaRPr lang="zh-CN" altLang="en-US" sz="2800" b="1">
              <a:solidFill>
                <a:srgbClr val="FF0000"/>
              </a:solidFill>
              <a:latin typeface="微软雅黑" panose="020B0503020204020204" pitchFamily="34" charset="-122"/>
              <a:ea typeface="微软雅黑" panose="020B0503020204020204" pitchFamily="34" charset="-122"/>
            </a:endParaRPr>
          </a:p>
        </p:txBody>
      </p:sp>
      <p:sp>
        <p:nvSpPr>
          <p:cNvPr id="71830" name="文本框 153"/>
          <p:cNvSpPr/>
          <p:nvPr>
            <p:custDataLst>
              <p:tags r:id="rId25"/>
            </p:custDataLst>
          </p:nvPr>
        </p:nvSpPr>
        <p:spPr>
          <a:xfrm>
            <a:off x="1141413" y="5495608"/>
            <a:ext cx="9645650" cy="953135"/>
          </a:xfrm>
          <a:prstGeom prst="rect">
            <a:avLst/>
          </a:prstGeom>
          <a:noFill/>
          <a:ln w="9525">
            <a:noFill/>
          </a:ln>
        </p:spPr>
        <p:txBody>
          <a:bodyPr wrap="square" anchor="t" anchorCtr="0">
            <a:spAutoFit/>
          </a:bodyPr>
          <a:lstStyle/>
          <a:p>
            <a:r>
              <a:rPr lang="zh-CN" altLang="en-US" sz="28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思考：</a:t>
            </a:r>
            <a:r>
              <a:rPr lang="zh-CN" altLang="en-US" sz="2800" b="1">
                <a:latin typeface="微软雅黑" panose="020B0503020204020204" pitchFamily="34" charset="-122"/>
                <a:ea typeface="微软雅黑" panose="020B0503020204020204" pitchFamily="34" charset="-122"/>
                <a:cs typeface="微软雅黑" panose="020B0503020204020204" pitchFamily="34" charset="-122"/>
              </a:rPr>
              <a:t>这个</a:t>
            </a:r>
            <a:r>
              <a:rPr lang="en-US" altLang="zh-CN" sz="2800" b="1">
                <a:latin typeface="微软雅黑" panose="020B0503020204020204" pitchFamily="34" charset="-122"/>
                <a:ea typeface="微软雅黑" panose="020B0503020204020204" pitchFamily="34" charset="-122"/>
                <a:cs typeface="微软雅黑" panose="020B0503020204020204" pitchFamily="34" charset="-122"/>
              </a:rPr>
              <a:t>DNA</a:t>
            </a:r>
            <a:r>
              <a:rPr lang="zh-CN" altLang="en-US" sz="2800" b="1">
                <a:latin typeface="微软雅黑" panose="020B0503020204020204" pitchFamily="34" charset="-122"/>
                <a:ea typeface="微软雅黑" panose="020B0503020204020204" pitchFamily="34" charset="-122"/>
                <a:cs typeface="微软雅黑" panose="020B0503020204020204" pitchFamily="34" charset="-122"/>
              </a:rPr>
              <a:t>片段有多少个游离的磷酸基团（没有形成磷酸二酯键的磷酸基团）？</a:t>
            </a:r>
            <a:endParaRPr lang="zh-CN" altLang="en-US" sz="2800" b="1">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71831" name="文本框 154"/>
          <p:cNvSpPr/>
          <p:nvPr>
            <p:custDataLst>
              <p:tags r:id="rId26"/>
            </p:custDataLst>
          </p:nvPr>
        </p:nvSpPr>
        <p:spPr>
          <a:xfrm>
            <a:off x="5197158" y="5927090"/>
            <a:ext cx="1177925" cy="521970"/>
          </a:xfrm>
          <a:prstGeom prst="rect">
            <a:avLst/>
          </a:prstGeom>
          <a:noFill/>
          <a:ln w="9525">
            <a:noFill/>
          </a:ln>
        </p:spPr>
        <p:txBody>
          <a:bodyPr wrap="square" anchor="t" anchorCtr="0">
            <a:spAutoFit/>
          </a:bodyPr>
          <a:lstStyle/>
          <a:p>
            <a:r>
              <a:rPr lang="en-US" altLang="zh-CN" sz="2800" b="1">
                <a:solidFill>
                  <a:srgbClr val="FF0000"/>
                </a:solidFill>
                <a:effectLst/>
                <a:latin typeface="微软雅黑" panose="020B0503020204020204" pitchFamily="34" charset="-122"/>
                <a:ea typeface="微软雅黑" panose="020B0503020204020204" pitchFamily="34" charset="-122"/>
                <a:cs typeface="微软雅黑" panose="020B0503020204020204" pitchFamily="34" charset="-122"/>
              </a:rPr>
              <a:t>2</a:t>
            </a:r>
            <a:r>
              <a:rPr lang="zh-CN" altLang="en-US" sz="2800" b="1">
                <a:solidFill>
                  <a:srgbClr val="FF0000"/>
                </a:solidFill>
                <a:effectLst/>
                <a:latin typeface="微软雅黑" panose="020B0503020204020204" pitchFamily="34" charset="-122"/>
                <a:ea typeface="微软雅黑" panose="020B0503020204020204" pitchFamily="34" charset="-122"/>
                <a:cs typeface="微软雅黑" panose="020B0503020204020204" pitchFamily="34" charset="-122"/>
              </a:rPr>
              <a:t>个</a:t>
            </a:r>
            <a:endParaRPr lang="zh-CN" altLang="en-US" sz="2800" b="1">
              <a:solidFill>
                <a:srgbClr val="FF0000"/>
              </a:solidFill>
              <a:effectLst/>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 name="矩形 1"/>
          <p:cNvSpPr/>
          <p:nvPr>
            <p:custDataLst>
              <p:tags r:id="rId27"/>
            </p:custDataLst>
          </p:nvPr>
        </p:nvSpPr>
        <p:spPr>
          <a:xfrm>
            <a:off x="0" y="-25400"/>
            <a:ext cx="6212205" cy="521970"/>
          </a:xfrm>
          <a:prstGeom prst="rect">
            <a:avLst/>
          </a:prstGeom>
          <a:solidFill>
            <a:srgbClr val="92D050"/>
          </a:solidFill>
          <a:ln>
            <a:solidFill>
              <a:srgbClr val="92D050"/>
            </a:solidFill>
          </a:ln>
        </p:spPr>
        <p:txBody>
          <a:bodyPr wrap="square">
            <a:spAutoFit/>
          </a:bodyPr>
          <a:lstStyle/>
          <a:p>
            <a:pPr lvl="0" algn="l">
              <a:defRPr/>
            </a:pPr>
            <a:r>
              <a:rPr lang="zh-CN" altLang="zh-CN" sz="2800" b="1">
                <a:latin typeface="微软雅黑" panose="020B0503020204020204" pitchFamily="34" charset="-122"/>
                <a:ea typeface="微软雅黑" panose="020B0503020204020204" pitchFamily="34" charset="-122"/>
                <a:cs typeface="微软雅黑" panose="020B0503020204020204" pitchFamily="34" charset="-122"/>
                <a:sym typeface="+mn-ea"/>
              </a:rPr>
              <a:t>练习与应用（</a:t>
            </a:r>
            <a:r>
              <a:rPr lang="en-US" altLang="zh-CN" sz="28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P</a:t>
            </a:r>
            <a:r>
              <a:rPr lang="en-US" altLang="zh-CN" sz="2800" b="1" baseline="-2500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52</a:t>
            </a:r>
            <a:r>
              <a:rPr lang="zh-CN" altLang="zh-CN" sz="2800" b="1">
                <a:latin typeface="微软雅黑" panose="020B0503020204020204" pitchFamily="34" charset="-122"/>
                <a:ea typeface="微软雅黑" panose="020B0503020204020204" pitchFamily="34" charset="-122"/>
                <a:cs typeface="微软雅黑" panose="020B0503020204020204" pitchFamily="34" charset="-122"/>
                <a:sym typeface="+mn-ea"/>
              </a:rPr>
              <a:t>）</a:t>
            </a:r>
            <a:endParaRPr lang="en-US" altLang="zh-CN" sz="28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pic>
        <p:nvPicPr>
          <p:cNvPr id="132" name="图片 131"/>
          <p:cNvPicPr>
            <a:picLocks noChangeAspect="1"/>
          </p:cNvPicPr>
          <p:nvPr>
            <p:custDataLst>
              <p:tags r:id="rId28"/>
            </p:custDataLst>
          </p:nvPr>
        </p:nvPicPr>
        <p:blipFill>
          <a:blip r:embed="rId29"/>
          <a:stretch>
            <a:fillRect/>
          </a:stretch>
        </p:blipFill>
        <p:spPr>
          <a:xfrm>
            <a:off x="688296" y="1450119"/>
            <a:ext cx="4058750" cy="3772166"/>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1820"/>
                                        </p:tgtEl>
                                        <p:attrNameLst>
                                          <p:attrName>style.visibility</p:attrName>
                                        </p:attrNameLst>
                                      </p:cBhvr>
                                      <p:to>
                                        <p:strVal val="visible"/>
                                      </p:to>
                                    </p:set>
                                    <p:animEffect transition="in" filter="dissolve">
                                      <p:cBhvr>
                                        <p:cTn id="7" dur="500" fill="hold"/>
                                        <p:tgtEl>
                                          <p:spTgt spid="71820"/>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71821"/>
                                        </p:tgtEl>
                                        <p:attrNameLst>
                                          <p:attrName>style.visibility</p:attrName>
                                        </p:attrNameLst>
                                      </p:cBhvr>
                                      <p:to>
                                        <p:strVal val="visible"/>
                                      </p:to>
                                    </p:set>
                                    <p:animEffect transition="in" filter="dissolve">
                                      <p:cBhvr>
                                        <p:cTn id="12" dur="500" fill="hold"/>
                                        <p:tgtEl>
                                          <p:spTgt spid="71821"/>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71822"/>
                                        </p:tgtEl>
                                        <p:attrNameLst>
                                          <p:attrName>style.visibility</p:attrName>
                                        </p:attrNameLst>
                                      </p:cBhvr>
                                      <p:to>
                                        <p:strVal val="visible"/>
                                      </p:to>
                                    </p:set>
                                    <p:animEffect transition="in" filter="dissolve">
                                      <p:cBhvr>
                                        <p:cTn id="17" dur="500" fill="hold"/>
                                        <p:tgtEl>
                                          <p:spTgt spid="71822"/>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71823"/>
                                        </p:tgtEl>
                                        <p:attrNameLst>
                                          <p:attrName>style.visibility</p:attrName>
                                        </p:attrNameLst>
                                      </p:cBhvr>
                                      <p:to>
                                        <p:strVal val="visible"/>
                                      </p:to>
                                    </p:set>
                                    <p:animEffect transition="in" filter="dissolve">
                                      <p:cBhvr>
                                        <p:cTn id="22" dur="500" fill="hold"/>
                                        <p:tgtEl>
                                          <p:spTgt spid="71823"/>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71824"/>
                                        </p:tgtEl>
                                        <p:attrNameLst>
                                          <p:attrName>style.visibility</p:attrName>
                                        </p:attrNameLst>
                                      </p:cBhvr>
                                      <p:to>
                                        <p:strVal val="visible"/>
                                      </p:to>
                                    </p:set>
                                    <p:animEffect transition="in" filter="dissolve">
                                      <p:cBhvr>
                                        <p:cTn id="27" dur="500" fill="hold"/>
                                        <p:tgtEl>
                                          <p:spTgt spid="71824"/>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71825"/>
                                        </p:tgtEl>
                                        <p:attrNameLst>
                                          <p:attrName>style.visibility</p:attrName>
                                        </p:attrNameLst>
                                      </p:cBhvr>
                                      <p:to>
                                        <p:strVal val="visible"/>
                                      </p:to>
                                    </p:set>
                                    <p:animEffect transition="in" filter="dissolve">
                                      <p:cBhvr>
                                        <p:cTn id="32" dur="500" fill="hold"/>
                                        <p:tgtEl>
                                          <p:spTgt spid="71825"/>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71826"/>
                                        </p:tgtEl>
                                        <p:attrNameLst>
                                          <p:attrName>style.visibility</p:attrName>
                                        </p:attrNameLst>
                                      </p:cBhvr>
                                      <p:to>
                                        <p:strVal val="visible"/>
                                      </p:to>
                                    </p:set>
                                    <p:animEffect transition="in" filter="dissolve">
                                      <p:cBhvr>
                                        <p:cTn id="37" dur="500" fill="hold"/>
                                        <p:tgtEl>
                                          <p:spTgt spid="71826"/>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71827"/>
                                        </p:tgtEl>
                                        <p:attrNameLst>
                                          <p:attrName>style.visibility</p:attrName>
                                        </p:attrNameLst>
                                      </p:cBhvr>
                                      <p:to>
                                        <p:strVal val="visible"/>
                                      </p:to>
                                    </p:set>
                                    <p:animEffect transition="in" filter="dissolve">
                                      <p:cBhvr>
                                        <p:cTn id="42" dur="500" fill="hold"/>
                                        <p:tgtEl>
                                          <p:spTgt spid="71827"/>
                                        </p:tgtEl>
                                      </p:cBhvr>
                                    </p:animEffect>
                                  </p:childTnLst>
                                </p:cTn>
                              </p:par>
                            </p:childTnLst>
                          </p:cTn>
                        </p:par>
                      </p:childTnLst>
                    </p:cTn>
                  </p:par>
                  <p:par>
                    <p:cTn id="43" fill="hold">
                      <p:stCondLst>
                        <p:cond delay="indefinite"/>
                      </p:stCondLst>
                      <p:childTnLst>
                        <p:par>
                          <p:cTn id="44" fill="hold">
                            <p:stCondLst>
                              <p:cond delay="0"/>
                            </p:stCondLst>
                            <p:childTnLst>
                              <p:par>
                                <p:cTn id="45" presetID="9" presetClass="entr" presetSubtype="0" fill="hold" grpId="0" nodeType="clickEffect">
                                  <p:stCondLst>
                                    <p:cond delay="0"/>
                                  </p:stCondLst>
                                  <p:childTnLst>
                                    <p:set>
                                      <p:cBhvr>
                                        <p:cTn id="46" dur="1" fill="hold">
                                          <p:stCondLst>
                                            <p:cond delay="0"/>
                                          </p:stCondLst>
                                        </p:cTn>
                                        <p:tgtEl>
                                          <p:spTgt spid="71828"/>
                                        </p:tgtEl>
                                        <p:attrNameLst>
                                          <p:attrName>style.visibility</p:attrName>
                                        </p:attrNameLst>
                                      </p:cBhvr>
                                      <p:to>
                                        <p:strVal val="visible"/>
                                      </p:to>
                                    </p:set>
                                    <p:animEffect transition="in" filter="dissolve">
                                      <p:cBhvr>
                                        <p:cTn id="47" dur="500" fill="hold"/>
                                        <p:tgtEl>
                                          <p:spTgt spid="71828"/>
                                        </p:tgtEl>
                                      </p:cBhvr>
                                    </p:animEffect>
                                  </p:childTnLst>
                                </p:cTn>
                              </p:par>
                            </p:childTnLst>
                          </p:cTn>
                        </p:par>
                      </p:childTnLst>
                    </p:cTn>
                  </p:par>
                  <p:par>
                    <p:cTn id="48" fill="hold">
                      <p:stCondLst>
                        <p:cond delay="indefinite"/>
                      </p:stCondLst>
                      <p:childTnLst>
                        <p:par>
                          <p:cTn id="49" fill="hold">
                            <p:stCondLst>
                              <p:cond delay="0"/>
                            </p:stCondLst>
                            <p:childTnLst>
                              <p:par>
                                <p:cTn id="50" presetID="9" presetClass="entr" presetSubtype="0" fill="hold" grpId="0" nodeType="clickEffect">
                                  <p:stCondLst>
                                    <p:cond delay="0"/>
                                  </p:stCondLst>
                                  <p:childTnLst>
                                    <p:set>
                                      <p:cBhvr>
                                        <p:cTn id="51" dur="1" fill="hold">
                                          <p:stCondLst>
                                            <p:cond delay="0"/>
                                          </p:stCondLst>
                                        </p:cTn>
                                        <p:tgtEl>
                                          <p:spTgt spid="71829"/>
                                        </p:tgtEl>
                                        <p:attrNameLst>
                                          <p:attrName>style.visibility</p:attrName>
                                        </p:attrNameLst>
                                      </p:cBhvr>
                                      <p:to>
                                        <p:strVal val="visible"/>
                                      </p:to>
                                    </p:set>
                                    <p:animEffect transition="in" filter="dissolve">
                                      <p:cBhvr>
                                        <p:cTn id="52" dur="500" fill="hold"/>
                                        <p:tgtEl>
                                          <p:spTgt spid="71829"/>
                                        </p:tgtEl>
                                      </p:cBhvr>
                                    </p:animEffec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71830"/>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718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820" grpId="0"/>
      <p:bldP spid="71821" grpId="0"/>
      <p:bldP spid="71822" grpId="0"/>
      <p:bldP spid="71823" grpId="0"/>
      <p:bldP spid="71824" grpId="0"/>
      <p:bldP spid="71825" grpId="0"/>
      <p:bldP spid="71826" grpId="0"/>
      <p:bldP spid="71827" grpId="0"/>
      <p:bldP spid="71828" grpId="0"/>
      <p:bldP spid="71829" grpId="0"/>
      <p:bldP spid="71830" grpId="0"/>
      <p:bldP spid="7183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7"/>
          <p:cNvSpPr>
            <a:spLocks noChangeArrowheads="1"/>
          </p:cNvSpPr>
          <p:nvPr>
            <p:custDataLst>
              <p:tags r:id="rId1"/>
            </p:custDataLst>
          </p:nvPr>
        </p:nvSpPr>
        <p:spPr bwMode="auto">
          <a:xfrm>
            <a:off x="2446655" y="2303145"/>
            <a:ext cx="471805" cy="279400"/>
          </a:xfrm>
          <a:prstGeom prst="rect">
            <a:avLst/>
          </a:prstGeom>
          <a:solidFill>
            <a:schemeClr val="accent2">
              <a:lumMod val="20000"/>
              <a:lumOff val="80000"/>
            </a:schemeClr>
          </a:solidFill>
          <a:ln w="12700">
            <a:solidFill>
              <a:schemeClr val="accent5">
                <a:lumMod val="40000"/>
                <a:lumOff val="60000"/>
              </a:schemeClr>
            </a:solidFill>
            <a:miter lim="800000"/>
            <a:headEnd type="none" w="sm" len="sm"/>
            <a:tailEnd type="none" w="sm" len="sm"/>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zh-CN" sz="2800" b="1" i="0" u="none" strike="noStrike" kern="1200" cap="none" spc="0" normalizeH="0" baseline="0" noProof="0">
              <a:ln>
                <a:noFill/>
              </a:ln>
              <a:solidFill>
                <a:srgbClr val="FFFFFF"/>
              </a:solidFill>
              <a:effectLst/>
              <a:uLnTx/>
              <a:uFillTx/>
              <a:latin typeface="Times New Roman" panose="02020603050405020304" pitchFamily="18" charset="0"/>
              <a:ea typeface="宋体" panose="02010600030101010101" pitchFamily="2" charset="-122"/>
              <a:cs typeface="+mn-cs"/>
            </a:endParaRPr>
          </a:p>
        </p:txBody>
      </p:sp>
      <p:grpSp>
        <p:nvGrpSpPr>
          <p:cNvPr id="24" name="组合 23"/>
          <p:cNvGrpSpPr/>
          <p:nvPr/>
        </p:nvGrpSpPr>
        <p:grpSpPr>
          <a:xfrm>
            <a:off x="1021715" y="1925320"/>
            <a:ext cx="1861185" cy="820420"/>
            <a:chOff x="1609" y="3032"/>
            <a:chExt cx="2931" cy="1292"/>
          </a:xfrm>
        </p:grpSpPr>
        <p:sp>
          <p:nvSpPr>
            <p:cNvPr id="29" name="AutoShape 6"/>
            <p:cNvSpPr>
              <a:spLocks noChangeArrowheads="1"/>
            </p:cNvSpPr>
            <p:nvPr>
              <p:custDataLst>
                <p:tags r:id="rId2"/>
              </p:custDataLst>
            </p:nvPr>
          </p:nvSpPr>
          <p:spPr bwMode="auto">
            <a:xfrm>
              <a:off x="2498" y="3560"/>
              <a:ext cx="743" cy="765"/>
            </a:xfrm>
            <a:prstGeom prst="pentagon">
              <a:avLst/>
            </a:prstGeom>
            <a:solidFill>
              <a:schemeClr val="accent6">
                <a:lumMod val="60000"/>
                <a:lumOff val="40000"/>
              </a:schemeClr>
            </a:solidFill>
            <a:ln w="12700">
              <a:solidFill>
                <a:schemeClr val="accent6">
                  <a:lumMod val="60000"/>
                  <a:lumOff val="40000"/>
                </a:schemeClr>
              </a:solidFill>
              <a:miter lim="800000"/>
              <a:headEnd type="none" w="sm" len="sm"/>
              <a:tailEnd type="none" w="sm" len="sm"/>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zh-CN" sz="2400" b="1" i="0" u="none" strike="noStrike" kern="1200" cap="none" spc="0" normalizeH="0" baseline="0" noProof="0">
                <a:ln>
                  <a:noFill/>
                </a:ln>
                <a:solidFill>
                  <a:srgbClr val="FFFFFF"/>
                </a:solidFill>
                <a:effectLst/>
                <a:uLnTx/>
                <a:uFillTx/>
                <a:latin typeface="Times New Roman" panose="02020603050405020304" pitchFamily="18" charset="0"/>
                <a:ea typeface="宋体" panose="02010600030101010101" pitchFamily="2" charset="-122"/>
                <a:cs typeface="+mn-cs"/>
              </a:endParaRPr>
            </a:p>
          </p:txBody>
        </p:sp>
        <p:sp>
          <p:nvSpPr>
            <p:cNvPr id="31" name="Oval 8"/>
            <p:cNvSpPr/>
            <p:nvPr>
              <p:custDataLst>
                <p:tags r:id="rId3"/>
              </p:custDataLst>
            </p:nvPr>
          </p:nvSpPr>
          <p:spPr>
            <a:xfrm>
              <a:off x="1609" y="3032"/>
              <a:ext cx="473" cy="513"/>
            </a:xfrm>
            <a:prstGeom prst="ellipse">
              <a:avLst/>
            </a:prstGeom>
            <a:solidFill>
              <a:srgbClr val="FF0000"/>
            </a:solidFill>
            <a:ln w="12700" cap="flat" cmpd="sng">
              <a:solidFill>
                <a:srgbClr val="FF0000"/>
              </a:solidFill>
              <a:prstDash val="solid"/>
              <a:headEnd type="none" w="sm" len="sm"/>
              <a:tailEnd type="none" w="sm" len="sm"/>
            </a:ln>
          </p:spPr>
          <p:txBody>
            <a:bodyPr wrap="none" anchor="ctr"/>
            <a:lstStyle/>
            <a:p>
              <a:pPr algn="ctr" eaLnBrk="0" hangingPunct="0"/>
              <a:endParaRPr lang="zh-CN" altLang="zh-CN" sz="2400">
                <a:solidFill>
                  <a:srgbClr val="FFFFFF"/>
                </a:solidFill>
                <a:latin typeface="Times New Roman" panose="02020603050405020304" pitchFamily="18" charset="0"/>
              </a:endParaRPr>
            </a:p>
          </p:txBody>
        </p:sp>
        <p:sp>
          <p:nvSpPr>
            <p:cNvPr id="32" name="Line 9"/>
            <p:cNvSpPr/>
            <p:nvPr>
              <p:custDataLst>
                <p:tags r:id="rId4"/>
              </p:custDataLst>
            </p:nvPr>
          </p:nvSpPr>
          <p:spPr>
            <a:xfrm>
              <a:off x="3245" y="3854"/>
              <a:ext cx="609" cy="0"/>
            </a:xfrm>
            <a:prstGeom prst="line">
              <a:avLst/>
            </a:prstGeom>
            <a:ln w="28575" cap="flat" cmpd="sng">
              <a:solidFill>
                <a:schemeClr val="tx1"/>
              </a:solidFill>
              <a:prstDash val="solid"/>
              <a:headEnd type="none" w="sm" len="sm"/>
              <a:tailEnd type="none" w="sm" len="sm"/>
            </a:ln>
          </p:spPr>
          <p:txBody>
            <a:bodyPr/>
            <a:lstStyle/>
            <a:p/>
          </p:txBody>
        </p:sp>
        <p:sp>
          <p:nvSpPr>
            <p:cNvPr id="34" name="Text Box 11"/>
            <p:cNvSpPr txBox="1"/>
            <p:nvPr>
              <p:custDataLst>
                <p:tags r:id="rId5"/>
              </p:custDataLst>
            </p:nvPr>
          </p:nvSpPr>
          <p:spPr>
            <a:xfrm>
              <a:off x="3964" y="3547"/>
              <a:ext cx="577" cy="628"/>
            </a:xfrm>
            <a:prstGeom prst="rect">
              <a:avLst/>
            </a:prstGeom>
            <a:noFill/>
            <a:ln w="12700">
              <a:noFill/>
            </a:ln>
          </p:spPr>
          <p:txBody>
            <a:bodyPr wrap="none">
              <a:spAutoFit/>
            </a:bodyPr>
            <a:lstStyle/>
            <a:p>
              <a:r>
                <a:rPr lang="en-US" altLang="zh-CN" sz="2000" b="1" dirty="0">
                  <a:latin typeface="Times New Roman" panose="02020603050405020304" pitchFamily="18" charset="0"/>
                </a:rPr>
                <a:t>A</a:t>
              </a:r>
              <a:endParaRPr lang="en-US" altLang="zh-CN" sz="2000" b="1" dirty="0">
                <a:latin typeface="Times New Roman" panose="02020603050405020304" pitchFamily="18" charset="0"/>
              </a:endParaRPr>
            </a:p>
          </p:txBody>
        </p:sp>
        <p:grpSp>
          <p:nvGrpSpPr>
            <p:cNvPr id="2" name="组合 1"/>
            <p:cNvGrpSpPr/>
            <p:nvPr/>
          </p:nvGrpSpPr>
          <p:grpSpPr>
            <a:xfrm>
              <a:off x="1924" y="3571"/>
              <a:ext cx="576" cy="284"/>
              <a:chOff x="1924" y="3571"/>
              <a:chExt cx="576" cy="284"/>
            </a:xfrm>
          </p:grpSpPr>
          <p:sp>
            <p:nvSpPr>
              <p:cNvPr id="33" name="Line 10"/>
              <p:cNvSpPr/>
              <p:nvPr>
                <p:custDataLst>
                  <p:tags r:id="rId6"/>
                </p:custDataLst>
              </p:nvPr>
            </p:nvSpPr>
            <p:spPr>
              <a:xfrm rot="2278870" flipV="1">
                <a:off x="2212" y="3745"/>
                <a:ext cx="289" cy="111"/>
              </a:xfrm>
              <a:prstGeom prst="line">
                <a:avLst/>
              </a:prstGeom>
              <a:ln w="28575" cap="flat" cmpd="sng">
                <a:solidFill>
                  <a:schemeClr val="tx1"/>
                </a:solidFill>
                <a:prstDash val="solid"/>
                <a:headEnd type="none" w="sm" len="sm"/>
                <a:tailEnd type="none" w="sm" len="sm"/>
              </a:ln>
            </p:spPr>
            <p:txBody>
              <a:bodyPr/>
              <a:lstStyle/>
              <a:p/>
            </p:txBody>
          </p:sp>
          <p:sp>
            <p:nvSpPr>
              <p:cNvPr id="49" name="Line 10"/>
              <p:cNvSpPr/>
              <p:nvPr>
                <p:custDataLst>
                  <p:tags r:id="rId7"/>
                </p:custDataLst>
              </p:nvPr>
            </p:nvSpPr>
            <p:spPr>
              <a:xfrm rot="2278870">
                <a:off x="1924" y="3571"/>
                <a:ext cx="371" cy="126"/>
              </a:xfrm>
              <a:prstGeom prst="line">
                <a:avLst/>
              </a:prstGeom>
              <a:ln w="28575" cap="flat" cmpd="sng">
                <a:solidFill>
                  <a:schemeClr val="tx1"/>
                </a:solidFill>
                <a:prstDash val="solid"/>
                <a:headEnd type="none" w="sm" len="sm"/>
                <a:tailEnd type="none" w="sm" len="sm"/>
              </a:ln>
            </p:spPr>
            <p:txBody>
              <a:bodyPr/>
              <a:lstStyle/>
              <a:p/>
            </p:txBody>
          </p:sp>
        </p:grpSp>
      </p:grpSp>
      <p:sp>
        <p:nvSpPr>
          <p:cNvPr id="65" name="Line 75"/>
          <p:cNvSpPr/>
          <p:nvPr>
            <p:custDataLst>
              <p:tags r:id="rId8"/>
            </p:custDataLst>
          </p:nvPr>
        </p:nvSpPr>
        <p:spPr>
          <a:xfrm flipH="1">
            <a:off x="1286828" y="2717483"/>
            <a:ext cx="395287" cy="357187"/>
          </a:xfrm>
          <a:prstGeom prst="line">
            <a:avLst/>
          </a:prstGeom>
          <a:ln w="28575" cap="flat" cmpd="sng">
            <a:solidFill>
              <a:srgbClr val="FF00FF"/>
            </a:solidFill>
            <a:prstDash val="solid"/>
            <a:headEnd type="none" w="med" len="med"/>
            <a:tailEnd type="none" w="med" len="med"/>
          </a:ln>
        </p:spPr>
        <p:txBody>
          <a:bodyPr/>
          <a:lstStyle/>
          <a:p/>
        </p:txBody>
      </p:sp>
      <p:sp>
        <p:nvSpPr>
          <p:cNvPr id="66" name="Line 75"/>
          <p:cNvSpPr/>
          <p:nvPr>
            <p:custDataLst>
              <p:tags r:id="rId9"/>
            </p:custDataLst>
          </p:nvPr>
        </p:nvSpPr>
        <p:spPr>
          <a:xfrm flipH="1">
            <a:off x="1286828" y="3796983"/>
            <a:ext cx="395287" cy="357187"/>
          </a:xfrm>
          <a:prstGeom prst="line">
            <a:avLst/>
          </a:prstGeom>
          <a:ln w="28575" cap="flat" cmpd="sng">
            <a:solidFill>
              <a:srgbClr val="FF00FF"/>
            </a:solidFill>
            <a:prstDash val="solid"/>
            <a:headEnd type="none" w="med" len="med"/>
            <a:tailEnd type="none" w="med" len="med"/>
          </a:ln>
        </p:spPr>
        <p:txBody>
          <a:bodyPr/>
          <a:lstStyle/>
          <a:p/>
        </p:txBody>
      </p:sp>
      <p:sp>
        <p:nvSpPr>
          <p:cNvPr id="67" name="Line 75"/>
          <p:cNvSpPr/>
          <p:nvPr>
            <p:custDataLst>
              <p:tags r:id="rId10"/>
            </p:custDataLst>
          </p:nvPr>
        </p:nvSpPr>
        <p:spPr>
          <a:xfrm flipH="1">
            <a:off x="1286828" y="4878070"/>
            <a:ext cx="395287" cy="357188"/>
          </a:xfrm>
          <a:prstGeom prst="line">
            <a:avLst/>
          </a:prstGeom>
          <a:ln w="28575" cap="flat" cmpd="sng">
            <a:solidFill>
              <a:srgbClr val="FF00FF"/>
            </a:solidFill>
            <a:prstDash val="solid"/>
            <a:headEnd type="none" w="med" len="med"/>
            <a:tailEnd type="none" w="med" len="med"/>
          </a:ln>
        </p:spPr>
        <p:txBody>
          <a:bodyPr/>
          <a:lstStyle/>
          <a:p/>
        </p:txBody>
      </p:sp>
      <p:sp>
        <p:nvSpPr>
          <p:cNvPr id="98" name="Text Box 189"/>
          <p:cNvSpPr txBox="1"/>
          <p:nvPr>
            <p:custDataLst>
              <p:tags r:id="rId11"/>
            </p:custDataLst>
          </p:nvPr>
        </p:nvSpPr>
        <p:spPr>
          <a:xfrm>
            <a:off x="1121816" y="341594"/>
            <a:ext cx="6896735" cy="523220"/>
          </a:xfrm>
          <a:prstGeom prst="rect">
            <a:avLst/>
          </a:prstGeom>
          <a:noFill/>
          <a:ln w="9525">
            <a:noFill/>
          </a:ln>
        </p:spPr>
        <p:txBody>
          <a:bodyPr wrap="square">
            <a:spAutoFit/>
          </a:bodyPr>
          <a:lstStyle/>
          <a:p>
            <a:pPr>
              <a:spcBef>
                <a:spcPct val="50000"/>
              </a:spcBef>
            </a:pPr>
            <a:r>
              <a:rPr lang="zh-CN" altLang="en-US" sz="2800" dirty="0">
                <a:latin typeface="宋体" panose="02010600030101010101" pitchFamily="2" charset="-122"/>
              </a:rPr>
              <a:t>脱氧核苷酸连接形成脱氧核苷酸链</a:t>
            </a:r>
            <a:r>
              <a:rPr lang="en-US" altLang="zh-CN" sz="2800" dirty="0">
                <a:latin typeface="宋体" panose="02010600030101010101" pitchFamily="2" charset="-122"/>
              </a:rPr>
              <a:t>:</a:t>
            </a:r>
            <a:endParaRPr lang="zh-CN" altLang="en-US" sz="2800" dirty="0">
              <a:latin typeface="宋体" panose="02010600030101010101" pitchFamily="2" charset="-122"/>
            </a:endParaRPr>
          </a:p>
        </p:txBody>
      </p:sp>
      <p:grpSp>
        <p:nvGrpSpPr>
          <p:cNvPr id="99" name="组合 98"/>
          <p:cNvGrpSpPr/>
          <p:nvPr/>
        </p:nvGrpSpPr>
        <p:grpSpPr>
          <a:xfrm>
            <a:off x="2955925" y="2355215"/>
            <a:ext cx="756920" cy="3416300"/>
            <a:chOff x="4655" y="3709"/>
            <a:chExt cx="1192" cy="5380"/>
          </a:xfrm>
        </p:grpSpPr>
        <p:grpSp>
          <p:nvGrpSpPr>
            <p:cNvPr id="100" name="组合 99"/>
            <p:cNvGrpSpPr/>
            <p:nvPr/>
          </p:nvGrpSpPr>
          <p:grpSpPr>
            <a:xfrm>
              <a:off x="4655" y="3709"/>
              <a:ext cx="1142" cy="136"/>
              <a:chOff x="12313" y="3806"/>
              <a:chExt cx="1142" cy="136"/>
            </a:xfrm>
          </p:grpSpPr>
          <p:sp>
            <p:nvSpPr>
              <p:cNvPr id="114" name="Line 9"/>
              <p:cNvSpPr>
                <a:spLocks noChangeShapeType="1"/>
              </p:cNvSpPr>
              <p:nvPr>
                <p:custDataLst>
                  <p:tags r:id="rId12"/>
                </p:custDataLst>
              </p:nvPr>
            </p:nvSpPr>
            <p:spPr bwMode="auto">
              <a:xfrm rot="10800000">
                <a:off x="12313" y="3806"/>
                <a:ext cx="1143" cy="0"/>
              </a:xfrm>
              <a:prstGeom prst="line">
                <a:avLst/>
              </a:prstGeom>
              <a:ln w="28575">
                <a:solidFill>
                  <a:schemeClr val="accent3">
                    <a:lumMod val="75000"/>
                  </a:schemeClr>
                </a:solidFill>
                <a:headEnd type="none" w="sm" len="sm"/>
                <a:tailEnd type="none" w="sm" len="sm"/>
              </a:ln>
            </p:spPr>
            <p:style>
              <a:lnRef idx="2">
                <a:schemeClr val="accent6"/>
              </a:lnRef>
              <a:fillRef idx="0">
                <a:schemeClr val="accent6"/>
              </a:fillRef>
              <a:effectRef idx="1">
                <a:schemeClr val="accent6"/>
              </a:effectRef>
              <a:fontRef idx="minor">
                <a:schemeClr val="tx1"/>
              </a:fontRef>
            </p:style>
            <p:txBody>
              <a:bodyPr wrap="none"/>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mn-lt"/>
                  <a:ea typeface="+mn-ea"/>
                  <a:cs typeface="+mn-cs"/>
                </a:endParaRPr>
              </a:p>
            </p:txBody>
          </p:sp>
          <p:sp>
            <p:nvSpPr>
              <p:cNvPr id="115" name="Line 9"/>
              <p:cNvSpPr>
                <a:spLocks noChangeShapeType="1"/>
              </p:cNvSpPr>
              <p:nvPr>
                <p:custDataLst>
                  <p:tags r:id="rId13"/>
                </p:custDataLst>
              </p:nvPr>
            </p:nvSpPr>
            <p:spPr bwMode="auto">
              <a:xfrm rot="10800000">
                <a:off x="12313" y="3942"/>
                <a:ext cx="1143" cy="0"/>
              </a:xfrm>
              <a:prstGeom prst="line">
                <a:avLst/>
              </a:prstGeom>
              <a:ln w="28575">
                <a:solidFill>
                  <a:schemeClr val="accent3">
                    <a:lumMod val="75000"/>
                  </a:schemeClr>
                </a:solidFill>
                <a:headEnd type="none" w="sm" len="sm"/>
                <a:tailEnd type="none" w="sm" len="sm"/>
              </a:ln>
            </p:spPr>
            <p:style>
              <a:lnRef idx="2">
                <a:schemeClr val="accent6"/>
              </a:lnRef>
              <a:fillRef idx="0">
                <a:schemeClr val="accent6"/>
              </a:fillRef>
              <a:effectRef idx="1">
                <a:schemeClr val="accent6"/>
              </a:effectRef>
              <a:fontRef idx="minor">
                <a:schemeClr val="tx1"/>
              </a:fontRef>
            </p:style>
            <p:txBody>
              <a:bodyPr wrap="none"/>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mn-lt"/>
                  <a:ea typeface="+mn-ea"/>
                  <a:cs typeface="+mn-cs"/>
                </a:endParaRPr>
              </a:p>
            </p:txBody>
          </p:sp>
        </p:grpSp>
        <p:grpSp>
          <p:nvGrpSpPr>
            <p:cNvPr id="101" name="组合 100"/>
            <p:cNvGrpSpPr/>
            <p:nvPr/>
          </p:nvGrpSpPr>
          <p:grpSpPr>
            <a:xfrm>
              <a:off x="4655" y="5508"/>
              <a:ext cx="1142" cy="136"/>
              <a:chOff x="12313" y="3806"/>
              <a:chExt cx="1142" cy="136"/>
            </a:xfrm>
          </p:grpSpPr>
          <p:sp>
            <p:nvSpPr>
              <p:cNvPr id="112" name="Line 9"/>
              <p:cNvSpPr>
                <a:spLocks noChangeShapeType="1"/>
              </p:cNvSpPr>
              <p:nvPr>
                <p:custDataLst>
                  <p:tags r:id="rId14"/>
                </p:custDataLst>
              </p:nvPr>
            </p:nvSpPr>
            <p:spPr bwMode="auto">
              <a:xfrm rot="10800000">
                <a:off x="12313" y="3806"/>
                <a:ext cx="1143" cy="0"/>
              </a:xfrm>
              <a:prstGeom prst="line">
                <a:avLst/>
              </a:prstGeom>
              <a:ln w="28575">
                <a:solidFill>
                  <a:schemeClr val="accent3">
                    <a:lumMod val="75000"/>
                  </a:schemeClr>
                </a:solidFill>
                <a:headEnd type="none" w="sm" len="sm"/>
                <a:tailEnd type="none" w="sm" len="sm"/>
              </a:ln>
            </p:spPr>
            <p:style>
              <a:lnRef idx="2">
                <a:schemeClr val="accent6"/>
              </a:lnRef>
              <a:fillRef idx="0">
                <a:schemeClr val="accent6"/>
              </a:fillRef>
              <a:effectRef idx="1">
                <a:schemeClr val="accent6"/>
              </a:effectRef>
              <a:fontRef idx="minor">
                <a:schemeClr val="tx1"/>
              </a:fontRef>
            </p:style>
            <p:txBody>
              <a:bodyPr wrap="none"/>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mn-lt"/>
                  <a:ea typeface="+mn-ea"/>
                  <a:cs typeface="+mn-cs"/>
                </a:endParaRPr>
              </a:p>
            </p:txBody>
          </p:sp>
          <p:sp>
            <p:nvSpPr>
              <p:cNvPr id="113" name="Line 9"/>
              <p:cNvSpPr>
                <a:spLocks noChangeShapeType="1"/>
              </p:cNvSpPr>
              <p:nvPr>
                <p:custDataLst>
                  <p:tags r:id="rId15"/>
                </p:custDataLst>
              </p:nvPr>
            </p:nvSpPr>
            <p:spPr bwMode="auto">
              <a:xfrm rot="10800000">
                <a:off x="12313" y="3942"/>
                <a:ext cx="1143" cy="0"/>
              </a:xfrm>
              <a:prstGeom prst="line">
                <a:avLst/>
              </a:prstGeom>
              <a:ln w="28575">
                <a:solidFill>
                  <a:schemeClr val="accent3">
                    <a:lumMod val="75000"/>
                  </a:schemeClr>
                </a:solidFill>
                <a:headEnd type="none" w="sm" len="sm"/>
                <a:tailEnd type="none" w="sm" len="sm"/>
              </a:ln>
            </p:spPr>
            <p:style>
              <a:lnRef idx="2">
                <a:schemeClr val="accent6"/>
              </a:lnRef>
              <a:fillRef idx="0">
                <a:schemeClr val="accent6"/>
              </a:fillRef>
              <a:effectRef idx="1">
                <a:schemeClr val="accent6"/>
              </a:effectRef>
              <a:fontRef idx="minor">
                <a:schemeClr val="tx1"/>
              </a:fontRef>
            </p:style>
            <p:txBody>
              <a:bodyPr wrap="none"/>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mn-lt"/>
                  <a:ea typeface="+mn-ea"/>
                  <a:cs typeface="+mn-cs"/>
                </a:endParaRPr>
              </a:p>
            </p:txBody>
          </p:sp>
        </p:grpSp>
        <p:grpSp>
          <p:nvGrpSpPr>
            <p:cNvPr id="102" name="组合 101"/>
            <p:cNvGrpSpPr/>
            <p:nvPr/>
          </p:nvGrpSpPr>
          <p:grpSpPr>
            <a:xfrm>
              <a:off x="4705" y="7132"/>
              <a:ext cx="1142" cy="288"/>
              <a:chOff x="4705" y="7182"/>
              <a:chExt cx="1142" cy="288"/>
            </a:xfrm>
          </p:grpSpPr>
          <p:grpSp>
            <p:nvGrpSpPr>
              <p:cNvPr id="108" name="组合 107"/>
              <p:cNvGrpSpPr/>
              <p:nvPr/>
            </p:nvGrpSpPr>
            <p:grpSpPr>
              <a:xfrm>
                <a:off x="4705" y="7182"/>
                <a:ext cx="1142" cy="136"/>
                <a:chOff x="12313" y="3806"/>
                <a:chExt cx="1142" cy="136"/>
              </a:xfrm>
            </p:grpSpPr>
            <p:sp>
              <p:nvSpPr>
                <p:cNvPr id="110" name="Line 9"/>
                <p:cNvSpPr>
                  <a:spLocks noChangeShapeType="1"/>
                </p:cNvSpPr>
                <p:nvPr>
                  <p:custDataLst>
                    <p:tags r:id="rId16"/>
                  </p:custDataLst>
                </p:nvPr>
              </p:nvSpPr>
              <p:spPr bwMode="auto">
                <a:xfrm rot="10800000">
                  <a:off x="12313" y="3806"/>
                  <a:ext cx="1143" cy="0"/>
                </a:xfrm>
                <a:prstGeom prst="line">
                  <a:avLst/>
                </a:prstGeom>
                <a:ln w="28575">
                  <a:solidFill>
                    <a:schemeClr val="accent3">
                      <a:lumMod val="75000"/>
                    </a:schemeClr>
                  </a:solidFill>
                  <a:headEnd type="none" w="sm" len="sm"/>
                  <a:tailEnd type="none" w="sm" len="sm"/>
                </a:ln>
              </p:spPr>
              <p:style>
                <a:lnRef idx="2">
                  <a:schemeClr val="accent6"/>
                </a:lnRef>
                <a:fillRef idx="0">
                  <a:schemeClr val="accent6"/>
                </a:fillRef>
                <a:effectRef idx="1">
                  <a:schemeClr val="accent6"/>
                </a:effectRef>
                <a:fontRef idx="minor">
                  <a:schemeClr val="tx1"/>
                </a:fontRef>
              </p:style>
              <p:txBody>
                <a:bodyPr wrap="none"/>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mn-lt"/>
                    <a:ea typeface="+mn-ea"/>
                    <a:cs typeface="+mn-cs"/>
                  </a:endParaRPr>
                </a:p>
              </p:txBody>
            </p:sp>
            <p:sp>
              <p:nvSpPr>
                <p:cNvPr id="111" name="Line 9"/>
                <p:cNvSpPr>
                  <a:spLocks noChangeShapeType="1"/>
                </p:cNvSpPr>
                <p:nvPr>
                  <p:custDataLst>
                    <p:tags r:id="rId17"/>
                  </p:custDataLst>
                </p:nvPr>
              </p:nvSpPr>
              <p:spPr bwMode="auto">
                <a:xfrm rot="10800000">
                  <a:off x="12313" y="3942"/>
                  <a:ext cx="1143" cy="0"/>
                </a:xfrm>
                <a:prstGeom prst="line">
                  <a:avLst/>
                </a:prstGeom>
                <a:ln w="28575">
                  <a:solidFill>
                    <a:schemeClr val="accent3">
                      <a:lumMod val="75000"/>
                    </a:schemeClr>
                  </a:solidFill>
                  <a:headEnd type="none" w="sm" len="sm"/>
                  <a:tailEnd type="none" w="sm" len="sm"/>
                </a:ln>
              </p:spPr>
              <p:style>
                <a:lnRef idx="2">
                  <a:schemeClr val="accent6"/>
                </a:lnRef>
                <a:fillRef idx="0">
                  <a:schemeClr val="accent6"/>
                </a:fillRef>
                <a:effectRef idx="1">
                  <a:schemeClr val="accent6"/>
                </a:effectRef>
                <a:fontRef idx="minor">
                  <a:schemeClr val="tx1"/>
                </a:fontRef>
              </p:style>
              <p:txBody>
                <a:bodyPr wrap="none"/>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mn-lt"/>
                    <a:ea typeface="+mn-ea"/>
                    <a:cs typeface="+mn-cs"/>
                  </a:endParaRPr>
                </a:p>
              </p:txBody>
            </p:sp>
          </p:grpSp>
          <p:sp>
            <p:nvSpPr>
              <p:cNvPr id="109" name="Line 9"/>
              <p:cNvSpPr>
                <a:spLocks noChangeShapeType="1"/>
              </p:cNvSpPr>
              <p:nvPr>
                <p:custDataLst>
                  <p:tags r:id="rId18"/>
                </p:custDataLst>
              </p:nvPr>
            </p:nvSpPr>
            <p:spPr bwMode="auto">
              <a:xfrm rot="10800000">
                <a:off x="4705" y="7470"/>
                <a:ext cx="1143" cy="0"/>
              </a:xfrm>
              <a:prstGeom prst="line">
                <a:avLst/>
              </a:prstGeom>
              <a:ln w="28575">
                <a:solidFill>
                  <a:schemeClr val="accent3">
                    <a:lumMod val="75000"/>
                  </a:schemeClr>
                </a:solidFill>
                <a:headEnd type="none" w="sm" len="sm"/>
                <a:tailEnd type="none" w="sm" len="sm"/>
              </a:ln>
            </p:spPr>
            <p:style>
              <a:lnRef idx="2">
                <a:schemeClr val="accent6"/>
              </a:lnRef>
              <a:fillRef idx="0">
                <a:schemeClr val="accent6"/>
              </a:fillRef>
              <a:effectRef idx="1">
                <a:schemeClr val="accent6"/>
              </a:effectRef>
              <a:fontRef idx="minor">
                <a:schemeClr val="tx1"/>
              </a:fontRef>
            </p:style>
            <p:txBody>
              <a:bodyPr wrap="none"/>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mn-lt"/>
                  <a:ea typeface="+mn-ea"/>
                  <a:cs typeface="+mn-cs"/>
                </a:endParaRPr>
              </a:p>
            </p:txBody>
          </p:sp>
        </p:grpSp>
        <p:grpSp>
          <p:nvGrpSpPr>
            <p:cNvPr id="103" name="组合 102"/>
            <p:cNvGrpSpPr/>
            <p:nvPr/>
          </p:nvGrpSpPr>
          <p:grpSpPr>
            <a:xfrm>
              <a:off x="4655" y="8801"/>
              <a:ext cx="1142" cy="288"/>
              <a:chOff x="4705" y="7182"/>
              <a:chExt cx="1142" cy="288"/>
            </a:xfrm>
          </p:grpSpPr>
          <p:grpSp>
            <p:nvGrpSpPr>
              <p:cNvPr id="104" name="组合 103"/>
              <p:cNvGrpSpPr/>
              <p:nvPr/>
            </p:nvGrpSpPr>
            <p:grpSpPr>
              <a:xfrm>
                <a:off x="4705" y="7182"/>
                <a:ext cx="1142" cy="136"/>
                <a:chOff x="12313" y="3806"/>
                <a:chExt cx="1142" cy="136"/>
              </a:xfrm>
            </p:grpSpPr>
            <p:sp>
              <p:nvSpPr>
                <p:cNvPr id="106" name="Line 9"/>
                <p:cNvSpPr>
                  <a:spLocks noChangeShapeType="1"/>
                </p:cNvSpPr>
                <p:nvPr>
                  <p:custDataLst>
                    <p:tags r:id="rId19"/>
                  </p:custDataLst>
                </p:nvPr>
              </p:nvSpPr>
              <p:spPr bwMode="auto">
                <a:xfrm rot="10800000">
                  <a:off x="12313" y="3806"/>
                  <a:ext cx="1143" cy="0"/>
                </a:xfrm>
                <a:prstGeom prst="line">
                  <a:avLst/>
                </a:prstGeom>
                <a:ln w="28575">
                  <a:solidFill>
                    <a:schemeClr val="accent3">
                      <a:lumMod val="75000"/>
                    </a:schemeClr>
                  </a:solidFill>
                  <a:headEnd type="none" w="sm" len="sm"/>
                  <a:tailEnd type="none" w="sm" len="sm"/>
                </a:ln>
              </p:spPr>
              <p:style>
                <a:lnRef idx="2">
                  <a:schemeClr val="accent6"/>
                </a:lnRef>
                <a:fillRef idx="0">
                  <a:schemeClr val="accent6"/>
                </a:fillRef>
                <a:effectRef idx="1">
                  <a:schemeClr val="accent6"/>
                </a:effectRef>
                <a:fontRef idx="minor">
                  <a:schemeClr val="tx1"/>
                </a:fontRef>
              </p:style>
              <p:txBody>
                <a:bodyPr wrap="none"/>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mn-lt"/>
                    <a:ea typeface="+mn-ea"/>
                    <a:cs typeface="+mn-cs"/>
                  </a:endParaRPr>
                </a:p>
              </p:txBody>
            </p:sp>
            <p:sp>
              <p:nvSpPr>
                <p:cNvPr id="107" name="Line 9"/>
                <p:cNvSpPr>
                  <a:spLocks noChangeShapeType="1"/>
                </p:cNvSpPr>
                <p:nvPr>
                  <p:custDataLst>
                    <p:tags r:id="rId20"/>
                  </p:custDataLst>
                </p:nvPr>
              </p:nvSpPr>
              <p:spPr bwMode="auto">
                <a:xfrm rot="10800000">
                  <a:off x="12313" y="3942"/>
                  <a:ext cx="1143" cy="0"/>
                </a:xfrm>
                <a:prstGeom prst="line">
                  <a:avLst/>
                </a:prstGeom>
                <a:ln w="28575">
                  <a:solidFill>
                    <a:schemeClr val="accent3">
                      <a:lumMod val="75000"/>
                    </a:schemeClr>
                  </a:solidFill>
                  <a:headEnd type="none" w="sm" len="sm"/>
                  <a:tailEnd type="none" w="sm" len="sm"/>
                </a:ln>
              </p:spPr>
              <p:style>
                <a:lnRef idx="2">
                  <a:schemeClr val="accent6"/>
                </a:lnRef>
                <a:fillRef idx="0">
                  <a:schemeClr val="accent6"/>
                </a:fillRef>
                <a:effectRef idx="1">
                  <a:schemeClr val="accent6"/>
                </a:effectRef>
                <a:fontRef idx="minor">
                  <a:schemeClr val="tx1"/>
                </a:fontRef>
              </p:style>
              <p:txBody>
                <a:bodyPr wrap="none"/>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mn-lt"/>
                    <a:ea typeface="+mn-ea"/>
                    <a:cs typeface="+mn-cs"/>
                  </a:endParaRPr>
                </a:p>
              </p:txBody>
            </p:sp>
          </p:grpSp>
          <p:sp>
            <p:nvSpPr>
              <p:cNvPr id="105" name="Line 9"/>
              <p:cNvSpPr>
                <a:spLocks noChangeShapeType="1"/>
              </p:cNvSpPr>
              <p:nvPr>
                <p:custDataLst>
                  <p:tags r:id="rId21"/>
                </p:custDataLst>
              </p:nvPr>
            </p:nvSpPr>
            <p:spPr bwMode="auto">
              <a:xfrm rot="10800000">
                <a:off x="4705" y="7470"/>
                <a:ext cx="1143" cy="0"/>
              </a:xfrm>
              <a:prstGeom prst="line">
                <a:avLst/>
              </a:prstGeom>
              <a:ln w="28575">
                <a:solidFill>
                  <a:schemeClr val="accent3">
                    <a:lumMod val="75000"/>
                  </a:schemeClr>
                </a:solidFill>
                <a:headEnd type="none" w="sm" len="sm"/>
                <a:tailEnd type="none" w="sm" len="sm"/>
              </a:ln>
            </p:spPr>
            <p:style>
              <a:lnRef idx="2">
                <a:schemeClr val="accent6"/>
              </a:lnRef>
              <a:fillRef idx="0">
                <a:schemeClr val="accent6"/>
              </a:fillRef>
              <a:effectRef idx="1">
                <a:schemeClr val="accent6"/>
              </a:effectRef>
              <a:fontRef idx="minor">
                <a:schemeClr val="tx1"/>
              </a:fontRef>
            </p:style>
            <p:txBody>
              <a:bodyPr wrap="none"/>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mn-lt"/>
                  <a:ea typeface="+mn-ea"/>
                  <a:cs typeface="+mn-cs"/>
                </a:endParaRPr>
              </a:p>
            </p:txBody>
          </p:sp>
        </p:grpSp>
      </p:grpSp>
      <p:grpSp>
        <p:nvGrpSpPr>
          <p:cNvPr id="116" name="组合 115"/>
          <p:cNvGrpSpPr/>
          <p:nvPr/>
        </p:nvGrpSpPr>
        <p:grpSpPr>
          <a:xfrm>
            <a:off x="5038725" y="1210310"/>
            <a:ext cx="7024370" cy="4775200"/>
            <a:chOff x="7935" y="1906"/>
            <a:chExt cx="11062" cy="7520"/>
          </a:xfrm>
        </p:grpSpPr>
        <p:pic>
          <p:nvPicPr>
            <p:cNvPr id="117" name="Picture 5" descr="2011082720755"/>
            <p:cNvPicPr>
              <a:picLocks noChangeAspect="1"/>
            </p:cNvPicPr>
            <p:nvPr>
              <p:custDataLst>
                <p:tags r:id="rId22"/>
              </p:custDataLst>
            </p:nvPr>
          </p:nvPicPr>
          <p:blipFill>
            <a:blip r:embed="rId23"/>
            <a:stretch>
              <a:fillRect/>
            </a:stretch>
          </p:blipFill>
          <p:spPr>
            <a:xfrm>
              <a:off x="13538" y="1906"/>
              <a:ext cx="4575" cy="7505"/>
            </a:xfrm>
            <a:prstGeom prst="rect">
              <a:avLst/>
            </a:prstGeom>
            <a:noFill/>
            <a:ln w="9525">
              <a:noFill/>
            </a:ln>
          </p:spPr>
        </p:pic>
        <p:grpSp>
          <p:nvGrpSpPr>
            <p:cNvPr id="118" name="组合 117"/>
            <p:cNvGrpSpPr/>
            <p:nvPr/>
          </p:nvGrpSpPr>
          <p:grpSpPr>
            <a:xfrm>
              <a:off x="7935" y="3470"/>
              <a:ext cx="8614" cy="5354"/>
              <a:chOff x="7935" y="3470"/>
              <a:chExt cx="8614" cy="5354"/>
            </a:xfrm>
          </p:grpSpPr>
          <p:grpSp>
            <p:nvGrpSpPr>
              <p:cNvPr id="120" name="Group 84"/>
              <p:cNvGrpSpPr/>
              <p:nvPr>
                <p:custDataLst>
                  <p:tags r:id="rId24"/>
                </p:custDataLst>
              </p:nvPr>
            </p:nvGrpSpPr>
            <p:grpSpPr>
              <a:xfrm>
                <a:off x="8000" y="3470"/>
                <a:ext cx="8293" cy="872"/>
                <a:chOff x="4073" y="935"/>
                <a:chExt cx="1360" cy="318"/>
              </a:xfrm>
            </p:grpSpPr>
            <p:sp>
              <p:nvSpPr>
                <p:cNvPr id="124" name="Line 80"/>
                <p:cNvSpPr/>
                <p:nvPr>
                  <p:custDataLst>
                    <p:tags r:id="rId25"/>
                  </p:custDataLst>
                </p:nvPr>
              </p:nvSpPr>
              <p:spPr>
                <a:xfrm>
                  <a:off x="4073" y="935"/>
                  <a:ext cx="589" cy="318"/>
                </a:xfrm>
                <a:prstGeom prst="line">
                  <a:avLst/>
                </a:prstGeom>
                <a:ln w="31750" cap="flat" cmpd="sng">
                  <a:solidFill>
                    <a:schemeClr val="tx1"/>
                  </a:solidFill>
                  <a:prstDash val="dash"/>
                  <a:headEnd type="none" w="med" len="med"/>
                  <a:tailEnd type="none" w="med" len="med"/>
                </a:ln>
              </p:spPr>
              <p:txBody>
                <a:bodyPr/>
                <a:lstStyle/>
                <a:p/>
              </p:txBody>
            </p:sp>
            <p:sp>
              <p:nvSpPr>
                <p:cNvPr id="125" name="Line 81"/>
                <p:cNvSpPr/>
                <p:nvPr>
                  <p:custDataLst>
                    <p:tags r:id="rId26"/>
                  </p:custDataLst>
                </p:nvPr>
              </p:nvSpPr>
              <p:spPr>
                <a:xfrm>
                  <a:off x="4662" y="1253"/>
                  <a:ext cx="771" cy="0"/>
                </a:xfrm>
                <a:prstGeom prst="line">
                  <a:avLst/>
                </a:prstGeom>
                <a:ln w="31750" cap="flat" cmpd="sng">
                  <a:solidFill>
                    <a:schemeClr val="tx1"/>
                  </a:solidFill>
                  <a:prstDash val="dash"/>
                  <a:headEnd type="none" w="med" len="med"/>
                  <a:tailEnd type="none" w="med" len="med"/>
                </a:ln>
              </p:spPr>
              <p:txBody>
                <a:bodyPr/>
                <a:lstStyle/>
                <a:p/>
              </p:txBody>
            </p:sp>
          </p:grpSp>
          <p:grpSp>
            <p:nvGrpSpPr>
              <p:cNvPr id="121" name="Group 85"/>
              <p:cNvGrpSpPr/>
              <p:nvPr>
                <p:custDataLst>
                  <p:tags r:id="rId27"/>
                </p:custDataLst>
              </p:nvPr>
            </p:nvGrpSpPr>
            <p:grpSpPr>
              <a:xfrm rot="209744">
                <a:off x="7935" y="7202"/>
                <a:ext cx="8615" cy="1623"/>
                <a:chOff x="4345" y="2205"/>
                <a:chExt cx="1270" cy="1180"/>
              </a:xfrm>
            </p:grpSpPr>
            <p:sp>
              <p:nvSpPr>
                <p:cNvPr id="122" name="Line 82"/>
                <p:cNvSpPr/>
                <p:nvPr>
                  <p:custDataLst>
                    <p:tags r:id="rId28"/>
                  </p:custDataLst>
                </p:nvPr>
              </p:nvSpPr>
              <p:spPr>
                <a:xfrm flipH="1">
                  <a:off x="4345" y="2251"/>
                  <a:ext cx="317" cy="1134"/>
                </a:xfrm>
                <a:prstGeom prst="line">
                  <a:avLst/>
                </a:prstGeom>
                <a:ln w="31750" cap="flat" cmpd="sng">
                  <a:solidFill>
                    <a:schemeClr val="tx1"/>
                  </a:solidFill>
                  <a:prstDash val="dash"/>
                  <a:headEnd type="none" w="med" len="med"/>
                  <a:tailEnd type="none" w="med" len="med"/>
                </a:ln>
              </p:spPr>
              <p:txBody>
                <a:bodyPr/>
                <a:lstStyle/>
                <a:p/>
              </p:txBody>
            </p:sp>
            <p:sp>
              <p:nvSpPr>
                <p:cNvPr id="123" name="Line 83"/>
                <p:cNvSpPr/>
                <p:nvPr>
                  <p:custDataLst>
                    <p:tags r:id="rId29"/>
                  </p:custDataLst>
                </p:nvPr>
              </p:nvSpPr>
              <p:spPr>
                <a:xfrm flipV="1">
                  <a:off x="4662" y="2205"/>
                  <a:ext cx="953" cy="46"/>
                </a:xfrm>
                <a:prstGeom prst="line">
                  <a:avLst/>
                </a:prstGeom>
                <a:ln w="31750" cap="flat" cmpd="sng">
                  <a:solidFill>
                    <a:schemeClr val="tx1"/>
                  </a:solidFill>
                  <a:prstDash val="dash"/>
                  <a:headEnd type="none" w="med" len="med"/>
                  <a:tailEnd type="none" w="med" len="med"/>
                </a:ln>
              </p:spPr>
              <p:txBody>
                <a:bodyPr/>
                <a:lstStyle/>
                <a:p/>
              </p:txBody>
            </p:sp>
          </p:grpSp>
        </p:grpSp>
        <p:sp>
          <p:nvSpPr>
            <p:cNvPr id="119" name="矩形 2"/>
            <p:cNvSpPr/>
            <p:nvPr>
              <p:custDataLst>
                <p:tags r:id="rId30"/>
              </p:custDataLst>
            </p:nvPr>
          </p:nvSpPr>
          <p:spPr>
            <a:xfrm>
              <a:off x="17649" y="2304"/>
              <a:ext cx="1348" cy="7123"/>
            </a:xfrm>
            <a:prstGeom prst="rect">
              <a:avLst/>
            </a:prstGeom>
            <a:noFill/>
            <a:ln w="9525">
              <a:noFill/>
            </a:ln>
          </p:spPr>
          <p:txBody>
            <a:bodyPr wrap="square" anchor="ctr">
              <a:spAutoFit/>
            </a:bodyPr>
            <a:lstStyle/>
            <a:p>
              <a:pPr algn="ctr"/>
              <a:r>
                <a:rPr lang="en-US" altLang="zh-CN" sz="3600" b="1" dirty="0">
                  <a:latin typeface="微软雅黑" panose="020B0503020204020204" pitchFamily="34" charset="-122"/>
                  <a:ea typeface="微软雅黑" panose="020B0503020204020204" pitchFamily="34" charset="-122"/>
                  <a:cs typeface="微软雅黑" panose="020B0503020204020204" pitchFamily="34" charset="-122"/>
                </a:rPr>
                <a:t>DNA</a:t>
              </a:r>
              <a:r>
                <a:rPr lang="zh-CN" altLang="en-US" sz="3600" b="1" dirty="0">
                  <a:latin typeface="微软雅黑" panose="020B0503020204020204" pitchFamily="34" charset="-122"/>
                  <a:ea typeface="微软雅黑" panose="020B0503020204020204" pitchFamily="34" charset="-122"/>
                  <a:cs typeface="微软雅黑" panose="020B0503020204020204" pitchFamily="34" charset="-122"/>
                </a:rPr>
                <a:t>双螺旋结构</a:t>
              </a:r>
              <a:endParaRPr lang="zh-CN" altLang="en-US" sz="3600" b="1" dirty="0">
                <a:latin typeface="微软雅黑" panose="020B0503020204020204" pitchFamily="34" charset="-122"/>
                <a:ea typeface="微软雅黑" panose="020B0503020204020204" pitchFamily="34" charset="-122"/>
                <a:cs typeface="微软雅黑" panose="020B0503020204020204" pitchFamily="34" charset="-122"/>
              </a:endParaRPr>
            </a:p>
          </p:txBody>
        </p:sp>
      </p:grpSp>
      <p:sp>
        <p:nvSpPr>
          <p:cNvPr id="127" name="圆角矩形标注 31"/>
          <p:cNvSpPr/>
          <p:nvPr/>
        </p:nvSpPr>
        <p:spPr>
          <a:xfrm>
            <a:off x="2918460" y="1638935"/>
            <a:ext cx="991870" cy="478155"/>
          </a:xfrm>
          <a:prstGeom prst="wedgeRoundRectCallout">
            <a:avLst>
              <a:gd name="adj1" fmla="val -20833"/>
              <a:gd name="adj2" fmla="val 93094"/>
              <a:gd name="adj3" fmla="val 16667"/>
            </a:avLst>
          </a:prstGeom>
          <a:noFill/>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a:solidFill>
                  <a:schemeClr val="tx1"/>
                </a:solidFill>
              </a:rPr>
              <a:t>氢键</a:t>
            </a:r>
            <a:endParaRPr lang="zh-CN" altLang="en-US" sz="2800">
              <a:solidFill>
                <a:schemeClr val="tx1"/>
              </a:solidFill>
            </a:endParaRPr>
          </a:p>
        </p:txBody>
      </p:sp>
      <p:sp>
        <p:nvSpPr>
          <p:cNvPr id="128" name="圆角矩形标注 32"/>
          <p:cNvSpPr/>
          <p:nvPr/>
        </p:nvSpPr>
        <p:spPr>
          <a:xfrm>
            <a:off x="78105" y="1406525"/>
            <a:ext cx="943610" cy="1176020"/>
          </a:xfrm>
          <a:prstGeom prst="wedgeRoundRectCallout">
            <a:avLst>
              <a:gd name="adj1" fmla="val 88358"/>
              <a:gd name="adj2" fmla="val 81911"/>
              <a:gd name="adj3" fmla="val 16667"/>
            </a:avLst>
          </a:prstGeom>
          <a:noFill/>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SzTx/>
              <a:buFontTx/>
            </a:pPr>
            <a:r>
              <a:rPr lang="zh-CN" altLang="en-US" sz="2400">
                <a:solidFill>
                  <a:schemeClr val="tx1"/>
                </a:solidFill>
              </a:rPr>
              <a:t>磷酸二酯键</a:t>
            </a:r>
            <a:endParaRPr lang="zh-CN" altLang="en-US" sz="2400">
              <a:solidFill>
                <a:schemeClr val="tx1"/>
              </a:solidFill>
            </a:endParaRPr>
          </a:p>
        </p:txBody>
      </p:sp>
      <p:sp>
        <p:nvSpPr>
          <p:cNvPr id="129" name="文本框 128"/>
          <p:cNvSpPr txBox="1"/>
          <p:nvPr/>
        </p:nvSpPr>
        <p:spPr>
          <a:xfrm>
            <a:off x="7307113" y="1801599"/>
            <a:ext cx="1895773" cy="3770263"/>
          </a:xfrm>
          <a:prstGeom prst="rect">
            <a:avLst/>
          </a:prstGeom>
          <a:noFill/>
        </p:spPr>
        <p:txBody>
          <a:bodyPr wrap="square" rtlCol="0">
            <a:spAutoFit/>
          </a:bodyPr>
          <a:lstStyle/>
          <a:p>
            <a:r>
              <a:rPr lang="zh-CN" altLang="en-US" sz="23900" dirty="0">
                <a:solidFill>
                  <a:srgbClr val="FF0000"/>
                </a:solidFill>
              </a:rPr>
              <a:t>？</a:t>
            </a:r>
            <a:endParaRPr lang="zh-CN" altLang="en-US" sz="23900" dirty="0">
              <a:solidFill>
                <a:srgbClr val="FF0000"/>
              </a:solidFill>
            </a:endParaRPr>
          </a:p>
        </p:txBody>
      </p:sp>
      <p:grpSp>
        <p:nvGrpSpPr>
          <p:cNvPr id="126" name="组合 125"/>
          <p:cNvGrpSpPr/>
          <p:nvPr/>
        </p:nvGrpSpPr>
        <p:grpSpPr>
          <a:xfrm>
            <a:off x="1021715" y="3004820"/>
            <a:ext cx="1896110" cy="820420"/>
            <a:chOff x="1609" y="4732"/>
            <a:chExt cx="2986" cy="1292"/>
          </a:xfrm>
        </p:grpSpPr>
        <p:sp>
          <p:nvSpPr>
            <p:cNvPr id="46" name="Rectangle 7"/>
            <p:cNvSpPr>
              <a:spLocks noChangeArrowheads="1"/>
            </p:cNvSpPr>
            <p:nvPr>
              <p:custDataLst>
                <p:tags r:id="rId31"/>
              </p:custDataLst>
            </p:nvPr>
          </p:nvSpPr>
          <p:spPr bwMode="auto">
            <a:xfrm>
              <a:off x="3853" y="5327"/>
              <a:ext cx="743" cy="440"/>
            </a:xfrm>
            <a:prstGeom prst="rect">
              <a:avLst/>
            </a:prstGeom>
            <a:solidFill>
              <a:schemeClr val="accent2">
                <a:lumMod val="20000"/>
                <a:lumOff val="80000"/>
              </a:schemeClr>
            </a:solidFill>
            <a:ln w="12700">
              <a:solidFill>
                <a:schemeClr val="accent5">
                  <a:lumMod val="40000"/>
                  <a:lumOff val="60000"/>
                </a:schemeClr>
              </a:solidFill>
              <a:miter lim="800000"/>
              <a:headEnd type="none" w="sm" len="sm"/>
              <a:tailEnd type="none" w="sm" len="sm"/>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zh-CN" sz="2800" b="1" i="0" u="none" strike="noStrike" kern="1200" cap="none" spc="0" normalizeH="0" baseline="0" noProof="0">
                <a:ln>
                  <a:noFill/>
                </a:ln>
                <a:solidFill>
                  <a:srgbClr val="FFFFFF"/>
                </a:solidFill>
                <a:effectLst/>
                <a:uLnTx/>
                <a:uFillTx/>
                <a:latin typeface="Times New Roman" panose="02020603050405020304" pitchFamily="18" charset="0"/>
                <a:ea typeface="宋体" panose="02010600030101010101" pitchFamily="2" charset="-122"/>
                <a:cs typeface="+mn-cs"/>
              </a:endParaRPr>
            </a:p>
          </p:txBody>
        </p:sp>
        <p:sp>
          <p:nvSpPr>
            <p:cNvPr id="45" name="AutoShape 6"/>
            <p:cNvSpPr>
              <a:spLocks noChangeArrowheads="1"/>
            </p:cNvSpPr>
            <p:nvPr>
              <p:custDataLst>
                <p:tags r:id="rId32"/>
              </p:custDataLst>
            </p:nvPr>
          </p:nvSpPr>
          <p:spPr bwMode="auto">
            <a:xfrm>
              <a:off x="2498" y="5260"/>
              <a:ext cx="743" cy="765"/>
            </a:xfrm>
            <a:prstGeom prst="pentagon">
              <a:avLst/>
            </a:prstGeom>
            <a:solidFill>
              <a:schemeClr val="accent6">
                <a:lumMod val="60000"/>
                <a:lumOff val="40000"/>
              </a:schemeClr>
            </a:solidFill>
            <a:ln w="12700">
              <a:solidFill>
                <a:schemeClr val="accent6">
                  <a:lumMod val="60000"/>
                  <a:lumOff val="40000"/>
                </a:schemeClr>
              </a:solidFill>
              <a:miter lim="800000"/>
              <a:headEnd type="none" w="sm" len="sm"/>
              <a:tailEnd type="none" w="sm" len="sm"/>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zh-CN" sz="2400" b="1" i="0" u="none" strike="noStrike" kern="1200" cap="none" spc="0" normalizeH="0" baseline="0" noProof="0">
                <a:ln>
                  <a:noFill/>
                </a:ln>
                <a:solidFill>
                  <a:srgbClr val="FFFFFF"/>
                </a:solidFill>
                <a:effectLst/>
                <a:uLnTx/>
                <a:uFillTx/>
                <a:latin typeface="Times New Roman" panose="02020603050405020304" pitchFamily="18" charset="0"/>
                <a:ea typeface="宋体" panose="02010600030101010101" pitchFamily="2" charset="-122"/>
                <a:cs typeface="+mn-cs"/>
              </a:endParaRPr>
            </a:p>
          </p:txBody>
        </p:sp>
        <p:sp>
          <p:nvSpPr>
            <p:cNvPr id="47" name="Oval 8"/>
            <p:cNvSpPr/>
            <p:nvPr>
              <p:custDataLst>
                <p:tags r:id="rId33"/>
              </p:custDataLst>
            </p:nvPr>
          </p:nvSpPr>
          <p:spPr>
            <a:xfrm>
              <a:off x="1609" y="4732"/>
              <a:ext cx="473" cy="513"/>
            </a:xfrm>
            <a:prstGeom prst="ellipse">
              <a:avLst/>
            </a:prstGeom>
            <a:solidFill>
              <a:srgbClr val="FF0000"/>
            </a:solidFill>
            <a:ln w="12700" cap="flat" cmpd="sng">
              <a:solidFill>
                <a:srgbClr val="FF0000"/>
              </a:solidFill>
              <a:prstDash val="solid"/>
              <a:headEnd type="none" w="sm" len="sm"/>
              <a:tailEnd type="none" w="sm" len="sm"/>
            </a:ln>
          </p:spPr>
          <p:txBody>
            <a:bodyPr wrap="none" anchor="ctr"/>
            <a:lstStyle/>
            <a:p>
              <a:pPr algn="ctr" eaLnBrk="0" hangingPunct="0"/>
              <a:endParaRPr lang="zh-CN" altLang="zh-CN" sz="2400">
                <a:solidFill>
                  <a:srgbClr val="FFFFFF"/>
                </a:solidFill>
                <a:latin typeface="Times New Roman" panose="02020603050405020304" pitchFamily="18" charset="0"/>
              </a:endParaRPr>
            </a:p>
          </p:txBody>
        </p:sp>
        <p:sp>
          <p:nvSpPr>
            <p:cNvPr id="48" name="Line 9"/>
            <p:cNvSpPr/>
            <p:nvPr>
              <p:custDataLst>
                <p:tags r:id="rId34"/>
              </p:custDataLst>
            </p:nvPr>
          </p:nvSpPr>
          <p:spPr>
            <a:xfrm>
              <a:off x="3245" y="5554"/>
              <a:ext cx="609" cy="0"/>
            </a:xfrm>
            <a:prstGeom prst="line">
              <a:avLst/>
            </a:prstGeom>
            <a:ln w="28575" cap="flat" cmpd="sng">
              <a:solidFill>
                <a:schemeClr val="tx1"/>
              </a:solidFill>
              <a:prstDash val="solid"/>
              <a:headEnd type="none" w="sm" len="sm"/>
              <a:tailEnd type="none" w="sm" len="sm"/>
            </a:ln>
          </p:spPr>
          <p:txBody>
            <a:bodyPr/>
            <a:lstStyle/>
            <a:p/>
          </p:txBody>
        </p:sp>
        <p:sp>
          <p:nvSpPr>
            <p:cNvPr id="50" name="Text Box 11"/>
            <p:cNvSpPr txBox="1"/>
            <p:nvPr>
              <p:custDataLst>
                <p:tags r:id="rId35"/>
              </p:custDataLst>
            </p:nvPr>
          </p:nvSpPr>
          <p:spPr>
            <a:xfrm>
              <a:off x="3964" y="5247"/>
              <a:ext cx="555" cy="628"/>
            </a:xfrm>
            <a:prstGeom prst="rect">
              <a:avLst/>
            </a:prstGeom>
            <a:noFill/>
            <a:ln w="12700">
              <a:noFill/>
            </a:ln>
          </p:spPr>
          <p:txBody>
            <a:bodyPr wrap="none">
              <a:spAutoFit/>
            </a:bodyPr>
            <a:lstStyle/>
            <a:p>
              <a:r>
                <a:rPr lang="en-US" altLang="zh-CN" sz="2000" b="1">
                  <a:latin typeface="Times New Roman" panose="02020603050405020304" pitchFamily="18" charset="0"/>
                </a:rPr>
                <a:t>T</a:t>
              </a:r>
              <a:endParaRPr lang="en-US" altLang="zh-CN" sz="2000" b="1">
                <a:latin typeface="Times New Roman" panose="02020603050405020304" pitchFamily="18" charset="0"/>
              </a:endParaRPr>
            </a:p>
          </p:txBody>
        </p:sp>
        <p:grpSp>
          <p:nvGrpSpPr>
            <p:cNvPr id="3" name="组合 2"/>
            <p:cNvGrpSpPr/>
            <p:nvPr/>
          </p:nvGrpSpPr>
          <p:grpSpPr>
            <a:xfrm rot="0">
              <a:off x="1923" y="5295"/>
              <a:ext cx="576" cy="284"/>
              <a:chOff x="1924" y="3571"/>
              <a:chExt cx="576" cy="284"/>
            </a:xfrm>
          </p:grpSpPr>
          <p:sp>
            <p:nvSpPr>
              <p:cNvPr id="4" name="Line 10"/>
              <p:cNvSpPr/>
              <p:nvPr>
                <p:custDataLst>
                  <p:tags r:id="rId36"/>
                </p:custDataLst>
              </p:nvPr>
            </p:nvSpPr>
            <p:spPr>
              <a:xfrm rot="2278870" flipV="1">
                <a:off x="2212" y="3745"/>
                <a:ext cx="289" cy="111"/>
              </a:xfrm>
              <a:prstGeom prst="line">
                <a:avLst/>
              </a:prstGeom>
              <a:ln w="28575" cap="flat" cmpd="sng">
                <a:solidFill>
                  <a:schemeClr val="tx1"/>
                </a:solidFill>
                <a:prstDash val="solid"/>
                <a:headEnd type="none" w="sm" len="sm"/>
                <a:tailEnd type="none" w="sm" len="sm"/>
              </a:ln>
            </p:spPr>
            <p:txBody>
              <a:bodyPr/>
              <a:p/>
            </p:txBody>
          </p:sp>
          <p:sp>
            <p:nvSpPr>
              <p:cNvPr id="5" name="Line 10"/>
              <p:cNvSpPr/>
              <p:nvPr>
                <p:custDataLst>
                  <p:tags r:id="rId37"/>
                </p:custDataLst>
              </p:nvPr>
            </p:nvSpPr>
            <p:spPr>
              <a:xfrm rot="2278870">
                <a:off x="1924" y="3571"/>
                <a:ext cx="371" cy="126"/>
              </a:xfrm>
              <a:prstGeom prst="line">
                <a:avLst/>
              </a:prstGeom>
              <a:ln w="28575" cap="flat" cmpd="sng">
                <a:solidFill>
                  <a:schemeClr val="tx1"/>
                </a:solidFill>
                <a:prstDash val="solid"/>
                <a:headEnd type="none" w="sm" len="sm"/>
                <a:tailEnd type="none" w="sm" len="sm"/>
              </a:ln>
            </p:spPr>
            <p:txBody>
              <a:bodyPr/>
              <a:p/>
            </p:txBody>
          </p:sp>
        </p:grpSp>
      </p:grpSp>
      <p:grpSp>
        <p:nvGrpSpPr>
          <p:cNvPr id="130" name="组合 129"/>
          <p:cNvGrpSpPr/>
          <p:nvPr/>
        </p:nvGrpSpPr>
        <p:grpSpPr>
          <a:xfrm>
            <a:off x="1021715" y="4086225"/>
            <a:ext cx="1897380" cy="819785"/>
            <a:chOff x="1609" y="6435"/>
            <a:chExt cx="2988" cy="1291"/>
          </a:xfrm>
        </p:grpSpPr>
        <p:sp>
          <p:nvSpPr>
            <p:cNvPr id="52" name="AutoShape 6"/>
            <p:cNvSpPr>
              <a:spLocks noChangeArrowheads="1"/>
            </p:cNvSpPr>
            <p:nvPr>
              <p:custDataLst>
                <p:tags r:id="rId38"/>
              </p:custDataLst>
            </p:nvPr>
          </p:nvSpPr>
          <p:spPr bwMode="auto">
            <a:xfrm>
              <a:off x="2498" y="6962"/>
              <a:ext cx="744" cy="765"/>
            </a:xfrm>
            <a:prstGeom prst="pentagon">
              <a:avLst/>
            </a:prstGeom>
            <a:solidFill>
              <a:schemeClr val="accent6">
                <a:lumMod val="60000"/>
                <a:lumOff val="40000"/>
              </a:schemeClr>
            </a:solidFill>
            <a:ln w="12700">
              <a:solidFill>
                <a:schemeClr val="accent6">
                  <a:lumMod val="60000"/>
                  <a:lumOff val="40000"/>
                </a:schemeClr>
              </a:solidFill>
              <a:miter lim="800000"/>
              <a:headEnd type="none" w="sm" len="sm"/>
              <a:tailEnd type="none" w="sm" len="sm"/>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zh-CN" sz="2400" b="1" i="0" u="none" strike="noStrike" kern="1200" cap="none" spc="0" normalizeH="0" baseline="0" noProof="0">
                <a:ln>
                  <a:noFill/>
                </a:ln>
                <a:solidFill>
                  <a:srgbClr val="FFFFFF"/>
                </a:solidFill>
                <a:effectLst/>
                <a:uLnTx/>
                <a:uFillTx/>
                <a:latin typeface="Times New Roman" panose="02020603050405020304" pitchFamily="18" charset="0"/>
                <a:ea typeface="宋体" panose="02010600030101010101" pitchFamily="2" charset="-122"/>
                <a:cs typeface="+mn-cs"/>
              </a:endParaRPr>
            </a:p>
          </p:txBody>
        </p:sp>
        <p:sp>
          <p:nvSpPr>
            <p:cNvPr id="53" name="Rectangle 7"/>
            <p:cNvSpPr>
              <a:spLocks noChangeArrowheads="1"/>
            </p:cNvSpPr>
            <p:nvPr>
              <p:custDataLst>
                <p:tags r:id="rId39"/>
              </p:custDataLst>
            </p:nvPr>
          </p:nvSpPr>
          <p:spPr bwMode="auto">
            <a:xfrm>
              <a:off x="3853" y="7030"/>
              <a:ext cx="744" cy="440"/>
            </a:xfrm>
            <a:prstGeom prst="rect">
              <a:avLst/>
            </a:prstGeom>
            <a:solidFill>
              <a:schemeClr val="accent2">
                <a:lumMod val="20000"/>
                <a:lumOff val="80000"/>
              </a:schemeClr>
            </a:solidFill>
            <a:ln w="12700">
              <a:solidFill>
                <a:schemeClr val="accent5">
                  <a:lumMod val="40000"/>
                  <a:lumOff val="60000"/>
                </a:schemeClr>
              </a:solidFill>
              <a:miter lim="800000"/>
              <a:headEnd type="none" w="sm" len="sm"/>
              <a:tailEnd type="none" w="sm" len="sm"/>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zh-CN" sz="2800" b="1" i="0" u="none" strike="noStrike" kern="1200" cap="none" spc="0" normalizeH="0" baseline="0" noProof="0">
                <a:ln>
                  <a:noFill/>
                </a:ln>
                <a:solidFill>
                  <a:srgbClr val="FFFFFF"/>
                </a:solidFill>
                <a:effectLst/>
                <a:uLnTx/>
                <a:uFillTx/>
                <a:latin typeface="Times New Roman" panose="02020603050405020304" pitchFamily="18" charset="0"/>
                <a:ea typeface="宋体" panose="02010600030101010101" pitchFamily="2" charset="-122"/>
                <a:cs typeface="+mn-cs"/>
              </a:endParaRPr>
            </a:p>
          </p:txBody>
        </p:sp>
        <p:sp>
          <p:nvSpPr>
            <p:cNvPr id="54" name="Oval 8"/>
            <p:cNvSpPr/>
            <p:nvPr>
              <p:custDataLst>
                <p:tags r:id="rId40"/>
              </p:custDataLst>
            </p:nvPr>
          </p:nvSpPr>
          <p:spPr>
            <a:xfrm>
              <a:off x="1609" y="6435"/>
              <a:ext cx="473" cy="512"/>
            </a:xfrm>
            <a:prstGeom prst="ellipse">
              <a:avLst/>
            </a:prstGeom>
            <a:solidFill>
              <a:srgbClr val="FF0000"/>
            </a:solidFill>
            <a:ln w="12700" cap="flat" cmpd="sng">
              <a:solidFill>
                <a:srgbClr val="FF0000"/>
              </a:solidFill>
              <a:prstDash val="solid"/>
              <a:headEnd type="none" w="sm" len="sm"/>
              <a:tailEnd type="none" w="sm" len="sm"/>
            </a:ln>
          </p:spPr>
          <p:txBody>
            <a:bodyPr wrap="none" anchor="ctr"/>
            <a:lstStyle/>
            <a:p>
              <a:pPr algn="ctr" eaLnBrk="0" hangingPunct="0"/>
              <a:endParaRPr lang="zh-CN" altLang="zh-CN" sz="2400">
                <a:solidFill>
                  <a:srgbClr val="FFFFFF"/>
                </a:solidFill>
                <a:latin typeface="Times New Roman" panose="02020603050405020304" pitchFamily="18" charset="0"/>
              </a:endParaRPr>
            </a:p>
          </p:txBody>
        </p:sp>
        <p:sp>
          <p:nvSpPr>
            <p:cNvPr id="55" name="Line 9"/>
            <p:cNvSpPr/>
            <p:nvPr>
              <p:custDataLst>
                <p:tags r:id="rId41"/>
              </p:custDataLst>
            </p:nvPr>
          </p:nvSpPr>
          <p:spPr>
            <a:xfrm>
              <a:off x="3245" y="7257"/>
              <a:ext cx="609" cy="0"/>
            </a:xfrm>
            <a:prstGeom prst="line">
              <a:avLst/>
            </a:prstGeom>
            <a:ln w="28575" cap="flat" cmpd="sng">
              <a:solidFill>
                <a:schemeClr val="tx1"/>
              </a:solidFill>
              <a:prstDash val="solid"/>
              <a:headEnd type="none" w="sm" len="sm"/>
              <a:tailEnd type="none" w="sm" len="sm"/>
            </a:ln>
          </p:spPr>
          <p:txBody>
            <a:bodyPr/>
            <a:lstStyle/>
            <a:p/>
          </p:txBody>
        </p:sp>
        <p:sp>
          <p:nvSpPr>
            <p:cNvPr id="57" name="Text Box 11"/>
            <p:cNvSpPr txBox="1"/>
            <p:nvPr>
              <p:custDataLst>
                <p:tags r:id="rId42"/>
              </p:custDataLst>
            </p:nvPr>
          </p:nvSpPr>
          <p:spPr>
            <a:xfrm>
              <a:off x="3964" y="6950"/>
              <a:ext cx="577" cy="628"/>
            </a:xfrm>
            <a:prstGeom prst="rect">
              <a:avLst/>
            </a:prstGeom>
            <a:noFill/>
            <a:ln w="12700">
              <a:noFill/>
            </a:ln>
          </p:spPr>
          <p:txBody>
            <a:bodyPr wrap="none">
              <a:spAutoFit/>
            </a:bodyPr>
            <a:lstStyle/>
            <a:p>
              <a:r>
                <a:rPr lang="en-US" altLang="zh-CN" sz="2000" b="1">
                  <a:latin typeface="Times New Roman" panose="02020603050405020304" pitchFamily="18" charset="0"/>
                </a:rPr>
                <a:t>C</a:t>
              </a:r>
              <a:endParaRPr lang="en-US" altLang="zh-CN" sz="2000" b="1">
                <a:latin typeface="Times New Roman" panose="02020603050405020304" pitchFamily="18" charset="0"/>
              </a:endParaRPr>
            </a:p>
          </p:txBody>
        </p:sp>
        <p:grpSp>
          <p:nvGrpSpPr>
            <p:cNvPr id="6" name="组合 5"/>
            <p:cNvGrpSpPr/>
            <p:nvPr/>
          </p:nvGrpSpPr>
          <p:grpSpPr>
            <a:xfrm rot="0">
              <a:off x="1922" y="6988"/>
              <a:ext cx="576" cy="284"/>
              <a:chOff x="1924" y="3571"/>
              <a:chExt cx="576" cy="284"/>
            </a:xfrm>
          </p:grpSpPr>
          <p:sp>
            <p:nvSpPr>
              <p:cNvPr id="7" name="Line 10"/>
              <p:cNvSpPr/>
              <p:nvPr>
                <p:custDataLst>
                  <p:tags r:id="rId43"/>
                </p:custDataLst>
              </p:nvPr>
            </p:nvSpPr>
            <p:spPr>
              <a:xfrm rot="2278870" flipV="1">
                <a:off x="2212" y="3745"/>
                <a:ext cx="289" cy="111"/>
              </a:xfrm>
              <a:prstGeom prst="line">
                <a:avLst/>
              </a:prstGeom>
              <a:ln w="28575" cap="flat" cmpd="sng">
                <a:solidFill>
                  <a:schemeClr val="tx1"/>
                </a:solidFill>
                <a:prstDash val="solid"/>
                <a:headEnd type="none" w="sm" len="sm"/>
                <a:tailEnd type="none" w="sm" len="sm"/>
              </a:ln>
            </p:spPr>
            <p:txBody>
              <a:bodyPr/>
              <a:lstStyle/>
              <a:p/>
            </p:txBody>
          </p:sp>
          <p:sp>
            <p:nvSpPr>
              <p:cNvPr id="8" name="Line 10"/>
              <p:cNvSpPr/>
              <p:nvPr>
                <p:custDataLst>
                  <p:tags r:id="rId44"/>
                </p:custDataLst>
              </p:nvPr>
            </p:nvSpPr>
            <p:spPr>
              <a:xfrm rot="2278870">
                <a:off x="1924" y="3571"/>
                <a:ext cx="371" cy="126"/>
              </a:xfrm>
              <a:prstGeom prst="line">
                <a:avLst/>
              </a:prstGeom>
              <a:ln w="28575" cap="flat" cmpd="sng">
                <a:solidFill>
                  <a:schemeClr val="tx1"/>
                </a:solidFill>
                <a:prstDash val="solid"/>
                <a:headEnd type="none" w="sm" len="sm"/>
                <a:tailEnd type="none" w="sm" len="sm"/>
              </a:ln>
            </p:spPr>
            <p:txBody>
              <a:bodyPr/>
              <a:lstStyle/>
              <a:p/>
            </p:txBody>
          </p:sp>
        </p:grpSp>
      </p:grpSp>
      <p:grpSp>
        <p:nvGrpSpPr>
          <p:cNvPr id="131" name="组合 130"/>
          <p:cNvGrpSpPr/>
          <p:nvPr/>
        </p:nvGrpSpPr>
        <p:grpSpPr>
          <a:xfrm>
            <a:off x="1021715" y="5165725"/>
            <a:ext cx="1897380" cy="819785"/>
            <a:chOff x="1609" y="8135"/>
            <a:chExt cx="2988" cy="1291"/>
          </a:xfrm>
        </p:grpSpPr>
        <p:sp>
          <p:nvSpPr>
            <p:cNvPr id="59" name="AutoShape 6"/>
            <p:cNvSpPr>
              <a:spLocks noChangeArrowheads="1"/>
            </p:cNvSpPr>
            <p:nvPr>
              <p:custDataLst>
                <p:tags r:id="rId45"/>
              </p:custDataLst>
            </p:nvPr>
          </p:nvSpPr>
          <p:spPr bwMode="auto">
            <a:xfrm>
              <a:off x="2498" y="8662"/>
              <a:ext cx="744" cy="765"/>
            </a:xfrm>
            <a:prstGeom prst="pentagon">
              <a:avLst/>
            </a:prstGeom>
            <a:solidFill>
              <a:schemeClr val="accent6">
                <a:lumMod val="60000"/>
                <a:lumOff val="40000"/>
              </a:schemeClr>
            </a:solidFill>
            <a:ln w="12700">
              <a:solidFill>
                <a:schemeClr val="accent6">
                  <a:lumMod val="60000"/>
                  <a:lumOff val="40000"/>
                </a:schemeClr>
              </a:solidFill>
              <a:miter lim="800000"/>
              <a:headEnd type="none" w="sm" len="sm"/>
              <a:tailEnd type="none" w="sm" len="sm"/>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zh-CN" sz="2400" b="1" i="0" u="none" strike="noStrike" kern="1200" cap="none" spc="0" normalizeH="0" baseline="0" noProof="0">
                <a:ln>
                  <a:noFill/>
                </a:ln>
                <a:solidFill>
                  <a:srgbClr val="FFFFFF"/>
                </a:solidFill>
                <a:effectLst/>
                <a:uLnTx/>
                <a:uFillTx/>
                <a:latin typeface="Times New Roman" panose="02020603050405020304" pitchFamily="18" charset="0"/>
                <a:ea typeface="宋体" panose="02010600030101010101" pitchFamily="2" charset="-122"/>
                <a:cs typeface="+mn-cs"/>
              </a:endParaRPr>
            </a:p>
          </p:txBody>
        </p:sp>
        <p:sp>
          <p:nvSpPr>
            <p:cNvPr id="60" name="Rectangle 7"/>
            <p:cNvSpPr>
              <a:spLocks noChangeArrowheads="1"/>
            </p:cNvSpPr>
            <p:nvPr>
              <p:custDataLst>
                <p:tags r:id="rId46"/>
              </p:custDataLst>
            </p:nvPr>
          </p:nvSpPr>
          <p:spPr bwMode="auto">
            <a:xfrm>
              <a:off x="3853" y="8730"/>
              <a:ext cx="744" cy="440"/>
            </a:xfrm>
            <a:prstGeom prst="rect">
              <a:avLst/>
            </a:prstGeom>
            <a:solidFill>
              <a:schemeClr val="accent2">
                <a:lumMod val="20000"/>
                <a:lumOff val="80000"/>
              </a:schemeClr>
            </a:solidFill>
            <a:ln w="12700">
              <a:solidFill>
                <a:schemeClr val="accent5">
                  <a:lumMod val="40000"/>
                  <a:lumOff val="60000"/>
                </a:schemeClr>
              </a:solidFill>
              <a:miter lim="800000"/>
              <a:headEnd type="none" w="sm" len="sm"/>
              <a:tailEnd type="none" w="sm" len="sm"/>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zh-CN" sz="2800" b="1" i="0" u="none" strike="noStrike" kern="1200" cap="none" spc="0" normalizeH="0" baseline="0" noProof="0">
                <a:ln>
                  <a:noFill/>
                </a:ln>
                <a:solidFill>
                  <a:srgbClr val="FFFFFF"/>
                </a:solidFill>
                <a:effectLst/>
                <a:uLnTx/>
                <a:uFillTx/>
                <a:latin typeface="Times New Roman" panose="02020603050405020304" pitchFamily="18" charset="0"/>
                <a:ea typeface="宋体" panose="02010600030101010101" pitchFamily="2" charset="-122"/>
                <a:cs typeface="+mn-cs"/>
              </a:endParaRPr>
            </a:p>
          </p:txBody>
        </p:sp>
        <p:sp>
          <p:nvSpPr>
            <p:cNvPr id="61" name="Oval 8"/>
            <p:cNvSpPr/>
            <p:nvPr>
              <p:custDataLst>
                <p:tags r:id="rId47"/>
              </p:custDataLst>
            </p:nvPr>
          </p:nvSpPr>
          <p:spPr>
            <a:xfrm>
              <a:off x="1609" y="8135"/>
              <a:ext cx="473" cy="512"/>
            </a:xfrm>
            <a:prstGeom prst="ellipse">
              <a:avLst/>
            </a:prstGeom>
            <a:solidFill>
              <a:srgbClr val="FF0000"/>
            </a:solidFill>
            <a:ln w="12700" cap="flat" cmpd="sng">
              <a:solidFill>
                <a:srgbClr val="FF0000"/>
              </a:solidFill>
              <a:prstDash val="solid"/>
              <a:headEnd type="none" w="sm" len="sm"/>
              <a:tailEnd type="none" w="sm" len="sm"/>
            </a:ln>
          </p:spPr>
          <p:txBody>
            <a:bodyPr wrap="none" anchor="ctr"/>
            <a:lstStyle/>
            <a:p>
              <a:pPr algn="ctr" eaLnBrk="0" hangingPunct="0"/>
              <a:endParaRPr lang="zh-CN" altLang="zh-CN" sz="2400">
                <a:solidFill>
                  <a:srgbClr val="FFFFFF"/>
                </a:solidFill>
                <a:latin typeface="Times New Roman" panose="02020603050405020304" pitchFamily="18" charset="0"/>
              </a:endParaRPr>
            </a:p>
          </p:txBody>
        </p:sp>
        <p:sp>
          <p:nvSpPr>
            <p:cNvPr id="62" name="Line 9"/>
            <p:cNvSpPr/>
            <p:nvPr>
              <p:custDataLst>
                <p:tags r:id="rId48"/>
              </p:custDataLst>
            </p:nvPr>
          </p:nvSpPr>
          <p:spPr>
            <a:xfrm>
              <a:off x="3245" y="8957"/>
              <a:ext cx="609" cy="0"/>
            </a:xfrm>
            <a:prstGeom prst="line">
              <a:avLst/>
            </a:prstGeom>
            <a:ln w="28575" cap="flat" cmpd="sng">
              <a:solidFill>
                <a:schemeClr val="tx1"/>
              </a:solidFill>
              <a:prstDash val="solid"/>
              <a:headEnd type="none" w="sm" len="sm"/>
              <a:tailEnd type="none" w="sm" len="sm"/>
            </a:ln>
          </p:spPr>
          <p:txBody>
            <a:bodyPr/>
            <a:lstStyle/>
            <a:p/>
          </p:txBody>
        </p:sp>
        <p:sp>
          <p:nvSpPr>
            <p:cNvPr id="64" name="Text Box 11"/>
            <p:cNvSpPr txBox="1"/>
            <p:nvPr>
              <p:custDataLst>
                <p:tags r:id="rId49"/>
              </p:custDataLst>
            </p:nvPr>
          </p:nvSpPr>
          <p:spPr>
            <a:xfrm>
              <a:off x="3964" y="8650"/>
              <a:ext cx="599" cy="628"/>
            </a:xfrm>
            <a:prstGeom prst="rect">
              <a:avLst/>
            </a:prstGeom>
            <a:noFill/>
            <a:ln w="12700">
              <a:noFill/>
            </a:ln>
          </p:spPr>
          <p:txBody>
            <a:bodyPr wrap="none">
              <a:spAutoFit/>
            </a:bodyPr>
            <a:lstStyle/>
            <a:p>
              <a:r>
                <a:rPr lang="en-US" altLang="zh-CN" sz="2000" b="1">
                  <a:latin typeface="Times New Roman" panose="02020603050405020304" pitchFamily="18" charset="0"/>
                </a:rPr>
                <a:t>G</a:t>
              </a:r>
              <a:endParaRPr lang="en-US" altLang="zh-CN" sz="2000" b="1">
                <a:latin typeface="Times New Roman" panose="02020603050405020304" pitchFamily="18" charset="0"/>
              </a:endParaRPr>
            </a:p>
          </p:txBody>
        </p:sp>
        <p:grpSp>
          <p:nvGrpSpPr>
            <p:cNvPr id="9" name="组合 8"/>
            <p:cNvGrpSpPr/>
            <p:nvPr/>
          </p:nvGrpSpPr>
          <p:grpSpPr>
            <a:xfrm rot="0">
              <a:off x="1914" y="8678"/>
              <a:ext cx="576" cy="284"/>
              <a:chOff x="1924" y="3571"/>
              <a:chExt cx="576" cy="284"/>
            </a:xfrm>
          </p:grpSpPr>
          <p:sp>
            <p:nvSpPr>
              <p:cNvPr id="10" name="Line 10"/>
              <p:cNvSpPr/>
              <p:nvPr>
                <p:custDataLst>
                  <p:tags r:id="rId50"/>
                </p:custDataLst>
              </p:nvPr>
            </p:nvSpPr>
            <p:spPr>
              <a:xfrm rot="2278870" flipV="1">
                <a:off x="2212" y="3745"/>
                <a:ext cx="289" cy="111"/>
              </a:xfrm>
              <a:prstGeom prst="line">
                <a:avLst/>
              </a:prstGeom>
              <a:ln w="28575" cap="flat" cmpd="sng">
                <a:solidFill>
                  <a:schemeClr val="tx1"/>
                </a:solidFill>
                <a:prstDash val="solid"/>
                <a:headEnd type="none" w="sm" len="sm"/>
                <a:tailEnd type="none" w="sm" len="sm"/>
              </a:ln>
            </p:spPr>
            <p:txBody>
              <a:bodyPr/>
              <a:lstStyle/>
              <a:p/>
            </p:txBody>
          </p:sp>
          <p:sp>
            <p:nvSpPr>
              <p:cNvPr id="11" name="Line 10"/>
              <p:cNvSpPr/>
              <p:nvPr>
                <p:custDataLst>
                  <p:tags r:id="rId51"/>
                </p:custDataLst>
              </p:nvPr>
            </p:nvSpPr>
            <p:spPr>
              <a:xfrm rot="2278870">
                <a:off x="1924" y="3571"/>
                <a:ext cx="371" cy="126"/>
              </a:xfrm>
              <a:prstGeom prst="line">
                <a:avLst/>
              </a:prstGeom>
              <a:ln w="28575" cap="flat" cmpd="sng">
                <a:solidFill>
                  <a:schemeClr val="tx1"/>
                </a:solidFill>
                <a:prstDash val="solid"/>
                <a:headEnd type="none" w="sm" len="sm"/>
                <a:tailEnd type="none" w="sm" len="sm"/>
              </a:ln>
            </p:spPr>
            <p:txBody>
              <a:bodyPr/>
              <a:lstStyle/>
              <a:p/>
            </p:txBody>
          </p:sp>
        </p:grpSp>
      </p:grpSp>
      <p:grpSp>
        <p:nvGrpSpPr>
          <p:cNvPr id="133" name="组合 132"/>
          <p:cNvGrpSpPr/>
          <p:nvPr/>
        </p:nvGrpSpPr>
        <p:grpSpPr>
          <a:xfrm>
            <a:off x="3681095" y="2117090"/>
            <a:ext cx="1962150" cy="4084320"/>
            <a:chOff x="5797" y="3334"/>
            <a:chExt cx="3090" cy="6432"/>
          </a:xfrm>
        </p:grpSpPr>
        <p:sp>
          <p:nvSpPr>
            <p:cNvPr id="95" name="Line 75"/>
            <p:cNvSpPr/>
            <p:nvPr>
              <p:custDataLst>
                <p:tags r:id="rId52"/>
              </p:custDataLst>
            </p:nvPr>
          </p:nvSpPr>
          <p:spPr>
            <a:xfrm flipH="1">
              <a:off x="7889" y="4620"/>
              <a:ext cx="623" cy="562"/>
            </a:xfrm>
            <a:prstGeom prst="line">
              <a:avLst/>
            </a:prstGeom>
            <a:ln w="28575" cap="flat" cmpd="sng">
              <a:solidFill>
                <a:srgbClr val="FF00FF"/>
              </a:solidFill>
              <a:prstDash val="solid"/>
              <a:headEnd type="none" w="med" len="med"/>
              <a:tailEnd type="none" w="med" len="med"/>
            </a:ln>
          </p:spPr>
          <p:txBody>
            <a:bodyPr/>
            <a:lstStyle/>
            <a:p/>
          </p:txBody>
        </p:sp>
        <p:sp>
          <p:nvSpPr>
            <p:cNvPr id="96" name="Line 75"/>
            <p:cNvSpPr/>
            <p:nvPr>
              <p:custDataLst>
                <p:tags r:id="rId53"/>
              </p:custDataLst>
            </p:nvPr>
          </p:nvSpPr>
          <p:spPr>
            <a:xfrm flipH="1">
              <a:off x="7784" y="6435"/>
              <a:ext cx="728" cy="452"/>
            </a:xfrm>
            <a:prstGeom prst="line">
              <a:avLst/>
            </a:prstGeom>
            <a:ln w="28575" cap="flat" cmpd="sng">
              <a:solidFill>
                <a:srgbClr val="FF00FF"/>
              </a:solidFill>
              <a:prstDash val="solid"/>
              <a:headEnd type="none" w="med" len="med"/>
              <a:tailEnd type="none" w="med" len="med"/>
            </a:ln>
          </p:spPr>
          <p:txBody>
            <a:bodyPr/>
            <a:lstStyle/>
            <a:p/>
          </p:txBody>
        </p:sp>
        <p:sp>
          <p:nvSpPr>
            <p:cNvPr id="97" name="Line 75"/>
            <p:cNvSpPr/>
            <p:nvPr>
              <p:custDataLst>
                <p:tags r:id="rId54"/>
              </p:custDataLst>
            </p:nvPr>
          </p:nvSpPr>
          <p:spPr>
            <a:xfrm flipH="1">
              <a:off x="7784" y="8022"/>
              <a:ext cx="735" cy="453"/>
            </a:xfrm>
            <a:prstGeom prst="line">
              <a:avLst/>
            </a:prstGeom>
            <a:ln w="28575" cap="flat" cmpd="sng">
              <a:solidFill>
                <a:srgbClr val="FF00FF"/>
              </a:solidFill>
              <a:prstDash val="solid"/>
              <a:headEnd type="none" w="med" len="med"/>
              <a:tailEnd type="none" w="med" len="med"/>
            </a:ln>
          </p:spPr>
          <p:txBody>
            <a:bodyPr/>
            <a:lstStyle/>
            <a:p/>
          </p:txBody>
        </p:sp>
        <p:grpSp>
          <p:nvGrpSpPr>
            <p:cNvPr id="132" name="组合 131"/>
            <p:cNvGrpSpPr/>
            <p:nvPr/>
          </p:nvGrpSpPr>
          <p:grpSpPr>
            <a:xfrm>
              <a:off x="5797" y="3334"/>
              <a:ext cx="3091" cy="6432"/>
              <a:chOff x="5797" y="3334"/>
              <a:chExt cx="3091" cy="6432"/>
            </a:xfrm>
          </p:grpSpPr>
          <p:grpSp>
            <p:nvGrpSpPr>
              <p:cNvPr id="35" name="组合 32"/>
              <p:cNvGrpSpPr/>
              <p:nvPr>
                <p:custDataLst>
                  <p:tags r:id="rId55"/>
                </p:custDataLst>
              </p:nvPr>
            </p:nvGrpSpPr>
            <p:grpSpPr>
              <a:xfrm>
                <a:off x="5797" y="3334"/>
                <a:ext cx="2985" cy="1285"/>
                <a:chOff x="5595942" y="1504858"/>
                <a:chExt cx="2054225" cy="816055"/>
              </a:xfrm>
            </p:grpSpPr>
            <p:grpSp>
              <p:nvGrpSpPr>
                <p:cNvPr id="36" name="Group 5"/>
                <p:cNvGrpSpPr/>
                <p:nvPr>
                  <p:custDataLst>
                    <p:tags r:id="rId56"/>
                  </p:custDataLst>
                </p:nvPr>
              </p:nvGrpSpPr>
              <p:grpSpPr>
                <a:xfrm rot="10800000">
                  <a:off x="6106868" y="1504858"/>
                  <a:ext cx="1543299" cy="816055"/>
                  <a:chOff x="1296" y="1920"/>
                  <a:chExt cx="1320" cy="697"/>
                </a:xfrm>
              </p:grpSpPr>
              <p:sp>
                <p:nvSpPr>
                  <p:cNvPr id="40" name="AutoShape 6"/>
                  <p:cNvSpPr/>
                  <p:nvPr>
                    <p:custDataLst>
                      <p:tags r:id="rId57"/>
                    </p:custDataLst>
                  </p:nvPr>
                </p:nvSpPr>
                <p:spPr>
                  <a:xfrm>
                    <a:off x="1819" y="2202"/>
                    <a:ext cx="437" cy="415"/>
                  </a:xfrm>
                  <a:prstGeom prst="pentagon">
                    <a:avLst/>
                  </a:prstGeom>
                  <a:solidFill>
                    <a:schemeClr val="accent6">
                      <a:lumMod val="60000"/>
                      <a:lumOff val="40000"/>
                    </a:schemeClr>
                  </a:solidFill>
                  <a:ln w="12700" cap="flat" cmpd="sng">
                    <a:solidFill>
                      <a:srgbClr val="8898C3"/>
                    </a:solidFill>
                    <a:prstDash val="solid"/>
                    <a:miter/>
                    <a:headEnd type="none" w="sm" len="sm"/>
                    <a:tailEnd type="none" w="sm" len="sm"/>
                  </a:ln>
                </p:spPr>
                <p:txBody>
                  <a:bodyPr rot="10800000" wrap="none" anchor="ctr"/>
                  <a:lstStyle/>
                  <a:p>
                    <a:pPr algn="ctr" eaLnBrk="0" hangingPunct="0"/>
                    <a:endParaRPr lang="zh-CN" altLang="zh-CN" sz="2400">
                      <a:solidFill>
                        <a:srgbClr val="FFFFFF"/>
                      </a:solidFill>
                      <a:latin typeface="Times New Roman" panose="02020603050405020304" pitchFamily="18" charset="0"/>
                    </a:endParaRPr>
                  </a:p>
                </p:txBody>
              </p:sp>
              <p:sp>
                <p:nvSpPr>
                  <p:cNvPr id="41" name="Oval 8"/>
                  <p:cNvSpPr/>
                  <p:nvPr>
                    <p:custDataLst>
                      <p:tags r:id="rId58"/>
                    </p:custDataLst>
                  </p:nvPr>
                </p:nvSpPr>
                <p:spPr>
                  <a:xfrm>
                    <a:off x="1296" y="1920"/>
                    <a:ext cx="278" cy="278"/>
                  </a:xfrm>
                  <a:prstGeom prst="ellipse">
                    <a:avLst/>
                  </a:prstGeom>
                  <a:solidFill>
                    <a:srgbClr val="FF0000"/>
                  </a:solidFill>
                  <a:ln w="12700" cap="flat" cmpd="sng">
                    <a:solidFill>
                      <a:srgbClr val="FF0000"/>
                    </a:solidFill>
                    <a:prstDash val="solid"/>
                    <a:headEnd type="none" w="sm" len="sm"/>
                    <a:tailEnd type="none" w="sm" len="sm"/>
                  </a:ln>
                </p:spPr>
                <p:txBody>
                  <a:bodyPr rot="10800000" wrap="none" anchor="ctr"/>
                  <a:lstStyle/>
                  <a:p>
                    <a:pPr algn="ctr" eaLnBrk="0" hangingPunct="0"/>
                    <a:endParaRPr lang="zh-CN" altLang="zh-CN" sz="2400">
                      <a:solidFill>
                        <a:srgbClr val="FFFFFF"/>
                      </a:solidFill>
                      <a:latin typeface="Times New Roman" panose="02020603050405020304" pitchFamily="18" charset="0"/>
                    </a:endParaRPr>
                  </a:p>
                </p:txBody>
              </p:sp>
              <p:sp>
                <p:nvSpPr>
                  <p:cNvPr id="42" name="Line 9"/>
                  <p:cNvSpPr/>
                  <p:nvPr>
                    <p:custDataLst>
                      <p:tags r:id="rId59"/>
                    </p:custDataLst>
                  </p:nvPr>
                </p:nvSpPr>
                <p:spPr>
                  <a:xfrm>
                    <a:off x="2258" y="2366"/>
                    <a:ext cx="358" cy="0"/>
                  </a:xfrm>
                  <a:prstGeom prst="line">
                    <a:avLst/>
                  </a:prstGeom>
                  <a:ln w="28575" cap="flat" cmpd="sng">
                    <a:solidFill>
                      <a:schemeClr val="tx1"/>
                    </a:solidFill>
                    <a:prstDash val="solid"/>
                    <a:headEnd type="none" w="sm" len="sm"/>
                    <a:tailEnd type="none" w="sm" len="sm"/>
                  </a:ln>
                </p:spPr>
                <p:txBody>
                  <a:bodyPr/>
                  <a:lstStyle/>
                  <a:p/>
                </p:txBody>
              </p:sp>
            </p:grpSp>
            <p:grpSp>
              <p:nvGrpSpPr>
                <p:cNvPr id="37" name="组合 31"/>
                <p:cNvGrpSpPr/>
                <p:nvPr>
                  <p:custDataLst>
                    <p:tags r:id="rId60"/>
                  </p:custDataLst>
                </p:nvPr>
              </p:nvGrpSpPr>
              <p:grpSpPr>
                <a:xfrm>
                  <a:off x="5595942" y="1600130"/>
                  <a:ext cx="785818" cy="398780"/>
                  <a:chOff x="5595942" y="1600130"/>
                  <a:chExt cx="785818" cy="398780"/>
                </a:xfrm>
              </p:grpSpPr>
              <p:sp>
                <p:nvSpPr>
                  <p:cNvPr id="38" name="Rectangle 7"/>
                  <p:cNvSpPr>
                    <a:spLocks noChangeArrowheads="1"/>
                  </p:cNvSpPr>
                  <p:nvPr>
                    <p:custDataLst>
                      <p:tags r:id="rId61"/>
                    </p:custDataLst>
                  </p:nvPr>
                </p:nvSpPr>
                <p:spPr bwMode="auto">
                  <a:xfrm>
                    <a:off x="5595942" y="1643050"/>
                    <a:ext cx="511175" cy="279400"/>
                  </a:xfrm>
                  <a:prstGeom prst="rect">
                    <a:avLst/>
                  </a:prstGeom>
                  <a:solidFill>
                    <a:schemeClr val="accent2">
                      <a:lumMod val="20000"/>
                      <a:lumOff val="80000"/>
                    </a:schemeClr>
                  </a:solidFill>
                  <a:ln w="12700">
                    <a:solidFill>
                      <a:schemeClr val="accent5">
                        <a:lumMod val="40000"/>
                        <a:lumOff val="60000"/>
                      </a:schemeClr>
                    </a:solidFill>
                    <a:miter lim="800000"/>
                    <a:headEnd type="none" w="sm" len="sm"/>
                    <a:tailEnd type="none" w="sm" len="sm"/>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zh-CN" sz="2800" b="1" i="0" u="none" strike="noStrike" kern="1200" cap="none" spc="0" normalizeH="0" baseline="0" noProof="0">
                      <a:ln>
                        <a:noFill/>
                      </a:ln>
                      <a:solidFill>
                        <a:srgbClr val="FFFFFF"/>
                      </a:solidFill>
                      <a:effectLst/>
                      <a:uLnTx/>
                      <a:uFillTx/>
                      <a:latin typeface="Times New Roman" panose="02020603050405020304" pitchFamily="18" charset="0"/>
                      <a:ea typeface="宋体" panose="02010600030101010101" pitchFamily="2" charset="-122"/>
                      <a:cs typeface="+mn-cs"/>
                    </a:endParaRPr>
                  </a:p>
                </p:txBody>
              </p:sp>
              <p:sp>
                <p:nvSpPr>
                  <p:cNvPr id="39" name="Text Box 11"/>
                  <p:cNvSpPr txBox="1"/>
                  <p:nvPr>
                    <p:custDataLst>
                      <p:tags r:id="rId62"/>
                    </p:custDataLst>
                  </p:nvPr>
                </p:nvSpPr>
                <p:spPr>
                  <a:xfrm>
                    <a:off x="5667380" y="1600130"/>
                    <a:ext cx="714380" cy="398780"/>
                  </a:xfrm>
                  <a:prstGeom prst="rect">
                    <a:avLst/>
                  </a:prstGeom>
                  <a:noFill/>
                  <a:ln w="12700">
                    <a:noFill/>
                  </a:ln>
                </p:spPr>
                <p:txBody>
                  <a:bodyPr>
                    <a:spAutoFit/>
                  </a:bodyPr>
                  <a:lstStyle/>
                  <a:p>
                    <a:r>
                      <a:rPr lang="en-US" altLang="zh-CN" sz="2000" b="1">
                        <a:latin typeface="Times New Roman" panose="02020603050405020304" pitchFamily="18" charset="0"/>
                      </a:rPr>
                      <a:t>T</a:t>
                    </a:r>
                    <a:endParaRPr lang="en-US" altLang="zh-CN" sz="2000" b="1">
                      <a:latin typeface="Times New Roman" panose="02020603050405020304" pitchFamily="18" charset="0"/>
                    </a:endParaRPr>
                  </a:p>
                </p:txBody>
              </p:sp>
            </p:grpSp>
          </p:grpSp>
          <p:grpSp>
            <p:nvGrpSpPr>
              <p:cNvPr id="68" name="组合 73"/>
              <p:cNvGrpSpPr/>
              <p:nvPr>
                <p:custDataLst>
                  <p:tags r:id="rId63"/>
                </p:custDataLst>
              </p:nvPr>
            </p:nvGrpSpPr>
            <p:grpSpPr>
              <a:xfrm>
                <a:off x="5847" y="6894"/>
                <a:ext cx="2985" cy="1285"/>
                <a:chOff x="5595942" y="1504858"/>
                <a:chExt cx="2054224" cy="816055"/>
              </a:xfrm>
            </p:grpSpPr>
            <p:grpSp>
              <p:nvGrpSpPr>
                <p:cNvPr id="69" name="Group 5"/>
                <p:cNvGrpSpPr/>
                <p:nvPr>
                  <p:custDataLst>
                    <p:tags r:id="rId64"/>
                  </p:custDataLst>
                </p:nvPr>
              </p:nvGrpSpPr>
              <p:grpSpPr>
                <a:xfrm rot="10800000">
                  <a:off x="6106866" y="1504858"/>
                  <a:ext cx="1543300" cy="816055"/>
                  <a:chOff x="1296" y="1920"/>
                  <a:chExt cx="1320" cy="697"/>
                </a:xfrm>
              </p:grpSpPr>
              <p:sp>
                <p:nvSpPr>
                  <p:cNvPr id="73" name="AutoShape 6"/>
                  <p:cNvSpPr/>
                  <p:nvPr>
                    <p:custDataLst>
                      <p:tags r:id="rId65"/>
                    </p:custDataLst>
                  </p:nvPr>
                </p:nvSpPr>
                <p:spPr>
                  <a:xfrm>
                    <a:off x="1819" y="2202"/>
                    <a:ext cx="437" cy="415"/>
                  </a:xfrm>
                  <a:prstGeom prst="pentagon">
                    <a:avLst/>
                  </a:prstGeom>
                  <a:solidFill>
                    <a:schemeClr val="accent6">
                      <a:lumMod val="60000"/>
                      <a:lumOff val="40000"/>
                    </a:schemeClr>
                  </a:solidFill>
                  <a:ln w="12700" cap="flat" cmpd="sng">
                    <a:solidFill>
                      <a:srgbClr val="8898C3"/>
                    </a:solidFill>
                    <a:prstDash val="solid"/>
                    <a:miter/>
                    <a:headEnd type="none" w="sm" len="sm"/>
                    <a:tailEnd type="none" w="sm" len="sm"/>
                  </a:ln>
                </p:spPr>
                <p:txBody>
                  <a:bodyPr rot="10800000" wrap="none" anchor="ctr"/>
                  <a:lstStyle/>
                  <a:p>
                    <a:pPr algn="ctr" eaLnBrk="0" hangingPunct="0"/>
                    <a:endParaRPr lang="zh-CN" altLang="zh-CN" sz="2400">
                      <a:solidFill>
                        <a:srgbClr val="FFFFFF"/>
                      </a:solidFill>
                      <a:latin typeface="Times New Roman" panose="02020603050405020304" pitchFamily="18" charset="0"/>
                    </a:endParaRPr>
                  </a:p>
                </p:txBody>
              </p:sp>
              <p:sp>
                <p:nvSpPr>
                  <p:cNvPr id="74" name="Oval 8"/>
                  <p:cNvSpPr/>
                  <p:nvPr>
                    <p:custDataLst>
                      <p:tags r:id="rId66"/>
                    </p:custDataLst>
                  </p:nvPr>
                </p:nvSpPr>
                <p:spPr>
                  <a:xfrm>
                    <a:off x="1296" y="1920"/>
                    <a:ext cx="278" cy="278"/>
                  </a:xfrm>
                  <a:prstGeom prst="ellipse">
                    <a:avLst/>
                  </a:prstGeom>
                  <a:solidFill>
                    <a:srgbClr val="FF0000"/>
                  </a:solidFill>
                  <a:ln w="12700" cap="flat" cmpd="sng">
                    <a:solidFill>
                      <a:srgbClr val="FF0000"/>
                    </a:solidFill>
                    <a:prstDash val="solid"/>
                    <a:headEnd type="none" w="sm" len="sm"/>
                    <a:tailEnd type="none" w="sm" len="sm"/>
                  </a:ln>
                </p:spPr>
                <p:txBody>
                  <a:bodyPr rot="10800000" wrap="none" anchor="ctr"/>
                  <a:lstStyle/>
                  <a:p>
                    <a:pPr algn="ctr" eaLnBrk="0" hangingPunct="0"/>
                    <a:endParaRPr lang="zh-CN" altLang="zh-CN" sz="2400">
                      <a:solidFill>
                        <a:srgbClr val="FFFFFF"/>
                      </a:solidFill>
                      <a:latin typeface="Times New Roman" panose="02020603050405020304" pitchFamily="18" charset="0"/>
                    </a:endParaRPr>
                  </a:p>
                </p:txBody>
              </p:sp>
              <p:sp>
                <p:nvSpPr>
                  <p:cNvPr id="75" name="Line 9"/>
                  <p:cNvSpPr/>
                  <p:nvPr>
                    <p:custDataLst>
                      <p:tags r:id="rId67"/>
                    </p:custDataLst>
                  </p:nvPr>
                </p:nvSpPr>
                <p:spPr>
                  <a:xfrm>
                    <a:off x="2258" y="2366"/>
                    <a:ext cx="358" cy="0"/>
                  </a:xfrm>
                  <a:prstGeom prst="line">
                    <a:avLst/>
                  </a:prstGeom>
                  <a:ln w="28575" cap="flat" cmpd="sng">
                    <a:solidFill>
                      <a:schemeClr val="tx1"/>
                    </a:solidFill>
                    <a:prstDash val="solid"/>
                    <a:headEnd type="none" w="sm" len="sm"/>
                    <a:tailEnd type="none" w="sm" len="sm"/>
                  </a:ln>
                </p:spPr>
                <p:txBody>
                  <a:bodyPr/>
                  <a:lstStyle/>
                  <a:p/>
                </p:txBody>
              </p:sp>
            </p:grpSp>
            <p:grpSp>
              <p:nvGrpSpPr>
                <p:cNvPr id="70" name="组合 31"/>
                <p:cNvGrpSpPr/>
                <p:nvPr>
                  <p:custDataLst>
                    <p:tags r:id="rId68"/>
                  </p:custDataLst>
                </p:nvPr>
              </p:nvGrpSpPr>
              <p:grpSpPr>
                <a:xfrm>
                  <a:off x="5595942" y="1600130"/>
                  <a:ext cx="785818" cy="398780"/>
                  <a:chOff x="5595942" y="1600130"/>
                  <a:chExt cx="785818" cy="398780"/>
                </a:xfrm>
              </p:grpSpPr>
              <p:sp>
                <p:nvSpPr>
                  <p:cNvPr id="71" name="Rectangle 7"/>
                  <p:cNvSpPr>
                    <a:spLocks noChangeArrowheads="1"/>
                  </p:cNvSpPr>
                  <p:nvPr>
                    <p:custDataLst>
                      <p:tags r:id="rId69"/>
                    </p:custDataLst>
                  </p:nvPr>
                </p:nvSpPr>
                <p:spPr bwMode="auto">
                  <a:xfrm>
                    <a:off x="5595942" y="1643050"/>
                    <a:ext cx="511175" cy="279400"/>
                  </a:xfrm>
                  <a:prstGeom prst="rect">
                    <a:avLst/>
                  </a:prstGeom>
                  <a:solidFill>
                    <a:schemeClr val="accent2">
                      <a:lumMod val="20000"/>
                      <a:lumOff val="80000"/>
                    </a:schemeClr>
                  </a:solidFill>
                  <a:ln w="12700">
                    <a:solidFill>
                      <a:schemeClr val="accent5">
                        <a:lumMod val="40000"/>
                        <a:lumOff val="60000"/>
                      </a:schemeClr>
                    </a:solidFill>
                    <a:miter lim="800000"/>
                    <a:headEnd type="none" w="sm" len="sm"/>
                    <a:tailEnd type="none" w="sm" len="sm"/>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zh-CN" sz="2800" b="1" i="0" u="none" strike="noStrike" kern="1200" cap="none" spc="0" normalizeH="0" baseline="0" noProof="0">
                      <a:ln>
                        <a:noFill/>
                      </a:ln>
                      <a:solidFill>
                        <a:srgbClr val="FFFFFF"/>
                      </a:solidFill>
                      <a:effectLst/>
                      <a:uLnTx/>
                      <a:uFillTx/>
                      <a:latin typeface="Times New Roman" panose="02020603050405020304" pitchFamily="18" charset="0"/>
                      <a:ea typeface="宋体" panose="02010600030101010101" pitchFamily="2" charset="-122"/>
                      <a:cs typeface="+mn-cs"/>
                    </a:endParaRPr>
                  </a:p>
                </p:txBody>
              </p:sp>
              <p:sp>
                <p:nvSpPr>
                  <p:cNvPr id="72" name="Text Box 11"/>
                  <p:cNvSpPr txBox="1"/>
                  <p:nvPr>
                    <p:custDataLst>
                      <p:tags r:id="rId70"/>
                    </p:custDataLst>
                  </p:nvPr>
                </p:nvSpPr>
                <p:spPr>
                  <a:xfrm>
                    <a:off x="5667380" y="1600130"/>
                    <a:ext cx="714380" cy="398780"/>
                  </a:xfrm>
                  <a:prstGeom prst="rect">
                    <a:avLst/>
                  </a:prstGeom>
                  <a:noFill/>
                  <a:ln w="12700">
                    <a:noFill/>
                  </a:ln>
                </p:spPr>
                <p:txBody>
                  <a:bodyPr>
                    <a:spAutoFit/>
                  </a:bodyPr>
                  <a:lstStyle/>
                  <a:p>
                    <a:r>
                      <a:rPr lang="en-US" altLang="zh-CN" sz="2000" b="1">
                        <a:latin typeface="Times New Roman" panose="02020603050405020304" pitchFamily="18" charset="0"/>
                      </a:rPr>
                      <a:t>G</a:t>
                    </a:r>
                    <a:endParaRPr lang="en-US" altLang="zh-CN" sz="2000" b="1">
                      <a:latin typeface="Times New Roman" panose="02020603050405020304" pitchFamily="18" charset="0"/>
                    </a:endParaRPr>
                  </a:p>
                </p:txBody>
              </p:sp>
            </p:grpSp>
          </p:grpSp>
          <p:grpSp>
            <p:nvGrpSpPr>
              <p:cNvPr id="77" name="组合 82"/>
              <p:cNvGrpSpPr/>
              <p:nvPr>
                <p:custDataLst>
                  <p:tags r:id="rId71"/>
                </p:custDataLst>
              </p:nvPr>
            </p:nvGrpSpPr>
            <p:grpSpPr>
              <a:xfrm>
                <a:off x="5902" y="5194"/>
                <a:ext cx="2987" cy="1285"/>
                <a:chOff x="5595942" y="1504858"/>
                <a:chExt cx="2054224" cy="816055"/>
              </a:xfrm>
            </p:grpSpPr>
            <p:grpSp>
              <p:nvGrpSpPr>
                <p:cNvPr id="78" name="Group 5"/>
                <p:cNvGrpSpPr/>
                <p:nvPr>
                  <p:custDataLst>
                    <p:tags r:id="rId72"/>
                  </p:custDataLst>
                </p:nvPr>
              </p:nvGrpSpPr>
              <p:grpSpPr>
                <a:xfrm rot="10800000">
                  <a:off x="6106866" y="1504858"/>
                  <a:ext cx="1543300" cy="816055"/>
                  <a:chOff x="1296" y="1920"/>
                  <a:chExt cx="1320" cy="697"/>
                </a:xfrm>
              </p:grpSpPr>
              <p:sp>
                <p:nvSpPr>
                  <p:cNvPr id="82" name="AutoShape 6"/>
                  <p:cNvSpPr/>
                  <p:nvPr>
                    <p:custDataLst>
                      <p:tags r:id="rId73"/>
                    </p:custDataLst>
                  </p:nvPr>
                </p:nvSpPr>
                <p:spPr>
                  <a:xfrm>
                    <a:off x="1819" y="2202"/>
                    <a:ext cx="437" cy="415"/>
                  </a:xfrm>
                  <a:prstGeom prst="pentagon">
                    <a:avLst/>
                  </a:prstGeom>
                  <a:solidFill>
                    <a:schemeClr val="accent6">
                      <a:lumMod val="60000"/>
                      <a:lumOff val="40000"/>
                    </a:schemeClr>
                  </a:solidFill>
                  <a:ln w="12700" cap="flat" cmpd="sng">
                    <a:solidFill>
                      <a:srgbClr val="8898C3"/>
                    </a:solidFill>
                    <a:prstDash val="solid"/>
                    <a:miter/>
                    <a:headEnd type="none" w="sm" len="sm"/>
                    <a:tailEnd type="none" w="sm" len="sm"/>
                  </a:ln>
                </p:spPr>
                <p:txBody>
                  <a:bodyPr rot="10800000" wrap="none" anchor="ctr"/>
                  <a:lstStyle/>
                  <a:p>
                    <a:pPr algn="ctr" eaLnBrk="0" hangingPunct="0"/>
                    <a:endParaRPr lang="zh-CN" altLang="zh-CN" sz="2400">
                      <a:solidFill>
                        <a:srgbClr val="FFFFFF"/>
                      </a:solidFill>
                      <a:latin typeface="Times New Roman" panose="02020603050405020304" pitchFamily="18" charset="0"/>
                    </a:endParaRPr>
                  </a:p>
                </p:txBody>
              </p:sp>
              <p:sp>
                <p:nvSpPr>
                  <p:cNvPr id="83" name="Oval 8"/>
                  <p:cNvSpPr/>
                  <p:nvPr>
                    <p:custDataLst>
                      <p:tags r:id="rId74"/>
                    </p:custDataLst>
                  </p:nvPr>
                </p:nvSpPr>
                <p:spPr>
                  <a:xfrm>
                    <a:off x="1296" y="1920"/>
                    <a:ext cx="278" cy="278"/>
                  </a:xfrm>
                  <a:prstGeom prst="ellipse">
                    <a:avLst/>
                  </a:prstGeom>
                  <a:solidFill>
                    <a:srgbClr val="FF0000"/>
                  </a:solidFill>
                  <a:ln w="12700" cap="flat" cmpd="sng">
                    <a:solidFill>
                      <a:srgbClr val="FF0000"/>
                    </a:solidFill>
                    <a:prstDash val="solid"/>
                    <a:headEnd type="none" w="sm" len="sm"/>
                    <a:tailEnd type="none" w="sm" len="sm"/>
                  </a:ln>
                </p:spPr>
                <p:txBody>
                  <a:bodyPr rot="10800000" wrap="none" anchor="ctr"/>
                  <a:lstStyle/>
                  <a:p>
                    <a:pPr algn="ctr" eaLnBrk="0" hangingPunct="0"/>
                    <a:endParaRPr lang="zh-CN" altLang="zh-CN" sz="2400">
                      <a:solidFill>
                        <a:srgbClr val="FFFFFF"/>
                      </a:solidFill>
                      <a:latin typeface="Times New Roman" panose="02020603050405020304" pitchFamily="18" charset="0"/>
                    </a:endParaRPr>
                  </a:p>
                </p:txBody>
              </p:sp>
              <p:sp>
                <p:nvSpPr>
                  <p:cNvPr id="84" name="Line 9"/>
                  <p:cNvSpPr/>
                  <p:nvPr>
                    <p:custDataLst>
                      <p:tags r:id="rId75"/>
                    </p:custDataLst>
                  </p:nvPr>
                </p:nvSpPr>
                <p:spPr>
                  <a:xfrm>
                    <a:off x="2258" y="2366"/>
                    <a:ext cx="358" cy="0"/>
                  </a:xfrm>
                  <a:prstGeom prst="line">
                    <a:avLst/>
                  </a:prstGeom>
                  <a:ln w="28575" cap="flat" cmpd="sng">
                    <a:solidFill>
                      <a:schemeClr val="tx1"/>
                    </a:solidFill>
                    <a:prstDash val="solid"/>
                    <a:headEnd type="none" w="sm" len="sm"/>
                    <a:tailEnd type="none" w="sm" len="sm"/>
                  </a:ln>
                </p:spPr>
                <p:txBody>
                  <a:bodyPr/>
                  <a:lstStyle/>
                  <a:p/>
                </p:txBody>
              </p:sp>
            </p:grpSp>
            <p:grpSp>
              <p:nvGrpSpPr>
                <p:cNvPr id="79" name="组合 31"/>
                <p:cNvGrpSpPr/>
                <p:nvPr>
                  <p:custDataLst>
                    <p:tags r:id="rId76"/>
                  </p:custDataLst>
                </p:nvPr>
              </p:nvGrpSpPr>
              <p:grpSpPr>
                <a:xfrm>
                  <a:off x="5595942" y="1600130"/>
                  <a:ext cx="785818" cy="398780"/>
                  <a:chOff x="5595942" y="1600130"/>
                  <a:chExt cx="785818" cy="398780"/>
                </a:xfrm>
              </p:grpSpPr>
              <p:sp>
                <p:nvSpPr>
                  <p:cNvPr id="80" name="Rectangle 7"/>
                  <p:cNvSpPr>
                    <a:spLocks noChangeArrowheads="1"/>
                  </p:cNvSpPr>
                  <p:nvPr>
                    <p:custDataLst>
                      <p:tags r:id="rId77"/>
                    </p:custDataLst>
                  </p:nvPr>
                </p:nvSpPr>
                <p:spPr bwMode="auto">
                  <a:xfrm>
                    <a:off x="5595942" y="1643050"/>
                    <a:ext cx="511175" cy="279400"/>
                  </a:xfrm>
                  <a:prstGeom prst="rect">
                    <a:avLst/>
                  </a:prstGeom>
                  <a:solidFill>
                    <a:schemeClr val="accent2">
                      <a:lumMod val="20000"/>
                      <a:lumOff val="80000"/>
                    </a:schemeClr>
                  </a:solidFill>
                  <a:ln w="12700">
                    <a:solidFill>
                      <a:schemeClr val="accent5">
                        <a:lumMod val="40000"/>
                        <a:lumOff val="60000"/>
                      </a:schemeClr>
                    </a:solidFill>
                    <a:miter lim="800000"/>
                    <a:headEnd type="none" w="sm" len="sm"/>
                    <a:tailEnd type="none" w="sm" len="sm"/>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zh-CN" sz="2800" b="1" i="0" u="none" strike="noStrike" kern="1200" cap="none" spc="0" normalizeH="0" baseline="0" noProof="0">
                      <a:ln>
                        <a:noFill/>
                      </a:ln>
                      <a:solidFill>
                        <a:srgbClr val="FFFFFF"/>
                      </a:solidFill>
                      <a:effectLst/>
                      <a:uLnTx/>
                      <a:uFillTx/>
                      <a:latin typeface="Times New Roman" panose="02020603050405020304" pitchFamily="18" charset="0"/>
                      <a:ea typeface="宋体" panose="02010600030101010101" pitchFamily="2" charset="-122"/>
                      <a:cs typeface="+mn-cs"/>
                    </a:endParaRPr>
                  </a:p>
                </p:txBody>
              </p:sp>
              <p:sp>
                <p:nvSpPr>
                  <p:cNvPr id="81" name="Text Box 11"/>
                  <p:cNvSpPr txBox="1"/>
                  <p:nvPr>
                    <p:custDataLst>
                      <p:tags r:id="rId78"/>
                    </p:custDataLst>
                  </p:nvPr>
                </p:nvSpPr>
                <p:spPr>
                  <a:xfrm>
                    <a:off x="5667380" y="1600130"/>
                    <a:ext cx="714380" cy="398780"/>
                  </a:xfrm>
                  <a:prstGeom prst="rect">
                    <a:avLst/>
                  </a:prstGeom>
                  <a:noFill/>
                  <a:ln w="12700">
                    <a:noFill/>
                  </a:ln>
                </p:spPr>
                <p:txBody>
                  <a:bodyPr>
                    <a:spAutoFit/>
                  </a:bodyPr>
                  <a:lstStyle/>
                  <a:p>
                    <a:r>
                      <a:rPr lang="en-US" altLang="zh-CN" sz="2000" b="1">
                        <a:latin typeface="Times New Roman" panose="02020603050405020304" pitchFamily="18" charset="0"/>
                      </a:rPr>
                      <a:t>A</a:t>
                    </a:r>
                    <a:endParaRPr lang="en-US" altLang="zh-CN" sz="2000" b="1">
                      <a:latin typeface="Times New Roman" panose="02020603050405020304" pitchFamily="18" charset="0"/>
                    </a:endParaRPr>
                  </a:p>
                </p:txBody>
              </p:sp>
            </p:grpSp>
          </p:grpSp>
          <p:grpSp>
            <p:nvGrpSpPr>
              <p:cNvPr id="86" name="组合 91"/>
              <p:cNvGrpSpPr/>
              <p:nvPr>
                <p:custDataLst>
                  <p:tags r:id="rId79"/>
                </p:custDataLst>
              </p:nvPr>
            </p:nvGrpSpPr>
            <p:grpSpPr>
              <a:xfrm>
                <a:off x="5847" y="8482"/>
                <a:ext cx="2985" cy="1285"/>
                <a:chOff x="5595942" y="1504858"/>
                <a:chExt cx="2054224" cy="816055"/>
              </a:xfrm>
            </p:grpSpPr>
            <p:grpSp>
              <p:nvGrpSpPr>
                <p:cNvPr id="87" name="Group 5"/>
                <p:cNvGrpSpPr/>
                <p:nvPr>
                  <p:custDataLst>
                    <p:tags r:id="rId80"/>
                  </p:custDataLst>
                </p:nvPr>
              </p:nvGrpSpPr>
              <p:grpSpPr>
                <a:xfrm rot="10800000">
                  <a:off x="6106866" y="1504858"/>
                  <a:ext cx="1543300" cy="816055"/>
                  <a:chOff x="1296" y="1920"/>
                  <a:chExt cx="1320" cy="697"/>
                </a:xfrm>
              </p:grpSpPr>
              <p:sp>
                <p:nvSpPr>
                  <p:cNvPr id="91" name="AutoShape 6"/>
                  <p:cNvSpPr/>
                  <p:nvPr>
                    <p:custDataLst>
                      <p:tags r:id="rId81"/>
                    </p:custDataLst>
                  </p:nvPr>
                </p:nvSpPr>
                <p:spPr>
                  <a:xfrm>
                    <a:off x="1819" y="2202"/>
                    <a:ext cx="437" cy="415"/>
                  </a:xfrm>
                  <a:prstGeom prst="pentagon">
                    <a:avLst/>
                  </a:prstGeom>
                  <a:solidFill>
                    <a:schemeClr val="accent6">
                      <a:lumMod val="60000"/>
                      <a:lumOff val="40000"/>
                    </a:schemeClr>
                  </a:solidFill>
                  <a:ln w="12700" cap="flat" cmpd="sng">
                    <a:solidFill>
                      <a:srgbClr val="8898C3"/>
                    </a:solidFill>
                    <a:prstDash val="solid"/>
                    <a:miter/>
                    <a:headEnd type="none" w="sm" len="sm"/>
                    <a:tailEnd type="none" w="sm" len="sm"/>
                  </a:ln>
                </p:spPr>
                <p:txBody>
                  <a:bodyPr rot="10800000" wrap="none" anchor="ctr"/>
                  <a:lstStyle/>
                  <a:p>
                    <a:pPr algn="ctr" eaLnBrk="0" hangingPunct="0"/>
                    <a:endParaRPr lang="zh-CN" altLang="zh-CN" sz="2400">
                      <a:solidFill>
                        <a:srgbClr val="FFFFFF"/>
                      </a:solidFill>
                      <a:latin typeface="Times New Roman" panose="02020603050405020304" pitchFamily="18" charset="0"/>
                    </a:endParaRPr>
                  </a:p>
                </p:txBody>
              </p:sp>
              <p:sp>
                <p:nvSpPr>
                  <p:cNvPr id="92" name="Oval 8"/>
                  <p:cNvSpPr/>
                  <p:nvPr>
                    <p:custDataLst>
                      <p:tags r:id="rId82"/>
                    </p:custDataLst>
                  </p:nvPr>
                </p:nvSpPr>
                <p:spPr>
                  <a:xfrm>
                    <a:off x="1296" y="1920"/>
                    <a:ext cx="278" cy="278"/>
                  </a:xfrm>
                  <a:prstGeom prst="ellipse">
                    <a:avLst/>
                  </a:prstGeom>
                  <a:solidFill>
                    <a:srgbClr val="FF0000"/>
                  </a:solidFill>
                  <a:ln w="12700" cap="flat" cmpd="sng">
                    <a:solidFill>
                      <a:srgbClr val="FF0000"/>
                    </a:solidFill>
                    <a:prstDash val="solid"/>
                    <a:headEnd type="none" w="sm" len="sm"/>
                    <a:tailEnd type="none" w="sm" len="sm"/>
                  </a:ln>
                </p:spPr>
                <p:txBody>
                  <a:bodyPr rot="10800000" wrap="none" anchor="ctr"/>
                  <a:lstStyle/>
                  <a:p>
                    <a:pPr algn="ctr" eaLnBrk="0" hangingPunct="0"/>
                    <a:endParaRPr lang="zh-CN" altLang="zh-CN" sz="2400">
                      <a:solidFill>
                        <a:srgbClr val="FFFFFF"/>
                      </a:solidFill>
                      <a:latin typeface="Times New Roman" panose="02020603050405020304" pitchFamily="18" charset="0"/>
                    </a:endParaRPr>
                  </a:p>
                </p:txBody>
              </p:sp>
              <p:sp>
                <p:nvSpPr>
                  <p:cNvPr id="93" name="Line 9"/>
                  <p:cNvSpPr/>
                  <p:nvPr>
                    <p:custDataLst>
                      <p:tags r:id="rId83"/>
                    </p:custDataLst>
                  </p:nvPr>
                </p:nvSpPr>
                <p:spPr>
                  <a:xfrm>
                    <a:off x="2258" y="2366"/>
                    <a:ext cx="358" cy="0"/>
                  </a:xfrm>
                  <a:prstGeom prst="line">
                    <a:avLst/>
                  </a:prstGeom>
                  <a:ln w="28575" cap="flat" cmpd="sng">
                    <a:solidFill>
                      <a:schemeClr val="tx1"/>
                    </a:solidFill>
                    <a:prstDash val="solid"/>
                    <a:headEnd type="none" w="sm" len="sm"/>
                    <a:tailEnd type="none" w="sm" len="sm"/>
                  </a:ln>
                </p:spPr>
                <p:txBody>
                  <a:bodyPr/>
                  <a:lstStyle/>
                  <a:p/>
                </p:txBody>
              </p:sp>
            </p:grpSp>
            <p:grpSp>
              <p:nvGrpSpPr>
                <p:cNvPr id="88" name="组合 31"/>
                <p:cNvGrpSpPr/>
                <p:nvPr>
                  <p:custDataLst>
                    <p:tags r:id="rId84"/>
                  </p:custDataLst>
                </p:nvPr>
              </p:nvGrpSpPr>
              <p:grpSpPr>
                <a:xfrm>
                  <a:off x="5595942" y="1600130"/>
                  <a:ext cx="785818" cy="398780"/>
                  <a:chOff x="5595942" y="1600130"/>
                  <a:chExt cx="785818" cy="398780"/>
                </a:xfrm>
              </p:grpSpPr>
              <p:sp>
                <p:nvSpPr>
                  <p:cNvPr id="89" name="Rectangle 7"/>
                  <p:cNvSpPr>
                    <a:spLocks noChangeArrowheads="1"/>
                  </p:cNvSpPr>
                  <p:nvPr>
                    <p:custDataLst>
                      <p:tags r:id="rId85"/>
                    </p:custDataLst>
                  </p:nvPr>
                </p:nvSpPr>
                <p:spPr bwMode="auto">
                  <a:xfrm>
                    <a:off x="5595942" y="1643050"/>
                    <a:ext cx="511175" cy="279400"/>
                  </a:xfrm>
                  <a:prstGeom prst="rect">
                    <a:avLst/>
                  </a:prstGeom>
                  <a:solidFill>
                    <a:schemeClr val="accent2">
                      <a:lumMod val="20000"/>
                      <a:lumOff val="80000"/>
                    </a:schemeClr>
                  </a:solidFill>
                  <a:ln w="12700">
                    <a:solidFill>
                      <a:schemeClr val="accent5">
                        <a:lumMod val="40000"/>
                        <a:lumOff val="60000"/>
                      </a:schemeClr>
                    </a:solidFill>
                    <a:miter lim="800000"/>
                    <a:headEnd type="none" w="sm" len="sm"/>
                    <a:tailEnd type="none" w="sm" len="sm"/>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zh-CN" sz="2800" b="1" i="0" u="none" strike="noStrike" kern="1200" cap="none" spc="0" normalizeH="0" baseline="0" noProof="0">
                      <a:ln>
                        <a:noFill/>
                      </a:ln>
                      <a:solidFill>
                        <a:srgbClr val="FFFFFF"/>
                      </a:solidFill>
                      <a:effectLst/>
                      <a:uLnTx/>
                      <a:uFillTx/>
                      <a:latin typeface="Times New Roman" panose="02020603050405020304" pitchFamily="18" charset="0"/>
                      <a:ea typeface="宋体" panose="02010600030101010101" pitchFamily="2" charset="-122"/>
                      <a:cs typeface="+mn-cs"/>
                    </a:endParaRPr>
                  </a:p>
                </p:txBody>
              </p:sp>
              <p:sp>
                <p:nvSpPr>
                  <p:cNvPr id="90" name="Text Box 11"/>
                  <p:cNvSpPr txBox="1"/>
                  <p:nvPr>
                    <p:custDataLst>
                      <p:tags r:id="rId86"/>
                    </p:custDataLst>
                  </p:nvPr>
                </p:nvSpPr>
                <p:spPr>
                  <a:xfrm>
                    <a:off x="5667380" y="1600130"/>
                    <a:ext cx="714380" cy="398780"/>
                  </a:xfrm>
                  <a:prstGeom prst="rect">
                    <a:avLst/>
                  </a:prstGeom>
                  <a:noFill/>
                  <a:ln w="12700">
                    <a:noFill/>
                  </a:ln>
                </p:spPr>
                <p:txBody>
                  <a:bodyPr>
                    <a:spAutoFit/>
                  </a:bodyPr>
                  <a:lstStyle/>
                  <a:p>
                    <a:r>
                      <a:rPr lang="en-US" altLang="zh-CN" sz="2000" b="1">
                        <a:latin typeface="Times New Roman" panose="02020603050405020304" pitchFamily="18" charset="0"/>
                      </a:rPr>
                      <a:t>C</a:t>
                    </a:r>
                    <a:endParaRPr lang="en-US" altLang="zh-CN" sz="2000" b="1">
                      <a:latin typeface="Times New Roman" panose="02020603050405020304" pitchFamily="18" charset="0"/>
                    </a:endParaRPr>
                  </a:p>
                </p:txBody>
              </p:sp>
            </p:grpSp>
          </p:grpSp>
          <p:grpSp>
            <p:nvGrpSpPr>
              <p:cNvPr id="12" name="组合 11"/>
              <p:cNvGrpSpPr/>
              <p:nvPr/>
            </p:nvGrpSpPr>
            <p:grpSpPr>
              <a:xfrm rot="11700000">
                <a:off x="7910" y="3742"/>
                <a:ext cx="613" cy="358"/>
                <a:chOff x="1896" y="3560"/>
                <a:chExt cx="557" cy="517"/>
              </a:xfrm>
            </p:grpSpPr>
            <p:sp>
              <p:nvSpPr>
                <p:cNvPr id="13" name="Line 10"/>
                <p:cNvSpPr/>
                <p:nvPr>
                  <p:custDataLst>
                    <p:tags r:id="rId87"/>
                  </p:custDataLst>
                </p:nvPr>
              </p:nvSpPr>
              <p:spPr>
                <a:xfrm rot="2278870" flipV="1">
                  <a:off x="2137" y="3704"/>
                  <a:ext cx="316" cy="373"/>
                </a:xfrm>
                <a:prstGeom prst="line">
                  <a:avLst/>
                </a:prstGeom>
                <a:ln w="28575" cap="flat" cmpd="sng">
                  <a:solidFill>
                    <a:schemeClr val="tx1"/>
                  </a:solidFill>
                  <a:prstDash val="solid"/>
                  <a:headEnd type="none" w="sm" len="sm"/>
                  <a:tailEnd type="none" w="sm" len="sm"/>
                </a:ln>
              </p:spPr>
              <p:txBody>
                <a:bodyPr/>
                <a:p/>
              </p:txBody>
            </p:sp>
            <p:sp>
              <p:nvSpPr>
                <p:cNvPr id="14" name="Line 10"/>
                <p:cNvSpPr/>
                <p:nvPr>
                  <p:custDataLst>
                    <p:tags r:id="rId88"/>
                  </p:custDataLst>
                </p:nvPr>
              </p:nvSpPr>
              <p:spPr>
                <a:xfrm rot="2278870">
                  <a:off x="1896" y="3560"/>
                  <a:ext cx="371" cy="233"/>
                </a:xfrm>
                <a:prstGeom prst="line">
                  <a:avLst/>
                </a:prstGeom>
                <a:ln w="28575" cap="flat" cmpd="sng">
                  <a:solidFill>
                    <a:schemeClr val="tx1"/>
                  </a:solidFill>
                  <a:prstDash val="solid"/>
                  <a:headEnd type="none" w="sm" len="sm"/>
                  <a:tailEnd type="none" w="sm" len="sm"/>
                </a:ln>
              </p:spPr>
              <p:txBody>
                <a:bodyPr/>
                <a:p/>
              </p:txBody>
            </p:sp>
          </p:grpSp>
          <p:grpSp>
            <p:nvGrpSpPr>
              <p:cNvPr id="15" name="组合 14"/>
              <p:cNvGrpSpPr/>
              <p:nvPr/>
            </p:nvGrpSpPr>
            <p:grpSpPr>
              <a:xfrm rot="11700000">
                <a:off x="8017" y="5642"/>
                <a:ext cx="613" cy="358"/>
                <a:chOff x="1896" y="3560"/>
                <a:chExt cx="557" cy="517"/>
              </a:xfrm>
            </p:grpSpPr>
            <p:sp>
              <p:nvSpPr>
                <p:cNvPr id="16" name="Line 10"/>
                <p:cNvSpPr/>
                <p:nvPr>
                  <p:custDataLst>
                    <p:tags r:id="rId89"/>
                  </p:custDataLst>
                </p:nvPr>
              </p:nvSpPr>
              <p:spPr>
                <a:xfrm rot="2278870" flipV="1">
                  <a:off x="2137" y="3704"/>
                  <a:ext cx="316" cy="373"/>
                </a:xfrm>
                <a:prstGeom prst="line">
                  <a:avLst/>
                </a:prstGeom>
                <a:ln w="28575" cap="flat" cmpd="sng">
                  <a:solidFill>
                    <a:schemeClr val="tx1"/>
                  </a:solidFill>
                  <a:prstDash val="solid"/>
                  <a:headEnd type="none" w="sm" len="sm"/>
                  <a:tailEnd type="none" w="sm" len="sm"/>
                </a:ln>
              </p:spPr>
              <p:txBody>
                <a:bodyPr/>
                <a:p/>
              </p:txBody>
            </p:sp>
            <p:sp>
              <p:nvSpPr>
                <p:cNvPr id="17" name="Line 10"/>
                <p:cNvSpPr/>
                <p:nvPr>
                  <p:custDataLst>
                    <p:tags r:id="rId90"/>
                  </p:custDataLst>
                </p:nvPr>
              </p:nvSpPr>
              <p:spPr>
                <a:xfrm rot="2278870">
                  <a:off x="1896" y="3560"/>
                  <a:ext cx="371" cy="233"/>
                </a:xfrm>
                <a:prstGeom prst="line">
                  <a:avLst/>
                </a:prstGeom>
                <a:ln w="28575" cap="flat" cmpd="sng">
                  <a:solidFill>
                    <a:schemeClr val="tx1"/>
                  </a:solidFill>
                  <a:prstDash val="solid"/>
                  <a:headEnd type="none" w="sm" len="sm"/>
                  <a:tailEnd type="none" w="sm" len="sm"/>
                </a:ln>
              </p:spPr>
              <p:txBody>
                <a:bodyPr/>
                <a:p/>
              </p:txBody>
            </p:sp>
          </p:grpSp>
          <p:grpSp>
            <p:nvGrpSpPr>
              <p:cNvPr id="18" name="组合 17"/>
              <p:cNvGrpSpPr/>
              <p:nvPr/>
            </p:nvGrpSpPr>
            <p:grpSpPr>
              <a:xfrm rot="11700000">
                <a:off x="7960" y="7335"/>
                <a:ext cx="613" cy="358"/>
                <a:chOff x="1896" y="3560"/>
                <a:chExt cx="557" cy="517"/>
              </a:xfrm>
            </p:grpSpPr>
            <p:sp>
              <p:nvSpPr>
                <p:cNvPr id="19" name="Line 10"/>
                <p:cNvSpPr/>
                <p:nvPr>
                  <p:custDataLst>
                    <p:tags r:id="rId91"/>
                  </p:custDataLst>
                </p:nvPr>
              </p:nvSpPr>
              <p:spPr>
                <a:xfrm rot="2278870" flipV="1">
                  <a:off x="2137" y="3704"/>
                  <a:ext cx="316" cy="373"/>
                </a:xfrm>
                <a:prstGeom prst="line">
                  <a:avLst/>
                </a:prstGeom>
                <a:ln w="28575" cap="flat" cmpd="sng">
                  <a:solidFill>
                    <a:schemeClr val="tx1"/>
                  </a:solidFill>
                  <a:prstDash val="solid"/>
                  <a:headEnd type="none" w="sm" len="sm"/>
                  <a:tailEnd type="none" w="sm" len="sm"/>
                </a:ln>
              </p:spPr>
              <p:txBody>
                <a:bodyPr/>
                <a:p/>
              </p:txBody>
            </p:sp>
            <p:sp>
              <p:nvSpPr>
                <p:cNvPr id="20" name="Line 10"/>
                <p:cNvSpPr/>
                <p:nvPr>
                  <p:custDataLst>
                    <p:tags r:id="rId92"/>
                  </p:custDataLst>
                </p:nvPr>
              </p:nvSpPr>
              <p:spPr>
                <a:xfrm rot="2278870">
                  <a:off x="1896" y="3560"/>
                  <a:ext cx="371" cy="233"/>
                </a:xfrm>
                <a:prstGeom prst="line">
                  <a:avLst/>
                </a:prstGeom>
                <a:ln w="28575" cap="flat" cmpd="sng">
                  <a:solidFill>
                    <a:schemeClr val="tx1"/>
                  </a:solidFill>
                  <a:prstDash val="solid"/>
                  <a:headEnd type="none" w="sm" len="sm"/>
                  <a:tailEnd type="none" w="sm" len="sm"/>
                </a:ln>
              </p:spPr>
              <p:txBody>
                <a:bodyPr/>
                <a:p/>
              </p:txBody>
            </p:sp>
          </p:grpSp>
          <p:grpSp>
            <p:nvGrpSpPr>
              <p:cNvPr id="21" name="组合 20"/>
              <p:cNvGrpSpPr/>
              <p:nvPr/>
            </p:nvGrpSpPr>
            <p:grpSpPr>
              <a:xfrm rot="11700000">
                <a:off x="7960" y="8921"/>
                <a:ext cx="613" cy="358"/>
                <a:chOff x="1896" y="3560"/>
                <a:chExt cx="557" cy="517"/>
              </a:xfrm>
            </p:grpSpPr>
            <p:sp>
              <p:nvSpPr>
                <p:cNvPr id="22" name="Line 10"/>
                <p:cNvSpPr/>
                <p:nvPr>
                  <p:custDataLst>
                    <p:tags r:id="rId93"/>
                  </p:custDataLst>
                </p:nvPr>
              </p:nvSpPr>
              <p:spPr>
                <a:xfrm rot="2278870" flipV="1">
                  <a:off x="2137" y="3704"/>
                  <a:ext cx="316" cy="373"/>
                </a:xfrm>
                <a:prstGeom prst="line">
                  <a:avLst/>
                </a:prstGeom>
                <a:ln w="28575" cap="flat" cmpd="sng">
                  <a:solidFill>
                    <a:schemeClr val="tx1"/>
                  </a:solidFill>
                  <a:prstDash val="solid"/>
                  <a:headEnd type="none" w="sm" len="sm"/>
                  <a:tailEnd type="none" w="sm" len="sm"/>
                </a:ln>
              </p:spPr>
              <p:txBody>
                <a:bodyPr/>
                <a:p/>
              </p:txBody>
            </p:sp>
            <p:sp>
              <p:nvSpPr>
                <p:cNvPr id="23" name="Line 10"/>
                <p:cNvSpPr/>
                <p:nvPr>
                  <p:custDataLst>
                    <p:tags r:id="rId94"/>
                  </p:custDataLst>
                </p:nvPr>
              </p:nvSpPr>
              <p:spPr>
                <a:xfrm rot="2278870">
                  <a:off x="1896" y="3560"/>
                  <a:ext cx="371" cy="233"/>
                </a:xfrm>
                <a:prstGeom prst="line">
                  <a:avLst/>
                </a:prstGeom>
                <a:ln w="28575" cap="flat" cmpd="sng">
                  <a:solidFill>
                    <a:schemeClr val="tx1"/>
                  </a:solidFill>
                  <a:prstDash val="solid"/>
                  <a:headEnd type="none" w="sm" len="sm"/>
                  <a:tailEnd type="none" w="sm" len="sm"/>
                </a:ln>
              </p:spPr>
              <p:txBody>
                <a:bodyPr/>
                <a:p/>
              </p:txBody>
            </p:sp>
          </p:grpSp>
        </p:gr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6"/>
                                        </p:tgtEl>
                                        <p:attrNameLst>
                                          <p:attrName>style.visibility</p:attrName>
                                        </p:attrNameLst>
                                      </p:cBhvr>
                                      <p:to>
                                        <p:strVal val="visible"/>
                                      </p:to>
                                    </p:set>
                                    <p:anim calcmode="lin" valueType="num">
                                      <p:cBhvr additive="base">
                                        <p:cTn id="7" dur="500" fill="hold"/>
                                        <p:tgtEl>
                                          <p:spTgt spid="126"/>
                                        </p:tgtEl>
                                        <p:attrNameLst>
                                          <p:attrName>ppt_x</p:attrName>
                                        </p:attrNameLst>
                                      </p:cBhvr>
                                      <p:tavLst>
                                        <p:tav tm="0">
                                          <p:val>
                                            <p:strVal val="#ppt_x"/>
                                          </p:val>
                                        </p:tav>
                                        <p:tav tm="100000">
                                          <p:val>
                                            <p:strVal val="#ppt_x"/>
                                          </p:val>
                                        </p:tav>
                                      </p:tavLst>
                                    </p:anim>
                                    <p:anim calcmode="lin" valueType="num">
                                      <p:cBhvr additive="base">
                                        <p:cTn id="8" dur="500" fill="hold"/>
                                        <p:tgtEl>
                                          <p:spTgt spid="12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3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3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6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6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2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16"/>
                                        </p:tgtEl>
                                        <p:attrNameLst>
                                          <p:attrName>style.visibility</p:attrName>
                                        </p:attrNameLst>
                                      </p:cBhvr>
                                      <p:to>
                                        <p:strVal val="visible"/>
                                      </p:to>
                                    </p:set>
                                    <p:anim calcmode="lin" valueType="num">
                                      <p:cBhvr additive="base">
                                        <p:cTn id="37" dur="500" fill="hold"/>
                                        <p:tgtEl>
                                          <p:spTgt spid="116"/>
                                        </p:tgtEl>
                                        <p:attrNameLst>
                                          <p:attrName>ppt_x</p:attrName>
                                        </p:attrNameLst>
                                      </p:cBhvr>
                                      <p:tavLst>
                                        <p:tav tm="0">
                                          <p:val>
                                            <p:strVal val="#ppt_x"/>
                                          </p:val>
                                        </p:tav>
                                        <p:tav tm="100000">
                                          <p:val>
                                            <p:strVal val="#ppt_x"/>
                                          </p:val>
                                        </p:tav>
                                      </p:tavLst>
                                    </p:anim>
                                    <p:anim calcmode="lin" valueType="num">
                                      <p:cBhvr additive="base">
                                        <p:cTn id="38" dur="500" fill="hold"/>
                                        <p:tgtEl>
                                          <p:spTgt spid="116"/>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133"/>
                                        </p:tgtEl>
                                        <p:attrNameLst>
                                          <p:attrName>style.visibility</p:attrName>
                                        </p:attrNameLst>
                                      </p:cBhvr>
                                      <p:to>
                                        <p:strVal val="visible"/>
                                      </p:to>
                                    </p:set>
                                    <p:anim calcmode="lin" valueType="num">
                                      <p:cBhvr additive="base">
                                        <p:cTn id="43" dur="500" fill="hold"/>
                                        <p:tgtEl>
                                          <p:spTgt spid="133"/>
                                        </p:tgtEl>
                                        <p:attrNameLst>
                                          <p:attrName>ppt_x</p:attrName>
                                        </p:attrNameLst>
                                      </p:cBhvr>
                                      <p:tavLst>
                                        <p:tav tm="0">
                                          <p:val>
                                            <p:strVal val="#ppt_x"/>
                                          </p:val>
                                        </p:tav>
                                        <p:tav tm="100000">
                                          <p:val>
                                            <p:strVal val="#ppt_x"/>
                                          </p:val>
                                        </p:tav>
                                      </p:tavLst>
                                    </p:anim>
                                    <p:anim calcmode="lin" valueType="num">
                                      <p:cBhvr additive="base">
                                        <p:cTn id="44" dur="500" fill="hold"/>
                                        <p:tgtEl>
                                          <p:spTgt spid="133"/>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99"/>
                                        </p:tgtEl>
                                        <p:attrNameLst>
                                          <p:attrName>style.visibility</p:attrName>
                                        </p:attrNameLst>
                                      </p:cBhvr>
                                      <p:to>
                                        <p:strVal val="visible"/>
                                      </p:to>
                                    </p:set>
                                    <p:anim calcmode="lin" valueType="num">
                                      <p:cBhvr additive="base">
                                        <p:cTn id="49" dur="500" fill="hold"/>
                                        <p:tgtEl>
                                          <p:spTgt spid="99"/>
                                        </p:tgtEl>
                                        <p:attrNameLst>
                                          <p:attrName>ppt_x</p:attrName>
                                        </p:attrNameLst>
                                      </p:cBhvr>
                                      <p:tavLst>
                                        <p:tav tm="0">
                                          <p:val>
                                            <p:strVal val="#ppt_x"/>
                                          </p:val>
                                        </p:tav>
                                        <p:tav tm="100000">
                                          <p:val>
                                            <p:strVal val="#ppt_x"/>
                                          </p:val>
                                        </p:tav>
                                      </p:tavLst>
                                    </p:anim>
                                    <p:anim calcmode="lin" valueType="num">
                                      <p:cBhvr additive="base">
                                        <p:cTn id="50" dur="500" fill="hold"/>
                                        <p:tgtEl>
                                          <p:spTgt spid="99"/>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127"/>
                                        </p:tgtEl>
                                        <p:attrNameLst>
                                          <p:attrName>style.visibility</p:attrName>
                                        </p:attrNameLst>
                                      </p:cBhvr>
                                      <p:to>
                                        <p:strVal val="visible"/>
                                      </p:to>
                                    </p:set>
                                    <p:anim calcmode="lin" valueType="num">
                                      <p:cBhvr additive="base">
                                        <p:cTn id="55" dur="500" fill="hold"/>
                                        <p:tgtEl>
                                          <p:spTgt spid="127"/>
                                        </p:tgtEl>
                                        <p:attrNameLst>
                                          <p:attrName>ppt_x</p:attrName>
                                        </p:attrNameLst>
                                      </p:cBhvr>
                                      <p:tavLst>
                                        <p:tav tm="0">
                                          <p:val>
                                            <p:strVal val="#ppt_x"/>
                                          </p:val>
                                        </p:tav>
                                        <p:tav tm="100000">
                                          <p:val>
                                            <p:strVal val="#ppt_x"/>
                                          </p:val>
                                        </p:tav>
                                      </p:tavLst>
                                    </p:anim>
                                    <p:anim calcmode="lin" valueType="num">
                                      <p:cBhvr additive="base">
                                        <p:cTn id="56" dur="500" fill="hold"/>
                                        <p:tgtEl>
                                          <p:spTgt spid="127"/>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129"/>
                                        </p:tgtEl>
                                        <p:attrNameLst>
                                          <p:attrName>style.visibility</p:attrName>
                                        </p:attrNameLst>
                                      </p:cBhvr>
                                      <p:to>
                                        <p:strVal val="visible"/>
                                      </p:to>
                                    </p:set>
                                    <p:anim calcmode="lin" valueType="num">
                                      <p:cBhvr additive="base">
                                        <p:cTn id="61" dur="500" fill="hold"/>
                                        <p:tgtEl>
                                          <p:spTgt spid="129"/>
                                        </p:tgtEl>
                                        <p:attrNameLst>
                                          <p:attrName>ppt_x</p:attrName>
                                        </p:attrNameLst>
                                      </p:cBhvr>
                                      <p:tavLst>
                                        <p:tav tm="0">
                                          <p:val>
                                            <p:strVal val="#ppt_x"/>
                                          </p:val>
                                        </p:tav>
                                        <p:tav tm="100000">
                                          <p:val>
                                            <p:strVal val="#ppt_x"/>
                                          </p:val>
                                        </p:tav>
                                      </p:tavLst>
                                    </p:anim>
                                    <p:anim calcmode="lin" valueType="num">
                                      <p:cBhvr additive="base">
                                        <p:cTn id="62" dur="500" fill="hold"/>
                                        <p:tgtEl>
                                          <p:spTgt spid="1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8" grpId="0" animBg="1"/>
      <p:bldP spid="128" grpId="1" animBg="1"/>
      <p:bldP spid="127" grpId="0" animBg="1"/>
      <p:bldP spid="127" grpId="1" animBg="1"/>
      <p:bldP spid="129" grpId="0"/>
      <p:bldP spid="129" grpId="1"/>
    </p:bldLst>
  </p:timing>
</p:sld>
</file>

<file path=ppt/slides/slide5.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3" name="文本框 2"/>
          <p:cNvSpPr txBox="1"/>
          <p:nvPr>
            <p:custDataLst>
              <p:tags r:id="rId1"/>
            </p:custDataLst>
          </p:nvPr>
        </p:nvSpPr>
        <p:spPr>
          <a:xfrm>
            <a:off x="0" y="753110"/>
            <a:ext cx="1798638" cy="521970"/>
          </a:xfrm>
          <a:prstGeom prst="rect">
            <a:avLst/>
          </a:prstGeom>
          <a:solidFill>
            <a:srgbClr val="FFC000"/>
          </a:solidFill>
          <a:ln w="9525">
            <a:noFill/>
          </a:ln>
        </p:spPr>
        <p:txBody>
          <a:bodyPr wrap="square" anchor="t" anchorCtr="0">
            <a:spAutoFit/>
          </a:bodyPr>
          <a:lstStyle/>
          <a:p>
            <a:pPr fontAlgn="auto"/>
            <a:r>
              <a:rPr lang="en-US" altLang="zh-CN" sz="28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1.</a:t>
            </a:r>
            <a:r>
              <a:rPr lang="zh-CN" altLang="en-US" sz="28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建立者：</a:t>
            </a:r>
            <a:endParaRPr lang="zh-CN" altLang="en-US" sz="28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2291" name="文本框 3"/>
          <p:cNvSpPr txBox="1"/>
          <p:nvPr>
            <p:custDataLst>
              <p:tags r:id="rId2"/>
            </p:custDataLst>
          </p:nvPr>
        </p:nvSpPr>
        <p:spPr>
          <a:xfrm>
            <a:off x="1927225" y="768350"/>
            <a:ext cx="4448175" cy="521970"/>
          </a:xfrm>
          <a:prstGeom prst="rect">
            <a:avLst/>
          </a:prstGeom>
          <a:noFill/>
          <a:ln w="9525">
            <a:noFill/>
          </a:ln>
        </p:spPr>
        <p:txBody>
          <a:bodyPr wrap="square" anchor="t" anchorCtr="0">
            <a:spAutoFit/>
          </a:bodyPr>
          <a:lstStyle/>
          <a:p>
            <a:r>
              <a:rPr lang="en-US" altLang="zh-CN" sz="28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1953</a:t>
            </a:r>
            <a:r>
              <a:rPr lang="zh-CN" altLang="en-US" sz="28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年，</a:t>
            </a:r>
            <a:r>
              <a:rPr lang="zh-CN" altLang="zh-CN" sz="28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沃森和克里克</a:t>
            </a:r>
            <a:endParaRPr lang="zh-CN" altLang="zh-CN" sz="28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1" name="文本框 10"/>
          <p:cNvSpPr txBox="1"/>
          <p:nvPr>
            <p:custDataLst>
              <p:tags r:id="rId3"/>
            </p:custDataLst>
          </p:nvPr>
        </p:nvSpPr>
        <p:spPr>
          <a:xfrm>
            <a:off x="342265" y="1708785"/>
            <a:ext cx="4365625" cy="2245360"/>
          </a:xfrm>
          <a:prstGeom prst="rect">
            <a:avLst/>
          </a:prstGeom>
          <a:solidFill>
            <a:schemeClr val="bg1">
              <a:lumMod val="85000"/>
            </a:schemeClr>
          </a:solidFill>
          <a:ln w="9525">
            <a:noFill/>
          </a:ln>
        </p:spPr>
        <p:txBody>
          <a:bodyPr wrap="square" anchor="t" anchorCtr="0">
            <a:spAutoFit/>
          </a:bodyPr>
          <a:lstStyle/>
          <a:p>
            <a:r>
              <a:rPr lang="zh-CN" altLang="en-US" sz="2800" b="1">
                <a:solidFill>
                  <a:srgbClr val="0070C0"/>
                </a:solidFill>
                <a:latin typeface="微软雅黑" panose="020B0503020204020204" pitchFamily="34" charset="-122"/>
                <a:ea typeface="微软雅黑" panose="020B0503020204020204" pitchFamily="34" charset="-122"/>
                <a:cs typeface="微软雅黑" panose="020B0503020204020204" pitchFamily="34" charset="-122"/>
              </a:rPr>
              <a:t>克里克</a:t>
            </a:r>
            <a:r>
              <a:rPr lang="en-US" altLang="zh-CN" sz="2800" b="1">
                <a:solidFill>
                  <a:srgbClr val="0070C0"/>
                </a:solidFill>
                <a:latin typeface="微软雅黑" panose="020B0503020204020204" pitchFamily="34" charset="-122"/>
                <a:ea typeface="微软雅黑" panose="020B0503020204020204" pitchFamily="34" charset="-122"/>
                <a:cs typeface="微软雅黑" panose="020B0503020204020204" pitchFamily="34" charset="-122"/>
              </a:rPr>
              <a:t>:</a:t>
            </a:r>
            <a:endParaRPr lang="en-US" altLang="zh-CN" sz="2800" b="1">
              <a:solidFill>
                <a:srgbClr val="0070C0"/>
              </a:solidFill>
              <a:latin typeface="微软雅黑" panose="020B0503020204020204" pitchFamily="34" charset="-122"/>
              <a:ea typeface="微软雅黑" panose="020B0503020204020204" pitchFamily="34" charset="-122"/>
              <a:cs typeface="微软雅黑" panose="020B0503020204020204" pitchFamily="34" charset="-122"/>
            </a:endParaRPr>
          </a:p>
          <a:p>
            <a:r>
              <a:rPr lang="zh-CN" altLang="en-US" sz="28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物理学家</a:t>
            </a:r>
            <a:r>
              <a:rPr lang="en-US" altLang="zh-CN" sz="28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a:t>
            </a:r>
            <a:r>
              <a:rPr lang="zh-CN" altLang="en-US" sz="28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对X射线晶体衍射图谱的分析十分熟悉。能够帮助沃森理解晶体学原理。</a:t>
            </a:r>
            <a:endParaRPr lang="zh-CN" altLang="en-US" sz="28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p:txBody>
      </p:sp>
      <p:pic>
        <p:nvPicPr>
          <p:cNvPr id="12" name="图片 11"/>
          <p:cNvPicPr>
            <a:picLocks noChangeAspect="1"/>
          </p:cNvPicPr>
          <p:nvPr>
            <p:custDataLst>
              <p:tags r:id="rId4"/>
            </p:custDataLst>
          </p:nvPr>
        </p:nvPicPr>
        <p:blipFill>
          <a:blip r:embed="rId5"/>
          <a:srcRect t="1808" r="1133" b="2146"/>
          <a:stretch>
            <a:fillRect/>
          </a:stretch>
        </p:blipFill>
        <p:spPr>
          <a:xfrm>
            <a:off x="4829810" y="1708785"/>
            <a:ext cx="3091815" cy="3863975"/>
          </a:xfrm>
          <a:prstGeom prst="rect">
            <a:avLst/>
          </a:prstGeom>
        </p:spPr>
      </p:pic>
      <p:sp>
        <p:nvSpPr>
          <p:cNvPr id="14" name="文本框 13"/>
          <p:cNvSpPr txBox="1"/>
          <p:nvPr>
            <p:custDataLst>
              <p:tags r:id="rId6"/>
            </p:custDataLst>
          </p:nvPr>
        </p:nvSpPr>
        <p:spPr>
          <a:xfrm>
            <a:off x="340360" y="4189730"/>
            <a:ext cx="4366895" cy="1383665"/>
          </a:xfrm>
          <a:prstGeom prst="rect">
            <a:avLst/>
          </a:prstGeom>
          <a:solidFill>
            <a:schemeClr val="bg1">
              <a:lumMod val="85000"/>
            </a:schemeClr>
          </a:solidFill>
          <a:ln w="9525">
            <a:noFill/>
          </a:ln>
        </p:spPr>
        <p:txBody>
          <a:bodyPr wrap="square" anchor="t" anchorCtr="0">
            <a:spAutoFit/>
          </a:bodyPr>
          <a:lstStyle/>
          <a:p>
            <a:r>
              <a:rPr lang="zh-CN" altLang="en-US" sz="2800" b="1">
                <a:solidFill>
                  <a:srgbClr val="0070C0"/>
                </a:solidFill>
                <a:latin typeface="微软雅黑" panose="020B0503020204020204" pitchFamily="34" charset="-122"/>
                <a:ea typeface="微软雅黑" panose="020B0503020204020204" pitchFamily="34" charset="-122"/>
                <a:cs typeface="微软雅黑" panose="020B0503020204020204" pitchFamily="34" charset="-122"/>
              </a:rPr>
              <a:t>沃森</a:t>
            </a:r>
            <a:r>
              <a:rPr lang="en-US" altLang="zh-CN" sz="2800" b="1">
                <a:solidFill>
                  <a:srgbClr val="0070C0"/>
                </a:solidFill>
                <a:latin typeface="微软雅黑" panose="020B0503020204020204" pitchFamily="34" charset="-122"/>
                <a:ea typeface="微软雅黑" panose="020B0503020204020204" pitchFamily="34" charset="-122"/>
                <a:cs typeface="微软雅黑" panose="020B0503020204020204" pitchFamily="34" charset="-122"/>
              </a:rPr>
              <a:t>:</a:t>
            </a:r>
            <a:endParaRPr lang="en-US" altLang="zh-CN" sz="2800" b="1">
              <a:solidFill>
                <a:srgbClr val="0070C0"/>
              </a:solidFill>
              <a:latin typeface="微软雅黑" panose="020B0503020204020204" pitchFamily="34" charset="-122"/>
              <a:ea typeface="微软雅黑" panose="020B0503020204020204" pitchFamily="34" charset="-122"/>
              <a:cs typeface="微软雅黑" panose="020B0503020204020204" pitchFamily="34" charset="-122"/>
            </a:endParaRPr>
          </a:p>
          <a:p>
            <a:r>
              <a:rPr lang="zh-CN" altLang="en-US" sz="28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生物学家，可以帮助克里克理解生物学的内容。</a:t>
            </a:r>
            <a:endParaRPr lang="zh-CN" altLang="en-US" sz="28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p:txBody>
      </p:sp>
      <p:pic>
        <p:nvPicPr>
          <p:cNvPr id="5" name="图片 4"/>
          <p:cNvPicPr>
            <a:picLocks noChangeAspect="1"/>
          </p:cNvPicPr>
          <p:nvPr>
            <p:custDataLst>
              <p:tags r:id="rId7"/>
            </p:custDataLst>
          </p:nvPr>
        </p:nvPicPr>
        <p:blipFill>
          <a:blip r:embed="rId8"/>
          <a:stretch>
            <a:fillRect/>
          </a:stretch>
        </p:blipFill>
        <p:spPr>
          <a:xfrm>
            <a:off x="8012430" y="1708785"/>
            <a:ext cx="4179570" cy="3863975"/>
          </a:xfrm>
          <a:prstGeom prst="rect">
            <a:avLst/>
          </a:prstGeom>
        </p:spPr>
      </p:pic>
      <p:sp>
        <p:nvSpPr>
          <p:cNvPr id="33798" name="矩形 414725"/>
          <p:cNvSpPr/>
          <p:nvPr>
            <p:custDataLst>
              <p:tags r:id="rId9"/>
            </p:custDataLst>
          </p:nvPr>
        </p:nvSpPr>
        <p:spPr>
          <a:xfrm>
            <a:off x="8063230" y="5619115"/>
            <a:ext cx="4052570" cy="829945"/>
          </a:xfrm>
          <a:prstGeom prst="rect">
            <a:avLst/>
          </a:prstGeom>
          <a:noFill/>
          <a:ln w="9525">
            <a:noFill/>
          </a:ln>
        </p:spPr>
        <p:txBody>
          <a:bodyPr wrap="square">
            <a:spAutoFit/>
          </a:bodyPr>
          <a:lstStyle/>
          <a:p>
            <a:pPr algn="ctr"/>
            <a:r>
              <a:rPr lang="zh-CN" altLang="en-US" sz="2400" b="1">
                <a:solidFill>
                  <a:srgbClr val="FF0000"/>
                </a:solidFill>
                <a:latin typeface="楷体" panose="02010609060101010101" charset="-122"/>
                <a:ea typeface="楷体" panose="02010609060101010101" charset="-122"/>
              </a:rPr>
              <a:t>晚年沃森和克里克在双螺旋结构模型前的最后一次合影</a:t>
            </a:r>
            <a:endParaRPr lang="zh-CN" altLang="en-US" sz="2400" b="1">
              <a:solidFill>
                <a:srgbClr val="FF0000"/>
              </a:solidFill>
              <a:latin typeface="楷体" panose="02010609060101010101" charset="-122"/>
              <a:ea typeface="楷体" panose="02010609060101010101" charset="-122"/>
            </a:endParaRPr>
          </a:p>
        </p:txBody>
      </p:sp>
      <p:sp>
        <p:nvSpPr>
          <p:cNvPr id="6" name="文本框 5"/>
          <p:cNvSpPr txBox="1"/>
          <p:nvPr>
            <p:custDataLst>
              <p:tags r:id="rId10"/>
            </p:custDataLst>
          </p:nvPr>
        </p:nvSpPr>
        <p:spPr>
          <a:xfrm>
            <a:off x="0" y="0"/>
            <a:ext cx="6118860" cy="521970"/>
          </a:xfrm>
          <a:prstGeom prst="rect">
            <a:avLst/>
          </a:prstGeom>
          <a:solidFill>
            <a:srgbClr val="92D050"/>
          </a:solidFill>
        </p:spPr>
        <p:txBody>
          <a:bodyPr wrap="square" rtlCol="0" anchor="t">
            <a:spAutoFit/>
          </a:bodyPr>
          <a:lstStyle/>
          <a:p>
            <a:r>
              <a:rPr sz="2800" b="1" spc="150">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Arial" panose="020B0604020202020204" pitchFamily="34" charset="0"/>
              </a:rPr>
              <a:t>一</a:t>
            </a:r>
            <a:r>
              <a:rPr lang="en-US" altLang="zh-CN" sz="2800" b="1" spc="150">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Arial" panose="020B0604020202020204" pitchFamily="34" charset="0"/>
              </a:rPr>
              <a:t>.DNA</a:t>
            </a:r>
            <a:r>
              <a:rPr sz="2800" b="1" spc="150">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Arial" panose="020B0604020202020204" pitchFamily="34" charset="0"/>
              </a:rPr>
              <a:t>双螺旋结构模型的构建</a:t>
            </a:r>
            <a:endParaRPr lang="zh-CN" altLang="en-US" sz="2800" b="1"/>
          </a:p>
        </p:txBody>
      </p:sp>
    </p:spTree>
    <p:custDataLst>
      <p:tags r:id="rId11"/>
    </p:custData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2291"/>
                                        </p:tgtEl>
                                        <p:attrNameLst>
                                          <p:attrName>style.visibility</p:attrName>
                                        </p:attrNameLst>
                                      </p:cBhvr>
                                      <p:to>
                                        <p:strVal val="visible"/>
                                      </p:to>
                                    </p:set>
                                    <p:animEffect transition="in" filter="wipe(down)">
                                      <p:cBhvr>
                                        <p:cTn id="12" dur="500"/>
                                        <p:tgtEl>
                                          <p:spTgt spid="12291"/>
                                        </p:tgtEl>
                                      </p:cBhvr>
                                    </p:animEffect>
                                  </p:childTnLst>
                                </p:cTn>
                              </p:par>
                              <p:par>
                                <p:cTn id="13" presetID="22" presetClass="entr" presetSubtype="4"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down)">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down)">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wipe(down)">
                                      <p:cBhvr>
                                        <p:cTn id="2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2291" grpId="0"/>
      <p:bldP spid="11" grpId="0" bldLvl="0" animBg="1"/>
      <p:bldP spid="14"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3" name="文本框 2"/>
          <p:cNvSpPr txBox="1"/>
          <p:nvPr>
            <p:custDataLst>
              <p:tags r:id="rId1"/>
            </p:custDataLst>
          </p:nvPr>
        </p:nvSpPr>
        <p:spPr>
          <a:xfrm>
            <a:off x="0" y="613410"/>
            <a:ext cx="2606675" cy="521970"/>
          </a:xfrm>
          <a:prstGeom prst="rect">
            <a:avLst/>
          </a:prstGeom>
          <a:solidFill>
            <a:srgbClr val="FFC000"/>
          </a:solidFill>
          <a:ln w="9525">
            <a:noFill/>
          </a:ln>
        </p:spPr>
        <p:txBody>
          <a:bodyPr wrap="square" anchor="t" anchorCtr="0">
            <a:spAutoFit/>
          </a:bodyPr>
          <a:lstStyle/>
          <a:p>
            <a:pPr fontAlgn="auto"/>
            <a:r>
              <a:rPr lang="en-US" altLang="zh-CN" sz="28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2.</a:t>
            </a:r>
            <a:r>
              <a:rPr lang="zh-CN" altLang="en-US" sz="28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建立过程：</a:t>
            </a:r>
            <a:endParaRPr lang="zh-CN" altLang="en-US" sz="28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60421" name="Text Box 2"/>
          <p:cNvSpPr/>
          <p:nvPr>
            <p:custDataLst>
              <p:tags r:id="rId2"/>
            </p:custDataLst>
          </p:nvPr>
        </p:nvSpPr>
        <p:spPr>
          <a:xfrm>
            <a:off x="81280" y="1219200"/>
            <a:ext cx="7546340" cy="953135"/>
          </a:xfrm>
          <a:prstGeom prst="rect">
            <a:avLst/>
          </a:prstGeom>
          <a:noFill/>
          <a:ln w="28575">
            <a:noFill/>
          </a:ln>
        </p:spPr>
        <p:txBody>
          <a:bodyPr wrap="square" anchor="t" anchorCtr="0">
            <a:spAutoFit/>
          </a:bodyPr>
          <a:lstStyle/>
          <a:p>
            <a:pPr fontAlgn="auto">
              <a:lnSpc>
                <a:spcPct val="100000"/>
              </a:lnSpc>
              <a:spcBef>
                <a:spcPct val="0"/>
              </a:spcBef>
              <a:buSzTx/>
            </a:pPr>
            <a:r>
              <a:rPr lang="zh-CN" altLang="en-US" sz="2800" b="1">
                <a:latin typeface="微软雅黑" panose="020B0503020204020204" pitchFamily="34" charset="-122"/>
                <a:ea typeface="微软雅黑" panose="020B0503020204020204" pitchFamily="34" charset="-122"/>
                <a:cs typeface="微软雅黑" panose="020B0503020204020204" pitchFamily="34" charset="-122"/>
              </a:rPr>
              <a:t>（1）</a:t>
            </a:r>
            <a:r>
              <a:rPr lang="en-US" altLang="zh-CN" sz="2800" b="1">
                <a:latin typeface="微软雅黑" panose="020B0503020204020204" pitchFamily="34" charset="-122"/>
                <a:ea typeface="微软雅黑" panose="020B0503020204020204" pitchFamily="34" charset="-122"/>
                <a:cs typeface="微软雅黑" panose="020B0503020204020204" pitchFamily="34" charset="-122"/>
              </a:rPr>
              <a:t>20</a:t>
            </a:r>
            <a:r>
              <a:rPr lang="zh-CN" altLang="en-US" sz="2800" b="1">
                <a:latin typeface="微软雅黑" panose="020B0503020204020204" pitchFamily="34" charset="-122"/>
                <a:ea typeface="微软雅黑" panose="020B0503020204020204" pitchFamily="34" charset="-122"/>
                <a:cs typeface="微软雅黑" panose="020B0503020204020204" pitchFamily="34" charset="-122"/>
              </a:rPr>
              <a:t>世纪</a:t>
            </a:r>
            <a:r>
              <a:rPr lang="en-US" altLang="zh-CN" sz="2800" b="1">
                <a:latin typeface="微软雅黑" panose="020B0503020204020204" pitchFamily="34" charset="-122"/>
                <a:ea typeface="微软雅黑" panose="020B0503020204020204" pitchFamily="34" charset="-122"/>
                <a:cs typeface="微软雅黑" panose="020B0503020204020204" pitchFamily="34" charset="-122"/>
              </a:rPr>
              <a:t>30</a:t>
            </a:r>
            <a:r>
              <a:rPr lang="zh-CN" altLang="en-US" sz="2800" b="1">
                <a:latin typeface="微软雅黑" panose="020B0503020204020204" pitchFamily="34" charset="-122"/>
                <a:ea typeface="微软雅黑" panose="020B0503020204020204" pitchFamily="34" charset="-122"/>
                <a:cs typeface="微软雅黑" panose="020B0503020204020204" pitchFamily="34" charset="-122"/>
              </a:rPr>
              <a:t>年代，科学家认识到：这</a:t>
            </a:r>
            <a:r>
              <a:rPr lang="en-US" altLang="zh-CN" sz="2800" b="1">
                <a:latin typeface="微软雅黑" panose="020B0503020204020204" pitchFamily="34" charset="-122"/>
                <a:ea typeface="微软雅黑" panose="020B0503020204020204" pitchFamily="34" charset="-122"/>
                <a:cs typeface="微软雅黑" panose="020B0503020204020204" pitchFamily="34" charset="-122"/>
              </a:rPr>
              <a:t>4</a:t>
            </a:r>
            <a:r>
              <a:rPr lang="zh-CN" altLang="en-US" sz="2800" b="1">
                <a:latin typeface="微软雅黑" panose="020B0503020204020204" pitchFamily="34" charset="-122"/>
                <a:ea typeface="微软雅黑" panose="020B0503020204020204" pitchFamily="34" charset="-122"/>
                <a:cs typeface="微软雅黑" panose="020B0503020204020204" pitchFamily="34" charset="-122"/>
              </a:rPr>
              <a:t>种脱氧核苷酸</a:t>
            </a:r>
            <a:r>
              <a:rPr lang="zh-CN" altLang="en-US" sz="28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分别含有</a:t>
            </a:r>
            <a:r>
              <a:rPr lang="en-US" altLang="zh-CN" sz="28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A</a:t>
            </a:r>
            <a:r>
              <a:rPr lang="zh-CN" altLang="en-US" sz="28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8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T</a:t>
            </a:r>
            <a:r>
              <a:rPr lang="zh-CN" altLang="en-US" sz="28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8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C</a:t>
            </a:r>
            <a:r>
              <a:rPr lang="zh-CN" altLang="en-US" sz="28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8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G</a:t>
            </a:r>
            <a:r>
              <a:rPr lang="zh-CN" altLang="en-US" sz="28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四种碱基</a:t>
            </a:r>
            <a:r>
              <a:rPr lang="zh-CN" altLang="en-US" sz="2800" b="1">
                <a:latin typeface="微软雅黑" panose="020B0503020204020204" pitchFamily="34" charset="-122"/>
                <a:ea typeface="微软雅黑" panose="020B0503020204020204" pitchFamily="34" charset="-122"/>
                <a:cs typeface="微软雅黑" panose="020B0503020204020204" pitchFamily="34" charset="-122"/>
              </a:rPr>
              <a:t>。</a:t>
            </a:r>
            <a:endParaRPr lang="zh-CN" altLang="en-US" sz="2800" b="1">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60432" name="Text Box 70"/>
          <p:cNvSpPr/>
          <p:nvPr>
            <p:custDataLst>
              <p:tags r:id="rId3"/>
            </p:custDataLst>
          </p:nvPr>
        </p:nvSpPr>
        <p:spPr>
          <a:xfrm>
            <a:off x="1123633" y="6401118"/>
            <a:ext cx="3430587" cy="521970"/>
          </a:xfrm>
          <a:prstGeom prst="rect">
            <a:avLst/>
          </a:prstGeom>
          <a:noFill/>
          <a:ln w="9525">
            <a:noFill/>
          </a:ln>
        </p:spPr>
        <p:txBody>
          <a:bodyPr wrap="square" anchor="t" anchorCtr="0">
            <a:spAutoFit/>
          </a:bodyPr>
          <a:lstStyle/>
          <a:p>
            <a:r>
              <a:rPr lang="zh-CN" altLang="en-US" sz="2800" b="1">
                <a:latin typeface="微软雅黑" panose="020B0503020204020204" pitchFamily="34" charset="-122"/>
                <a:ea typeface="微软雅黑" panose="020B0503020204020204" pitchFamily="34" charset="-122"/>
                <a:cs typeface="微软雅黑" panose="020B0503020204020204" pitchFamily="34" charset="-122"/>
              </a:rPr>
              <a:t>脱氧</a:t>
            </a:r>
            <a:r>
              <a:rPr lang="en-US" altLang="zh-CN" sz="2800" b="1">
                <a:latin typeface="微软雅黑" panose="020B0503020204020204" pitchFamily="34" charset="-122"/>
                <a:ea typeface="微软雅黑" panose="020B0503020204020204" pitchFamily="34" charset="-122"/>
                <a:cs typeface="微软雅黑" panose="020B0503020204020204" pitchFamily="34" charset="-122"/>
              </a:rPr>
              <a:t>(</a:t>
            </a:r>
            <a:r>
              <a:rPr lang="zh-CN" altLang="en-US" sz="2800" b="1">
                <a:latin typeface="微软雅黑" panose="020B0503020204020204" pitchFamily="34" charset="-122"/>
                <a:ea typeface="微软雅黑" panose="020B0503020204020204" pitchFamily="34" charset="-122"/>
                <a:cs typeface="微软雅黑" panose="020B0503020204020204" pitchFamily="34" charset="-122"/>
              </a:rPr>
              <a:t>核糖</a:t>
            </a:r>
            <a:r>
              <a:rPr lang="en-US" altLang="zh-CN" sz="2800" b="1">
                <a:latin typeface="微软雅黑" panose="020B0503020204020204" pitchFamily="34" charset="-122"/>
                <a:ea typeface="微软雅黑" panose="020B0503020204020204" pitchFamily="34" charset="-122"/>
                <a:cs typeface="微软雅黑" panose="020B0503020204020204" pitchFamily="34" charset="-122"/>
              </a:rPr>
              <a:t>)</a:t>
            </a:r>
            <a:r>
              <a:rPr lang="zh-CN" altLang="en-US" sz="2800" b="1">
                <a:latin typeface="微软雅黑" panose="020B0503020204020204" pitchFamily="34" charset="-122"/>
                <a:ea typeface="微软雅黑" panose="020B0503020204020204" pitchFamily="34" charset="-122"/>
                <a:cs typeface="微软雅黑" panose="020B0503020204020204" pitchFamily="34" charset="-122"/>
              </a:rPr>
              <a:t>核苷酸</a:t>
            </a:r>
            <a:endParaRPr lang="zh-CN" altLang="en-US" sz="2800" b="1">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60435" name="Text Box 70"/>
          <p:cNvSpPr/>
          <p:nvPr>
            <p:custDataLst>
              <p:tags r:id="rId4"/>
            </p:custDataLst>
          </p:nvPr>
        </p:nvSpPr>
        <p:spPr>
          <a:xfrm>
            <a:off x="5730875" y="2739390"/>
            <a:ext cx="2243455" cy="521970"/>
          </a:xfrm>
          <a:prstGeom prst="rect">
            <a:avLst/>
          </a:prstGeom>
          <a:noFill/>
          <a:ln w="9525">
            <a:noFill/>
          </a:ln>
        </p:spPr>
        <p:txBody>
          <a:bodyPr wrap="square" anchor="t" anchorCtr="0">
            <a:spAutoFit/>
          </a:bodyPr>
          <a:lstStyle/>
          <a:p>
            <a:r>
              <a:rPr lang="en-US" altLang="zh-CN" sz="2800" b="1">
                <a:solidFill>
                  <a:srgbClr val="00B050"/>
                </a:solidFill>
                <a:latin typeface="微软雅黑" panose="020B0503020204020204" pitchFamily="34" charset="-122"/>
                <a:ea typeface="微软雅黑" panose="020B0503020204020204" pitchFamily="34" charset="-122"/>
                <a:cs typeface="微软雅黑" panose="020B0503020204020204" pitchFamily="34" charset="-122"/>
              </a:rPr>
              <a:t>A(</a:t>
            </a:r>
            <a:r>
              <a:rPr lang="zh-CN" altLang="en-US" sz="2800" b="1">
                <a:solidFill>
                  <a:srgbClr val="00B050"/>
                </a:solidFill>
                <a:latin typeface="微软雅黑" panose="020B0503020204020204" pitchFamily="34" charset="-122"/>
                <a:ea typeface="微软雅黑" panose="020B0503020204020204" pitchFamily="34" charset="-122"/>
                <a:cs typeface="微软雅黑" panose="020B0503020204020204" pitchFamily="34" charset="-122"/>
              </a:rPr>
              <a:t>腺嘌呤）</a:t>
            </a:r>
            <a:endParaRPr lang="zh-CN" altLang="en-US" sz="2800" b="1">
              <a:solidFill>
                <a:srgbClr val="00B050"/>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60438" name="Text Box 70"/>
          <p:cNvSpPr/>
          <p:nvPr>
            <p:custDataLst>
              <p:tags r:id="rId5"/>
            </p:custDataLst>
          </p:nvPr>
        </p:nvSpPr>
        <p:spPr>
          <a:xfrm>
            <a:off x="5716270" y="3634740"/>
            <a:ext cx="2336800" cy="521970"/>
          </a:xfrm>
          <a:prstGeom prst="rect">
            <a:avLst/>
          </a:prstGeom>
          <a:noFill/>
          <a:ln w="9525">
            <a:noFill/>
          </a:ln>
        </p:spPr>
        <p:txBody>
          <a:bodyPr wrap="square" anchor="t" anchorCtr="0">
            <a:spAutoFit/>
          </a:bodyPr>
          <a:lstStyle/>
          <a:p>
            <a:r>
              <a:rPr lang="en-US" altLang="zh-CN" sz="2800" b="1">
                <a:solidFill>
                  <a:srgbClr val="00B050"/>
                </a:solidFill>
                <a:latin typeface="微软雅黑" panose="020B0503020204020204" pitchFamily="34" charset="-122"/>
                <a:ea typeface="微软雅黑" panose="020B0503020204020204" pitchFamily="34" charset="-122"/>
                <a:cs typeface="微软雅黑" panose="020B0503020204020204" pitchFamily="34" charset="-122"/>
              </a:rPr>
              <a:t>T(</a:t>
            </a:r>
            <a:r>
              <a:rPr lang="zh-CN" altLang="en-US" sz="2800" b="1">
                <a:solidFill>
                  <a:srgbClr val="00B050"/>
                </a:solidFill>
                <a:latin typeface="微软雅黑" panose="020B0503020204020204" pitchFamily="34" charset="-122"/>
                <a:ea typeface="微软雅黑" panose="020B0503020204020204" pitchFamily="34" charset="-122"/>
                <a:cs typeface="微软雅黑" panose="020B0503020204020204" pitchFamily="34" charset="-122"/>
              </a:rPr>
              <a:t>胸腺嘧啶</a:t>
            </a:r>
            <a:r>
              <a:rPr lang="en-US" altLang="zh-CN" sz="2800" b="1">
                <a:solidFill>
                  <a:srgbClr val="00B050"/>
                </a:solidFill>
                <a:latin typeface="微软雅黑" panose="020B0503020204020204" pitchFamily="34" charset="-122"/>
                <a:ea typeface="微软雅黑" panose="020B0503020204020204" pitchFamily="34" charset="-122"/>
                <a:cs typeface="微软雅黑" panose="020B0503020204020204" pitchFamily="34" charset="-122"/>
              </a:rPr>
              <a:t>)</a:t>
            </a:r>
            <a:endParaRPr lang="en-US" altLang="zh-CN" sz="2800" b="1">
              <a:solidFill>
                <a:srgbClr val="00B050"/>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60441" name="Text Box 70"/>
          <p:cNvSpPr/>
          <p:nvPr>
            <p:custDataLst>
              <p:tags r:id="rId6"/>
            </p:custDataLst>
          </p:nvPr>
        </p:nvSpPr>
        <p:spPr>
          <a:xfrm>
            <a:off x="5755005" y="4505960"/>
            <a:ext cx="1998980" cy="521970"/>
          </a:xfrm>
          <a:prstGeom prst="rect">
            <a:avLst/>
          </a:prstGeom>
          <a:noFill/>
          <a:ln w="9525">
            <a:noFill/>
          </a:ln>
        </p:spPr>
        <p:txBody>
          <a:bodyPr wrap="square" anchor="t" anchorCtr="0">
            <a:spAutoFit/>
          </a:bodyPr>
          <a:lstStyle/>
          <a:p>
            <a:r>
              <a:rPr lang="en-US" altLang="zh-CN" sz="2800" b="1">
                <a:solidFill>
                  <a:srgbClr val="00B050"/>
                </a:solidFill>
                <a:latin typeface="微软雅黑" panose="020B0503020204020204" pitchFamily="34" charset="-122"/>
                <a:ea typeface="微软雅黑" panose="020B0503020204020204" pitchFamily="34" charset="-122"/>
                <a:cs typeface="微软雅黑" panose="020B0503020204020204" pitchFamily="34" charset="-122"/>
              </a:rPr>
              <a:t>C(</a:t>
            </a:r>
            <a:r>
              <a:rPr lang="zh-CN" altLang="en-US" sz="2800" b="1">
                <a:solidFill>
                  <a:srgbClr val="00B050"/>
                </a:solidFill>
                <a:latin typeface="微软雅黑" panose="020B0503020204020204" pitchFamily="34" charset="-122"/>
                <a:ea typeface="微软雅黑" panose="020B0503020204020204" pitchFamily="34" charset="-122"/>
                <a:cs typeface="微软雅黑" panose="020B0503020204020204" pitchFamily="34" charset="-122"/>
              </a:rPr>
              <a:t>胞嘧啶</a:t>
            </a:r>
            <a:r>
              <a:rPr lang="en-US" altLang="zh-CN" sz="2800" b="1">
                <a:solidFill>
                  <a:srgbClr val="00B050"/>
                </a:solidFill>
                <a:latin typeface="微软雅黑" panose="020B0503020204020204" pitchFamily="34" charset="-122"/>
                <a:ea typeface="微软雅黑" panose="020B0503020204020204" pitchFamily="34" charset="-122"/>
                <a:cs typeface="微软雅黑" panose="020B0503020204020204" pitchFamily="34" charset="-122"/>
              </a:rPr>
              <a:t>)</a:t>
            </a:r>
            <a:endParaRPr lang="en-US" altLang="zh-CN" sz="2800" b="1">
              <a:solidFill>
                <a:srgbClr val="00B050"/>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60444" name="Text Box 70"/>
          <p:cNvSpPr/>
          <p:nvPr>
            <p:custDataLst>
              <p:tags r:id="rId7"/>
            </p:custDataLst>
          </p:nvPr>
        </p:nvSpPr>
        <p:spPr>
          <a:xfrm>
            <a:off x="5775960" y="5344795"/>
            <a:ext cx="2106295" cy="521970"/>
          </a:xfrm>
          <a:prstGeom prst="rect">
            <a:avLst/>
          </a:prstGeom>
          <a:noFill/>
          <a:ln w="9525">
            <a:noFill/>
          </a:ln>
        </p:spPr>
        <p:txBody>
          <a:bodyPr wrap="square" anchor="t" anchorCtr="0">
            <a:spAutoFit/>
          </a:bodyPr>
          <a:lstStyle/>
          <a:p>
            <a:r>
              <a:rPr lang="en-US" altLang="zh-CN" sz="2800" b="1">
                <a:solidFill>
                  <a:srgbClr val="00B050"/>
                </a:solidFill>
                <a:latin typeface="微软雅黑" panose="020B0503020204020204" pitchFamily="34" charset="-122"/>
                <a:ea typeface="微软雅黑" panose="020B0503020204020204" pitchFamily="34" charset="-122"/>
                <a:cs typeface="微软雅黑" panose="020B0503020204020204" pitchFamily="34" charset="-122"/>
              </a:rPr>
              <a:t>G(</a:t>
            </a:r>
            <a:r>
              <a:rPr lang="zh-CN" altLang="en-US" sz="2800" b="1">
                <a:solidFill>
                  <a:srgbClr val="00B050"/>
                </a:solidFill>
                <a:latin typeface="微软雅黑" panose="020B0503020204020204" pitchFamily="34" charset="-122"/>
                <a:ea typeface="微软雅黑" panose="020B0503020204020204" pitchFamily="34" charset="-122"/>
                <a:cs typeface="微软雅黑" panose="020B0503020204020204" pitchFamily="34" charset="-122"/>
              </a:rPr>
              <a:t>鸟嘌呤</a:t>
            </a:r>
            <a:r>
              <a:rPr lang="en-US" altLang="zh-CN" sz="2800" b="1">
                <a:solidFill>
                  <a:srgbClr val="00B050"/>
                </a:solidFill>
                <a:latin typeface="微软雅黑" panose="020B0503020204020204" pitchFamily="34" charset="-122"/>
                <a:ea typeface="微软雅黑" panose="020B0503020204020204" pitchFamily="34" charset="-122"/>
                <a:cs typeface="微软雅黑" panose="020B0503020204020204" pitchFamily="34" charset="-122"/>
              </a:rPr>
              <a:t>)</a:t>
            </a:r>
            <a:endParaRPr lang="en-US" altLang="zh-CN" sz="2800" b="1">
              <a:solidFill>
                <a:srgbClr val="00B050"/>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4" name="图片 3"/>
          <p:cNvPicPr>
            <a:picLocks noChangeAspect="1"/>
          </p:cNvPicPr>
          <p:nvPr>
            <p:custDataLst>
              <p:tags r:id="rId8"/>
            </p:custDataLst>
          </p:nvPr>
        </p:nvPicPr>
        <p:blipFill>
          <a:blip r:embed="rId9"/>
          <a:stretch>
            <a:fillRect/>
          </a:stretch>
        </p:blipFill>
        <p:spPr>
          <a:xfrm>
            <a:off x="686435" y="2749550"/>
            <a:ext cx="4797425" cy="3590925"/>
          </a:xfrm>
          <a:prstGeom prst="rect">
            <a:avLst/>
          </a:prstGeom>
          <a:solidFill>
            <a:schemeClr val="bg1"/>
          </a:solidFill>
          <a:ln>
            <a:solidFill>
              <a:schemeClr val="accent1"/>
            </a:solidFill>
          </a:ln>
        </p:spPr>
      </p:pic>
      <p:sp>
        <p:nvSpPr>
          <p:cNvPr id="6" name="左大括号 5"/>
          <p:cNvSpPr/>
          <p:nvPr>
            <p:custDataLst>
              <p:tags r:id="rId10"/>
            </p:custDataLst>
          </p:nvPr>
        </p:nvSpPr>
        <p:spPr>
          <a:xfrm>
            <a:off x="5653405" y="2781300"/>
            <a:ext cx="75565" cy="2926080"/>
          </a:xfrm>
          <a:prstGeom prst="leftBrace">
            <a:avLst/>
          </a:prstGeom>
          <a:ln w="50800" cmpd="sng">
            <a:solidFill>
              <a:schemeClr val="accent3">
                <a:lumMod val="75000"/>
              </a:schemeClr>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solidFill>
                <a:srgbClr val="00B050"/>
              </a:solidFill>
            </a:endParaRPr>
          </a:p>
        </p:txBody>
      </p:sp>
      <p:pic>
        <p:nvPicPr>
          <p:cNvPr id="10" name="图片 9" descr="4种碱基"/>
          <p:cNvPicPr>
            <a:picLocks noChangeAspect="1"/>
          </p:cNvPicPr>
          <p:nvPr>
            <p:custDataLst>
              <p:tags r:id="rId11"/>
            </p:custDataLst>
          </p:nvPr>
        </p:nvPicPr>
        <p:blipFill>
          <a:blip r:embed="rId12"/>
          <a:srcRect l="26485" r="45948" b="-1985"/>
          <a:stretch>
            <a:fillRect/>
          </a:stretch>
        </p:blipFill>
        <p:spPr>
          <a:xfrm>
            <a:off x="7802880" y="4274185"/>
            <a:ext cx="2395220" cy="2221865"/>
          </a:xfrm>
          <a:prstGeom prst="rect">
            <a:avLst/>
          </a:prstGeom>
          <a:noFill/>
          <a:ln w="9525">
            <a:noFill/>
          </a:ln>
        </p:spPr>
      </p:pic>
      <p:pic>
        <p:nvPicPr>
          <p:cNvPr id="7" name="图片 6" descr="4种碱基"/>
          <p:cNvPicPr>
            <a:picLocks noChangeAspect="1"/>
          </p:cNvPicPr>
          <p:nvPr>
            <p:custDataLst>
              <p:tags r:id="rId13"/>
            </p:custDataLst>
          </p:nvPr>
        </p:nvPicPr>
        <p:blipFill>
          <a:blip r:embed="rId12"/>
          <a:srcRect l="75568" b="-504"/>
          <a:stretch>
            <a:fillRect/>
          </a:stretch>
        </p:blipFill>
        <p:spPr>
          <a:xfrm>
            <a:off x="9994265" y="1760855"/>
            <a:ext cx="2122805" cy="2291080"/>
          </a:xfrm>
          <a:prstGeom prst="rect">
            <a:avLst/>
          </a:prstGeom>
          <a:noFill/>
          <a:ln w="9525">
            <a:noFill/>
          </a:ln>
        </p:spPr>
      </p:pic>
      <p:pic>
        <p:nvPicPr>
          <p:cNvPr id="9" name="图片 8" descr="4种碱基"/>
          <p:cNvPicPr>
            <a:picLocks noChangeAspect="1"/>
          </p:cNvPicPr>
          <p:nvPr>
            <p:custDataLst>
              <p:tags r:id="rId14"/>
            </p:custDataLst>
          </p:nvPr>
        </p:nvPicPr>
        <p:blipFill>
          <a:blip r:embed="rId12"/>
          <a:srcRect r="74713" b="-1985"/>
          <a:stretch>
            <a:fillRect/>
          </a:stretch>
        </p:blipFill>
        <p:spPr>
          <a:xfrm>
            <a:off x="7901940" y="1760855"/>
            <a:ext cx="2197100" cy="2352675"/>
          </a:xfrm>
          <a:prstGeom prst="rect">
            <a:avLst/>
          </a:prstGeom>
          <a:noFill/>
          <a:ln w="9525">
            <a:noFill/>
          </a:ln>
        </p:spPr>
      </p:pic>
      <p:pic>
        <p:nvPicPr>
          <p:cNvPr id="15" name="图片 14" descr="4种碱基"/>
          <p:cNvPicPr>
            <a:picLocks noChangeAspect="1"/>
          </p:cNvPicPr>
          <p:nvPr>
            <p:custDataLst>
              <p:tags r:id="rId15"/>
            </p:custDataLst>
          </p:nvPr>
        </p:nvPicPr>
        <p:blipFill>
          <a:blip r:embed="rId12"/>
          <a:srcRect l="54345" r="26661" b="-504"/>
          <a:stretch>
            <a:fillRect/>
          </a:stretch>
        </p:blipFill>
        <p:spPr>
          <a:xfrm>
            <a:off x="10177145" y="4224655"/>
            <a:ext cx="1650365" cy="2244725"/>
          </a:xfrm>
          <a:prstGeom prst="rect">
            <a:avLst/>
          </a:prstGeom>
          <a:noFill/>
          <a:ln w="9525">
            <a:noFill/>
          </a:ln>
        </p:spPr>
      </p:pic>
      <p:sp>
        <p:nvSpPr>
          <p:cNvPr id="16" name="矩形 15"/>
          <p:cNvSpPr/>
          <p:nvPr>
            <p:custDataLst>
              <p:tags r:id="rId16"/>
            </p:custDataLst>
          </p:nvPr>
        </p:nvSpPr>
        <p:spPr>
          <a:xfrm>
            <a:off x="7693025" y="1640205"/>
            <a:ext cx="4511040" cy="4953000"/>
          </a:xfrm>
          <a:prstGeom prst="rect">
            <a:avLst/>
          </a:prstGeom>
          <a:noFill/>
          <a:ln w="50800" cmpd="sng">
            <a:solidFill>
              <a:schemeClr val="accent1">
                <a:shade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文本框 16"/>
          <p:cNvSpPr txBox="1"/>
          <p:nvPr>
            <p:custDataLst>
              <p:tags r:id="rId17"/>
            </p:custDataLst>
          </p:nvPr>
        </p:nvSpPr>
        <p:spPr>
          <a:xfrm>
            <a:off x="0" y="0"/>
            <a:ext cx="6118860" cy="521970"/>
          </a:xfrm>
          <a:prstGeom prst="rect">
            <a:avLst/>
          </a:prstGeom>
          <a:solidFill>
            <a:srgbClr val="92D050"/>
          </a:solidFill>
        </p:spPr>
        <p:txBody>
          <a:bodyPr wrap="square" rtlCol="0" anchor="t">
            <a:spAutoFit/>
          </a:bodyPr>
          <a:lstStyle/>
          <a:p>
            <a:r>
              <a:rPr sz="2800" b="1" spc="150">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Arial" panose="020B0604020202020204" pitchFamily="34" charset="0"/>
              </a:rPr>
              <a:t>一</a:t>
            </a:r>
            <a:r>
              <a:rPr lang="en-US" altLang="zh-CN" sz="2800" b="1" spc="150">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Arial" panose="020B0604020202020204" pitchFamily="34" charset="0"/>
              </a:rPr>
              <a:t>.DNA</a:t>
            </a:r>
            <a:r>
              <a:rPr sz="2800" b="1" spc="150">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Arial" panose="020B0604020202020204" pitchFamily="34" charset="0"/>
              </a:rPr>
              <a:t>双螺旋结构模型的构建</a:t>
            </a:r>
            <a:endParaRPr lang="zh-CN" altLang="en-US" sz="2800" b="1"/>
          </a:p>
        </p:txBody>
      </p:sp>
    </p:spTree>
    <p:custDataLst>
      <p:tags r:id="rId18"/>
    </p:custData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down)">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down)">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42875" y="1530350"/>
            <a:ext cx="11588115" cy="1076325"/>
          </a:xfrm>
          <a:prstGeom prst="rect">
            <a:avLst/>
          </a:prstGeom>
          <a:noFill/>
        </p:spPr>
        <p:txBody>
          <a:bodyPr wrap="square" rtlCol="0" anchor="t">
            <a:spAutoFit/>
          </a:bodyPr>
          <a:p>
            <a:r>
              <a:rPr lang="zh-CN" altLang="en-US" sz="32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当时科学家还认识到：</a:t>
            </a:r>
            <a:r>
              <a:rPr lang="en-US" altLang="zh-CN" sz="32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DNA</a:t>
            </a:r>
            <a:r>
              <a:rPr lang="zh-CN" altLang="en-US" sz="32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是以</a:t>
            </a:r>
            <a:r>
              <a:rPr lang="en-US" altLang="zh-CN" sz="32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4</a:t>
            </a:r>
            <a:r>
              <a:rPr lang="zh-CN" altLang="en-US" sz="32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种脱氧核苷酸为单位连接而成的长链</a:t>
            </a:r>
            <a:endParaRPr lang="zh-CN" altLang="en-US" sz="32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17" name="文本框 16"/>
          <p:cNvSpPr txBox="1"/>
          <p:nvPr>
            <p:custDataLst>
              <p:tags r:id="rId1"/>
            </p:custDataLst>
          </p:nvPr>
        </p:nvSpPr>
        <p:spPr>
          <a:xfrm>
            <a:off x="0" y="0"/>
            <a:ext cx="6118860" cy="521970"/>
          </a:xfrm>
          <a:prstGeom prst="rect">
            <a:avLst/>
          </a:prstGeom>
          <a:solidFill>
            <a:srgbClr val="92D050"/>
          </a:solidFill>
        </p:spPr>
        <p:txBody>
          <a:bodyPr wrap="square" rtlCol="0" anchor="t">
            <a:spAutoFit/>
          </a:bodyPr>
          <a:p>
            <a:r>
              <a:rPr sz="2800" b="1" spc="150">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Arial" panose="020B0604020202020204" pitchFamily="34" charset="0"/>
              </a:rPr>
              <a:t>一</a:t>
            </a:r>
            <a:r>
              <a:rPr lang="en-US" altLang="zh-CN" sz="2800" b="1" spc="150">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Arial" panose="020B0604020202020204" pitchFamily="34" charset="0"/>
              </a:rPr>
              <a:t>.DNA</a:t>
            </a:r>
            <a:r>
              <a:rPr sz="2800" b="1" spc="150">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Arial" panose="020B0604020202020204" pitchFamily="34" charset="0"/>
              </a:rPr>
              <a:t>双螺旋结构模型的构建</a:t>
            </a:r>
            <a:endParaRPr lang="zh-CN" altLang="en-US" sz="2800" b="1"/>
          </a:p>
        </p:txBody>
      </p:sp>
      <p:sp>
        <p:nvSpPr>
          <p:cNvPr id="9" name="文本框 8"/>
          <p:cNvSpPr txBox="1"/>
          <p:nvPr>
            <p:custDataLst>
              <p:tags r:id="rId2"/>
            </p:custDataLst>
          </p:nvPr>
        </p:nvSpPr>
        <p:spPr>
          <a:xfrm>
            <a:off x="0" y="651510"/>
            <a:ext cx="2606675" cy="521970"/>
          </a:xfrm>
          <a:prstGeom prst="rect">
            <a:avLst/>
          </a:prstGeom>
          <a:solidFill>
            <a:srgbClr val="FFC000"/>
          </a:solidFill>
          <a:ln w="9525">
            <a:noFill/>
          </a:ln>
        </p:spPr>
        <p:txBody>
          <a:bodyPr wrap="square" anchor="t" anchorCtr="0">
            <a:spAutoFit/>
          </a:bodyPr>
          <a:p>
            <a:pPr fontAlgn="auto"/>
            <a:r>
              <a:rPr lang="en-US" altLang="zh-CN" sz="28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2.</a:t>
            </a:r>
            <a:r>
              <a:rPr lang="zh-CN" altLang="en-US" sz="28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建立过程：</a:t>
            </a:r>
            <a:endParaRPr lang="zh-CN" altLang="en-US" sz="28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p:txBody>
      </p:sp>
    </p:spTree>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61445" name="Text Box 2"/>
          <p:cNvSpPr/>
          <p:nvPr>
            <p:custDataLst>
              <p:tags r:id="rId1"/>
            </p:custDataLst>
          </p:nvPr>
        </p:nvSpPr>
        <p:spPr>
          <a:xfrm>
            <a:off x="340043" y="1247775"/>
            <a:ext cx="11480800" cy="1383665"/>
          </a:xfrm>
          <a:prstGeom prst="rect">
            <a:avLst/>
          </a:prstGeom>
          <a:noFill/>
          <a:ln w="28575">
            <a:noFill/>
          </a:ln>
        </p:spPr>
        <p:txBody>
          <a:bodyPr wrap="square" anchor="t" anchorCtr="0">
            <a:spAutoFit/>
          </a:bodyPr>
          <a:lstStyle/>
          <a:p>
            <a:pPr algn="l" fontAlgn="auto">
              <a:lnSpc>
                <a:spcPct val="100000"/>
              </a:lnSpc>
              <a:spcBef>
                <a:spcPct val="0"/>
              </a:spcBef>
              <a:buSzTx/>
            </a:pPr>
            <a:r>
              <a:rPr lang="zh-CN" altLang="en-US" sz="28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8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2</a:t>
            </a:r>
            <a:r>
              <a:rPr lang="zh-CN" altLang="en-US" sz="28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zh-CN" sz="28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1951年11月，英国生物物理学家</a:t>
            </a:r>
            <a:r>
              <a:rPr lang="zh-CN" altLang="zh-CN" sz="2800" b="1">
                <a:solidFill>
                  <a:srgbClr val="0070C0"/>
                </a:solidFill>
                <a:latin typeface="微软雅黑" panose="020B0503020204020204" pitchFamily="34" charset="-122"/>
                <a:ea typeface="微软雅黑" panose="020B0503020204020204" pitchFamily="34" charset="-122"/>
                <a:cs typeface="微软雅黑" panose="020B0503020204020204" pitchFamily="34" charset="-122"/>
              </a:rPr>
              <a:t>威尔金斯</a:t>
            </a:r>
            <a:r>
              <a:rPr lang="zh-CN" altLang="zh-CN" sz="28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（M.Wilkins）和同事</a:t>
            </a:r>
            <a:r>
              <a:rPr lang="zh-CN" altLang="zh-CN" sz="2800" b="1">
                <a:solidFill>
                  <a:srgbClr val="0070C0"/>
                </a:solidFill>
                <a:latin typeface="微软雅黑" panose="020B0503020204020204" pitchFamily="34" charset="-122"/>
                <a:ea typeface="微软雅黑" panose="020B0503020204020204" pitchFamily="34" charset="-122"/>
                <a:cs typeface="微软雅黑" panose="020B0503020204020204" pitchFamily="34" charset="-122"/>
              </a:rPr>
              <a:t>富兰克林</a:t>
            </a:r>
            <a:r>
              <a:rPr lang="zh-CN" altLang="zh-CN" sz="28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（R.E.Franklin）应用X射线衍射技术获得了高质量的DNA衍射图谱。</a:t>
            </a:r>
            <a:endParaRPr lang="zh-CN" altLang="zh-CN" sz="28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p:txBody>
      </p:sp>
      <p:grpSp>
        <p:nvGrpSpPr>
          <p:cNvPr id="61446" name="组合 13"/>
          <p:cNvGrpSpPr/>
          <p:nvPr>
            <p:custDataLst>
              <p:tags r:id="rId2"/>
            </p:custDataLst>
          </p:nvPr>
        </p:nvGrpSpPr>
        <p:grpSpPr>
          <a:xfrm>
            <a:off x="920750" y="2838450"/>
            <a:ext cx="2692400" cy="3492500"/>
            <a:chOff x="1449" y="4469"/>
            <a:chExt cx="4240" cy="5502"/>
          </a:xfrm>
        </p:grpSpPr>
        <p:pic>
          <p:nvPicPr>
            <p:cNvPr id="61447" name="图片 10"/>
            <p:cNvPicPr>
              <a:picLocks noChangeAspect="1"/>
            </p:cNvPicPr>
            <p:nvPr>
              <p:custDataLst>
                <p:tags r:id="rId3"/>
              </p:custDataLst>
            </p:nvPr>
          </p:nvPicPr>
          <p:blipFill>
            <a:blip r:embed="rId4"/>
            <a:stretch>
              <a:fillRect/>
            </a:stretch>
          </p:blipFill>
          <p:spPr>
            <a:xfrm>
              <a:off x="1448" y="4468"/>
              <a:ext cx="4240" cy="4680"/>
            </a:xfrm>
            <a:prstGeom prst="rect">
              <a:avLst/>
            </a:prstGeom>
            <a:noFill/>
            <a:ln w="9525">
              <a:noFill/>
            </a:ln>
          </p:spPr>
        </p:pic>
        <p:sp>
          <p:nvSpPr>
            <p:cNvPr id="61448" name="文本框 1"/>
            <p:cNvSpPr/>
            <p:nvPr>
              <p:custDataLst>
                <p:tags r:id="rId5"/>
              </p:custDataLst>
            </p:nvPr>
          </p:nvSpPr>
          <p:spPr>
            <a:xfrm>
              <a:off x="2096" y="9149"/>
              <a:ext cx="2808" cy="822"/>
            </a:xfrm>
            <a:prstGeom prst="rect">
              <a:avLst/>
            </a:prstGeom>
            <a:noFill/>
            <a:ln w="9525">
              <a:noFill/>
            </a:ln>
          </p:spPr>
          <p:txBody>
            <a:bodyPr wrap="square" anchor="t" anchorCtr="0">
              <a:spAutoFit/>
            </a:bodyPr>
            <a:lstStyle/>
            <a:p>
              <a:r>
                <a:rPr lang="en-US" altLang="zh-CN" sz="2800">
                  <a:latin typeface="Times New Roman" panose="02020603050405020304" pitchFamily="18" charset="0"/>
                </a:rPr>
                <a:t>M.Wilkins</a:t>
              </a:r>
              <a:endParaRPr lang="en-US" altLang="zh-CN" sz="2800">
                <a:latin typeface="Times New Roman" panose="02020603050405020304" pitchFamily="18" charset="0"/>
              </a:endParaRPr>
            </a:p>
          </p:txBody>
        </p:sp>
      </p:grpSp>
      <p:grpSp>
        <p:nvGrpSpPr>
          <p:cNvPr id="61449" name="组合 14"/>
          <p:cNvGrpSpPr/>
          <p:nvPr>
            <p:custDataLst>
              <p:tags r:id="rId6"/>
            </p:custDataLst>
          </p:nvPr>
        </p:nvGrpSpPr>
        <p:grpSpPr>
          <a:xfrm>
            <a:off x="3949700" y="2838450"/>
            <a:ext cx="2638425" cy="3492500"/>
            <a:chOff x="6220" y="4469"/>
            <a:chExt cx="4156" cy="5502"/>
          </a:xfrm>
        </p:grpSpPr>
        <p:pic>
          <p:nvPicPr>
            <p:cNvPr id="61450" name="图片 9"/>
            <p:cNvPicPr>
              <a:picLocks noChangeAspect="1"/>
            </p:cNvPicPr>
            <p:nvPr>
              <p:custDataLst>
                <p:tags r:id="rId7"/>
              </p:custDataLst>
            </p:nvPr>
          </p:nvPicPr>
          <p:blipFill>
            <a:blip r:embed="rId8"/>
            <a:stretch>
              <a:fillRect/>
            </a:stretch>
          </p:blipFill>
          <p:spPr>
            <a:xfrm>
              <a:off x="6219" y="4468"/>
              <a:ext cx="4157" cy="4680"/>
            </a:xfrm>
            <a:prstGeom prst="rect">
              <a:avLst/>
            </a:prstGeom>
            <a:noFill/>
            <a:ln w="9525">
              <a:noFill/>
            </a:ln>
          </p:spPr>
        </p:pic>
        <p:sp>
          <p:nvSpPr>
            <p:cNvPr id="61451" name="文本框 2"/>
            <p:cNvSpPr/>
            <p:nvPr>
              <p:custDataLst>
                <p:tags r:id="rId9"/>
              </p:custDataLst>
            </p:nvPr>
          </p:nvSpPr>
          <p:spPr>
            <a:xfrm>
              <a:off x="7076" y="9149"/>
              <a:ext cx="3271" cy="822"/>
            </a:xfrm>
            <a:prstGeom prst="rect">
              <a:avLst/>
            </a:prstGeom>
            <a:noFill/>
            <a:ln w="9525">
              <a:noFill/>
            </a:ln>
          </p:spPr>
          <p:txBody>
            <a:bodyPr wrap="square" anchor="t" anchorCtr="0">
              <a:spAutoFit/>
            </a:bodyPr>
            <a:lstStyle/>
            <a:p>
              <a:r>
                <a:rPr lang="en-US" altLang="zh-CN" sz="2800">
                  <a:latin typeface="Times New Roman" panose="02020603050405020304" pitchFamily="18" charset="0"/>
                </a:rPr>
                <a:t>R.E.Franklin</a:t>
              </a:r>
              <a:endParaRPr lang="en-US" altLang="zh-CN" sz="2800">
                <a:latin typeface="Times New Roman" panose="02020603050405020304" pitchFamily="18" charset="0"/>
              </a:endParaRPr>
            </a:p>
          </p:txBody>
        </p:sp>
      </p:grpSp>
      <p:pic>
        <p:nvPicPr>
          <p:cNvPr id="61452" name="图片 1"/>
          <p:cNvPicPr>
            <a:picLocks noChangeAspect="1"/>
          </p:cNvPicPr>
          <p:nvPr>
            <p:custDataLst>
              <p:tags r:id="rId10"/>
            </p:custDataLst>
          </p:nvPr>
        </p:nvPicPr>
        <p:blipFill>
          <a:blip r:embed="rId11"/>
          <a:stretch>
            <a:fillRect/>
          </a:stretch>
        </p:blipFill>
        <p:spPr>
          <a:xfrm rot="10800000">
            <a:off x="7618413" y="2820988"/>
            <a:ext cx="2901950" cy="3341687"/>
          </a:xfrm>
          <a:prstGeom prst="rect">
            <a:avLst/>
          </a:prstGeom>
          <a:noFill/>
          <a:ln w="9525">
            <a:noFill/>
          </a:ln>
        </p:spPr>
      </p:pic>
      <p:sp>
        <p:nvSpPr>
          <p:cNvPr id="3" name="文本框 2"/>
          <p:cNvSpPr txBox="1"/>
          <p:nvPr>
            <p:custDataLst>
              <p:tags r:id="rId12"/>
            </p:custDataLst>
          </p:nvPr>
        </p:nvSpPr>
        <p:spPr>
          <a:xfrm>
            <a:off x="0" y="613410"/>
            <a:ext cx="2606675" cy="521970"/>
          </a:xfrm>
          <a:prstGeom prst="rect">
            <a:avLst/>
          </a:prstGeom>
          <a:solidFill>
            <a:srgbClr val="FFC000"/>
          </a:solidFill>
          <a:ln w="9525">
            <a:noFill/>
          </a:ln>
        </p:spPr>
        <p:txBody>
          <a:bodyPr wrap="square" anchor="t" anchorCtr="0">
            <a:spAutoFit/>
          </a:bodyPr>
          <a:lstStyle/>
          <a:p>
            <a:pPr fontAlgn="auto"/>
            <a:r>
              <a:rPr lang="en-US" altLang="zh-CN" sz="28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2.</a:t>
            </a:r>
            <a:r>
              <a:rPr lang="zh-CN" altLang="en-US" sz="28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建立过程：</a:t>
            </a:r>
            <a:endParaRPr lang="zh-CN" altLang="en-US" sz="28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4" name="文本框 3"/>
          <p:cNvSpPr txBox="1"/>
          <p:nvPr>
            <p:custDataLst>
              <p:tags r:id="rId13"/>
            </p:custDataLst>
          </p:nvPr>
        </p:nvSpPr>
        <p:spPr>
          <a:xfrm>
            <a:off x="6704330" y="6162675"/>
            <a:ext cx="5549265" cy="521970"/>
          </a:xfrm>
          <a:prstGeom prst="rect">
            <a:avLst/>
          </a:prstGeom>
          <a:noFill/>
        </p:spPr>
        <p:txBody>
          <a:bodyPr wrap="none" rtlCol="0" anchor="t">
            <a:spAutoFit/>
          </a:bodyPr>
          <a:lstStyle/>
          <a:p>
            <a:r>
              <a:rPr sz="28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“X”形意味着</a:t>
            </a:r>
            <a:r>
              <a:rPr sz="2800" b="1" u="sng">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DNA分子是螺旋</a:t>
            </a:r>
            <a:r>
              <a:rPr sz="28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的</a:t>
            </a:r>
            <a:endParaRPr lang="zh-CN" altLang="en-US" sz="28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5" name="文本框 4"/>
          <p:cNvSpPr txBox="1"/>
          <p:nvPr>
            <p:custDataLst>
              <p:tags r:id="rId14"/>
            </p:custDataLst>
          </p:nvPr>
        </p:nvSpPr>
        <p:spPr>
          <a:xfrm>
            <a:off x="0" y="0"/>
            <a:ext cx="6118860" cy="521970"/>
          </a:xfrm>
          <a:prstGeom prst="rect">
            <a:avLst/>
          </a:prstGeom>
          <a:solidFill>
            <a:srgbClr val="92D050"/>
          </a:solidFill>
        </p:spPr>
        <p:txBody>
          <a:bodyPr wrap="square" rtlCol="0" anchor="t">
            <a:spAutoFit/>
          </a:bodyPr>
          <a:lstStyle/>
          <a:p>
            <a:r>
              <a:rPr sz="2800" b="1" spc="150">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Arial" panose="020B0604020202020204" pitchFamily="34" charset="0"/>
              </a:rPr>
              <a:t>一</a:t>
            </a:r>
            <a:r>
              <a:rPr lang="en-US" altLang="zh-CN" sz="2800" b="1" spc="150">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Arial" panose="020B0604020202020204" pitchFamily="34" charset="0"/>
              </a:rPr>
              <a:t>.DNA</a:t>
            </a:r>
            <a:r>
              <a:rPr sz="2800" b="1" spc="150">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Arial" panose="020B0604020202020204" pitchFamily="34" charset="0"/>
              </a:rPr>
              <a:t>双螺旋结构模型的构建</a:t>
            </a:r>
            <a:endParaRPr lang="zh-CN" altLang="en-US" sz="2800" b="1"/>
          </a:p>
        </p:txBody>
      </p:sp>
      <p:sp>
        <p:nvSpPr>
          <p:cNvPr id="2" name="圆角矩形标注 1"/>
          <p:cNvSpPr/>
          <p:nvPr/>
        </p:nvSpPr>
        <p:spPr>
          <a:xfrm>
            <a:off x="10810875" y="5029835"/>
            <a:ext cx="1261110" cy="735965"/>
          </a:xfrm>
          <a:prstGeom prst="wedgeRoundRectCallout">
            <a:avLst>
              <a:gd name="adj1" fmla="val -27674"/>
              <a:gd name="adj2" fmla="val 112553"/>
              <a:gd name="adj3" fmla="val 16667"/>
            </a:avLst>
          </a:prstGeom>
          <a:noFill/>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2400" b="1">
                <a:solidFill>
                  <a:srgbClr val="0070C0"/>
                </a:solidFill>
              </a:rPr>
              <a:t>沃森、克里克</a:t>
            </a:r>
            <a:endParaRPr lang="zh-CN" altLang="en-US" sz="2400" b="1">
              <a:solidFill>
                <a:srgbClr val="0070C0"/>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graphicFrame>
        <p:nvGraphicFramePr>
          <p:cNvPr id="3" name="表格 3"/>
          <p:cNvGraphicFramePr>
            <a:graphicFrameLocks noGrp="1"/>
          </p:cNvGraphicFramePr>
          <p:nvPr>
            <p:custDataLst>
              <p:tags r:id="rId1"/>
            </p:custDataLst>
          </p:nvPr>
        </p:nvGraphicFramePr>
        <p:xfrm>
          <a:off x="335078" y="1347667"/>
          <a:ext cx="11754118" cy="3078480"/>
        </p:xfrm>
        <a:graphic>
          <a:graphicData uri="http://schemas.openxmlformats.org/drawingml/2006/table">
            <a:tbl>
              <a:tblPr firstRow="1" bandRow="1">
                <a:tableStyleId>{5940675A-B579-460E-94D1-54222C63F5DA}</a:tableStyleId>
              </a:tblPr>
              <a:tblGrid>
                <a:gridCol w="1431290"/>
                <a:gridCol w="913218"/>
                <a:gridCol w="913218"/>
                <a:gridCol w="913218"/>
                <a:gridCol w="913218"/>
                <a:gridCol w="1374112"/>
                <a:gridCol w="1374112"/>
                <a:gridCol w="1755140"/>
                <a:gridCol w="2166592"/>
              </a:tblGrid>
              <a:tr h="370840">
                <a:tc rowSpan="2">
                  <a:txBody>
                    <a:bodyPr wrap="square"/>
                    <a:lstStyle/>
                    <a:p>
                      <a:pPr algn="ctr"/>
                      <a:endParaRPr lang="zh-CN" altLang="en-US" sz="2000" b="1">
                        <a:latin typeface="微软雅黑" panose="020B0503020204020204" pitchFamily="34" charset="-122"/>
                        <a:ea typeface="微软雅黑" panose="020B0503020204020204" pitchFamily="34" charset="-122"/>
                      </a:endParaRPr>
                    </a:p>
                  </a:txBody>
                  <a:tcPr vert="horz" anchor="ctr">
                    <a:solidFill>
                      <a:schemeClr val="accent6">
                        <a:lumMod val="60000"/>
                        <a:lumOff val="40000"/>
                      </a:schemeClr>
                    </a:solidFill>
                  </a:tcPr>
                </a:tc>
                <a:tc gridSpan="4">
                  <a:txBody>
                    <a:bodyPr wrap="square"/>
                    <a:lstStyle/>
                    <a:p>
                      <a:pPr algn="ctr"/>
                      <a:r>
                        <a:rPr lang="zh-CN" altLang="en-US" sz="2000" b="1">
                          <a:latin typeface="微软雅黑" panose="020B0503020204020204" pitchFamily="34" charset="-122"/>
                          <a:ea typeface="微软雅黑" panose="020B0503020204020204" pitchFamily="34" charset="-122"/>
                        </a:rPr>
                        <a:t>碱基组成</a:t>
                      </a:r>
                      <a:endParaRPr lang="zh-CN" altLang="en-US" sz="2000" b="1">
                        <a:latin typeface="微软雅黑" panose="020B0503020204020204" pitchFamily="34" charset="-122"/>
                        <a:ea typeface="微软雅黑" panose="020B0503020204020204" pitchFamily="34" charset="-122"/>
                      </a:endParaRPr>
                    </a:p>
                  </a:txBody>
                  <a:tcPr vert="horz" anchor="ctr">
                    <a:solidFill>
                      <a:schemeClr val="accent6">
                        <a:lumMod val="60000"/>
                        <a:lumOff val="40000"/>
                      </a:schemeClr>
                    </a:solidFill>
                  </a:tcPr>
                </a:tc>
                <a:tc hMerge="1">
                  <a:tcPr>
                    <a:solidFill>
                      <a:schemeClr val="accent6">
                        <a:lumMod val="60000"/>
                        <a:lumOff val="40000"/>
                      </a:schemeClr>
                    </a:solidFill>
                  </a:tcPr>
                </a:tc>
                <a:tc hMerge="1">
                  <a:tcPr>
                    <a:solidFill>
                      <a:schemeClr val="accent6">
                        <a:lumMod val="60000"/>
                        <a:lumOff val="40000"/>
                      </a:schemeClr>
                    </a:solidFill>
                  </a:tcPr>
                </a:tc>
                <a:tc hMerge="1">
                  <a:tcPr>
                    <a:solidFill>
                      <a:schemeClr val="accent6">
                        <a:lumMod val="60000"/>
                        <a:lumOff val="40000"/>
                      </a:schemeClr>
                    </a:solidFill>
                  </a:tcPr>
                </a:tc>
                <a:tc gridSpan="4">
                  <a:txBody>
                    <a:bodyPr wrap="square"/>
                    <a:lstStyle/>
                    <a:p>
                      <a:pPr algn="ctr"/>
                      <a:r>
                        <a:rPr lang="zh-CN" altLang="en-US" sz="2000" b="1">
                          <a:latin typeface="微软雅黑" panose="020B0503020204020204" pitchFamily="34" charset="-122"/>
                          <a:ea typeface="微软雅黑" panose="020B0503020204020204" pitchFamily="34" charset="-122"/>
                        </a:rPr>
                        <a:t>碱基比例</a:t>
                      </a:r>
                      <a:endParaRPr lang="zh-CN" altLang="en-US" sz="2000" b="1">
                        <a:latin typeface="微软雅黑" panose="020B0503020204020204" pitchFamily="34" charset="-122"/>
                        <a:ea typeface="微软雅黑" panose="020B0503020204020204" pitchFamily="34" charset="-122"/>
                      </a:endParaRPr>
                    </a:p>
                  </a:txBody>
                  <a:tcPr vert="horz" anchor="ctr">
                    <a:solidFill>
                      <a:schemeClr val="accent6">
                        <a:lumMod val="60000"/>
                        <a:lumOff val="40000"/>
                      </a:schemeClr>
                    </a:solidFill>
                  </a:tcPr>
                </a:tc>
                <a:tc hMerge="1">
                  <a:tcPr>
                    <a:solidFill>
                      <a:schemeClr val="accent6">
                        <a:lumMod val="60000"/>
                        <a:lumOff val="40000"/>
                      </a:schemeClr>
                    </a:solidFill>
                  </a:tcPr>
                </a:tc>
                <a:tc hMerge="1">
                  <a:tcPr>
                    <a:solidFill>
                      <a:schemeClr val="accent6">
                        <a:lumMod val="60000"/>
                        <a:lumOff val="40000"/>
                      </a:schemeClr>
                    </a:solidFill>
                  </a:tcPr>
                </a:tc>
                <a:tc hMerge="1">
                  <a:tcPr>
                    <a:solidFill>
                      <a:schemeClr val="accent6">
                        <a:lumMod val="60000"/>
                        <a:lumOff val="40000"/>
                      </a:schemeClr>
                    </a:solidFill>
                  </a:tcPr>
                </a:tc>
              </a:tr>
              <a:tr h="370840">
                <a:tc vMerge="1">
                  <a:tcPr>
                    <a:solidFill>
                      <a:schemeClr val="accent6">
                        <a:lumMod val="60000"/>
                        <a:lumOff val="40000"/>
                      </a:schemeClr>
                    </a:solidFill>
                  </a:tcPr>
                </a:tc>
                <a:tc>
                  <a:txBody>
                    <a:bodyPr wrap="square"/>
                    <a:lstStyle/>
                    <a:p>
                      <a:pPr algn="ctr"/>
                      <a:r>
                        <a:rPr lang="en-US" altLang="zh-CN" sz="2000" b="1">
                          <a:latin typeface="微软雅黑" panose="020B0503020204020204" pitchFamily="34" charset="-122"/>
                          <a:ea typeface="微软雅黑" panose="020B0503020204020204" pitchFamily="34" charset="-122"/>
                          <a:cs typeface="Times New Roman" panose="02020603050405020304" pitchFamily="18" charset="0"/>
                        </a:rPr>
                        <a:t>A</a:t>
                      </a:r>
                      <a:endParaRPr lang="en-US" altLang="zh-CN" sz="2000" b="1">
                        <a:latin typeface="微软雅黑" panose="020B0503020204020204" pitchFamily="34" charset="-122"/>
                        <a:ea typeface="微软雅黑" panose="020B0503020204020204" pitchFamily="34" charset="-122"/>
                        <a:cs typeface="Times New Roman" panose="02020603050405020304" pitchFamily="18" charset="0"/>
                      </a:endParaRPr>
                    </a:p>
                  </a:txBody>
                  <a:tcPr vert="horz" anchor="ctr"/>
                </a:tc>
                <a:tc>
                  <a:txBody>
                    <a:bodyPr wrap="square"/>
                    <a:lstStyle/>
                    <a:p>
                      <a:pPr algn="ctr"/>
                      <a:r>
                        <a:rPr lang="en-US" altLang="zh-CN" sz="2000" b="1">
                          <a:latin typeface="微软雅黑" panose="020B0503020204020204" pitchFamily="34" charset="-122"/>
                          <a:ea typeface="微软雅黑" panose="020B0503020204020204" pitchFamily="34" charset="-122"/>
                          <a:cs typeface="Times New Roman" panose="02020603050405020304" pitchFamily="18" charset="0"/>
                        </a:rPr>
                        <a:t>G</a:t>
                      </a:r>
                      <a:endParaRPr lang="en-US" altLang="zh-CN" sz="2000" b="1">
                        <a:latin typeface="微软雅黑" panose="020B0503020204020204" pitchFamily="34" charset="-122"/>
                        <a:ea typeface="微软雅黑" panose="020B0503020204020204" pitchFamily="34" charset="-122"/>
                        <a:cs typeface="Times New Roman" panose="02020603050405020304" pitchFamily="18" charset="0"/>
                      </a:endParaRPr>
                    </a:p>
                  </a:txBody>
                  <a:tcPr vert="horz" anchor="ctr"/>
                </a:tc>
                <a:tc>
                  <a:txBody>
                    <a:bodyPr wrap="square"/>
                    <a:lstStyle/>
                    <a:p>
                      <a:pPr algn="ctr"/>
                      <a:r>
                        <a:rPr lang="en-US" altLang="zh-CN" sz="2000" b="1">
                          <a:latin typeface="微软雅黑" panose="020B0503020204020204" pitchFamily="34" charset="-122"/>
                          <a:ea typeface="微软雅黑" panose="020B0503020204020204" pitchFamily="34" charset="-122"/>
                          <a:cs typeface="Times New Roman" panose="02020603050405020304" pitchFamily="18" charset="0"/>
                        </a:rPr>
                        <a:t>C</a:t>
                      </a:r>
                      <a:endParaRPr lang="en-US" altLang="zh-CN" sz="2000" b="1">
                        <a:latin typeface="微软雅黑" panose="020B0503020204020204" pitchFamily="34" charset="-122"/>
                        <a:ea typeface="微软雅黑" panose="020B0503020204020204" pitchFamily="34" charset="-122"/>
                        <a:cs typeface="Times New Roman" panose="02020603050405020304" pitchFamily="18" charset="0"/>
                      </a:endParaRPr>
                    </a:p>
                  </a:txBody>
                  <a:tcPr vert="horz" anchor="ctr"/>
                </a:tc>
                <a:tc>
                  <a:txBody>
                    <a:bodyPr wrap="square"/>
                    <a:lstStyle/>
                    <a:p>
                      <a:pPr algn="ctr"/>
                      <a:r>
                        <a:rPr lang="en-US" altLang="zh-CN" sz="2000" b="1">
                          <a:latin typeface="微软雅黑" panose="020B0503020204020204" pitchFamily="34" charset="-122"/>
                          <a:ea typeface="微软雅黑" panose="020B0503020204020204" pitchFamily="34" charset="-122"/>
                          <a:cs typeface="Times New Roman" panose="02020603050405020304" pitchFamily="18" charset="0"/>
                        </a:rPr>
                        <a:t>T</a:t>
                      </a:r>
                      <a:endParaRPr lang="en-US" altLang="zh-CN" sz="2000" b="1">
                        <a:latin typeface="微软雅黑" panose="020B0503020204020204" pitchFamily="34" charset="-122"/>
                        <a:ea typeface="微软雅黑" panose="020B0503020204020204" pitchFamily="34" charset="-122"/>
                        <a:cs typeface="Times New Roman" panose="02020603050405020304" pitchFamily="18" charset="0"/>
                      </a:endParaRPr>
                    </a:p>
                  </a:txBody>
                  <a:tcPr vert="horz" anchor="ctr"/>
                </a:tc>
                <a:tc>
                  <a:txBody>
                    <a:bodyPr wrap="square"/>
                    <a:lstStyle/>
                    <a:p>
                      <a:pPr algn="ctr"/>
                      <a:r>
                        <a:rPr lang="en-US" altLang="zh-CN" sz="2000" b="1">
                          <a:latin typeface="微软雅黑" panose="020B0503020204020204" pitchFamily="34" charset="-122"/>
                          <a:ea typeface="微软雅黑" panose="020B0503020204020204" pitchFamily="34" charset="-122"/>
                          <a:cs typeface="Times New Roman" panose="02020603050405020304" pitchFamily="18" charset="0"/>
                        </a:rPr>
                        <a:t>A/T</a:t>
                      </a:r>
                      <a:endParaRPr lang="en-US" altLang="zh-CN" sz="2000" b="1">
                        <a:latin typeface="微软雅黑" panose="020B0503020204020204" pitchFamily="34" charset="-122"/>
                        <a:ea typeface="微软雅黑" panose="020B0503020204020204" pitchFamily="34" charset="-122"/>
                        <a:cs typeface="Times New Roman" panose="02020603050405020304" pitchFamily="18" charset="0"/>
                      </a:endParaRPr>
                    </a:p>
                  </a:txBody>
                  <a:tcPr vert="horz" anchor="ctr"/>
                </a:tc>
                <a:tc>
                  <a:txBody>
                    <a:bodyPr wrap="square"/>
                    <a:lstStyle/>
                    <a:p>
                      <a:pPr algn="ctr"/>
                      <a:r>
                        <a:rPr lang="en-US" altLang="zh-CN" sz="2000" b="1">
                          <a:latin typeface="微软雅黑" panose="020B0503020204020204" pitchFamily="34" charset="-122"/>
                          <a:ea typeface="微软雅黑" panose="020B0503020204020204" pitchFamily="34" charset="-122"/>
                          <a:cs typeface="Times New Roman" panose="02020603050405020304" pitchFamily="18" charset="0"/>
                        </a:rPr>
                        <a:t>G/C</a:t>
                      </a:r>
                      <a:endParaRPr lang="en-US" altLang="zh-CN" sz="2000" b="1">
                        <a:latin typeface="微软雅黑" panose="020B0503020204020204" pitchFamily="34" charset="-122"/>
                        <a:ea typeface="微软雅黑" panose="020B0503020204020204" pitchFamily="34" charset="-122"/>
                        <a:cs typeface="Times New Roman" panose="02020603050405020304" pitchFamily="18" charset="0"/>
                      </a:endParaRPr>
                    </a:p>
                  </a:txBody>
                  <a:tcPr vert="horz" anchor="ctr"/>
                </a:tc>
                <a:tc>
                  <a:txBody>
                    <a:bodyPr wrap="square"/>
                    <a:lstStyle/>
                    <a:p>
                      <a:pPr algn="ctr"/>
                      <a:r>
                        <a:rPr lang="en-US" altLang="zh-CN" sz="2000" b="1">
                          <a:latin typeface="微软雅黑" panose="020B0503020204020204" pitchFamily="34" charset="-122"/>
                          <a:ea typeface="微软雅黑" panose="020B0503020204020204" pitchFamily="34" charset="-122"/>
                          <a:cs typeface="Times New Roman" panose="02020603050405020304" pitchFamily="18" charset="0"/>
                        </a:rPr>
                        <a:t>(A+G)/(T+C)</a:t>
                      </a:r>
                      <a:endParaRPr lang="en-US" altLang="zh-CN" sz="2000" b="1">
                        <a:latin typeface="微软雅黑" panose="020B0503020204020204" pitchFamily="34" charset="-122"/>
                        <a:ea typeface="微软雅黑" panose="020B0503020204020204" pitchFamily="34" charset="-122"/>
                        <a:cs typeface="Times New Roman" panose="02020603050405020304" pitchFamily="18" charset="0"/>
                      </a:endParaRPr>
                    </a:p>
                  </a:txBody>
                  <a:tcPr vert="horz" anchor="ctr"/>
                </a:tc>
                <a:tc>
                  <a:txBody>
                    <a:bodyPr wrap="square"/>
                    <a:lstStyle/>
                    <a:p>
                      <a:pPr algn="ctr"/>
                      <a:r>
                        <a:rPr lang="en-US" altLang="zh-CN" sz="2000" b="1">
                          <a:latin typeface="微软雅黑" panose="020B0503020204020204" pitchFamily="34" charset="-122"/>
                          <a:ea typeface="微软雅黑" panose="020B0503020204020204" pitchFamily="34" charset="-122"/>
                          <a:cs typeface="Times New Roman" panose="02020603050405020304" pitchFamily="18" charset="0"/>
                        </a:rPr>
                        <a:t>(A+T)/(G+C)</a:t>
                      </a:r>
                      <a:endParaRPr lang="en-US" altLang="zh-CN" sz="2000" b="1">
                        <a:latin typeface="微软雅黑" panose="020B0503020204020204" pitchFamily="34" charset="-122"/>
                        <a:ea typeface="微软雅黑" panose="020B0503020204020204" pitchFamily="34" charset="-122"/>
                        <a:cs typeface="Times New Roman" panose="02020603050405020304" pitchFamily="18" charset="0"/>
                      </a:endParaRPr>
                    </a:p>
                  </a:txBody>
                  <a:tcPr vert="horz" anchor="ctr"/>
                </a:tc>
              </a:tr>
              <a:tr h="370840">
                <a:tc>
                  <a:txBody>
                    <a:bodyPr wrap="square"/>
                    <a:lstStyle/>
                    <a:p>
                      <a:pPr algn="ctr"/>
                      <a:r>
                        <a:rPr lang="zh-CN" altLang="en-US" sz="2000" b="1">
                          <a:latin typeface="微软雅黑" panose="020B0503020204020204" pitchFamily="34" charset="-122"/>
                          <a:ea typeface="微软雅黑" panose="020B0503020204020204" pitchFamily="34" charset="-122"/>
                        </a:rPr>
                        <a:t>人</a:t>
                      </a:r>
                      <a:endParaRPr lang="zh-CN" altLang="en-US" sz="2000" b="1">
                        <a:latin typeface="微软雅黑" panose="020B0503020204020204" pitchFamily="34" charset="-122"/>
                        <a:ea typeface="微软雅黑" panose="020B0503020204020204" pitchFamily="34" charset="-122"/>
                      </a:endParaRPr>
                    </a:p>
                  </a:txBody>
                  <a:tcPr vert="horz" anchor="ctr">
                    <a:solidFill>
                      <a:schemeClr val="accent6">
                        <a:lumMod val="60000"/>
                        <a:lumOff val="40000"/>
                      </a:schemeClr>
                    </a:solidFill>
                  </a:tcPr>
                </a:tc>
                <a:tc>
                  <a:txBody>
                    <a:bodyPr wrap="square"/>
                    <a:lstStyle/>
                    <a:p>
                      <a:pPr algn="ctr"/>
                      <a:r>
                        <a:rPr lang="en-US" altLang="zh-CN" sz="2000" b="1">
                          <a:latin typeface="微软雅黑" panose="020B0503020204020204" pitchFamily="34" charset="-122"/>
                          <a:ea typeface="微软雅黑" panose="020B0503020204020204" pitchFamily="34" charset="-122"/>
                          <a:cs typeface="Times New Roman" panose="02020603050405020304" pitchFamily="18" charset="0"/>
                        </a:rPr>
                        <a:t>30.9</a:t>
                      </a:r>
                      <a:endParaRPr lang="en-US" altLang="zh-CN" sz="2000" b="1">
                        <a:latin typeface="微软雅黑" panose="020B0503020204020204" pitchFamily="34" charset="-122"/>
                        <a:ea typeface="微软雅黑" panose="020B0503020204020204" pitchFamily="34" charset="-122"/>
                        <a:cs typeface="Times New Roman" panose="02020603050405020304" pitchFamily="18" charset="0"/>
                      </a:endParaRPr>
                    </a:p>
                  </a:txBody>
                  <a:tcPr vert="horz" anchor="ctr">
                    <a:solidFill>
                      <a:schemeClr val="bg1"/>
                    </a:solidFill>
                  </a:tcPr>
                </a:tc>
                <a:tc>
                  <a:txBody>
                    <a:bodyPr wrap="square"/>
                    <a:lstStyle/>
                    <a:p>
                      <a:pPr algn="ctr"/>
                      <a:r>
                        <a:rPr lang="en-US" altLang="zh-CN" sz="2000" b="1">
                          <a:latin typeface="微软雅黑" panose="020B0503020204020204" pitchFamily="34" charset="-122"/>
                          <a:ea typeface="微软雅黑" panose="020B0503020204020204" pitchFamily="34" charset="-122"/>
                          <a:cs typeface="Times New Roman" panose="02020603050405020304" pitchFamily="18" charset="0"/>
                        </a:rPr>
                        <a:t>19.9</a:t>
                      </a:r>
                      <a:endParaRPr lang="en-US" altLang="zh-CN" sz="2000" b="1">
                        <a:latin typeface="微软雅黑" panose="020B0503020204020204" pitchFamily="34" charset="-122"/>
                        <a:ea typeface="微软雅黑" panose="020B0503020204020204" pitchFamily="34" charset="-122"/>
                        <a:cs typeface="Times New Roman" panose="02020603050405020304" pitchFamily="18" charset="0"/>
                      </a:endParaRPr>
                    </a:p>
                  </a:txBody>
                  <a:tcPr vert="horz" anchor="ctr">
                    <a:solidFill>
                      <a:schemeClr val="bg1"/>
                    </a:solidFill>
                  </a:tcPr>
                </a:tc>
                <a:tc>
                  <a:txBody>
                    <a:bodyPr wrap="square"/>
                    <a:lstStyle/>
                    <a:p>
                      <a:pPr algn="ctr"/>
                      <a:r>
                        <a:rPr lang="en-US" altLang="zh-CN" sz="2000" b="1">
                          <a:latin typeface="微软雅黑" panose="020B0503020204020204" pitchFamily="34" charset="-122"/>
                          <a:ea typeface="微软雅黑" panose="020B0503020204020204" pitchFamily="34" charset="-122"/>
                          <a:cs typeface="Times New Roman" panose="02020603050405020304" pitchFamily="18" charset="0"/>
                        </a:rPr>
                        <a:t>19.8</a:t>
                      </a:r>
                      <a:endParaRPr lang="en-US" altLang="zh-CN" sz="2000" b="1">
                        <a:latin typeface="微软雅黑" panose="020B0503020204020204" pitchFamily="34" charset="-122"/>
                        <a:ea typeface="微软雅黑" panose="020B0503020204020204" pitchFamily="34" charset="-122"/>
                        <a:cs typeface="Times New Roman" panose="02020603050405020304" pitchFamily="18" charset="0"/>
                      </a:endParaRPr>
                    </a:p>
                  </a:txBody>
                  <a:tcPr vert="horz" anchor="ctr">
                    <a:solidFill>
                      <a:schemeClr val="bg1"/>
                    </a:solidFill>
                  </a:tcPr>
                </a:tc>
                <a:tc>
                  <a:txBody>
                    <a:bodyPr wrap="square"/>
                    <a:lstStyle/>
                    <a:p>
                      <a:pPr algn="ctr"/>
                      <a:r>
                        <a:rPr lang="en-US" altLang="zh-CN" sz="2000" b="1">
                          <a:latin typeface="微软雅黑" panose="020B0503020204020204" pitchFamily="34" charset="-122"/>
                          <a:ea typeface="微软雅黑" panose="020B0503020204020204" pitchFamily="34" charset="-122"/>
                          <a:cs typeface="Times New Roman" panose="02020603050405020304" pitchFamily="18" charset="0"/>
                        </a:rPr>
                        <a:t>29.4</a:t>
                      </a:r>
                      <a:endParaRPr lang="en-US" altLang="zh-CN" sz="2000" b="1">
                        <a:latin typeface="微软雅黑" panose="020B0503020204020204" pitchFamily="34" charset="-122"/>
                        <a:ea typeface="微软雅黑" panose="020B0503020204020204" pitchFamily="34" charset="-122"/>
                        <a:cs typeface="Times New Roman" panose="02020603050405020304" pitchFamily="18" charset="0"/>
                      </a:endParaRPr>
                    </a:p>
                  </a:txBody>
                  <a:tcPr vert="horz" anchor="ctr">
                    <a:solidFill>
                      <a:schemeClr val="bg1"/>
                    </a:solidFill>
                  </a:tcPr>
                </a:tc>
                <a:tc>
                  <a:txBody>
                    <a:bodyPr wrap="square"/>
                    <a:lstStyle/>
                    <a:p>
                      <a:pPr algn="ctr"/>
                      <a:r>
                        <a:rPr lang="en-US" altLang="zh-CN" sz="2000" b="1">
                          <a:latin typeface="微软雅黑" panose="020B0503020204020204" pitchFamily="34" charset="-122"/>
                          <a:ea typeface="微软雅黑" panose="020B0503020204020204" pitchFamily="34" charset="-122"/>
                          <a:cs typeface="Times New Roman" panose="02020603050405020304" pitchFamily="18" charset="0"/>
                        </a:rPr>
                        <a:t>1.05</a:t>
                      </a:r>
                      <a:endParaRPr lang="en-US" altLang="zh-CN" sz="2000" b="1">
                        <a:latin typeface="微软雅黑" panose="020B0503020204020204" pitchFamily="34" charset="-122"/>
                        <a:ea typeface="微软雅黑" panose="020B0503020204020204" pitchFamily="34" charset="-122"/>
                        <a:cs typeface="Times New Roman" panose="02020603050405020304" pitchFamily="18" charset="0"/>
                      </a:endParaRPr>
                    </a:p>
                  </a:txBody>
                  <a:tcPr vert="horz" anchor="ctr">
                    <a:solidFill>
                      <a:schemeClr val="bg1"/>
                    </a:solidFill>
                  </a:tcPr>
                </a:tc>
                <a:tc>
                  <a:txBody>
                    <a:bodyPr wrap="square"/>
                    <a:lstStyle/>
                    <a:p>
                      <a:pPr algn="ctr"/>
                      <a:r>
                        <a:rPr lang="en-US" altLang="zh-CN" sz="2000" b="1">
                          <a:latin typeface="微软雅黑" panose="020B0503020204020204" pitchFamily="34" charset="-122"/>
                          <a:ea typeface="微软雅黑" panose="020B0503020204020204" pitchFamily="34" charset="-122"/>
                          <a:cs typeface="Times New Roman" panose="02020603050405020304" pitchFamily="18" charset="0"/>
                        </a:rPr>
                        <a:t>1.01</a:t>
                      </a:r>
                      <a:endParaRPr lang="en-US" altLang="zh-CN" sz="2000" b="1">
                        <a:latin typeface="微软雅黑" panose="020B0503020204020204" pitchFamily="34" charset="-122"/>
                        <a:ea typeface="微软雅黑" panose="020B0503020204020204" pitchFamily="34" charset="-122"/>
                        <a:cs typeface="Times New Roman" panose="02020603050405020304" pitchFamily="18" charset="0"/>
                      </a:endParaRPr>
                    </a:p>
                  </a:txBody>
                  <a:tcPr vert="horz" anchor="ctr">
                    <a:solidFill>
                      <a:schemeClr val="bg1"/>
                    </a:solidFill>
                  </a:tcPr>
                </a:tc>
                <a:tc>
                  <a:txBody>
                    <a:bodyPr wrap="square"/>
                    <a:lstStyle/>
                    <a:p>
                      <a:pPr algn="ctr"/>
                      <a:r>
                        <a:rPr lang="en-US" altLang="zh-CN" sz="2000" b="1">
                          <a:latin typeface="微软雅黑" panose="020B0503020204020204" pitchFamily="34" charset="-122"/>
                          <a:ea typeface="微软雅黑" panose="020B0503020204020204" pitchFamily="34" charset="-122"/>
                          <a:cs typeface="Times New Roman" panose="02020603050405020304" pitchFamily="18" charset="0"/>
                        </a:rPr>
                        <a:t>1.03</a:t>
                      </a:r>
                      <a:endParaRPr lang="en-US" altLang="zh-CN" sz="2000" b="1">
                        <a:latin typeface="微软雅黑" panose="020B0503020204020204" pitchFamily="34" charset="-122"/>
                        <a:ea typeface="微软雅黑" panose="020B0503020204020204" pitchFamily="34" charset="-122"/>
                        <a:cs typeface="Times New Roman" panose="02020603050405020304" pitchFamily="18" charset="0"/>
                      </a:endParaRPr>
                    </a:p>
                  </a:txBody>
                  <a:tcPr vert="horz" anchor="ctr">
                    <a:solidFill>
                      <a:schemeClr val="bg1"/>
                    </a:solidFill>
                  </a:tcPr>
                </a:tc>
                <a:tc>
                  <a:txBody>
                    <a:bodyPr wrap="square"/>
                    <a:lstStyle/>
                    <a:p>
                      <a:pPr algn="ctr"/>
                      <a:r>
                        <a:rPr lang="en-US" altLang="zh-CN" sz="2000" b="1">
                          <a:latin typeface="微软雅黑" panose="020B0503020204020204" pitchFamily="34" charset="-122"/>
                          <a:ea typeface="微软雅黑" panose="020B0503020204020204" pitchFamily="34" charset="-122"/>
                          <a:cs typeface="Times New Roman" panose="02020603050405020304" pitchFamily="18" charset="0"/>
                        </a:rPr>
                        <a:t>1.52</a:t>
                      </a:r>
                      <a:endParaRPr lang="en-US" altLang="zh-CN" sz="2000" b="1">
                        <a:latin typeface="微软雅黑" panose="020B0503020204020204" pitchFamily="34" charset="-122"/>
                        <a:ea typeface="微软雅黑" panose="020B0503020204020204" pitchFamily="34" charset="-122"/>
                        <a:cs typeface="Times New Roman" panose="02020603050405020304" pitchFamily="18" charset="0"/>
                      </a:endParaRPr>
                    </a:p>
                  </a:txBody>
                  <a:tcPr vert="horz" anchor="ctr">
                    <a:solidFill>
                      <a:schemeClr val="bg1"/>
                    </a:solidFill>
                  </a:tcPr>
                </a:tc>
              </a:tr>
              <a:tr h="370840">
                <a:tc>
                  <a:txBody>
                    <a:bodyPr wrap="square"/>
                    <a:lstStyle/>
                    <a:p>
                      <a:pPr algn="ctr"/>
                      <a:r>
                        <a:rPr lang="zh-CN" altLang="en-US" sz="2000" b="1">
                          <a:latin typeface="微软雅黑" panose="020B0503020204020204" pitchFamily="34" charset="-122"/>
                          <a:ea typeface="微软雅黑" panose="020B0503020204020204" pitchFamily="34" charset="-122"/>
                        </a:rPr>
                        <a:t>鸡</a:t>
                      </a:r>
                      <a:endParaRPr lang="zh-CN" altLang="en-US" sz="2000" b="1">
                        <a:latin typeface="微软雅黑" panose="020B0503020204020204" pitchFamily="34" charset="-122"/>
                        <a:ea typeface="微软雅黑" panose="020B0503020204020204" pitchFamily="34" charset="-122"/>
                      </a:endParaRPr>
                    </a:p>
                  </a:txBody>
                  <a:tcPr vert="horz" anchor="ctr">
                    <a:solidFill>
                      <a:schemeClr val="accent6">
                        <a:lumMod val="60000"/>
                        <a:lumOff val="40000"/>
                      </a:schemeClr>
                    </a:solidFill>
                  </a:tcPr>
                </a:tc>
                <a:tc>
                  <a:txBody>
                    <a:bodyPr wrap="square"/>
                    <a:lstStyle/>
                    <a:p>
                      <a:pPr algn="ctr"/>
                      <a:r>
                        <a:rPr lang="en-US" altLang="zh-CN" sz="2000" b="1">
                          <a:latin typeface="微软雅黑" panose="020B0503020204020204" pitchFamily="34" charset="-122"/>
                          <a:ea typeface="微软雅黑" panose="020B0503020204020204" pitchFamily="34" charset="-122"/>
                          <a:cs typeface="Times New Roman" panose="02020603050405020304" pitchFamily="18" charset="0"/>
                        </a:rPr>
                        <a:t>28.8</a:t>
                      </a:r>
                      <a:endParaRPr lang="en-US" altLang="zh-CN" sz="2000" b="1">
                        <a:latin typeface="微软雅黑" panose="020B0503020204020204" pitchFamily="34" charset="-122"/>
                        <a:ea typeface="微软雅黑" panose="020B0503020204020204" pitchFamily="34" charset="-122"/>
                        <a:cs typeface="Times New Roman" panose="02020603050405020304" pitchFamily="18" charset="0"/>
                      </a:endParaRPr>
                    </a:p>
                  </a:txBody>
                  <a:tcPr vert="horz" anchor="ctr">
                    <a:solidFill>
                      <a:schemeClr val="accent4">
                        <a:lumMod val="20000"/>
                        <a:lumOff val="80000"/>
                      </a:schemeClr>
                    </a:solidFill>
                  </a:tcPr>
                </a:tc>
                <a:tc>
                  <a:txBody>
                    <a:bodyPr wrap="square"/>
                    <a:lstStyle/>
                    <a:p>
                      <a:pPr algn="ctr"/>
                      <a:r>
                        <a:rPr lang="en-US" altLang="zh-CN" sz="2000" b="1">
                          <a:latin typeface="微软雅黑" panose="020B0503020204020204" pitchFamily="34" charset="-122"/>
                          <a:ea typeface="微软雅黑" panose="020B0503020204020204" pitchFamily="34" charset="-122"/>
                          <a:cs typeface="Times New Roman" panose="02020603050405020304" pitchFamily="18" charset="0"/>
                        </a:rPr>
                        <a:t>20.5</a:t>
                      </a:r>
                      <a:endParaRPr lang="en-US" altLang="zh-CN" sz="2000" b="1">
                        <a:latin typeface="微软雅黑" panose="020B0503020204020204" pitchFamily="34" charset="-122"/>
                        <a:ea typeface="微软雅黑" panose="020B0503020204020204" pitchFamily="34" charset="-122"/>
                        <a:cs typeface="Times New Roman" panose="02020603050405020304" pitchFamily="18" charset="0"/>
                      </a:endParaRPr>
                    </a:p>
                  </a:txBody>
                  <a:tcPr vert="horz" anchor="ctr">
                    <a:solidFill>
                      <a:schemeClr val="accent4">
                        <a:lumMod val="20000"/>
                        <a:lumOff val="80000"/>
                      </a:schemeClr>
                    </a:solidFill>
                  </a:tcPr>
                </a:tc>
                <a:tc>
                  <a:txBody>
                    <a:bodyPr wrap="square"/>
                    <a:lstStyle/>
                    <a:p>
                      <a:pPr algn="ctr"/>
                      <a:r>
                        <a:rPr lang="en-US" altLang="zh-CN" sz="2000" b="1">
                          <a:latin typeface="微软雅黑" panose="020B0503020204020204" pitchFamily="34" charset="-122"/>
                          <a:ea typeface="微软雅黑" panose="020B0503020204020204" pitchFamily="34" charset="-122"/>
                          <a:cs typeface="Times New Roman" panose="02020603050405020304" pitchFamily="18" charset="0"/>
                        </a:rPr>
                        <a:t>21.5</a:t>
                      </a:r>
                      <a:endParaRPr lang="en-US" altLang="zh-CN" sz="2000" b="1">
                        <a:latin typeface="微软雅黑" panose="020B0503020204020204" pitchFamily="34" charset="-122"/>
                        <a:ea typeface="微软雅黑" panose="020B0503020204020204" pitchFamily="34" charset="-122"/>
                        <a:cs typeface="Times New Roman" panose="02020603050405020304" pitchFamily="18" charset="0"/>
                      </a:endParaRPr>
                    </a:p>
                  </a:txBody>
                  <a:tcPr vert="horz" anchor="ctr">
                    <a:solidFill>
                      <a:schemeClr val="accent4">
                        <a:lumMod val="20000"/>
                        <a:lumOff val="80000"/>
                      </a:schemeClr>
                    </a:solidFill>
                  </a:tcPr>
                </a:tc>
                <a:tc>
                  <a:txBody>
                    <a:bodyPr wrap="square"/>
                    <a:lstStyle/>
                    <a:p>
                      <a:pPr algn="ctr"/>
                      <a:r>
                        <a:rPr lang="en-US" altLang="zh-CN" sz="2000" b="1">
                          <a:latin typeface="微软雅黑" panose="020B0503020204020204" pitchFamily="34" charset="-122"/>
                          <a:ea typeface="微软雅黑" panose="020B0503020204020204" pitchFamily="34" charset="-122"/>
                          <a:cs typeface="Times New Roman" panose="02020603050405020304" pitchFamily="18" charset="0"/>
                        </a:rPr>
                        <a:t>29.2</a:t>
                      </a:r>
                      <a:endParaRPr lang="en-US" altLang="zh-CN" sz="2000" b="1">
                        <a:latin typeface="微软雅黑" panose="020B0503020204020204" pitchFamily="34" charset="-122"/>
                        <a:ea typeface="微软雅黑" panose="020B0503020204020204" pitchFamily="34" charset="-122"/>
                        <a:cs typeface="Times New Roman" panose="02020603050405020304" pitchFamily="18" charset="0"/>
                      </a:endParaRPr>
                    </a:p>
                  </a:txBody>
                  <a:tcPr vert="horz" anchor="ctr">
                    <a:solidFill>
                      <a:schemeClr val="accent4">
                        <a:lumMod val="20000"/>
                        <a:lumOff val="80000"/>
                      </a:schemeClr>
                    </a:solidFill>
                  </a:tcPr>
                </a:tc>
                <a:tc>
                  <a:txBody>
                    <a:bodyPr wrap="square"/>
                    <a:lstStyle/>
                    <a:p>
                      <a:pPr algn="ctr"/>
                      <a:r>
                        <a:rPr lang="en-US" altLang="zh-CN" sz="2000" b="1">
                          <a:latin typeface="微软雅黑" panose="020B0503020204020204" pitchFamily="34" charset="-122"/>
                          <a:ea typeface="微软雅黑" panose="020B0503020204020204" pitchFamily="34" charset="-122"/>
                          <a:cs typeface="Times New Roman" panose="02020603050405020304" pitchFamily="18" charset="0"/>
                        </a:rPr>
                        <a:t>0.99</a:t>
                      </a:r>
                      <a:endParaRPr lang="en-US" altLang="zh-CN" sz="2000" b="1">
                        <a:latin typeface="微软雅黑" panose="020B0503020204020204" pitchFamily="34" charset="-122"/>
                        <a:ea typeface="微软雅黑" panose="020B0503020204020204" pitchFamily="34" charset="-122"/>
                        <a:cs typeface="Times New Roman" panose="02020603050405020304" pitchFamily="18" charset="0"/>
                      </a:endParaRPr>
                    </a:p>
                  </a:txBody>
                  <a:tcPr vert="horz" anchor="ctr">
                    <a:solidFill>
                      <a:schemeClr val="accent4">
                        <a:lumMod val="20000"/>
                        <a:lumOff val="80000"/>
                      </a:schemeClr>
                    </a:solidFill>
                  </a:tcPr>
                </a:tc>
                <a:tc>
                  <a:txBody>
                    <a:bodyPr wrap="square"/>
                    <a:lstStyle/>
                    <a:p>
                      <a:pPr algn="ctr"/>
                      <a:r>
                        <a:rPr lang="en-US" altLang="zh-CN" sz="2000" b="1">
                          <a:latin typeface="微软雅黑" panose="020B0503020204020204" pitchFamily="34" charset="-122"/>
                          <a:ea typeface="微软雅黑" panose="020B0503020204020204" pitchFamily="34" charset="-122"/>
                          <a:cs typeface="Times New Roman" panose="02020603050405020304" pitchFamily="18" charset="0"/>
                        </a:rPr>
                        <a:t>0.95</a:t>
                      </a:r>
                      <a:endParaRPr lang="en-US" altLang="zh-CN" sz="2000" b="1">
                        <a:latin typeface="微软雅黑" panose="020B0503020204020204" pitchFamily="34" charset="-122"/>
                        <a:ea typeface="微软雅黑" panose="020B0503020204020204" pitchFamily="34" charset="-122"/>
                        <a:cs typeface="Times New Roman" panose="02020603050405020304" pitchFamily="18" charset="0"/>
                      </a:endParaRPr>
                    </a:p>
                  </a:txBody>
                  <a:tcPr vert="horz" anchor="ctr">
                    <a:solidFill>
                      <a:schemeClr val="accent4">
                        <a:lumMod val="20000"/>
                        <a:lumOff val="80000"/>
                      </a:schemeClr>
                    </a:solidFill>
                  </a:tcPr>
                </a:tc>
                <a:tc>
                  <a:txBody>
                    <a:bodyPr wrap="square"/>
                    <a:lstStyle/>
                    <a:p>
                      <a:pPr algn="ctr"/>
                      <a:r>
                        <a:rPr lang="en-US" altLang="zh-CN" sz="2000" b="1">
                          <a:latin typeface="微软雅黑" panose="020B0503020204020204" pitchFamily="34" charset="-122"/>
                          <a:ea typeface="微软雅黑" panose="020B0503020204020204" pitchFamily="34" charset="-122"/>
                          <a:cs typeface="Times New Roman" panose="02020603050405020304" pitchFamily="18" charset="0"/>
                        </a:rPr>
                        <a:t>0.97</a:t>
                      </a:r>
                      <a:endParaRPr lang="en-US" altLang="zh-CN" sz="2000" b="1">
                        <a:latin typeface="微软雅黑" panose="020B0503020204020204" pitchFamily="34" charset="-122"/>
                        <a:ea typeface="微软雅黑" panose="020B0503020204020204" pitchFamily="34" charset="-122"/>
                        <a:cs typeface="Times New Roman" panose="02020603050405020304" pitchFamily="18" charset="0"/>
                      </a:endParaRPr>
                    </a:p>
                  </a:txBody>
                  <a:tcPr vert="horz" anchor="ctr">
                    <a:solidFill>
                      <a:schemeClr val="accent4">
                        <a:lumMod val="20000"/>
                        <a:lumOff val="80000"/>
                      </a:schemeClr>
                    </a:solidFill>
                  </a:tcPr>
                </a:tc>
                <a:tc>
                  <a:txBody>
                    <a:bodyPr wrap="square"/>
                    <a:lstStyle/>
                    <a:p>
                      <a:pPr algn="ctr"/>
                      <a:r>
                        <a:rPr lang="en-US" altLang="zh-CN" sz="2000" b="1">
                          <a:latin typeface="微软雅黑" panose="020B0503020204020204" pitchFamily="34" charset="-122"/>
                          <a:ea typeface="微软雅黑" panose="020B0503020204020204" pitchFamily="34" charset="-122"/>
                          <a:cs typeface="Times New Roman" panose="02020603050405020304" pitchFamily="18" charset="0"/>
                        </a:rPr>
                        <a:t>1.38</a:t>
                      </a:r>
                      <a:endParaRPr lang="en-US" altLang="zh-CN" sz="2000" b="1">
                        <a:latin typeface="微软雅黑" panose="020B0503020204020204" pitchFamily="34" charset="-122"/>
                        <a:ea typeface="微软雅黑" panose="020B0503020204020204" pitchFamily="34" charset="-122"/>
                        <a:cs typeface="Times New Roman" panose="02020603050405020304" pitchFamily="18" charset="0"/>
                      </a:endParaRPr>
                    </a:p>
                  </a:txBody>
                  <a:tcPr vert="horz" anchor="ctr">
                    <a:solidFill>
                      <a:schemeClr val="accent4">
                        <a:lumMod val="20000"/>
                        <a:lumOff val="80000"/>
                      </a:schemeClr>
                    </a:solidFill>
                  </a:tcPr>
                </a:tc>
              </a:tr>
              <a:tr h="370840">
                <a:tc>
                  <a:txBody>
                    <a:bodyPr wrap="square"/>
                    <a:lstStyle/>
                    <a:p>
                      <a:pPr algn="ctr"/>
                      <a:r>
                        <a:rPr lang="zh-CN" altLang="en-US" sz="2000" b="1">
                          <a:latin typeface="微软雅黑" panose="020B0503020204020204" pitchFamily="34" charset="-122"/>
                          <a:ea typeface="微软雅黑" panose="020B0503020204020204" pitchFamily="34" charset="-122"/>
                        </a:rPr>
                        <a:t>海胆</a:t>
                      </a:r>
                      <a:endParaRPr lang="zh-CN" altLang="en-US" sz="2000" b="1">
                        <a:latin typeface="微软雅黑" panose="020B0503020204020204" pitchFamily="34" charset="-122"/>
                        <a:ea typeface="微软雅黑" panose="020B0503020204020204" pitchFamily="34" charset="-122"/>
                      </a:endParaRPr>
                    </a:p>
                  </a:txBody>
                  <a:tcPr vert="horz" anchor="ctr">
                    <a:solidFill>
                      <a:schemeClr val="accent6">
                        <a:lumMod val="60000"/>
                        <a:lumOff val="40000"/>
                      </a:schemeClr>
                    </a:solidFill>
                  </a:tcPr>
                </a:tc>
                <a:tc>
                  <a:txBody>
                    <a:bodyPr wrap="square"/>
                    <a:lstStyle/>
                    <a:p>
                      <a:pPr algn="ctr"/>
                      <a:r>
                        <a:rPr lang="en-US" altLang="zh-CN" sz="2000" b="1">
                          <a:latin typeface="微软雅黑" panose="020B0503020204020204" pitchFamily="34" charset="-122"/>
                          <a:ea typeface="微软雅黑" panose="020B0503020204020204" pitchFamily="34" charset="-122"/>
                          <a:cs typeface="Times New Roman" panose="02020603050405020304" pitchFamily="18" charset="0"/>
                        </a:rPr>
                        <a:t>32.8</a:t>
                      </a:r>
                      <a:endParaRPr lang="en-US" altLang="zh-CN" sz="2000" b="1">
                        <a:latin typeface="微软雅黑" panose="020B0503020204020204" pitchFamily="34" charset="-122"/>
                        <a:ea typeface="微软雅黑" panose="020B0503020204020204" pitchFamily="34" charset="-122"/>
                        <a:cs typeface="Times New Roman" panose="02020603050405020304" pitchFamily="18" charset="0"/>
                      </a:endParaRPr>
                    </a:p>
                  </a:txBody>
                  <a:tcPr vert="horz" anchor="ctr">
                    <a:solidFill>
                      <a:schemeClr val="bg1"/>
                    </a:solidFill>
                  </a:tcPr>
                </a:tc>
                <a:tc>
                  <a:txBody>
                    <a:bodyPr wrap="square"/>
                    <a:lstStyle/>
                    <a:p>
                      <a:pPr algn="ctr"/>
                      <a:r>
                        <a:rPr lang="en-US" altLang="zh-CN" sz="2000" b="1">
                          <a:latin typeface="微软雅黑" panose="020B0503020204020204" pitchFamily="34" charset="-122"/>
                          <a:ea typeface="微软雅黑" panose="020B0503020204020204" pitchFamily="34" charset="-122"/>
                          <a:cs typeface="Times New Roman" panose="02020603050405020304" pitchFamily="18" charset="0"/>
                        </a:rPr>
                        <a:t>17.7</a:t>
                      </a:r>
                      <a:endParaRPr lang="en-US" altLang="zh-CN" sz="2000" b="1">
                        <a:latin typeface="微软雅黑" panose="020B0503020204020204" pitchFamily="34" charset="-122"/>
                        <a:ea typeface="微软雅黑" panose="020B0503020204020204" pitchFamily="34" charset="-122"/>
                        <a:cs typeface="Times New Roman" panose="02020603050405020304" pitchFamily="18" charset="0"/>
                      </a:endParaRPr>
                    </a:p>
                  </a:txBody>
                  <a:tcPr vert="horz" anchor="ctr">
                    <a:solidFill>
                      <a:schemeClr val="bg1"/>
                    </a:solidFill>
                  </a:tcPr>
                </a:tc>
                <a:tc>
                  <a:txBody>
                    <a:bodyPr wrap="square"/>
                    <a:lstStyle/>
                    <a:p>
                      <a:pPr algn="ctr"/>
                      <a:r>
                        <a:rPr lang="en-US" altLang="zh-CN" sz="2000" b="1">
                          <a:latin typeface="微软雅黑" panose="020B0503020204020204" pitchFamily="34" charset="-122"/>
                          <a:ea typeface="微软雅黑" panose="020B0503020204020204" pitchFamily="34" charset="-122"/>
                          <a:cs typeface="Times New Roman" panose="02020603050405020304" pitchFamily="18" charset="0"/>
                        </a:rPr>
                        <a:t>17.3</a:t>
                      </a:r>
                      <a:endParaRPr lang="en-US" altLang="zh-CN" sz="2000" b="1">
                        <a:latin typeface="微软雅黑" panose="020B0503020204020204" pitchFamily="34" charset="-122"/>
                        <a:ea typeface="微软雅黑" panose="020B0503020204020204" pitchFamily="34" charset="-122"/>
                        <a:cs typeface="Times New Roman" panose="02020603050405020304" pitchFamily="18" charset="0"/>
                      </a:endParaRPr>
                    </a:p>
                  </a:txBody>
                  <a:tcPr vert="horz" anchor="ctr">
                    <a:solidFill>
                      <a:schemeClr val="bg1"/>
                    </a:solidFill>
                  </a:tcPr>
                </a:tc>
                <a:tc>
                  <a:txBody>
                    <a:bodyPr wrap="square"/>
                    <a:lstStyle/>
                    <a:p>
                      <a:pPr algn="ctr"/>
                      <a:r>
                        <a:rPr lang="en-US" altLang="zh-CN" sz="2000" b="1">
                          <a:latin typeface="微软雅黑" panose="020B0503020204020204" pitchFamily="34" charset="-122"/>
                          <a:ea typeface="微软雅黑" panose="020B0503020204020204" pitchFamily="34" charset="-122"/>
                          <a:cs typeface="Times New Roman" panose="02020603050405020304" pitchFamily="18" charset="0"/>
                        </a:rPr>
                        <a:t>32.1</a:t>
                      </a:r>
                      <a:endParaRPr lang="en-US" altLang="zh-CN" sz="2000" b="1">
                        <a:latin typeface="微软雅黑" panose="020B0503020204020204" pitchFamily="34" charset="-122"/>
                        <a:ea typeface="微软雅黑" panose="020B0503020204020204" pitchFamily="34" charset="-122"/>
                        <a:cs typeface="Times New Roman" panose="02020603050405020304" pitchFamily="18" charset="0"/>
                      </a:endParaRPr>
                    </a:p>
                  </a:txBody>
                  <a:tcPr vert="horz" anchor="ctr">
                    <a:solidFill>
                      <a:schemeClr val="bg1"/>
                    </a:solidFill>
                  </a:tcPr>
                </a:tc>
                <a:tc>
                  <a:txBody>
                    <a:bodyPr wrap="square"/>
                    <a:lstStyle/>
                    <a:p>
                      <a:pPr algn="ctr"/>
                      <a:r>
                        <a:rPr lang="en-US" altLang="zh-CN" sz="2000" b="1">
                          <a:latin typeface="微软雅黑" panose="020B0503020204020204" pitchFamily="34" charset="-122"/>
                          <a:ea typeface="微软雅黑" panose="020B0503020204020204" pitchFamily="34" charset="-122"/>
                          <a:cs typeface="Times New Roman" panose="02020603050405020304" pitchFamily="18" charset="0"/>
                        </a:rPr>
                        <a:t>1.02</a:t>
                      </a:r>
                      <a:endParaRPr lang="en-US" altLang="zh-CN" sz="2000" b="1">
                        <a:latin typeface="微软雅黑" panose="020B0503020204020204" pitchFamily="34" charset="-122"/>
                        <a:ea typeface="微软雅黑" panose="020B0503020204020204" pitchFamily="34" charset="-122"/>
                        <a:cs typeface="Times New Roman" panose="02020603050405020304" pitchFamily="18" charset="0"/>
                      </a:endParaRPr>
                    </a:p>
                  </a:txBody>
                  <a:tcPr vert="horz" anchor="ctr">
                    <a:solidFill>
                      <a:schemeClr val="bg1"/>
                    </a:solidFill>
                  </a:tcPr>
                </a:tc>
                <a:tc>
                  <a:txBody>
                    <a:bodyPr wrap="square"/>
                    <a:lstStyle/>
                    <a:p>
                      <a:pPr algn="ctr"/>
                      <a:r>
                        <a:rPr lang="en-US" altLang="zh-CN" sz="2000" b="1">
                          <a:latin typeface="微软雅黑" panose="020B0503020204020204" pitchFamily="34" charset="-122"/>
                          <a:ea typeface="微软雅黑" panose="020B0503020204020204" pitchFamily="34" charset="-122"/>
                          <a:cs typeface="Times New Roman" panose="02020603050405020304" pitchFamily="18" charset="0"/>
                        </a:rPr>
                        <a:t>1.02</a:t>
                      </a:r>
                      <a:endParaRPr lang="en-US" altLang="zh-CN" sz="2000" b="1">
                        <a:latin typeface="微软雅黑" panose="020B0503020204020204" pitchFamily="34" charset="-122"/>
                        <a:ea typeface="微软雅黑" panose="020B0503020204020204" pitchFamily="34" charset="-122"/>
                        <a:cs typeface="Times New Roman" panose="02020603050405020304" pitchFamily="18" charset="0"/>
                      </a:endParaRPr>
                    </a:p>
                  </a:txBody>
                  <a:tcPr vert="horz" anchor="ctr">
                    <a:solidFill>
                      <a:schemeClr val="bg1"/>
                    </a:solidFill>
                  </a:tcPr>
                </a:tc>
                <a:tc>
                  <a:txBody>
                    <a:bodyPr wrap="square"/>
                    <a:lstStyle/>
                    <a:p>
                      <a:pPr algn="ctr"/>
                      <a:r>
                        <a:rPr lang="en-US" altLang="zh-CN" sz="2000" b="1">
                          <a:latin typeface="微软雅黑" panose="020B0503020204020204" pitchFamily="34" charset="-122"/>
                          <a:ea typeface="微软雅黑" panose="020B0503020204020204" pitchFamily="34" charset="-122"/>
                          <a:cs typeface="Times New Roman" panose="02020603050405020304" pitchFamily="18" charset="0"/>
                        </a:rPr>
                        <a:t>1.02</a:t>
                      </a:r>
                      <a:endParaRPr lang="en-US" altLang="zh-CN" sz="2000" b="1">
                        <a:latin typeface="微软雅黑" panose="020B0503020204020204" pitchFamily="34" charset="-122"/>
                        <a:ea typeface="微软雅黑" panose="020B0503020204020204" pitchFamily="34" charset="-122"/>
                        <a:cs typeface="Times New Roman" panose="02020603050405020304" pitchFamily="18" charset="0"/>
                      </a:endParaRPr>
                    </a:p>
                  </a:txBody>
                  <a:tcPr vert="horz" anchor="ctr">
                    <a:solidFill>
                      <a:schemeClr val="bg1"/>
                    </a:solidFill>
                  </a:tcPr>
                </a:tc>
                <a:tc>
                  <a:txBody>
                    <a:bodyPr wrap="square"/>
                    <a:lstStyle/>
                    <a:p>
                      <a:pPr algn="ctr"/>
                      <a:r>
                        <a:rPr lang="en-US" altLang="zh-CN" sz="2000" b="1">
                          <a:latin typeface="微软雅黑" panose="020B0503020204020204" pitchFamily="34" charset="-122"/>
                          <a:ea typeface="微软雅黑" panose="020B0503020204020204" pitchFamily="34" charset="-122"/>
                          <a:cs typeface="Times New Roman" panose="02020603050405020304" pitchFamily="18" charset="0"/>
                        </a:rPr>
                        <a:t>1.85</a:t>
                      </a:r>
                      <a:endParaRPr lang="en-US" altLang="zh-CN" sz="2000" b="1">
                        <a:latin typeface="微软雅黑" panose="020B0503020204020204" pitchFamily="34" charset="-122"/>
                        <a:ea typeface="微软雅黑" panose="020B0503020204020204" pitchFamily="34" charset="-122"/>
                        <a:cs typeface="Times New Roman" panose="02020603050405020304" pitchFamily="18" charset="0"/>
                      </a:endParaRPr>
                    </a:p>
                  </a:txBody>
                  <a:tcPr vert="horz" anchor="ctr">
                    <a:solidFill>
                      <a:schemeClr val="bg1"/>
                    </a:solidFill>
                  </a:tcPr>
                </a:tc>
              </a:tr>
              <a:tr h="370840">
                <a:tc>
                  <a:txBody>
                    <a:bodyPr wrap="square"/>
                    <a:lstStyle/>
                    <a:p>
                      <a:pPr algn="ctr"/>
                      <a:r>
                        <a:rPr lang="zh-CN" altLang="en-US" sz="2000" b="1">
                          <a:latin typeface="微软雅黑" panose="020B0503020204020204" pitchFamily="34" charset="-122"/>
                          <a:ea typeface="微软雅黑" panose="020B0503020204020204" pitchFamily="34" charset="-122"/>
                        </a:rPr>
                        <a:t>酵母菌</a:t>
                      </a:r>
                      <a:endParaRPr lang="zh-CN" altLang="en-US" sz="2000" b="1">
                        <a:latin typeface="微软雅黑" panose="020B0503020204020204" pitchFamily="34" charset="-122"/>
                        <a:ea typeface="微软雅黑" panose="020B0503020204020204" pitchFamily="34" charset="-122"/>
                      </a:endParaRPr>
                    </a:p>
                  </a:txBody>
                  <a:tcPr vert="horz" anchor="ctr">
                    <a:solidFill>
                      <a:schemeClr val="accent6">
                        <a:lumMod val="60000"/>
                        <a:lumOff val="40000"/>
                      </a:schemeClr>
                    </a:solidFill>
                  </a:tcPr>
                </a:tc>
                <a:tc>
                  <a:txBody>
                    <a:bodyPr wrap="square"/>
                    <a:lstStyle/>
                    <a:p>
                      <a:pPr algn="ctr"/>
                      <a:r>
                        <a:rPr lang="en-US" altLang="zh-CN" sz="2000" b="1">
                          <a:latin typeface="微软雅黑" panose="020B0503020204020204" pitchFamily="34" charset="-122"/>
                          <a:ea typeface="微软雅黑" panose="020B0503020204020204" pitchFamily="34" charset="-122"/>
                          <a:cs typeface="Times New Roman" panose="02020603050405020304" pitchFamily="18" charset="0"/>
                        </a:rPr>
                        <a:t>31.3</a:t>
                      </a:r>
                      <a:endParaRPr lang="en-US" altLang="zh-CN" sz="2000" b="1">
                        <a:latin typeface="微软雅黑" panose="020B0503020204020204" pitchFamily="34" charset="-122"/>
                        <a:ea typeface="微软雅黑" panose="020B0503020204020204" pitchFamily="34" charset="-122"/>
                        <a:cs typeface="Times New Roman" panose="02020603050405020304" pitchFamily="18" charset="0"/>
                      </a:endParaRPr>
                    </a:p>
                  </a:txBody>
                  <a:tcPr vert="horz" anchor="ctr">
                    <a:solidFill>
                      <a:schemeClr val="accent4">
                        <a:lumMod val="20000"/>
                        <a:lumOff val="80000"/>
                      </a:schemeClr>
                    </a:solidFill>
                  </a:tcPr>
                </a:tc>
                <a:tc>
                  <a:txBody>
                    <a:bodyPr wrap="square"/>
                    <a:lstStyle/>
                    <a:p>
                      <a:pPr algn="ctr"/>
                      <a:r>
                        <a:rPr lang="en-US" altLang="zh-CN" sz="2000" b="1">
                          <a:latin typeface="微软雅黑" panose="020B0503020204020204" pitchFamily="34" charset="-122"/>
                          <a:ea typeface="微软雅黑" panose="020B0503020204020204" pitchFamily="34" charset="-122"/>
                          <a:cs typeface="Times New Roman" panose="02020603050405020304" pitchFamily="18" charset="0"/>
                        </a:rPr>
                        <a:t>18.7</a:t>
                      </a:r>
                      <a:endParaRPr lang="en-US" altLang="zh-CN" sz="2000" b="1">
                        <a:latin typeface="微软雅黑" panose="020B0503020204020204" pitchFamily="34" charset="-122"/>
                        <a:ea typeface="微软雅黑" panose="020B0503020204020204" pitchFamily="34" charset="-122"/>
                        <a:cs typeface="Times New Roman" panose="02020603050405020304" pitchFamily="18" charset="0"/>
                      </a:endParaRPr>
                    </a:p>
                  </a:txBody>
                  <a:tcPr vert="horz" anchor="ctr">
                    <a:solidFill>
                      <a:schemeClr val="accent4">
                        <a:lumMod val="20000"/>
                        <a:lumOff val="80000"/>
                      </a:schemeClr>
                    </a:solidFill>
                  </a:tcPr>
                </a:tc>
                <a:tc>
                  <a:txBody>
                    <a:bodyPr wrap="square"/>
                    <a:lstStyle/>
                    <a:p>
                      <a:pPr algn="ctr"/>
                      <a:r>
                        <a:rPr lang="en-US" altLang="zh-CN" sz="2000" b="1">
                          <a:latin typeface="微软雅黑" panose="020B0503020204020204" pitchFamily="34" charset="-122"/>
                          <a:ea typeface="微软雅黑" panose="020B0503020204020204" pitchFamily="34" charset="-122"/>
                          <a:cs typeface="Times New Roman" panose="02020603050405020304" pitchFamily="18" charset="0"/>
                        </a:rPr>
                        <a:t>17.1</a:t>
                      </a:r>
                      <a:endParaRPr lang="en-US" altLang="zh-CN" sz="2000" b="1">
                        <a:latin typeface="微软雅黑" panose="020B0503020204020204" pitchFamily="34" charset="-122"/>
                        <a:ea typeface="微软雅黑" panose="020B0503020204020204" pitchFamily="34" charset="-122"/>
                        <a:cs typeface="Times New Roman" panose="02020603050405020304" pitchFamily="18" charset="0"/>
                      </a:endParaRPr>
                    </a:p>
                  </a:txBody>
                  <a:tcPr vert="horz" anchor="ctr">
                    <a:solidFill>
                      <a:schemeClr val="accent4">
                        <a:lumMod val="20000"/>
                        <a:lumOff val="80000"/>
                      </a:schemeClr>
                    </a:solidFill>
                  </a:tcPr>
                </a:tc>
                <a:tc>
                  <a:txBody>
                    <a:bodyPr wrap="square"/>
                    <a:lstStyle/>
                    <a:p>
                      <a:pPr algn="ctr"/>
                      <a:r>
                        <a:rPr lang="en-US" altLang="zh-CN" sz="2000" b="1">
                          <a:latin typeface="微软雅黑" panose="020B0503020204020204" pitchFamily="34" charset="-122"/>
                          <a:ea typeface="微软雅黑" panose="020B0503020204020204" pitchFamily="34" charset="-122"/>
                          <a:cs typeface="Times New Roman" panose="02020603050405020304" pitchFamily="18" charset="0"/>
                        </a:rPr>
                        <a:t>32.9</a:t>
                      </a:r>
                      <a:endParaRPr lang="en-US" altLang="zh-CN" sz="2000" b="1">
                        <a:latin typeface="微软雅黑" panose="020B0503020204020204" pitchFamily="34" charset="-122"/>
                        <a:ea typeface="微软雅黑" panose="020B0503020204020204" pitchFamily="34" charset="-122"/>
                        <a:cs typeface="Times New Roman" panose="02020603050405020304" pitchFamily="18" charset="0"/>
                      </a:endParaRPr>
                    </a:p>
                  </a:txBody>
                  <a:tcPr vert="horz" anchor="ctr">
                    <a:solidFill>
                      <a:schemeClr val="accent4">
                        <a:lumMod val="20000"/>
                        <a:lumOff val="80000"/>
                      </a:schemeClr>
                    </a:solidFill>
                  </a:tcPr>
                </a:tc>
                <a:tc>
                  <a:txBody>
                    <a:bodyPr wrap="square"/>
                    <a:lstStyle/>
                    <a:p>
                      <a:pPr algn="ctr"/>
                      <a:r>
                        <a:rPr lang="en-US" altLang="zh-CN" sz="2000" b="1">
                          <a:latin typeface="微软雅黑" panose="020B0503020204020204" pitchFamily="34" charset="-122"/>
                          <a:ea typeface="微软雅黑" panose="020B0503020204020204" pitchFamily="34" charset="-122"/>
                          <a:cs typeface="Times New Roman" panose="02020603050405020304" pitchFamily="18" charset="0"/>
                        </a:rPr>
                        <a:t>0.95</a:t>
                      </a:r>
                      <a:endParaRPr lang="en-US" altLang="zh-CN" sz="2000" b="1">
                        <a:latin typeface="微软雅黑" panose="020B0503020204020204" pitchFamily="34" charset="-122"/>
                        <a:ea typeface="微软雅黑" panose="020B0503020204020204" pitchFamily="34" charset="-122"/>
                        <a:cs typeface="Times New Roman" panose="02020603050405020304" pitchFamily="18" charset="0"/>
                      </a:endParaRPr>
                    </a:p>
                  </a:txBody>
                  <a:tcPr vert="horz" anchor="ctr">
                    <a:solidFill>
                      <a:schemeClr val="accent4">
                        <a:lumMod val="20000"/>
                        <a:lumOff val="80000"/>
                      </a:schemeClr>
                    </a:solidFill>
                  </a:tcPr>
                </a:tc>
                <a:tc>
                  <a:txBody>
                    <a:bodyPr wrap="square"/>
                    <a:lstStyle/>
                    <a:p>
                      <a:pPr algn="ctr"/>
                      <a:r>
                        <a:rPr lang="en-US" altLang="zh-CN" sz="2000" b="1">
                          <a:latin typeface="微软雅黑" panose="020B0503020204020204" pitchFamily="34" charset="-122"/>
                          <a:ea typeface="微软雅黑" panose="020B0503020204020204" pitchFamily="34" charset="-122"/>
                          <a:cs typeface="Times New Roman" panose="02020603050405020304" pitchFamily="18" charset="0"/>
                        </a:rPr>
                        <a:t>1.09</a:t>
                      </a:r>
                      <a:endParaRPr lang="en-US" altLang="zh-CN" sz="2000" b="1">
                        <a:latin typeface="微软雅黑" panose="020B0503020204020204" pitchFamily="34" charset="-122"/>
                        <a:ea typeface="微软雅黑" panose="020B0503020204020204" pitchFamily="34" charset="-122"/>
                        <a:cs typeface="Times New Roman" panose="02020603050405020304" pitchFamily="18" charset="0"/>
                      </a:endParaRPr>
                    </a:p>
                  </a:txBody>
                  <a:tcPr vert="horz" anchor="ctr">
                    <a:solidFill>
                      <a:schemeClr val="accent4">
                        <a:lumMod val="20000"/>
                        <a:lumOff val="80000"/>
                      </a:schemeClr>
                    </a:solidFill>
                  </a:tcPr>
                </a:tc>
                <a:tc>
                  <a:txBody>
                    <a:bodyPr wrap="square"/>
                    <a:lstStyle/>
                    <a:p>
                      <a:pPr algn="ctr"/>
                      <a:r>
                        <a:rPr lang="en-US" altLang="zh-CN" sz="2000" b="1">
                          <a:latin typeface="微软雅黑" panose="020B0503020204020204" pitchFamily="34" charset="-122"/>
                          <a:ea typeface="微软雅黑" panose="020B0503020204020204" pitchFamily="34" charset="-122"/>
                          <a:cs typeface="Times New Roman" panose="02020603050405020304" pitchFamily="18" charset="0"/>
                        </a:rPr>
                        <a:t>1.00</a:t>
                      </a:r>
                      <a:endParaRPr lang="en-US" altLang="zh-CN" sz="2000" b="1">
                        <a:latin typeface="微软雅黑" panose="020B0503020204020204" pitchFamily="34" charset="-122"/>
                        <a:ea typeface="微软雅黑" panose="020B0503020204020204" pitchFamily="34" charset="-122"/>
                        <a:cs typeface="Times New Roman" panose="02020603050405020304" pitchFamily="18" charset="0"/>
                      </a:endParaRPr>
                    </a:p>
                  </a:txBody>
                  <a:tcPr vert="horz" anchor="ctr">
                    <a:solidFill>
                      <a:schemeClr val="accent4">
                        <a:lumMod val="20000"/>
                        <a:lumOff val="80000"/>
                      </a:schemeClr>
                    </a:solidFill>
                  </a:tcPr>
                </a:tc>
                <a:tc>
                  <a:txBody>
                    <a:bodyPr wrap="square"/>
                    <a:lstStyle/>
                    <a:p>
                      <a:pPr algn="ctr"/>
                      <a:r>
                        <a:rPr lang="en-US" altLang="zh-CN" sz="2000" b="1">
                          <a:latin typeface="微软雅黑" panose="020B0503020204020204" pitchFamily="34" charset="-122"/>
                          <a:ea typeface="微软雅黑" panose="020B0503020204020204" pitchFamily="34" charset="-122"/>
                          <a:cs typeface="Times New Roman" panose="02020603050405020304" pitchFamily="18" charset="0"/>
                        </a:rPr>
                        <a:t>1.79</a:t>
                      </a:r>
                      <a:endParaRPr lang="en-US" altLang="zh-CN" sz="2000" b="1">
                        <a:latin typeface="微软雅黑" panose="020B0503020204020204" pitchFamily="34" charset="-122"/>
                        <a:ea typeface="微软雅黑" panose="020B0503020204020204" pitchFamily="34" charset="-122"/>
                        <a:cs typeface="Times New Roman" panose="02020603050405020304" pitchFamily="18" charset="0"/>
                      </a:endParaRPr>
                    </a:p>
                  </a:txBody>
                  <a:tcPr vert="horz" anchor="ctr">
                    <a:solidFill>
                      <a:schemeClr val="accent4">
                        <a:lumMod val="20000"/>
                        <a:lumOff val="80000"/>
                      </a:schemeClr>
                    </a:solidFill>
                  </a:tcPr>
                </a:tc>
              </a:tr>
              <a:tr h="370840">
                <a:tc>
                  <a:txBody>
                    <a:bodyPr wrap="square"/>
                    <a:lstStyle/>
                    <a:p>
                      <a:pPr algn="ctr"/>
                      <a:r>
                        <a:rPr lang="zh-CN" altLang="en-US" sz="2000" b="1">
                          <a:latin typeface="微软雅黑" panose="020B0503020204020204" pitchFamily="34" charset="-122"/>
                          <a:ea typeface="微软雅黑" panose="020B0503020204020204" pitchFamily="34" charset="-122"/>
                        </a:rPr>
                        <a:t>大肠杆菌</a:t>
                      </a:r>
                      <a:endParaRPr lang="zh-CN" altLang="en-US" sz="2000" b="1">
                        <a:latin typeface="微软雅黑" panose="020B0503020204020204" pitchFamily="34" charset="-122"/>
                        <a:ea typeface="微软雅黑" panose="020B0503020204020204" pitchFamily="34" charset="-122"/>
                      </a:endParaRPr>
                    </a:p>
                  </a:txBody>
                  <a:tcPr vert="horz" anchor="ctr">
                    <a:solidFill>
                      <a:schemeClr val="accent6">
                        <a:lumMod val="60000"/>
                        <a:lumOff val="40000"/>
                      </a:schemeClr>
                    </a:solidFill>
                  </a:tcPr>
                </a:tc>
                <a:tc>
                  <a:txBody>
                    <a:bodyPr wrap="square"/>
                    <a:lstStyle/>
                    <a:p>
                      <a:pPr algn="ctr"/>
                      <a:r>
                        <a:rPr lang="en-US" altLang="zh-CN" sz="2000" b="1">
                          <a:latin typeface="微软雅黑" panose="020B0503020204020204" pitchFamily="34" charset="-122"/>
                          <a:ea typeface="微软雅黑" panose="020B0503020204020204" pitchFamily="34" charset="-122"/>
                          <a:cs typeface="Times New Roman" panose="02020603050405020304" pitchFamily="18" charset="0"/>
                        </a:rPr>
                        <a:t>24.7</a:t>
                      </a:r>
                      <a:endParaRPr lang="en-US" altLang="zh-CN" sz="2000" b="1">
                        <a:latin typeface="微软雅黑" panose="020B0503020204020204" pitchFamily="34" charset="-122"/>
                        <a:ea typeface="微软雅黑" panose="020B0503020204020204" pitchFamily="34" charset="-122"/>
                        <a:cs typeface="Times New Roman" panose="02020603050405020304" pitchFamily="18" charset="0"/>
                      </a:endParaRPr>
                    </a:p>
                  </a:txBody>
                  <a:tcPr vert="horz" anchor="ctr">
                    <a:solidFill>
                      <a:schemeClr val="bg1"/>
                    </a:solidFill>
                  </a:tcPr>
                </a:tc>
                <a:tc>
                  <a:txBody>
                    <a:bodyPr wrap="square"/>
                    <a:lstStyle/>
                    <a:p>
                      <a:pPr algn="ctr"/>
                      <a:r>
                        <a:rPr lang="en-US" altLang="zh-CN" sz="2000" b="1">
                          <a:latin typeface="微软雅黑" panose="020B0503020204020204" pitchFamily="34" charset="-122"/>
                          <a:ea typeface="微软雅黑" panose="020B0503020204020204" pitchFamily="34" charset="-122"/>
                          <a:cs typeface="Times New Roman" panose="02020603050405020304" pitchFamily="18" charset="0"/>
                        </a:rPr>
                        <a:t>26</a:t>
                      </a:r>
                      <a:endParaRPr lang="en-US" altLang="zh-CN" sz="2000" b="1">
                        <a:latin typeface="微软雅黑" panose="020B0503020204020204" pitchFamily="34" charset="-122"/>
                        <a:ea typeface="微软雅黑" panose="020B0503020204020204" pitchFamily="34" charset="-122"/>
                        <a:cs typeface="Times New Roman" panose="02020603050405020304" pitchFamily="18" charset="0"/>
                      </a:endParaRPr>
                    </a:p>
                  </a:txBody>
                  <a:tcPr vert="horz" anchor="ctr">
                    <a:solidFill>
                      <a:schemeClr val="bg1"/>
                    </a:solidFill>
                  </a:tcPr>
                </a:tc>
                <a:tc>
                  <a:txBody>
                    <a:bodyPr wrap="square"/>
                    <a:lstStyle/>
                    <a:p>
                      <a:pPr algn="ctr"/>
                      <a:r>
                        <a:rPr lang="en-US" altLang="zh-CN" sz="2000" b="1">
                          <a:latin typeface="微软雅黑" panose="020B0503020204020204" pitchFamily="34" charset="-122"/>
                          <a:ea typeface="微软雅黑" panose="020B0503020204020204" pitchFamily="34" charset="-122"/>
                          <a:cs typeface="Times New Roman" panose="02020603050405020304" pitchFamily="18" charset="0"/>
                        </a:rPr>
                        <a:t>25.7</a:t>
                      </a:r>
                      <a:endParaRPr lang="en-US" altLang="zh-CN" sz="2000" b="1">
                        <a:latin typeface="微软雅黑" panose="020B0503020204020204" pitchFamily="34" charset="-122"/>
                        <a:ea typeface="微软雅黑" panose="020B0503020204020204" pitchFamily="34" charset="-122"/>
                        <a:cs typeface="Times New Roman" panose="02020603050405020304" pitchFamily="18" charset="0"/>
                      </a:endParaRPr>
                    </a:p>
                  </a:txBody>
                  <a:tcPr vert="horz" anchor="ctr">
                    <a:solidFill>
                      <a:schemeClr val="bg1"/>
                    </a:solidFill>
                  </a:tcPr>
                </a:tc>
                <a:tc>
                  <a:txBody>
                    <a:bodyPr wrap="square"/>
                    <a:lstStyle/>
                    <a:p>
                      <a:pPr algn="ctr"/>
                      <a:r>
                        <a:rPr lang="en-US" altLang="zh-CN" sz="2000" b="1">
                          <a:latin typeface="微软雅黑" panose="020B0503020204020204" pitchFamily="34" charset="-122"/>
                          <a:ea typeface="微软雅黑" panose="020B0503020204020204" pitchFamily="34" charset="-122"/>
                          <a:cs typeface="Times New Roman" panose="02020603050405020304" pitchFamily="18" charset="0"/>
                        </a:rPr>
                        <a:t>23.6</a:t>
                      </a:r>
                      <a:endParaRPr lang="en-US" altLang="zh-CN" sz="2000" b="1">
                        <a:latin typeface="微软雅黑" panose="020B0503020204020204" pitchFamily="34" charset="-122"/>
                        <a:ea typeface="微软雅黑" panose="020B0503020204020204" pitchFamily="34" charset="-122"/>
                        <a:cs typeface="Times New Roman" panose="02020603050405020304" pitchFamily="18" charset="0"/>
                      </a:endParaRPr>
                    </a:p>
                  </a:txBody>
                  <a:tcPr vert="horz" anchor="ctr">
                    <a:solidFill>
                      <a:schemeClr val="bg1"/>
                    </a:solidFill>
                  </a:tcPr>
                </a:tc>
                <a:tc>
                  <a:txBody>
                    <a:bodyPr wrap="square"/>
                    <a:lstStyle/>
                    <a:p>
                      <a:pPr algn="ctr"/>
                      <a:r>
                        <a:rPr lang="en-US" altLang="zh-CN" sz="2000" b="1">
                          <a:latin typeface="微软雅黑" panose="020B0503020204020204" pitchFamily="34" charset="-122"/>
                          <a:ea typeface="微软雅黑" panose="020B0503020204020204" pitchFamily="34" charset="-122"/>
                          <a:cs typeface="Times New Roman" panose="02020603050405020304" pitchFamily="18" charset="0"/>
                        </a:rPr>
                        <a:t>1.05</a:t>
                      </a:r>
                      <a:endParaRPr lang="en-US" altLang="zh-CN" sz="2000" b="1">
                        <a:latin typeface="微软雅黑" panose="020B0503020204020204" pitchFamily="34" charset="-122"/>
                        <a:ea typeface="微软雅黑" panose="020B0503020204020204" pitchFamily="34" charset="-122"/>
                        <a:cs typeface="Times New Roman" panose="02020603050405020304" pitchFamily="18" charset="0"/>
                      </a:endParaRPr>
                    </a:p>
                  </a:txBody>
                  <a:tcPr vert="horz" anchor="ctr">
                    <a:solidFill>
                      <a:schemeClr val="bg1"/>
                    </a:solidFill>
                  </a:tcPr>
                </a:tc>
                <a:tc>
                  <a:txBody>
                    <a:bodyPr wrap="square"/>
                    <a:lstStyle/>
                    <a:p>
                      <a:pPr algn="ctr"/>
                      <a:r>
                        <a:rPr lang="en-US" altLang="zh-CN" sz="2000" b="1">
                          <a:latin typeface="微软雅黑" panose="020B0503020204020204" pitchFamily="34" charset="-122"/>
                          <a:ea typeface="微软雅黑" panose="020B0503020204020204" pitchFamily="34" charset="-122"/>
                          <a:cs typeface="Times New Roman" panose="02020603050405020304" pitchFamily="18" charset="0"/>
                        </a:rPr>
                        <a:t>1.01</a:t>
                      </a:r>
                      <a:endParaRPr lang="en-US" altLang="zh-CN" sz="2000" b="1">
                        <a:latin typeface="微软雅黑" panose="020B0503020204020204" pitchFamily="34" charset="-122"/>
                        <a:ea typeface="微软雅黑" panose="020B0503020204020204" pitchFamily="34" charset="-122"/>
                        <a:cs typeface="Times New Roman" panose="02020603050405020304" pitchFamily="18" charset="0"/>
                      </a:endParaRPr>
                    </a:p>
                  </a:txBody>
                  <a:tcPr vert="horz" anchor="ctr">
                    <a:solidFill>
                      <a:schemeClr val="bg1"/>
                    </a:solidFill>
                  </a:tcPr>
                </a:tc>
                <a:tc>
                  <a:txBody>
                    <a:bodyPr wrap="square"/>
                    <a:lstStyle/>
                    <a:p>
                      <a:pPr algn="ctr"/>
                      <a:r>
                        <a:rPr lang="en-US" altLang="zh-CN" sz="2000" b="1">
                          <a:latin typeface="微软雅黑" panose="020B0503020204020204" pitchFamily="34" charset="-122"/>
                          <a:ea typeface="微软雅黑" panose="020B0503020204020204" pitchFamily="34" charset="-122"/>
                          <a:cs typeface="Times New Roman" panose="02020603050405020304" pitchFamily="18" charset="0"/>
                        </a:rPr>
                        <a:t>1.03</a:t>
                      </a:r>
                      <a:endParaRPr lang="en-US" altLang="zh-CN" sz="2000" b="1">
                        <a:latin typeface="微软雅黑" panose="020B0503020204020204" pitchFamily="34" charset="-122"/>
                        <a:ea typeface="微软雅黑" panose="020B0503020204020204" pitchFamily="34" charset="-122"/>
                        <a:cs typeface="Times New Roman" panose="02020603050405020304" pitchFamily="18" charset="0"/>
                      </a:endParaRPr>
                    </a:p>
                  </a:txBody>
                  <a:tcPr vert="horz" anchor="ctr">
                    <a:solidFill>
                      <a:schemeClr val="bg1"/>
                    </a:solidFill>
                  </a:tcPr>
                </a:tc>
                <a:tc>
                  <a:txBody>
                    <a:bodyPr wrap="square"/>
                    <a:lstStyle/>
                    <a:p>
                      <a:pPr algn="ctr"/>
                      <a:r>
                        <a:rPr lang="en-US" altLang="zh-CN" sz="2000" b="1">
                          <a:latin typeface="微软雅黑" panose="020B0503020204020204" pitchFamily="34" charset="-122"/>
                          <a:ea typeface="微软雅黑" panose="020B0503020204020204" pitchFamily="34" charset="-122"/>
                          <a:cs typeface="Times New Roman" panose="02020603050405020304" pitchFamily="18" charset="0"/>
                        </a:rPr>
                        <a:t>0.93</a:t>
                      </a:r>
                      <a:endParaRPr lang="en-US" altLang="zh-CN" sz="2000" b="1">
                        <a:latin typeface="微软雅黑" panose="020B0503020204020204" pitchFamily="34" charset="-122"/>
                        <a:ea typeface="微软雅黑" panose="020B0503020204020204" pitchFamily="34" charset="-122"/>
                        <a:cs typeface="Times New Roman" panose="02020603050405020304" pitchFamily="18" charset="0"/>
                      </a:endParaRPr>
                    </a:p>
                  </a:txBody>
                  <a:tcPr vert="horz" anchor="ctr">
                    <a:solidFill>
                      <a:schemeClr val="bg1"/>
                    </a:solidFill>
                  </a:tcPr>
                </a:tc>
              </a:tr>
            </a:tbl>
          </a:graphicData>
        </a:graphic>
      </p:graphicFrame>
      <p:sp>
        <p:nvSpPr>
          <p:cNvPr id="2" name="文本框 1"/>
          <p:cNvSpPr txBox="1"/>
          <p:nvPr>
            <p:custDataLst>
              <p:tags r:id="rId2"/>
            </p:custDataLst>
          </p:nvPr>
        </p:nvSpPr>
        <p:spPr>
          <a:xfrm>
            <a:off x="2607310" y="826770"/>
            <a:ext cx="9740265" cy="521970"/>
          </a:xfrm>
          <a:prstGeom prst="rect">
            <a:avLst/>
          </a:prstGeom>
          <a:noFill/>
        </p:spPr>
        <p:txBody>
          <a:bodyPr wrap="square" rtlCol="0" anchor="t">
            <a:spAutoFit/>
          </a:bodyPr>
          <a:lstStyle/>
          <a:p>
            <a:pPr fontAlgn="auto">
              <a:lnSpc>
                <a:spcPct val="100000"/>
              </a:lnSpc>
            </a:pPr>
            <a:r>
              <a:rPr lang="en-US" altLang="zh-CN" sz="2800" b="1">
                <a:solidFill>
                  <a:srgbClr val="FF0000"/>
                </a:solidFill>
                <a:latin typeface="楷体" panose="02010609060101010101" charset="-122"/>
                <a:ea typeface="楷体" panose="02010609060101010101" charset="-122"/>
                <a:cs typeface="楷体" panose="02010609060101010101" charset="-122"/>
                <a:sym typeface="+mn-ea"/>
              </a:rPr>
              <a:t>20</a:t>
            </a:r>
            <a:r>
              <a:rPr lang="zh-CN" altLang="en-US" sz="2800" b="1">
                <a:solidFill>
                  <a:srgbClr val="FF0000"/>
                </a:solidFill>
                <a:latin typeface="楷体" panose="02010609060101010101" charset="-122"/>
                <a:ea typeface="楷体" panose="02010609060101010101" charset="-122"/>
                <a:cs typeface="楷体" panose="02010609060101010101" charset="-122"/>
                <a:sym typeface="+mn-ea"/>
              </a:rPr>
              <a:t>世纪</a:t>
            </a:r>
            <a:r>
              <a:rPr lang="en-US" altLang="zh-CN" sz="2800" b="1">
                <a:solidFill>
                  <a:srgbClr val="FF0000"/>
                </a:solidFill>
                <a:latin typeface="楷体" panose="02010609060101010101" charset="-122"/>
                <a:ea typeface="楷体" panose="02010609060101010101" charset="-122"/>
                <a:cs typeface="楷体" panose="02010609060101010101" charset="-122"/>
                <a:sym typeface="+mn-ea"/>
              </a:rPr>
              <a:t>40</a:t>
            </a:r>
            <a:r>
              <a:rPr lang="zh-CN" altLang="en-US" sz="2800" b="1">
                <a:solidFill>
                  <a:srgbClr val="FF0000"/>
                </a:solidFill>
                <a:latin typeface="楷体" panose="02010609060101010101" charset="-122"/>
                <a:ea typeface="楷体" panose="02010609060101010101" charset="-122"/>
                <a:cs typeface="楷体" panose="02010609060101010101" charset="-122"/>
                <a:sym typeface="+mn-ea"/>
              </a:rPr>
              <a:t>年代，测定几种生物</a:t>
            </a:r>
            <a:r>
              <a:rPr lang="en-US" altLang="zh-CN" sz="2800" b="1">
                <a:solidFill>
                  <a:srgbClr val="FF0000"/>
                </a:solidFill>
                <a:latin typeface="楷体" panose="02010609060101010101" charset="-122"/>
                <a:ea typeface="楷体" panose="02010609060101010101" charset="-122"/>
                <a:cs typeface="楷体" panose="02010609060101010101" charset="-122"/>
                <a:sym typeface="+mn-ea"/>
              </a:rPr>
              <a:t>DNA</a:t>
            </a:r>
            <a:r>
              <a:rPr lang="zh-CN" altLang="en-US" sz="2800" b="1">
                <a:solidFill>
                  <a:srgbClr val="FF0000"/>
                </a:solidFill>
                <a:latin typeface="楷体" panose="02010609060101010101" charset="-122"/>
                <a:ea typeface="楷体" panose="02010609060101010101" charset="-122"/>
                <a:cs typeface="楷体" panose="02010609060101010101" charset="-122"/>
                <a:sym typeface="+mn-ea"/>
              </a:rPr>
              <a:t>分子中</a:t>
            </a:r>
            <a:r>
              <a:rPr lang="en-US" altLang="zh-CN" sz="2800" b="1">
                <a:solidFill>
                  <a:srgbClr val="FF0000"/>
                </a:solidFill>
                <a:latin typeface="楷体" panose="02010609060101010101" charset="-122"/>
                <a:ea typeface="楷体" panose="02010609060101010101" charset="-122"/>
                <a:cs typeface="楷体" panose="02010609060101010101" charset="-122"/>
                <a:sym typeface="+mn-ea"/>
              </a:rPr>
              <a:t>4</a:t>
            </a:r>
            <a:r>
              <a:rPr lang="zh-CN" altLang="en-US" sz="2800" b="1">
                <a:solidFill>
                  <a:srgbClr val="FF0000"/>
                </a:solidFill>
                <a:latin typeface="楷体" panose="02010609060101010101" charset="-122"/>
                <a:ea typeface="楷体" panose="02010609060101010101" charset="-122"/>
                <a:cs typeface="楷体" panose="02010609060101010101" charset="-122"/>
                <a:sym typeface="+mn-ea"/>
              </a:rPr>
              <a:t>种碱基的数量关系</a:t>
            </a:r>
            <a:endParaRPr lang="zh-CN" altLang="en-US" sz="2800" b="1">
              <a:solidFill>
                <a:srgbClr val="FF0000"/>
              </a:solidFill>
              <a:latin typeface="楷体" panose="02010609060101010101" charset="-122"/>
              <a:ea typeface="楷体" panose="02010609060101010101" charset="-122"/>
              <a:cs typeface="楷体" panose="02010609060101010101" charset="-122"/>
              <a:sym typeface="+mn-ea"/>
            </a:endParaRPr>
          </a:p>
        </p:txBody>
      </p:sp>
      <p:sp>
        <p:nvSpPr>
          <p:cNvPr id="5" name="文本框 4"/>
          <p:cNvSpPr txBox="1"/>
          <p:nvPr>
            <p:custDataLst>
              <p:tags r:id="rId3"/>
            </p:custDataLst>
          </p:nvPr>
        </p:nvSpPr>
        <p:spPr>
          <a:xfrm>
            <a:off x="0" y="575310"/>
            <a:ext cx="2606675" cy="521970"/>
          </a:xfrm>
          <a:prstGeom prst="rect">
            <a:avLst/>
          </a:prstGeom>
          <a:solidFill>
            <a:srgbClr val="FFC000"/>
          </a:solidFill>
          <a:ln w="9525">
            <a:noFill/>
          </a:ln>
        </p:spPr>
        <p:txBody>
          <a:bodyPr wrap="square" anchor="t" anchorCtr="0">
            <a:spAutoFit/>
          </a:bodyPr>
          <a:lstStyle/>
          <a:p>
            <a:pPr fontAlgn="auto"/>
            <a:r>
              <a:rPr lang="en-US" altLang="zh-CN" sz="28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2.</a:t>
            </a:r>
            <a:r>
              <a:rPr lang="zh-CN" altLang="en-US" sz="28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建立过程：</a:t>
            </a:r>
            <a:endParaRPr lang="zh-CN" altLang="en-US" sz="28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2050" name="Picture 2" descr="https://p1.ssl.qhimg.com/dr/270_500_/t0191f700145828ef04.jpg?size=400x503"/>
          <p:cNvPicPr>
            <a:picLocks noChangeAspect="1" noChangeArrowheads="1"/>
          </p:cNvPicPr>
          <p:nvPr>
            <p:custDataLst>
              <p:tags r:id="rId4"/>
            </p:custDataLst>
          </p:nvPr>
        </p:nvPicPr>
        <p:blipFill>
          <a:blip r:embed="rId5"/>
          <a:stretch>
            <a:fillRect/>
          </a:stretch>
        </p:blipFill>
        <p:spPr bwMode="auto">
          <a:xfrm>
            <a:off x="9930130" y="4193540"/>
            <a:ext cx="2159000" cy="2719705"/>
          </a:xfrm>
          <a:prstGeom prst="rect">
            <a:avLst/>
          </a:prstGeom>
          <a:noFill/>
        </p:spPr>
      </p:pic>
      <p:sp>
        <p:nvSpPr>
          <p:cNvPr id="7" name="文本框 6"/>
          <p:cNvSpPr txBox="1"/>
          <p:nvPr>
            <p:custDataLst>
              <p:tags r:id="rId6"/>
            </p:custDataLst>
          </p:nvPr>
        </p:nvSpPr>
        <p:spPr>
          <a:xfrm>
            <a:off x="7404100" y="6457950"/>
            <a:ext cx="3779520" cy="423545"/>
          </a:xfrm>
          <a:prstGeom prst="rect">
            <a:avLst/>
          </a:prstGeom>
          <a:noFill/>
        </p:spPr>
        <p:txBody>
          <a:bodyPr wrap="square" rtlCol="0" anchor="t">
            <a:spAutoFit/>
          </a:bodyPr>
          <a:lstStyle/>
          <a:p>
            <a:pPr algn="l" fontAlgn="base">
              <a:lnSpc>
                <a:spcPct val="90000"/>
              </a:lnSpc>
              <a:spcBef>
                <a:spcPct val="0"/>
              </a:spcBef>
              <a:spcAft>
                <a:spcPct val="0"/>
              </a:spcAft>
            </a:pPr>
            <a:r>
              <a:rPr lang="zh-CN" altLang="en-US" sz="2400" b="1" smtClean="0">
                <a:latin typeface="楷体" panose="02010609060101010101" charset="-122"/>
                <a:ea typeface="楷体" panose="02010609060101010101" charset="-122"/>
                <a:cs typeface="+mn-ea"/>
                <a:sym typeface="+mn-ea"/>
              </a:rPr>
              <a:t>奥地利生物化学家</a:t>
            </a:r>
            <a:r>
              <a:rPr lang="zh-CN" altLang="en-US" sz="2400" b="1" smtClean="0">
                <a:solidFill>
                  <a:srgbClr val="FF0000"/>
                </a:solidFill>
                <a:latin typeface="楷体" panose="02010609060101010101" charset="-122"/>
                <a:ea typeface="楷体" panose="02010609060101010101" charset="-122"/>
                <a:cs typeface="+mn-ea"/>
                <a:sym typeface="+mn-ea"/>
              </a:rPr>
              <a:t>查哥夫</a:t>
            </a:r>
            <a:endParaRPr lang="zh-CN" altLang="en-US" sz="2400" b="1" smtClean="0">
              <a:solidFill>
                <a:srgbClr val="FF0000"/>
              </a:solidFill>
              <a:latin typeface="楷体" panose="02010609060101010101" charset="-122"/>
              <a:ea typeface="楷体" panose="02010609060101010101" charset="-122"/>
              <a:cs typeface="+mn-ea"/>
              <a:sym typeface="+mn-ea"/>
            </a:endParaRPr>
          </a:p>
        </p:txBody>
      </p:sp>
      <p:sp>
        <p:nvSpPr>
          <p:cNvPr id="8" name="文本框 7"/>
          <p:cNvSpPr txBox="1"/>
          <p:nvPr>
            <p:custDataLst>
              <p:tags r:id="rId7"/>
            </p:custDataLst>
          </p:nvPr>
        </p:nvSpPr>
        <p:spPr>
          <a:xfrm>
            <a:off x="501015" y="4371340"/>
            <a:ext cx="8335010" cy="1641475"/>
          </a:xfrm>
          <a:prstGeom prst="rect">
            <a:avLst/>
          </a:prstGeom>
          <a:noFill/>
        </p:spPr>
        <p:txBody>
          <a:bodyPr wrap="square" rtlCol="0" anchor="t">
            <a:spAutoFit/>
          </a:bodyPr>
          <a:lstStyle/>
          <a:p>
            <a:pPr marL="0" lvl="8" indent="0" algn="l" fontAlgn="auto">
              <a:lnSpc>
                <a:spcPct val="120000"/>
              </a:lnSpc>
            </a:pPr>
            <a:r>
              <a:rPr lang="zh-CN" altLang="en-US" sz="2800" b="1" smtClean="0">
                <a:latin typeface="微软雅黑" panose="020B0503020204020204" pitchFamily="34" charset="-122"/>
                <a:ea typeface="微软雅黑" panose="020B0503020204020204" pitchFamily="34" charset="-122"/>
                <a:cs typeface="微软雅黑" panose="020B0503020204020204" pitchFamily="34" charset="-122"/>
                <a:sym typeface="+mn-ea"/>
              </a:rPr>
              <a:t>（</a:t>
            </a:r>
            <a:r>
              <a:rPr lang="en-US" altLang="zh-CN" sz="2800" b="1" smtClean="0">
                <a:latin typeface="微软雅黑" panose="020B0503020204020204" pitchFamily="34" charset="-122"/>
                <a:ea typeface="微软雅黑" panose="020B0503020204020204" pitchFamily="34" charset="-122"/>
                <a:cs typeface="微软雅黑" panose="020B0503020204020204" pitchFamily="34" charset="-122"/>
                <a:sym typeface="+mn-ea"/>
              </a:rPr>
              <a:t>3</a:t>
            </a:r>
            <a:r>
              <a:rPr lang="zh-CN" altLang="en-US" sz="2800" b="1" smtClean="0">
                <a:latin typeface="微软雅黑" panose="020B0503020204020204" pitchFamily="34" charset="-122"/>
                <a:ea typeface="微软雅黑" panose="020B0503020204020204" pitchFamily="34" charset="-122"/>
                <a:cs typeface="微软雅黑" panose="020B0503020204020204" pitchFamily="34" charset="-122"/>
                <a:sym typeface="+mn-ea"/>
              </a:rPr>
              <a:t>）查哥夫访问了剑桥大学</a:t>
            </a:r>
            <a:r>
              <a:rPr lang="zh-CN" altLang="en-US" sz="2800" smtClean="0">
                <a:latin typeface="微软雅黑" panose="020B0503020204020204" pitchFamily="34" charset="-122"/>
                <a:ea typeface="微软雅黑" panose="020B0503020204020204" pitchFamily="34" charset="-122"/>
                <a:cs typeface="微软雅黑" panose="020B0503020204020204" pitchFamily="34" charset="-122"/>
                <a:sym typeface="+mn-ea"/>
              </a:rPr>
              <a:t>：</a:t>
            </a:r>
            <a:endParaRPr lang="zh-CN" altLang="en-US" sz="2800" smtClean="0">
              <a:latin typeface="微软雅黑" panose="020B0503020204020204" pitchFamily="34" charset="-122"/>
              <a:ea typeface="微软雅黑" panose="020B0503020204020204" pitchFamily="34" charset="-122"/>
              <a:cs typeface="微软雅黑" panose="020B0503020204020204" pitchFamily="34" charset="-122"/>
              <a:sym typeface="+mn-ea"/>
            </a:endParaRPr>
          </a:p>
          <a:p>
            <a:pPr marL="0" lvl="8" indent="0" algn="l" fontAlgn="auto">
              <a:lnSpc>
                <a:spcPct val="120000"/>
              </a:lnSpc>
            </a:pPr>
            <a:r>
              <a:rPr lang="zh-CN" altLang="en-US" sz="2800" b="1" smtClean="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在</a:t>
            </a:r>
            <a:r>
              <a:rPr lang="en-US" altLang="zh-CN" sz="2800" b="1" smtClean="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DNA</a:t>
            </a:r>
            <a:r>
              <a:rPr lang="zh-CN" altLang="en-US" sz="2800" b="1" smtClean="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中，腺嘌呤</a:t>
            </a:r>
            <a:r>
              <a:rPr lang="en-US" altLang="zh-CN" sz="2800" b="1" smtClean="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(A)</a:t>
            </a:r>
            <a:r>
              <a:rPr lang="zh-CN" altLang="en-US" sz="2800" b="1" smtClean="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的量</a:t>
            </a:r>
            <a:r>
              <a:rPr lang="en-US" altLang="zh-CN" sz="2800" b="1" smtClean="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sz="2800" b="1" smtClean="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胸腺嘧啶</a:t>
            </a:r>
            <a:r>
              <a:rPr lang="en-US" altLang="zh-CN" sz="2800" b="1" smtClean="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(T)</a:t>
            </a:r>
            <a:r>
              <a:rPr lang="zh-CN" altLang="en-US" sz="2800" b="1" smtClean="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的量；</a:t>
            </a:r>
            <a:endParaRPr lang="zh-CN" altLang="en-US" sz="2800" b="1" smtClean="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marL="0" lvl="8" indent="0" algn="l" fontAlgn="auto">
              <a:lnSpc>
                <a:spcPct val="120000"/>
              </a:lnSpc>
            </a:pPr>
            <a:r>
              <a:rPr lang="zh-CN" altLang="en-US" sz="2800" b="1" smtClean="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 </a:t>
            </a:r>
            <a:r>
              <a:rPr lang="en-US" altLang="zh-CN" sz="2800" b="1" smtClean="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                 </a:t>
            </a:r>
            <a:r>
              <a:rPr lang="zh-CN" altLang="en-US" sz="2800" b="1" smtClean="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鸟嘌呤</a:t>
            </a:r>
            <a:r>
              <a:rPr lang="en-US" altLang="zh-CN" sz="2800" b="1" smtClean="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(G)</a:t>
            </a:r>
            <a:r>
              <a:rPr lang="zh-CN" altLang="en-US" sz="2800" b="1" smtClean="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的量</a:t>
            </a:r>
            <a:r>
              <a:rPr lang="en-US" altLang="zh-CN" sz="2800" b="1" smtClean="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sz="2800" b="1" smtClean="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胞嘧啶</a:t>
            </a:r>
            <a:r>
              <a:rPr lang="en-US" altLang="zh-CN" sz="2800" b="1" smtClean="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(C)</a:t>
            </a:r>
            <a:r>
              <a:rPr lang="zh-CN" altLang="en-US" sz="2800" b="1" smtClean="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的量。</a:t>
            </a:r>
            <a:endParaRPr lang="zh-CN" altLang="en-US" sz="280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1" name="文本框 10"/>
          <p:cNvSpPr txBox="1"/>
          <p:nvPr>
            <p:custDataLst>
              <p:tags r:id="rId8"/>
            </p:custDataLst>
          </p:nvPr>
        </p:nvSpPr>
        <p:spPr>
          <a:xfrm>
            <a:off x="0" y="0"/>
            <a:ext cx="6118860" cy="521970"/>
          </a:xfrm>
          <a:prstGeom prst="rect">
            <a:avLst/>
          </a:prstGeom>
          <a:solidFill>
            <a:srgbClr val="92D050"/>
          </a:solidFill>
        </p:spPr>
        <p:txBody>
          <a:bodyPr wrap="square" rtlCol="0" anchor="t">
            <a:spAutoFit/>
          </a:bodyPr>
          <a:lstStyle/>
          <a:p>
            <a:r>
              <a:rPr sz="2800" b="1" spc="150">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Arial" panose="020B0604020202020204" pitchFamily="34" charset="0"/>
              </a:rPr>
              <a:t>一</a:t>
            </a:r>
            <a:r>
              <a:rPr lang="en-US" altLang="zh-CN" sz="2800" b="1" spc="150">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Arial" panose="020B0604020202020204" pitchFamily="34" charset="0"/>
              </a:rPr>
              <a:t>.DNA</a:t>
            </a:r>
            <a:r>
              <a:rPr sz="2800" b="1" spc="150">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sym typeface="Arial" panose="020B0604020202020204" pitchFamily="34" charset="0"/>
              </a:rPr>
              <a:t>双螺旋结构模型的构建</a:t>
            </a:r>
            <a:endParaRPr lang="zh-CN" altLang="en-US" sz="2800" b="1"/>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tags/tag1.xml><?xml version="1.0" encoding="utf-8"?>
<p:tagLst xmlns:p="http://schemas.openxmlformats.org/presentationml/2006/main">
  <p:tag name="AS_UNIQUEID" val="7373"/>
  <p:tag name="KSO_WM_BEAUTIFY_FLAG" val="#wm#"/>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10.xml><?xml version="1.0" encoding="utf-8"?>
<p:tagLst xmlns:p="http://schemas.openxmlformats.org/presentationml/2006/main">
  <p:tag name="AS_UNIQUEID" val="7383"/>
  <p:tag name="KSO_WM_BEAUTIFY_FLAG" val="#wm#"/>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ags/tag100.xml><?xml version="1.0" encoding="utf-8"?>
<p:tagLst xmlns:p="http://schemas.openxmlformats.org/presentationml/2006/main">
  <p:tag name="AS_UNIQUEID" val="7492"/>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101.xml><?xml version="1.0" encoding="utf-8"?>
<p:tagLst xmlns:p="http://schemas.openxmlformats.org/presentationml/2006/main">
  <p:tag name="AS_UNIQUEID" val="7493"/>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102.xml><?xml version="1.0" encoding="utf-8"?>
<p:tagLst xmlns:p="http://schemas.openxmlformats.org/presentationml/2006/main">
  <p:tag name="AS_UNIQUEID" val="7494"/>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103.xml><?xml version="1.0" encoding="utf-8"?>
<p:tagLst xmlns:p="http://schemas.openxmlformats.org/presentationml/2006/main">
  <p:tag name="AS_UNIQUEID" val="7495"/>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104.xml><?xml version="1.0" encoding="utf-8"?>
<p:tagLst xmlns:p="http://schemas.openxmlformats.org/presentationml/2006/main">
  <p:tag name="AS_UNIQUEID" val="7496"/>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105.xml><?xml version="1.0" encoding="utf-8"?>
<p:tagLst xmlns:p="http://schemas.openxmlformats.org/presentationml/2006/main">
  <p:tag name="AS_UNIQUEID" val="7497"/>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106.xml><?xml version="1.0" encoding="utf-8"?>
<p:tagLst xmlns:p="http://schemas.openxmlformats.org/presentationml/2006/main">
  <p:tag name="AS_UNIQUEID" val="7499"/>
  <p:tag name="KSO_WM_BEAUTIFY_FLAG" val="#wm#"/>
  <p:tag name="KSO_WM_TAG_VERSION" val="1.0"/>
  <p:tag name="KSO_WM_UNIT_COMPATIBLE" val="0"/>
  <p:tag name="KSO_WM_UNIT_DIAGRAM_ISNUMVISUAL" val="0"/>
  <p:tag name="KSO_WM_UNIT_DIAGRAM_ISREFERUNIT" val="0"/>
  <p:tag name="KSO_WM_UNIT_HIGHLIGHT" val="0"/>
  <p:tag name="KSO_WM_UNIT_ID" val="_6**"/>
  <p:tag name="KSO_WM_UNIT_LAYERLEVEL" val="1"/>
</p:tagLst>
</file>

<file path=ppt/tags/tag107.xml><?xml version="1.0" encoding="utf-8"?>
<p:tagLst xmlns:p="http://schemas.openxmlformats.org/presentationml/2006/main">
  <p:tag name="AS_UNIQUEID" val="7500"/>
  <p:tag name="KSO_WM_BEAUTIFY_FLAG" val="#wm#"/>
  <p:tag name="KSO_WM_TAG_VERSION" val="1.0"/>
  <p:tag name="KSO_WM_UNIT_COMPATIBLE" val="0"/>
  <p:tag name="KSO_WM_UNIT_DIAGRAM_ISNUMVISUAL" val="0"/>
  <p:tag name="KSO_WM_UNIT_DIAGRAM_ISREFERUNIT" val="0"/>
  <p:tag name="KSO_WM_UNIT_HIGHLIGHT" val="0"/>
  <p:tag name="KSO_WM_UNIT_ID" val="_6**"/>
  <p:tag name="KSO_WM_UNIT_LAYERLEVEL" val="1"/>
</p:tagLst>
</file>

<file path=ppt/tags/tag108.xml><?xml version="1.0" encoding="utf-8"?>
<p:tagLst xmlns:p="http://schemas.openxmlformats.org/presentationml/2006/main">
  <p:tag name="AS_UNIQUEID" val="7501"/>
  <p:tag name="KSO_WM_BEAUTIFY_FLAG" val="#wm#"/>
  <p:tag name="KSO_WM_TAG_VERSION" val="1.0"/>
  <p:tag name="KSO_WM_UNIT_COMPATIBLE" val="0"/>
  <p:tag name="KSO_WM_UNIT_DIAGRAM_ISNUMVISUAL" val="0"/>
  <p:tag name="KSO_WM_UNIT_DIAGRAM_ISREFERUNIT" val="0"/>
  <p:tag name="KSO_WM_UNIT_HIGHLIGHT" val="0"/>
  <p:tag name="KSO_WM_UNIT_ID" val="_6**"/>
  <p:tag name="KSO_WM_UNIT_LAYERLEVEL" val="1"/>
</p:tagLst>
</file>

<file path=ppt/tags/tag109.xml><?xml version="1.0" encoding="utf-8"?>
<p:tagLst xmlns:p="http://schemas.openxmlformats.org/presentationml/2006/main">
  <p:tag name="AS_UNIQUEID" val="7502"/>
  <p:tag name="KSO_WM_BEAUTIFY_FLAG" val="#wm#"/>
  <p:tag name="KSO_WM_TAG_VERSION" val="1.0"/>
  <p:tag name="KSO_WM_UNIT_COMPATIBLE" val="0"/>
  <p:tag name="KSO_WM_UNIT_DIAGRAM_ISNUMVISUAL" val="0"/>
  <p:tag name="KSO_WM_UNIT_DIAGRAM_ISREFERUNIT" val="0"/>
  <p:tag name="KSO_WM_UNIT_HIGHLIGHT" val="0"/>
  <p:tag name="KSO_WM_UNIT_ID" val="_6**"/>
  <p:tag name="KSO_WM_UNIT_LAYERLEVEL" val="1"/>
</p:tagLst>
</file>

<file path=ppt/tags/tag11.xml><?xml version="1.0" encoding="utf-8"?>
<p:tagLst xmlns:p="http://schemas.openxmlformats.org/presentationml/2006/main">
  <p:tag name="AS_UNIQUEID" val="7385"/>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110.xml><?xml version="1.0" encoding="utf-8"?>
<p:tagLst xmlns:p="http://schemas.openxmlformats.org/presentationml/2006/main">
  <p:tag name="AS_UNIQUEID" val="7504"/>
  <p:tag name="KSO_WM_BEAUTIFY_FLAG" val="#wm#"/>
  <p:tag name="KSO_WM_TAG_VERSION" val="1.0"/>
  <p:tag name="KSO_WM_UNIT_COMPATIBLE" val="0"/>
  <p:tag name="KSO_WM_UNIT_DIAGRAM_ISNUMVISUAL" val="0"/>
  <p:tag name="KSO_WM_UNIT_DIAGRAM_ISREFERUNIT" val="0"/>
  <p:tag name="KSO_WM_UNIT_HIGHLIGHT" val="0"/>
  <p:tag name="KSO_WM_UNIT_ID" val="_7**"/>
  <p:tag name="KSO_WM_UNIT_LAYERLEVEL" val="1"/>
</p:tagLst>
</file>

<file path=ppt/tags/tag111.xml><?xml version="1.0" encoding="utf-8"?>
<p:tagLst xmlns:p="http://schemas.openxmlformats.org/presentationml/2006/main">
  <p:tag name="AS_UNIQUEID" val="7505"/>
  <p:tag name="KSO_WM_BEAUTIFY_FLAG" val="#wm#"/>
  <p:tag name="KSO_WM_TAG_VERSION" val="1.0"/>
  <p:tag name="KSO_WM_UNIT_COMPATIBLE" val="0"/>
  <p:tag name="KSO_WM_UNIT_DIAGRAM_ISNUMVISUAL" val="0"/>
  <p:tag name="KSO_WM_UNIT_DIAGRAM_ISREFERUNIT" val="0"/>
  <p:tag name="KSO_WM_UNIT_HIGHLIGHT" val="0"/>
  <p:tag name="KSO_WM_UNIT_ID" val="_7**"/>
  <p:tag name="KSO_WM_UNIT_LAYERLEVEL" val="1"/>
</p:tagLst>
</file>

<file path=ppt/tags/tag112.xml><?xml version="1.0" encoding="utf-8"?>
<p:tagLst xmlns:p="http://schemas.openxmlformats.org/presentationml/2006/main">
  <p:tag name="AS_UNIQUEID" val="7506"/>
  <p:tag name="KSO_WM_BEAUTIFY_FLAG" val="#wm#"/>
  <p:tag name="KSO_WM_TAG_VERSION" val="1.0"/>
  <p:tag name="KSO_WM_UNIT_COMPATIBLE" val="0"/>
  <p:tag name="KSO_WM_UNIT_DIAGRAM_ISNUMVISUAL" val="0"/>
  <p:tag name="KSO_WM_UNIT_DIAGRAM_ISREFERUNIT" val="0"/>
  <p:tag name="KSO_WM_UNIT_HIGHLIGHT" val="0"/>
  <p:tag name="KSO_WM_UNIT_ID" val="_7**"/>
  <p:tag name="KSO_WM_UNIT_LAYERLEVEL" val="1"/>
</p:tagLst>
</file>

<file path=ppt/tags/tag113.xml><?xml version="1.0" encoding="utf-8"?>
<p:tagLst xmlns:p="http://schemas.openxmlformats.org/presentationml/2006/main">
  <p:tag name="AS_UNIQUEID" val="7508"/>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114.xml><?xml version="1.0" encoding="utf-8"?>
<p:tagLst xmlns:p="http://schemas.openxmlformats.org/presentationml/2006/main">
  <p:tag name="AS_UNIQUEID" val="7509"/>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115.xml><?xml version="1.0" encoding="utf-8"?>
<p:tagLst xmlns:p="http://schemas.openxmlformats.org/presentationml/2006/main">
  <p:tag name="AS_UNIQUEID" val="7510"/>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116.xml><?xml version="1.0" encoding="utf-8"?>
<p:tagLst xmlns:p="http://schemas.openxmlformats.org/presentationml/2006/main">
  <p:tag name="AS_UNIQUEID" val="7511"/>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117.xml><?xml version="1.0" encoding="utf-8"?>
<p:tagLst xmlns:p="http://schemas.openxmlformats.org/presentationml/2006/main">
  <p:tag name="AS_UNIQUEID" val="7512"/>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118.xml><?xml version="1.0" encoding="utf-8"?>
<p:tagLst xmlns:p="http://schemas.openxmlformats.org/presentationml/2006/main">
  <p:tag name="AS_UNIQUEID" val="7513"/>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119.xml><?xml version="1.0" encoding="utf-8"?>
<p:tagLst xmlns:p="http://schemas.openxmlformats.org/presentationml/2006/main">
  <p:tag name="AS_UNIQUEID" val="7515"/>
  <p:tag name="KSO_WM_BEAUTIFY_FLAG" val="#wm#"/>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12.xml><?xml version="1.0" encoding="utf-8"?>
<p:tagLst xmlns:p="http://schemas.openxmlformats.org/presentationml/2006/main">
  <p:tag name="AS_UNIQUEID" val="7386"/>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120.xml><?xml version="1.0" encoding="utf-8"?>
<p:tagLst xmlns:p="http://schemas.openxmlformats.org/presentationml/2006/main">
  <p:tag name="AS_UNIQUEID" val="7516"/>
  <p:tag name="KSO_WM_BEAUTIFY_FLAG" val="#wm#"/>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121.xml><?xml version="1.0" encoding="utf-8"?>
<p:tagLst xmlns:p="http://schemas.openxmlformats.org/presentationml/2006/main">
  <p:tag name="AS_UNIQUEID" val="7517"/>
  <p:tag name="KSO_WM_BEAUTIFY_FLAG" val="#wm#"/>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122.xml><?xml version="1.0" encoding="utf-8"?>
<p:tagLst xmlns:p="http://schemas.openxmlformats.org/presentationml/2006/main">
  <p:tag name="AS_UNIQUEID" val="7518"/>
  <p:tag name="KSO_WM_BEAUTIFY_FLAG" val="#wm#"/>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123.xml><?xml version="1.0" encoding="utf-8"?>
<p:tagLst xmlns:p="http://schemas.openxmlformats.org/presentationml/2006/main">
  <p:tag name="AS_UNIQUEID" val="7519"/>
  <p:tag name="KSO_WM_BEAUTIFY_FLAG" val="#wm#"/>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124.xml><?xml version="1.0" encoding="utf-8"?>
<p:tagLst xmlns:p="http://schemas.openxmlformats.org/presentationml/2006/main">
  <p:tag name="AS_UNIQUEID" val="7521"/>
  <p:tag name="KSO_WM_BEAUTIFY_FLAG" val="#wm#"/>
  <p:tag name="KSO_WM_TAG_VERSION" val="1.0"/>
  <p:tag name="KSO_WM_UNIT_COMPATIBLE" val="0"/>
  <p:tag name="KSO_WM_UNIT_DIAGRAM_ISNUMVISUAL" val="0"/>
  <p:tag name="KSO_WM_UNIT_DIAGRAM_ISREFERUNIT" val="0"/>
  <p:tag name="KSO_WM_UNIT_HIGHLIGHT" val="0"/>
  <p:tag name="KSO_WM_UNIT_ID" val="_10**"/>
  <p:tag name="KSO_WM_UNIT_LAYERLEVEL" val="1"/>
</p:tagLst>
</file>

<file path=ppt/tags/tag125.xml><?xml version="1.0" encoding="utf-8"?>
<p:tagLst xmlns:p="http://schemas.openxmlformats.org/presentationml/2006/main">
  <p:tag name="AS_UNIQUEID" val="7522"/>
  <p:tag name="KSO_WM_BEAUTIFY_FLAG" val="#wm#"/>
  <p:tag name="KSO_WM_TAG_VERSION" val="1.0"/>
  <p:tag name="KSO_WM_UNIT_COMPATIBLE" val="0"/>
  <p:tag name="KSO_WM_UNIT_DIAGRAM_ISNUMVISUAL" val="0"/>
  <p:tag name="KSO_WM_UNIT_DIAGRAM_ISREFERUNIT" val="0"/>
  <p:tag name="KSO_WM_UNIT_HIGHLIGHT" val="0"/>
  <p:tag name="KSO_WM_UNIT_ID" val="_10**"/>
  <p:tag name="KSO_WM_UNIT_LAYERLEVEL" val="1"/>
</p:tagLst>
</file>

<file path=ppt/tags/tag126.xml><?xml version="1.0" encoding="utf-8"?>
<p:tagLst xmlns:p="http://schemas.openxmlformats.org/presentationml/2006/main">
  <p:tag name="AS_UNIQUEID" val="7523"/>
  <p:tag name="KSO_WM_BEAUTIFY_FLAG" val="#wm#"/>
  <p:tag name="KSO_WM_TAG_VERSION" val="1.0"/>
  <p:tag name="KSO_WM_UNIT_COMPATIBLE" val="0"/>
  <p:tag name="KSO_WM_UNIT_DIAGRAM_ISNUMVISUAL" val="0"/>
  <p:tag name="KSO_WM_UNIT_DIAGRAM_ISREFERUNIT" val="0"/>
  <p:tag name="KSO_WM_UNIT_HIGHLIGHT" val="0"/>
  <p:tag name="KSO_WM_UNIT_ID" val="_10**"/>
  <p:tag name="KSO_WM_UNIT_LAYERLEVEL" val="1"/>
</p:tagLst>
</file>

<file path=ppt/tags/tag127.xml><?xml version="1.0" encoding="utf-8"?>
<p:tagLst xmlns:p="http://schemas.openxmlformats.org/presentationml/2006/main">
  <p:tag name="AS_UNIQUEID" val="7524"/>
  <p:tag name="KSO_WM_BEAUTIFY_FLAG" val="#wm#"/>
  <p:tag name="KSO_WM_TAG_VERSION" val="1.0"/>
  <p:tag name="KSO_WM_UNIT_COMPATIBLE" val="0"/>
  <p:tag name="KSO_WM_UNIT_DIAGRAM_ISNUMVISUAL" val="0"/>
  <p:tag name="KSO_WM_UNIT_DIAGRAM_ISREFERUNIT" val="0"/>
  <p:tag name="KSO_WM_UNIT_HIGHLIGHT" val="0"/>
  <p:tag name="KSO_WM_UNIT_ID" val="_10**"/>
  <p:tag name="KSO_WM_UNIT_LAYERLEVEL" val="1"/>
</p:tagLst>
</file>

<file path=ppt/tags/tag128.xml><?xml version="1.0" encoding="utf-8"?>
<p:tagLst xmlns:p="http://schemas.openxmlformats.org/presentationml/2006/main">
  <p:tag name="AS_UNIQUEID" val="7526"/>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129.xml><?xml version="1.0" encoding="utf-8"?>
<p:tagLst xmlns:p="http://schemas.openxmlformats.org/presentationml/2006/main">
  <p:tag name="AS_UNIQUEID" val="7527"/>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13.xml><?xml version="1.0" encoding="utf-8"?>
<p:tagLst xmlns:p="http://schemas.openxmlformats.org/presentationml/2006/main">
  <p:tag name="AS_UNIQUEID" val="7387"/>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130.xml><?xml version="1.0" encoding="utf-8"?>
<p:tagLst xmlns:p="http://schemas.openxmlformats.org/presentationml/2006/main">
  <p:tag name="AS_UNIQUEID" val="7528"/>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131.xml><?xml version="1.0" encoding="utf-8"?>
<p:tagLst xmlns:p="http://schemas.openxmlformats.org/presentationml/2006/main">
  <p:tag name="AS_UNIQUEID" val="7529"/>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132.xml><?xml version="1.0" encoding="utf-8"?>
<p:tagLst xmlns:p="http://schemas.openxmlformats.org/presentationml/2006/main">
  <p:tag name="AS_UNIQUEID" val="7530"/>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133.xml><?xml version="1.0" encoding="utf-8"?>
<p:tagLst xmlns:p="http://schemas.openxmlformats.org/presentationml/2006/main">
  <p:tag name="AS_UNIQUEID" val="7532"/>
  <p:tag name="KSO_WM_BEAUTIFY_FLAG" val="#wm#"/>
  <p:tag name="KSO_WM_TAG_VERSION" val="1.0"/>
  <p:tag name="KSO_WM_TEMPLATE_CATEGORY" val="custom"/>
  <p:tag name="KSO_WM_TEMPLATE_INDEX" val="20205081"/>
  <p:tag name="KSO_WM_UNIT_COMPATIBLE" val="0"/>
  <p:tag name="KSO_WM_UNIT_DIAGRAM_ISNUMVISUAL" val="0"/>
  <p:tag name="KSO_WM_UNIT_DIAGRAM_ISREFERUNIT" val="0"/>
  <p:tag name="KSO_WM_UNIT_HIGHLIGHT" val="0"/>
  <p:tag name="KSO_WM_UNIT_ID" val="_0**"/>
  <p:tag name="KSO_WM_UNIT_LAYERLEVEL" val="1"/>
</p:tagLst>
</file>

<file path=ppt/tags/tag134.xml><?xml version="1.0" encoding="utf-8"?>
<p:tagLst xmlns:p="http://schemas.openxmlformats.org/presentationml/2006/main">
  <p:tag name="AS_UNIQUEID" val="7533"/>
  <p:tag name="KSO_WM_BEAUTIFY_FLAG" val="#wm#"/>
  <p:tag name="KSO_WM_TAG_VERSION" val="1.0"/>
  <p:tag name="KSO_WM_TEMPLATE_CATEGORY" val="custom"/>
  <p:tag name="KSO_WM_TEMPLATE_INDEX" val="20205081"/>
  <p:tag name="KSO_WM_UNIT_COMPATIBLE" val="0"/>
  <p:tag name="KSO_WM_UNIT_DIAGRAM_ISNUMVISUAL" val="0"/>
  <p:tag name="KSO_WM_UNIT_DIAGRAM_ISREFERUNIT" val="0"/>
  <p:tag name="KSO_WM_UNIT_HIGHLIGHT" val="0"/>
  <p:tag name="KSO_WM_UNIT_ID" val="_0**"/>
  <p:tag name="KSO_WM_UNIT_LAYERLEVEL" val="1"/>
</p:tagLst>
</file>

<file path=ppt/tags/tag135.xml><?xml version="1.0" encoding="utf-8"?>
<p:tagLst xmlns:p="http://schemas.openxmlformats.org/presentationml/2006/main">
  <p:tag name="AS_UNIQUEID" val="7534"/>
  <p:tag name="KSO_WM_BEAUTIFY_FLAG" val="#wm#"/>
  <p:tag name="KSO_WM_TAG_VERSION" val="1.0"/>
  <p:tag name="KSO_WM_UNIT_COMPATIBLE" val="0"/>
  <p:tag name="KSO_WM_UNIT_DIAGRAM_ISNUMVISUAL" val="0"/>
  <p:tag name="KSO_WM_UNIT_DIAGRAM_ISREFERUNIT" val="0"/>
  <p:tag name="KSO_WM_UNIT_HIGHLIGHT" val="0"/>
  <p:tag name="KSO_WM_UNIT_ID" val="_0**"/>
  <p:tag name="KSO_WM_UNIT_LAYERLEVEL" val="1"/>
</p:tagLst>
</file>

<file path=ppt/tags/tag136.xml><?xml version="1.0" encoding="utf-8"?>
<p:tagLst xmlns:p="http://schemas.openxmlformats.org/presentationml/2006/main">
  <p:tag name="AS_UNIQUEID" val="7535"/>
  <p:tag name="KSO_WM_BEAUTIFY_FLAG" val="#wm#"/>
  <p:tag name="KSO_WM_TAG_VERSION" val="1.0"/>
  <p:tag name="KSO_WM_UNIT_COMPATIBLE" val="0"/>
  <p:tag name="KSO_WM_UNIT_DIAGRAM_ISNUMVISUAL" val="0"/>
  <p:tag name="KSO_WM_UNIT_DIAGRAM_ISREFERUNIT" val="0"/>
  <p:tag name="KSO_WM_UNIT_HIGHLIGHT" val="0"/>
  <p:tag name="KSO_WM_UNIT_ID" val="_0**"/>
  <p:tag name="KSO_WM_UNIT_LAYERLEVEL" val="1"/>
</p:tagLst>
</file>

<file path=ppt/tags/tag137.xml><?xml version="1.0" encoding="utf-8"?>
<p:tagLst xmlns:p="http://schemas.openxmlformats.org/presentationml/2006/main">
  <p:tag name="AS_UNIQUEID" val="7536"/>
  <p:tag name="KSO_WM_BEAUTIFY_FLAG" val="#wm#"/>
  <p:tag name="KSO_WM_TAG_VERSION" val="1.0"/>
  <p:tag name="KSO_WM_UNIT_COMPATIBLE" val="0"/>
  <p:tag name="KSO_WM_UNIT_DIAGRAM_ISNUMVISUAL" val="0"/>
  <p:tag name="KSO_WM_UNIT_DIAGRAM_ISREFERUNIT" val="0"/>
  <p:tag name="KSO_WM_UNIT_HIGHLIGHT" val="0"/>
  <p:tag name="KSO_WM_UNIT_ID" val="_0**"/>
  <p:tag name="KSO_WM_UNIT_LAYERLEVEL" val="1"/>
</p:tagLst>
</file>

<file path=ppt/tags/tag138.xml><?xml version="1.0" encoding="utf-8"?>
<p:tagLst xmlns:p="http://schemas.openxmlformats.org/presentationml/2006/main">
  <p:tag name="KSO_WM_BEAUTIFY_FLAG" val="#wm#"/>
  <p:tag name="KSO_WM_TAG_VERSION" val="1.0"/>
  <p:tag name="KSO_WM_TEMPLATE_CATEGORY" val="custom"/>
  <p:tag name="KSO_WM_TEMPLATE_COLOR_TYPE" val="1"/>
  <p:tag name="KSO_WM_TEMPLATE_INDEX" val="20205081"/>
  <p:tag name="KSO_WM_TEMPLATE_MASTER_TYPE" val="0"/>
  <p:tag name="KSO_WM_TEMPLATE_SUBCATEGORY" val="19"/>
  <p:tag name="KSO_WM_TEMPLATE_THUMBS_INDEX" val="1、4、7、12、13、14、15、16、17、18、20、24、25、28、33、36、40、43、44"/>
  <p:tag name="KSO_WM_UNIT_SHOW_EDIT_AREA_INDICATION" val="1"/>
</p:tagLst>
</file>

<file path=ppt/tags/tag139.xml><?xml version="1.0" encoding="utf-8"?>
<p:tagLst xmlns:p="http://schemas.openxmlformats.org/presentationml/2006/main">
  <p:tag name="AS_UNIQUEID" val="7538"/>
  <p:tag name="KSO_WM_BEAUTIFY_FLAG" val="#wm#"/>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14.xml><?xml version="1.0" encoding="utf-8"?>
<p:tagLst xmlns:p="http://schemas.openxmlformats.org/presentationml/2006/main">
  <p:tag name="AS_UNIQUEID" val="7388"/>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140.xml><?xml version="1.0" encoding="utf-8"?>
<p:tagLst xmlns:p="http://schemas.openxmlformats.org/presentationml/2006/main">
  <p:tag name="AS_UNIQUEID" val="7539"/>
  <p:tag name="KSO_WM_BEAUTIFY_FLAG" val="#wm#"/>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141.xml><?xml version="1.0" encoding="utf-8"?>
<p:tagLst xmlns:p="http://schemas.openxmlformats.org/presentationml/2006/main">
  <p:tag name="AS_UNIQUEID" val="7540"/>
  <p:tag name="KSO_WM_BEAUTIFY_FLAG" val="#wm#"/>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142.xml><?xml version="1.0" encoding="utf-8"?>
<p:tagLst xmlns:p="http://schemas.openxmlformats.org/presentationml/2006/main">
  <p:tag name="AS_UNIQUEID" val="7541"/>
  <p:tag name="KSO_WM_BEAUTIFY_FLAG" val="#wm#"/>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143.xml><?xml version="1.0" encoding="utf-8"?>
<p:tagLst xmlns:p="http://schemas.openxmlformats.org/presentationml/2006/main">
  <p:tag name="AS_UNIQUEID" val="7542"/>
  <p:tag name="KSO_WM_BEAUTIFY_FLAG" val="#wm#"/>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144.xml><?xml version="1.0" encoding="utf-8"?>
<p:tagLst xmlns:p="http://schemas.openxmlformats.org/presentationml/2006/main">
  <p:tag name="AS_UNIQUEID" val="7544"/>
  <p:tag name="KSO_WM_BEAUTIFY_FLAG" val="#wm#"/>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ags/tag145.xml><?xml version="1.0" encoding="utf-8"?>
<p:tagLst xmlns:p="http://schemas.openxmlformats.org/presentationml/2006/main">
  <p:tag name="AS_UNIQUEID" val="7545"/>
  <p:tag name="KSO_WM_BEAUTIFY_FLAG" val="#wm#"/>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ags/tag146.xml><?xml version="1.0" encoding="utf-8"?>
<p:tagLst xmlns:p="http://schemas.openxmlformats.org/presentationml/2006/main">
  <p:tag name="AS_UNIQUEID" val="7546"/>
  <p:tag name="KSO_WM_BEAUTIFY_FLAG" val="#wm#"/>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ags/tag147.xml><?xml version="1.0" encoding="utf-8"?>
<p:tagLst xmlns:p="http://schemas.openxmlformats.org/presentationml/2006/main">
  <p:tag name="AS_UNIQUEID" val="7547"/>
  <p:tag name="KSO_WM_BEAUTIFY_FLAG" val="#wm#"/>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ags/tag148.xml><?xml version="1.0" encoding="utf-8"?>
<p:tagLst xmlns:p="http://schemas.openxmlformats.org/presentationml/2006/main">
  <p:tag name="AS_UNIQUEID" val="7548"/>
  <p:tag name="KSO_WM_BEAUTIFY_FLAG" val="#wm#"/>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ags/tag149.xml><?xml version="1.0" encoding="utf-8"?>
<p:tagLst xmlns:p="http://schemas.openxmlformats.org/presentationml/2006/main">
  <p:tag name="AS_UNIQUEID" val="7550"/>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15.xml><?xml version="1.0" encoding="utf-8"?>
<p:tagLst xmlns:p="http://schemas.openxmlformats.org/presentationml/2006/main">
  <p:tag name="AS_UNIQUEID" val="7389"/>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150.xml><?xml version="1.0" encoding="utf-8"?>
<p:tagLst xmlns:p="http://schemas.openxmlformats.org/presentationml/2006/main">
  <p:tag name="AS_UNIQUEID" val="7551"/>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151.xml><?xml version="1.0" encoding="utf-8"?>
<p:tagLst xmlns:p="http://schemas.openxmlformats.org/presentationml/2006/main">
  <p:tag name="AS_UNIQUEID" val="7552"/>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152.xml><?xml version="1.0" encoding="utf-8"?>
<p:tagLst xmlns:p="http://schemas.openxmlformats.org/presentationml/2006/main">
  <p:tag name="AS_UNIQUEID" val="7553"/>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153.xml><?xml version="1.0" encoding="utf-8"?>
<p:tagLst xmlns:p="http://schemas.openxmlformats.org/presentationml/2006/main">
  <p:tag name="AS_UNIQUEID" val="7554"/>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154.xml><?xml version="1.0" encoding="utf-8"?>
<p:tagLst xmlns:p="http://schemas.openxmlformats.org/presentationml/2006/main">
  <p:tag name="AS_UNIQUEID" val="7556"/>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155.xml><?xml version="1.0" encoding="utf-8"?>
<p:tagLst xmlns:p="http://schemas.openxmlformats.org/presentationml/2006/main">
  <p:tag name="AS_UNIQUEID" val="7557"/>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156.xml><?xml version="1.0" encoding="utf-8"?>
<p:tagLst xmlns:p="http://schemas.openxmlformats.org/presentationml/2006/main">
  <p:tag name="AS_UNIQUEID" val="7558"/>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157.xml><?xml version="1.0" encoding="utf-8"?>
<p:tagLst xmlns:p="http://schemas.openxmlformats.org/presentationml/2006/main">
  <p:tag name="AS_UNIQUEID" val="7559"/>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158.xml><?xml version="1.0" encoding="utf-8"?>
<p:tagLst xmlns:p="http://schemas.openxmlformats.org/presentationml/2006/main">
  <p:tag name="AS_UNIQUEID" val="7560"/>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159.xml><?xml version="1.0" encoding="utf-8"?>
<p:tagLst xmlns:p="http://schemas.openxmlformats.org/presentationml/2006/main">
  <p:tag name="AS_UNIQUEID" val="7561"/>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16.xml><?xml version="1.0" encoding="utf-8"?>
<p:tagLst xmlns:p="http://schemas.openxmlformats.org/presentationml/2006/main">
  <p:tag name="AS_UNIQUEID" val="7391"/>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160.xml><?xml version="1.0" encoding="utf-8"?>
<p:tagLst xmlns:p="http://schemas.openxmlformats.org/presentationml/2006/main">
  <p:tag name="AS_UNIQUEID" val="7563"/>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161.xml><?xml version="1.0" encoding="utf-8"?>
<p:tagLst xmlns:p="http://schemas.openxmlformats.org/presentationml/2006/main">
  <p:tag name="AS_UNIQUEID" val="7564"/>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162.xml><?xml version="1.0" encoding="utf-8"?>
<p:tagLst xmlns:p="http://schemas.openxmlformats.org/presentationml/2006/main">
  <p:tag name="AS_UNIQUEID" val="7565"/>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163.xml><?xml version="1.0" encoding="utf-8"?>
<p:tagLst xmlns:p="http://schemas.openxmlformats.org/presentationml/2006/main">
  <p:tag name="AS_UNIQUEID" val="7566"/>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164.xml><?xml version="1.0" encoding="utf-8"?>
<p:tagLst xmlns:p="http://schemas.openxmlformats.org/presentationml/2006/main">
  <p:tag name="AS_UNIQUEID" val="7567"/>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165.xml><?xml version="1.0" encoding="utf-8"?>
<p:tagLst xmlns:p="http://schemas.openxmlformats.org/presentationml/2006/main">
  <p:tag name="AS_UNIQUEID" val="7568"/>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166.xml><?xml version="1.0" encoding="utf-8"?>
<p:tagLst xmlns:p="http://schemas.openxmlformats.org/presentationml/2006/main">
  <p:tag name="AS_UNIQUEID" val="7569"/>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167.xml><?xml version="1.0" encoding="utf-8"?>
<p:tagLst xmlns:p="http://schemas.openxmlformats.org/presentationml/2006/main">
  <p:tag name="AS_UNIQUEID" val="7570"/>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168.xml><?xml version="1.0" encoding="utf-8"?>
<p:tagLst xmlns:p="http://schemas.openxmlformats.org/presentationml/2006/main">
  <p:tag name="AS_UNIQUEID" val="7572"/>
  <p:tag name="KSO_WM_BEAUTIFY_FLAG" val="#wm#"/>
  <p:tag name="KSO_WM_TAG_VERSION" val="1.0"/>
  <p:tag name="KSO_WM_UNIT_COMPATIBLE" val="0"/>
  <p:tag name="KSO_WM_UNIT_DIAGRAM_ISNUMVISUAL" val="0"/>
  <p:tag name="KSO_WM_UNIT_DIAGRAM_ISREFERUNIT" val="0"/>
  <p:tag name="KSO_WM_UNIT_HIGHLIGHT" val="0"/>
  <p:tag name="KSO_WM_UNIT_ID" val="_6**"/>
  <p:tag name="KSO_WM_UNIT_LAYERLEVEL" val="1"/>
</p:tagLst>
</file>

<file path=ppt/tags/tag169.xml><?xml version="1.0" encoding="utf-8"?>
<p:tagLst xmlns:p="http://schemas.openxmlformats.org/presentationml/2006/main">
  <p:tag name="AS_UNIQUEID" val="7573"/>
  <p:tag name="KSO_WM_BEAUTIFY_FLAG" val="#wm#"/>
  <p:tag name="KSO_WM_TAG_VERSION" val="1.0"/>
  <p:tag name="KSO_WM_UNIT_COMPATIBLE" val="0"/>
  <p:tag name="KSO_WM_UNIT_DIAGRAM_ISNUMVISUAL" val="0"/>
  <p:tag name="KSO_WM_UNIT_DIAGRAM_ISREFERUNIT" val="0"/>
  <p:tag name="KSO_WM_UNIT_HIGHLIGHT" val="0"/>
  <p:tag name="KSO_WM_UNIT_ID" val="_6**"/>
  <p:tag name="KSO_WM_UNIT_LAYERLEVEL" val="1"/>
</p:tagLst>
</file>

<file path=ppt/tags/tag17.xml><?xml version="1.0" encoding="utf-8"?>
<p:tagLst xmlns:p="http://schemas.openxmlformats.org/presentationml/2006/main">
  <p:tag name="AS_UNIQUEID" val="7392"/>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170.xml><?xml version="1.0" encoding="utf-8"?>
<p:tagLst xmlns:p="http://schemas.openxmlformats.org/presentationml/2006/main">
  <p:tag name="AS_UNIQUEID" val="7574"/>
  <p:tag name="KSO_WM_BEAUTIFY_FLAG" val="#wm#"/>
  <p:tag name="KSO_WM_TAG_VERSION" val="1.0"/>
  <p:tag name="KSO_WM_UNIT_COMPATIBLE" val="0"/>
  <p:tag name="KSO_WM_UNIT_DIAGRAM_ISNUMVISUAL" val="0"/>
  <p:tag name="KSO_WM_UNIT_DIAGRAM_ISREFERUNIT" val="0"/>
  <p:tag name="KSO_WM_UNIT_HIGHLIGHT" val="0"/>
  <p:tag name="KSO_WM_UNIT_ID" val="_6**"/>
  <p:tag name="KSO_WM_UNIT_LAYERLEVEL" val="1"/>
</p:tagLst>
</file>

<file path=ppt/tags/tag171.xml><?xml version="1.0" encoding="utf-8"?>
<p:tagLst xmlns:p="http://schemas.openxmlformats.org/presentationml/2006/main">
  <p:tag name="AS_UNIQUEID" val="7575"/>
  <p:tag name="KSO_WM_BEAUTIFY_FLAG" val="#wm#"/>
  <p:tag name="KSO_WM_TAG_VERSION" val="1.0"/>
  <p:tag name="KSO_WM_UNIT_COMPATIBLE" val="0"/>
  <p:tag name="KSO_WM_UNIT_DIAGRAM_ISNUMVISUAL" val="0"/>
  <p:tag name="KSO_WM_UNIT_DIAGRAM_ISREFERUNIT" val="0"/>
  <p:tag name="KSO_WM_UNIT_HIGHLIGHT" val="0"/>
  <p:tag name="KSO_WM_UNIT_ID" val="_6**"/>
  <p:tag name="KSO_WM_UNIT_LAYERLEVEL" val="1"/>
</p:tagLst>
</file>

<file path=ppt/tags/tag172.xml><?xml version="1.0" encoding="utf-8"?>
<p:tagLst xmlns:p="http://schemas.openxmlformats.org/presentationml/2006/main">
  <p:tag name="AS_UNIQUEID" val="7577"/>
  <p:tag name="KSO_WM_BEAUTIFY_FLAG" val="#wm#"/>
  <p:tag name="KSO_WM_TAG_VERSION" val="1.0"/>
  <p:tag name="KSO_WM_UNIT_COMPATIBLE" val="0"/>
  <p:tag name="KSO_WM_UNIT_DIAGRAM_ISNUMVISUAL" val="0"/>
  <p:tag name="KSO_WM_UNIT_DIAGRAM_ISREFERUNIT" val="0"/>
  <p:tag name="KSO_WM_UNIT_HIGHLIGHT" val="0"/>
  <p:tag name="KSO_WM_UNIT_ID" val="_7**"/>
  <p:tag name="KSO_WM_UNIT_LAYERLEVEL" val="1"/>
</p:tagLst>
</file>

<file path=ppt/tags/tag173.xml><?xml version="1.0" encoding="utf-8"?>
<p:tagLst xmlns:p="http://schemas.openxmlformats.org/presentationml/2006/main">
  <p:tag name="AS_UNIQUEID" val="7578"/>
  <p:tag name="KSO_WM_BEAUTIFY_FLAG" val="#wm#"/>
  <p:tag name="KSO_WM_TAG_VERSION" val="1.0"/>
  <p:tag name="KSO_WM_UNIT_COMPATIBLE" val="0"/>
  <p:tag name="KSO_WM_UNIT_DIAGRAM_ISNUMVISUAL" val="0"/>
  <p:tag name="KSO_WM_UNIT_DIAGRAM_ISREFERUNIT" val="0"/>
  <p:tag name="KSO_WM_UNIT_HIGHLIGHT" val="0"/>
  <p:tag name="KSO_WM_UNIT_ID" val="_7**"/>
  <p:tag name="KSO_WM_UNIT_LAYERLEVEL" val="1"/>
</p:tagLst>
</file>

<file path=ppt/tags/tag174.xml><?xml version="1.0" encoding="utf-8"?>
<p:tagLst xmlns:p="http://schemas.openxmlformats.org/presentationml/2006/main">
  <p:tag name="AS_UNIQUEID" val="7579"/>
  <p:tag name="KSO_WM_BEAUTIFY_FLAG" val="#wm#"/>
  <p:tag name="KSO_WM_TAG_VERSION" val="1.0"/>
  <p:tag name="KSO_WM_UNIT_COMPATIBLE" val="0"/>
  <p:tag name="KSO_WM_UNIT_DIAGRAM_ISNUMVISUAL" val="0"/>
  <p:tag name="KSO_WM_UNIT_DIAGRAM_ISREFERUNIT" val="0"/>
  <p:tag name="KSO_WM_UNIT_HIGHLIGHT" val="0"/>
  <p:tag name="KSO_WM_UNIT_ID" val="_7**"/>
  <p:tag name="KSO_WM_UNIT_LAYERLEVEL" val="1"/>
</p:tagLst>
</file>

<file path=ppt/tags/tag175.xml><?xml version="1.0" encoding="utf-8"?>
<p:tagLst xmlns:p="http://schemas.openxmlformats.org/presentationml/2006/main">
  <p:tag name="AS_UNIQUEID" val="7581"/>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176.xml><?xml version="1.0" encoding="utf-8"?>
<p:tagLst xmlns:p="http://schemas.openxmlformats.org/presentationml/2006/main">
  <p:tag name="AS_UNIQUEID" val="7582"/>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177.xml><?xml version="1.0" encoding="utf-8"?>
<p:tagLst xmlns:p="http://schemas.openxmlformats.org/presentationml/2006/main">
  <p:tag name="AS_UNIQUEID" val="7583"/>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178.xml><?xml version="1.0" encoding="utf-8"?>
<p:tagLst xmlns:p="http://schemas.openxmlformats.org/presentationml/2006/main">
  <p:tag name="AS_UNIQUEID" val="7584"/>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179.xml><?xml version="1.0" encoding="utf-8"?>
<p:tagLst xmlns:p="http://schemas.openxmlformats.org/presentationml/2006/main">
  <p:tag name="AS_UNIQUEID" val="7585"/>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18.xml><?xml version="1.0" encoding="utf-8"?>
<p:tagLst xmlns:p="http://schemas.openxmlformats.org/presentationml/2006/main">
  <p:tag name="AS_UNIQUEID" val="7393"/>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180.xml><?xml version="1.0" encoding="utf-8"?>
<p:tagLst xmlns:p="http://schemas.openxmlformats.org/presentationml/2006/main">
  <p:tag name="AS_UNIQUEID" val="7586"/>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181.xml><?xml version="1.0" encoding="utf-8"?>
<p:tagLst xmlns:p="http://schemas.openxmlformats.org/presentationml/2006/main">
  <p:tag name="AS_UNIQUEID" val="7588"/>
  <p:tag name="KSO_WM_BEAUTIFY_FLAG" val="#wm#"/>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182.xml><?xml version="1.0" encoding="utf-8"?>
<p:tagLst xmlns:p="http://schemas.openxmlformats.org/presentationml/2006/main">
  <p:tag name="AS_UNIQUEID" val="7589"/>
  <p:tag name="KSO_WM_BEAUTIFY_FLAG" val="#wm#"/>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183.xml><?xml version="1.0" encoding="utf-8"?>
<p:tagLst xmlns:p="http://schemas.openxmlformats.org/presentationml/2006/main">
  <p:tag name="AS_UNIQUEID" val="7590"/>
  <p:tag name="KSO_WM_BEAUTIFY_FLAG" val="#wm#"/>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184.xml><?xml version="1.0" encoding="utf-8"?>
<p:tagLst xmlns:p="http://schemas.openxmlformats.org/presentationml/2006/main">
  <p:tag name="AS_UNIQUEID" val="7591"/>
  <p:tag name="KSO_WM_BEAUTIFY_FLAG" val="#wm#"/>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185.xml><?xml version="1.0" encoding="utf-8"?>
<p:tagLst xmlns:p="http://schemas.openxmlformats.org/presentationml/2006/main">
  <p:tag name="AS_UNIQUEID" val="7592"/>
  <p:tag name="KSO_WM_BEAUTIFY_FLAG" val="#wm#"/>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186.xml><?xml version="1.0" encoding="utf-8"?>
<p:tagLst xmlns:p="http://schemas.openxmlformats.org/presentationml/2006/main">
  <p:tag name="AS_UNIQUEID" val="7594"/>
  <p:tag name="KSO_WM_BEAUTIFY_FLAG" val="#wm#"/>
  <p:tag name="KSO_WM_TAG_VERSION" val="1.0"/>
  <p:tag name="KSO_WM_UNIT_COMPATIBLE" val="0"/>
  <p:tag name="KSO_WM_UNIT_DIAGRAM_ISNUMVISUAL" val="0"/>
  <p:tag name="KSO_WM_UNIT_DIAGRAM_ISREFERUNIT" val="0"/>
  <p:tag name="KSO_WM_UNIT_HIGHLIGHT" val="0"/>
  <p:tag name="KSO_WM_UNIT_ID" val="_10**"/>
  <p:tag name="KSO_WM_UNIT_LAYERLEVEL" val="1"/>
</p:tagLst>
</file>

<file path=ppt/tags/tag187.xml><?xml version="1.0" encoding="utf-8"?>
<p:tagLst xmlns:p="http://schemas.openxmlformats.org/presentationml/2006/main">
  <p:tag name="AS_UNIQUEID" val="7595"/>
  <p:tag name="KSO_WM_BEAUTIFY_FLAG" val="#wm#"/>
  <p:tag name="KSO_WM_TAG_VERSION" val="1.0"/>
  <p:tag name="KSO_WM_UNIT_COMPATIBLE" val="0"/>
  <p:tag name="KSO_WM_UNIT_DIAGRAM_ISNUMVISUAL" val="0"/>
  <p:tag name="KSO_WM_UNIT_DIAGRAM_ISREFERUNIT" val="0"/>
  <p:tag name="KSO_WM_UNIT_HIGHLIGHT" val="0"/>
  <p:tag name="KSO_WM_UNIT_ID" val="_10**"/>
  <p:tag name="KSO_WM_UNIT_LAYERLEVEL" val="1"/>
</p:tagLst>
</file>

<file path=ppt/tags/tag188.xml><?xml version="1.0" encoding="utf-8"?>
<p:tagLst xmlns:p="http://schemas.openxmlformats.org/presentationml/2006/main">
  <p:tag name="AS_UNIQUEID" val="7596"/>
  <p:tag name="KSO_WM_BEAUTIFY_FLAG" val="#wm#"/>
  <p:tag name="KSO_WM_TAG_VERSION" val="1.0"/>
  <p:tag name="KSO_WM_UNIT_COMPATIBLE" val="0"/>
  <p:tag name="KSO_WM_UNIT_DIAGRAM_ISNUMVISUAL" val="0"/>
  <p:tag name="KSO_WM_UNIT_DIAGRAM_ISREFERUNIT" val="0"/>
  <p:tag name="KSO_WM_UNIT_HIGHLIGHT" val="0"/>
  <p:tag name="KSO_WM_UNIT_ID" val="_10**"/>
  <p:tag name="KSO_WM_UNIT_LAYERLEVEL" val="1"/>
</p:tagLst>
</file>

<file path=ppt/tags/tag189.xml><?xml version="1.0" encoding="utf-8"?>
<p:tagLst xmlns:p="http://schemas.openxmlformats.org/presentationml/2006/main">
  <p:tag name="AS_UNIQUEID" val="7597"/>
  <p:tag name="KSO_WM_BEAUTIFY_FLAG" val="#wm#"/>
  <p:tag name="KSO_WM_TAG_VERSION" val="1.0"/>
  <p:tag name="KSO_WM_UNIT_COMPATIBLE" val="0"/>
  <p:tag name="KSO_WM_UNIT_DIAGRAM_ISNUMVISUAL" val="0"/>
  <p:tag name="KSO_WM_UNIT_DIAGRAM_ISREFERUNIT" val="0"/>
  <p:tag name="KSO_WM_UNIT_HIGHLIGHT" val="0"/>
  <p:tag name="KSO_WM_UNIT_ID" val="_10**"/>
  <p:tag name="KSO_WM_UNIT_LAYERLEVEL" val="1"/>
</p:tagLst>
</file>

<file path=ppt/tags/tag19.xml><?xml version="1.0" encoding="utf-8"?>
<p:tagLst xmlns:p="http://schemas.openxmlformats.org/presentationml/2006/main">
  <p:tag name="AS_UNIQUEID" val="7394"/>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190.xml><?xml version="1.0" encoding="utf-8"?>
<p:tagLst xmlns:p="http://schemas.openxmlformats.org/presentationml/2006/main">
  <p:tag name="AS_UNIQUEID" val="7599"/>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191.xml><?xml version="1.0" encoding="utf-8"?>
<p:tagLst xmlns:p="http://schemas.openxmlformats.org/presentationml/2006/main">
  <p:tag name="AS_UNIQUEID" val="7600"/>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192.xml><?xml version="1.0" encoding="utf-8"?>
<p:tagLst xmlns:p="http://schemas.openxmlformats.org/presentationml/2006/main">
  <p:tag name="AS_UNIQUEID" val="7601"/>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193.xml><?xml version="1.0" encoding="utf-8"?>
<p:tagLst xmlns:p="http://schemas.openxmlformats.org/presentationml/2006/main">
  <p:tag name="AS_UNIQUEID" val="7602"/>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194.xml><?xml version="1.0" encoding="utf-8"?>
<p:tagLst xmlns:p="http://schemas.openxmlformats.org/presentationml/2006/main">
  <p:tag name="AS_UNIQUEID" val="7603"/>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195.xml><?xml version="1.0" encoding="utf-8"?>
<p:tagLst xmlns:p="http://schemas.openxmlformats.org/presentationml/2006/main">
  <p:tag name="AS_UNIQUEID" val="7605"/>
  <p:tag name="KSO_WM_BEAUTIFY_FLAG" val="#wm#"/>
  <p:tag name="KSO_WM_TAG_VERSION" val="1.0"/>
  <p:tag name="KSO_WM_TEMPLATE_CATEGORY" val="custom"/>
  <p:tag name="KSO_WM_TEMPLATE_INDEX" val="20205081"/>
  <p:tag name="KSO_WM_UNIT_COMPATIBLE" val="0"/>
  <p:tag name="KSO_WM_UNIT_DIAGRAM_ISNUMVISUAL" val="0"/>
  <p:tag name="KSO_WM_UNIT_DIAGRAM_ISREFERUNIT" val="0"/>
  <p:tag name="KSO_WM_UNIT_HIGHLIGHT" val="0"/>
  <p:tag name="KSO_WM_UNIT_ID" val="_0**"/>
  <p:tag name="KSO_WM_UNIT_LAYERLEVEL" val="1"/>
</p:tagLst>
</file>

<file path=ppt/tags/tag196.xml><?xml version="1.0" encoding="utf-8"?>
<p:tagLst xmlns:p="http://schemas.openxmlformats.org/presentationml/2006/main">
  <p:tag name="AS_UNIQUEID" val="7606"/>
  <p:tag name="KSO_WM_BEAUTIFY_FLAG" val="#wm#"/>
  <p:tag name="KSO_WM_TAG_VERSION" val="1.0"/>
  <p:tag name="KSO_WM_TEMPLATE_CATEGORY" val="custom"/>
  <p:tag name="KSO_WM_TEMPLATE_INDEX" val="20205081"/>
  <p:tag name="KSO_WM_UNIT_COMPATIBLE" val="0"/>
  <p:tag name="KSO_WM_UNIT_DIAGRAM_ISNUMVISUAL" val="0"/>
  <p:tag name="KSO_WM_UNIT_DIAGRAM_ISREFERUNIT" val="0"/>
  <p:tag name="KSO_WM_UNIT_HIGHLIGHT" val="0"/>
  <p:tag name="KSO_WM_UNIT_ID" val="_0**"/>
  <p:tag name="KSO_WM_UNIT_LAYERLEVEL" val="1"/>
</p:tagLst>
</file>

<file path=ppt/tags/tag197.xml><?xml version="1.0" encoding="utf-8"?>
<p:tagLst xmlns:p="http://schemas.openxmlformats.org/presentationml/2006/main">
  <p:tag name="AS_UNIQUEID" val="7607"/>
  <p:tag name="KSO_WM_BEAUTIFY_FLAG" val="#wm#"/>
  <p:tag name="KSO_WM_TAG_VERSION" val="1.0"/>
  <p:tag name="KSO_WM_UNIT_COMPATIBLE" val="0"/>
  <p:tag name="KSO_WM_UNIT_DIAGRAM_ISNUMVISUAL" val="0"/>
  <p:tag name="KSO_WM_UNIT_DIAGRAM_ISREFERUNIT" val="0"/>
  <p:tag name="KSO_WM_UNIT_HIGHLIGHT" val="0"/>
  <p:tag name="KSO_WM_UNIT_ID" val="_0**"/>
  <p:tag name="KSO_WM_UNIT_LAYERLEVEL" val="1"/>
</p:tagLst>
</file>

<file path=ppt/tags/tag198.xml><?xml version="1.0" encoding="utf-8"?>
<p:tagLst xmlns:p="http://schemas.openxmlformats.org/presentationml/2006/main">
  <p:tag name="AS_UNIQUEID" val="7608"/>
  <p:tag name="KSO_WM_BEAUTIFY_FLAG" val="#wm#"/>
  <p:tag name="KSO_WM_TAG_VERSION" val="1.0"/>
  <p:tag name="KSO_WM_UNIT_COMPATIBLE" val="0"/>
  <p:tag name="KSO_WM_UNIT_DIAGRAM_ISNUMVISUAL" val="0"/>
  <p:tag name="KSO_WM_UNIT_DIAGRAM_ISREFERUNIT" val="0"/>
  <p:tag name="KSO_WM_UNIT_HIGHLIGHT" val="0"/>
  <p:tag name="KSO_WM_UNIT_ID" val="_0**"/>
  <p:tag name="KSO_WM_UNIT_LAYERLEVEL" val="1"/>
</p:tagLst>
</file>

<file path=ppt/tags/tag199.xml><?xml version="1.0" encoding="utf-8"?>
<p:tagLst xmlns:p="http://schemas.openxmlformats.org/presentationml/2006/main">
  <p:tag name="AS_UNIQUEID" val="7609"/>
  <p:tag name="KSO_WM_BEAUTIFY_FLAG" val="#wm#"/>
  <p:tag name="KSO_WM_TAG_VERSION" val="1.0"/>
  <p:tag name="KSO_WM_UNIT_COMPATIBLE" val="0"/>
  <p:tag name="KSO_WM_UNIT_DIAGRAM_ISNUMVISUAL" val="0"/>
  <p:tag name="KSO_WM_UNIT_DIAGRAM_ISREFERUNIT" val="0"/>
  <p:tag name="KSO_WM_UNIT_HIGHLIGHT" val="0"/>
  <p:tag name="KSO_WM_UNIT_ID" val="_0**"/>
  <p:tag name="KSO_WM_UNIT_LAYERLEVEL" val="1"/>
</p:tagLst>
</file>

<file path=ppt/tags/tag2.xml><?xml version="1.0" encoding="utf-8"?>
<p:tagLst xmlns:p="http://schemas.openxmlformats.org/presentationml/2006/main">
  <p:tag name="AS_UNIQUEID" val="7374"/>
  <p:tag name="KSO_WM_BEAUTIFY_FLAG" val="#wm#"/>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20.xml><?xml version="1.0" encoding="utf-8"?>
<p:tagLst xmlns:p="http://schemas.openxmlformats.org/presentationml/2006/main">
  <p:tag name="AS_UNIQUEID" val="7395"/>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200.xml><?xml version="1.0" encoding="utf-8"?>
<p:tagLst xmlns:p="http://schemas.openxmlformats.org/presentationml/2006/main">
  <p:tag name="KSO_WM_BEAUTIFY_FLAG" val="#wm#"/>
  <p:tag name="KSO_WM_TAG_VERSION" val="1.0"/>
  <p:tag name="KSO_WM_TEMPLATE_CATEGORY" val="custom"/>
  <p:tag name="KSO_WM_TEMPLATE_COLOR_TYPE" val="1"/>
  <p:tag name="KSO_WM_TEMPLATE_INDEX" val="20205081"/>
  <p:tag name="KSO_WM_TEMPLATE_MASTER_TYPE" val="0"/>
  <p:tag name="KSO_WM_TEMPLATE_SUBCATEGORY" val="19"/>
  <p:tag name="KSO_WM_TEMPLATE_THUMBS_INDEX" val="1、4、7、12、13、14、15、16、17、18、20、24、25、28、33、36、40、43、44"/>
  <p:tag name="KSO_WM_UNIT_SHOW_EDIT_AREA_INDICATION" val="1"/>
</p:tagLst>
</file>

<file path=ppt/tags/tag201.xml><?xml version="1.0" encoding="utf-8"?>
<p:tagLst xmlns:p="http://schemas.openxmlformats.org/presentationml/2006/main">
  <p:tag name="AS_UNIQUEID" val="7618"/>
</p:tagLst>
</file>

<file path=ppt/tags/tag202.xml><?xml version="1.0" encoding="utf-8"?>
<p:tagLst xmlns:p="http://schemas.openxmlformats.org/presentationml/2006/main">
  <p:tag name="AS_UNIQUEID" val="7619"/>
</p:tagLst>
</file>

<file path=ppt/tags/tag203.xml><?xml version="1.0" encoding="utf-8"?>
<p:tagLst xmlns:p="http://schemas.openxmlformats.org/presentationml/2006/main">
  <p:tag name="AS_UNIQUEID" val="7620"/>
</p:tagLst>
</file>

<file path=ppt/tags/tag204.xml><?xml version="1.0" encoding="utf-8"?>
<p:tagLst xmlns:p="http://schemas.openxmlformats.org/presentationml/2006/main">
  <p:tag name="AS_UNIQUEID" val="1487"/>
</p:tagLst>
</file>

<file path=ppt/tags/tag205.xml><?xml version="1.0" encoding="utf-8"?>
<p:tagLst xmlns:p="http://schemas.openxmlformats.org/presentationml/2006/main">
  <p:tag name="AS_UNIQUEID" val="1488"/>
</p:tagLst>
</file>

<file path=ppt/tags/tag206.xml><?xml version="1.0" encoding="utf-8"?>
<p:tagLst xmlns:p="http://schemas.openxmlformats.org/presentationml/2006/main">
  <p:tag name="AS_UNIQUEID" val="1489"/>
</p:tagLst>
</file>

<file path=ppt/tags/tag207.xml><?xml version="1.0" encoding="utf-8"?>
<p:tagLst xmlns:p="http://schemas.openxmlformats.org/presentationml/2006/main">
  <p:tag name="AS_UNIQUEID" val="1490"/>
</p:tagLst>
</file>

<file path=ppt/tags/tag208.xml><?xml version="1.0" encoding="utf-8"?>
<p:tagLst xmlns:p="http://schemas.openxmlformats.org/presentationml/2006/main">
  <p:tag name="AS_UNIQUEID" val="1491"/>
</p:tagLst>
</file>

<file path=ppt/tags/tag209.xml><?xml version="1.0" encoding="utf-8"?>
<p:tagLst xmlns:p="http://schemas.openxmlformats.org/presentationml/2006/main">
  <p:tag name="AS_UNIQUEID" val="1492"/>
</p:tagLst>
</file>

<file path=ppt/tags/tag21.xml><?xml version="1.0" encoding="utf-8"?>
<p:tagLst xmlns:p="http://schemas.openxmlformats.org/presentationml/2006/main">
  <p:tag name="AS_UNIQUEID" val="7396"/>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210.xml><?xml version="1.0" encoding="utf-8"?>
<p:tagLst xmlns:p="http://schemas.openxmlformats.org/presentationml/2006/main">
  <p:tag name="AS_UNIQUEID" val="7713"/>
</p:tagLst>
</file>

<file path=ppt/tags/tag211.xml><?xml version="1.0" encoding="utf-8"?>
<p:tagLst xmlns:p="http://schemas.openxmlformats.org/presentationml/2006/main">
  <p:tag name="AS_UNIQUEID" val="7714"/>
</p:tagLst>
</file>

<file path=ppt/tags/tag212.xml><?xml version="1.0" encoding="utf-8"?>
<p:tagLst xmlns:p="http://schemas.openxmlformats.org/presentationml/2006/main">
  <p:tag name="AS_UNIQUEID" val="7715"/>
</p:tagLst>
</file>

<file path=ppt/tags/tag213.xml><?xml version="1.0" encoding="utf-8"?>
<p:tagLst xmlns:p="http://schemas.openxmlformats.org/presentationml/2006/main">
  <p:tag name="AS_UNIQUEID" val="7716"/>
</p:tagLst>
</file>

<file path=ppt/tags/tag214.xml><?xml version="1.0" encoding="utf-8"?>
<p:tagLst xmlns:p="http://schemas.openxmlformats.org/presentationml/2006/main">
  <p:tag name="AS_UNIQUEID" val="7717"/>
</p:tagLst>
</file>

<file path=ppt/tags/tag215.xml><?xml version="1.0" encoding="utf-8"?>
<p:tagLst xmlns:p="http://schemas.openxmlformats.org/presentationml/2006/main">
  <p:tag name="AS_UNIQUEID" val="249"/>
</p:tagLst>
</file>

<file path=ppt/tags/tag216.xml><?xml version="1.0" encoding="utf-8"?>
<p:tagLst xmlns:p="http://schemas.openxmlformats.org/presentationml/2006/main">
  <p:tag name="AS_UNIQUEID" val="248"/>
</p:tagLst>
</file>

<file path=ppt/tags/tag217.xml><?xml version="1.0" encoding="utf-8"?>
<p:tagLst xmlns:p="http://schemas.openxmlformats.org/presentationml/2006/main">
  <p:tag name="AS_UNIQUEID" val="250"/>
</p:tagLst>
</file>

<file path=ppt/tags/tag218.xml><?xml version="1.0" encoding="utf-8"?>
<p:tagLst xmlns:p="http://schemas.openxmlformats.org/presentationml/2006/main">
  <p:tag name="AS_UNIQUEID" val="251"/>
</p:tagLst>
</file>

<file path=ppt/tags/tag219.xml><?xml version="1.0" encoding="utf-8"?>
<p:tagLst xmlns:p="http://schemas.openxmlformats.org/presentationml/2006/main">
  <p:tag name="AS_UNIQUEID" val="253"/>
</p:tagLst>
</file>

<file path=ppt/tags/tag22.xml><?xml version="1.0" encoding="utf-8"?>
<p:tagLst xmlns:p="http://schemas.openxmlformats.org/presentationml/2006/main">
  <p:tag name="AS_UNIQUEID" val="7398"/>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220.xml><?xml version="1.0" encoding="utf-8"?>
<p:tagLst xmlns:p="http://schemas.openxmlformats.org/presentationml/2006/main">
  <p:tag name="AS_UNIQUEID" val="252"/>
</p:tagLst>
</file>

<file path=ppt/tags/tag221.xml><?xml version="1.0" encoding="utf-8"?>
<p:tagLst xmlns:p="http://schemas.openxmlformats.org/presentationml/2006/main">
  <p:tag name="AS_UNIQUEID" val="268"/>
</p:tagLst>
</file>

<file path=ppt/tags/tag222.xml><?xml version="1.0" encoding="utf-8"?>
<p:tagLst xmlns:p="http://schemas.openxmlformats.org/presentationml/2006/main">
  <p:tag name="AS_UNIQUEID" val="284"/>
</p:tagLst>
</file>

<file path=ppt/tags/tag223.xml><?xml version="1.0" encoding="utf-8"?>
<p:tagLst xmlns:p="http://schemas.openxmlformats.org/presentationml/2006/main">
  <p:tag name="AS_UNIQUEID" val="285"/>
</p:tagLst>
</file>

<file path=ppt/tags/tag224.xml><?xml version="1.0" encoding="utf-8"?>
<p:tagLst xmlns:p="http://schemas.openxmlformats.org/presentationml/2006/main">
  <p:tag name="AS_UNIQUEID" val="286"/>
</p:tagLst>
</file>

<file path=ppt/tags/tag225.xml><?xml version="1.0" encoding="utf-8"?>
<p:tagLst xmlns:p="http://schemas.openxmlformats.org/presentationml/2006/main">
  <p:tag name="AS_UNIQUEID" val="321"/>
</p:tagLst>
</file>

<file path=ppt/tags/tag226.xml><?xml version="1.0" encoding="utf-8"?>
<p:tagLst xmlns:p="http://schemas.openxmlformats.org/presentationml/2006/main">
  <p:tag name="AS_UNIQUEID" val="317"/>
</p:tagLst>
</file>

<file path=ppt/tags/tag227.xml><?xml version="1.0" encoding="utf-8"?>
<p:tagLst xmlns:p="http://schemas.openxmlformats.org/presentationml/2006/main">
  <p:tag name="AS_UNIQUEID" val="317"/>
</p:tagLst>
</file>

<file path=ppt/tags/tag228.xml><?xml version="1.0" encoding="utf-8"?>
<p:tagLst xmlns:p="http://schemas.openxmlformats.org/presentationml/2006/main">
  <p:tag name="AS_UNIQUEID" val="317"/>
</p:tagLst>
</file>

<file path=ppt/tags/tag229.xml><?xml version="1.0" encoding="utf-8"?>
<p:tagLst xmlns:p="http://schemas.openxmlformats.org/presentationml/2006/main">
  <p:tag name="AS_UNIQUEID" val="317"/>
</p:tagLst>
</file>

<file path=ppt/tags/tag23.xml><?xml version="1.0" encoding="utf-8"?>
<p:tagLst xmlns:p="http://schemas.openxmlformats.org/presentationml/2006/main">
  <p:tag name="AS_UNIQUEID" val="7399"/>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230.xml><?xml version="1.0" encoding="utf-8"?>
<p:tagLst xmlns:p="http://schemas.openxmlformats.org/presentationml/2006/main">
  <p:tag name="AS_UNIQUEID" val="317"/>
</p:tagLst>
</file>

<file path=ppt/tags/tag231.xml><?xml version="1.0" encoding="utf-8"?>
<p:tagLst xmlns:p="http://schemas.openxmlformats.org/presentationml/2006/main">
  <p:tag name="AS_UNIQUEID" val="317"/>
</p:tagLst>
</file>

<file path=ppt/tags/tag232.xml><?xml version="1.0" encoding="utf-8"?>
<p:tagLst xmlns:p="http://schemas.openxmlformats.org/presentationml/2006/main">
  <p:tag name="AS_UNIQUEID" val="317"/>
</p:tagLst>
</file>

<file path=ppt/tags/tag233.xml><?xml version="1.0" encoding="utf-8"?>
<p:tagLst xmlns:p="http://schemas.openxmlformats.org/presentationml/2006/main">
  <p:tag name="AS_UNIQUEID" val="317"/>
</p:tagLst>
</file>

<file path=ppt/tags/tag234.xml><?xml version="1.0" encoding="utf-8"?>
<p:tagLst xmlns:p="http://schemas.openxmlformats.org/presentationml/2006/main">
  <p:tag name="AS_UNIQUEID" val="317"/>
</p:tagLst>
</file>

<file path=ppt/tags/tag235.xml><?xml version="1.0" encoding="utf-8"?>
<p:tagLst xmlns:p="http://schemas.openxmlformats.org/presentationml/2006/main">
  <p:tag name="AS_UNIQUEID" val="317"/>
</p:tagLst>
</file>

<file path=ppt/tags/tag236.xml><?xml version="1.0" encoding="utf-8"?>
<p:tagLst xmlns:p="http://schemas.openxmlformats.org/presentationml/2006/main">
  <p:tag name="AS_UNIQUEID" val="323"/>
</p:tagLst>
</file>

<file path=ppt/tags/tag237.xml><?xml version="1.0" encoding="utf-8"?>
<p:tagLst xmlns:p="http://schemas.openxmlformats.org/presentationml/2006/main">
  <p:tag name="AS_UNIQUEID" val="398"/>
</p:tagLst>
</file>

<file path=ppt/tags/tag238.xml><?xml version="1.0" encoding="utf-8"?>
<p:tagLst xmlns:p="http://schemas.openxmlformats.org/presentationml/2006/main">
  <p:tag name="AS_UNIQUEID" val="399"/>
</p:tagLst>
</file>

<file path=ppt/tags/tag239.xml><?xml version="1.0" encoding="utf-8"?>
<p:tagLst xmlns:p="http://schemas.openxmlformats.org/presentationml/2006/main">
  <p:tag name="AS_UNIQUEID" val="400"/>
</p:tagLst>
</file>

<file path=ppt/tags/tag24.xml><?xml version="1.0" encoding="utf-8"?>
<p:tagLst xmlns:p="http://schemas.openxmlformats.org/presentationml/2006/main">
  <p:tag name="AS_UNIQUEID" val="7400"/>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240.xml><?xml version="1.0" encoding="utf-8"?>
<p:tagLst xmlns:p="http://schemas.openxmlformats.org/presentationml/2006/main">
  <p:tag name="AS_UNIQUEID" val="401"/>
</p:tagLst>
</file>

<file path=ppt/tags/tag241.xml><?xml version="1.0" encoding="utf-8"?>
<p:tagLst xmlns:p="http://schemas.openxmlformats.org/presentationml/2006/main">
  <p:tag name="AS_UNIQUEID" val="402"/>
</p:tagLst>
</file>

<file path=ppt/tags/tag242.xml><?xml version="1.0" encoding="utf-8"?>
<p:tagLst xmlns:p="http://schemas.openxmlformats.org/presentationml/2006/main">
  <p:tag name="AS_UNIQUEID" val="403"/>
</p:tagLst>
</file>

<file path=ppt/tags/tag243.xml><?xml version="1.0" encoding="utf-8"?>
<p:tagLst xmlns:p="http://schemas.openxmlformats.org/presentationml/2006/main">
  <p:tag name="AS_UNIQUEID" val="406"/>
</p:tagLst>
</file>

<file path=ppt/tags/tag244.xml><?xml version="1.0" encoding="utf-8"?>
<p:tagLst xmlns:p="http://schemas.openxmlformats.org/presentationml/2006/main">
  <p:tag name="AS_UNIQUEID" val="265"/>
</p:tagLst>
</file>

<file path=ppt/tags/tag245.xml><?xml version="1.0" encoding="utf-8"?>
<p:tagLst xmlns:p="http://schemas.openxmlformats.org/presentationml/2006/main">
  <p:tag name="AS_UNIQUEID" val="264"/>
</p:tagLst>
</file>

<file path=ppt/tags/tag246.xml><?xml version="1.0" encoding="utf-8"?>
<p:tagLst xmlns:p="http://schemas.openxmlformats.org/presentationml/2006/main">
  <p:tag name="AS_UNIQUEID" val="266"/>
</p:tagLst>
</file>

<file path=ppt/tags/tag247.xml><?xml version="1.0" encoding="utf-8"?>
<p:tagLst xmlns:p="http://schemas.openxmlformats.org/presentationml/2006/main">
  <p:tag name="AS_UNIQUEID" val="267"/>
</p:tagLst>
</file>

<file path=ppt/tags/tag248.xml><?xml version="1.0" encoding="utf-8"?>
<p:tagLst xmlns:p="http://schemas.openxmlformats.org/presentationml/2006/main">
  <p:tag name="AS_UNIQUEID" val="269"/>
</p:tagLst>
</file>

<file path=ppt/tags/tag249.xml><?xml version="1.0" encoding="utf-8"?>
<p:tagLst xmlns:p="http://schemas.openxmlformats.org/presentationml/2006/main">
  <p:tag name="AS_UNIQUEID" val="252"/>
  <p:tag name="KSO_WM_BEAUTIFY_FLAG" val=""/>
</p:tagLst>
</file>

<file path=ppt/tags/tag25.xml><?xml version="1.0" encoding="utf-8"?>
<p:tagLst xmlns:p="http://schemas.openxmlformats.org/presentationml/2006/main">
  <p:tag name="AS_UNIQUEID" val="7401"/>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250.xml><?xml version="1.0" encoding="utf-8"?>
<p:tagLst xmlns:p="http://schemas.openxmlformats.org/presentationml/2006/main">
  <p:tag name="AS_UNIQUEID" val="268"/>
  <p:tag name="KSO_WM_BEAUTIFY_FLAG" val=""/>
</p:tagLst>
</file>

<file path=ppt/tags/tag251.xml><?xml version="1.0" encoding="utf-8"?>
<p:tagLst xmlns:p="http://schemas.openxmlformats.org/presentationml/2006/main">
  <p:tag name="AS_UNIQUEID" val="271"/>
</p:tagLst>
</file>

<file path=ppt/tags/tag252.xml><?xml version="1.0" encoding="utf-8"?>
<p:tagLst xmlns:p="http://schemas.openxmlformats.org/presentationml/2006/main">
  <p:tag name="AS_UNIQUEID" val="272"/>
</p:tagLst>
</file>

<file path=ppt/tags/tag253.xml><?xml version="1.0" encoding="utf-8"?>
<p:tagLst xmlns:p="http://schemas.openxmlformats.org/presentationml/2006/main">
  <p:tag name="AS_UNIQUEID" val="273"/>
</p:tagLst>
</file>

<file path=ppt/tags/tag254.xml><?xml version="1.0" encoding="utf-8"?>
<p:tagLst xmlns:p="http://schemas.openxmlformats.org/presentationml/2006/main">
  <p:tag name="AS_UNIQUEID" val="274"/>
</p:tagLst>
</file>

<file path=ppt/tags/tag255.xml><?xml version="1.0" encoding="utf-8"?>
<p:tagLst xmlns:p="http://schemas.openxmlformats.org/presentationml/2006/main">
  <p:tag name="AS_UNIQUEID" val="276"/>
</p:tagLst>
</file>

<file path=ppt/tags/tag256.xml><?xml version="1.0" encoding="utf-8"?>
<p:tagLst xmlns:p="http://schemas.openxmlformats.org/presentationml/2006/main">
  <p:tag name="AS_UNIQUEID" val="252"/>
  <p:tag name="KSO_WM_BEAUTIFY_FLAG" val=""/>
</p:tagLst>
</file>

<file path=ppt/tags/tag257.xml><?xml version="1.0" encoding="utf-8"?>
<p:tagLst xmlns:p="http://schemas.openxmlformats.org/presentationml/2006/main">
  <p:tag name="AS_UNIQUEID" val="268"/>
  <p:tag name="KSO_WM_BEAUTIFY_FLAG" val=""/>
</p:tagLst>
</file>

<file path=ppt/tags/tag258.xml><?xml version="1.0" encoding="utf-8"?>
<p:tagLst xmlns:p="http://schemas.openxmlformats.org/presentationml/2006/main">
  <p:tag name="AS_UNIQUEID" val="278"/>
</p:tagLst>
</file>

<file path=ppt/tags/tag259.xml><?xml version="1.0" encoding="utf-8"?>
<p:tagLst xmlns:p="http://schemas.openxmlformats.org/presentationml/2006/main">
  <p:tag name="AS_UNIQUEID" val="279"/>
</p:tagLst>
</file>

<file path=ppt/tags/tag26.xml><?xml version="1.0" encoding="utf-8"?>
<p:tagLst xmlns:p="http://schemas.openxmlformats.org/presentationml/2006/main">
  <p:tag name="AS_UNIQUEID" val="7402"/>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260.xml><?xml version="1.0" encoding="utf-8"?>
<p:tagLst xmlns:p="http://schemas.openxmlformats.org/presentationml/2006/main">
  <p:tag name="AS_UNIQUEID" val="280"/>
</p:tagLst>
</file>

<file path=ppt/tags/tag261.xml><?xml version="1.0" encoding="utf-8"?>
<p:tagLst xmlns:p="http://schemas.openxmlformats.org/presentationml/2006/main">
  <p:tag name="AS_UNIQUEID" val="281"/>
</p:tagLst>
</file>

<file path=ppt/tags/tag262.xml><?xml version="1.0" encoding="utf-8"?>
<p:tagLst xmlns:p="http://schemas.openxmlformats.org/presentationml/2006/main">
  <p:tag name="AS_UNIQUEID" val="283"/>
</p:tagLst>
</file>

<file path=ppt/tags/tag263.xml><?xml version="1.0" encoding="utf-8"?>
<p:tagLst xmlns:p="http://schemas.openxmlformats.org/presentationml/2006/main">
  <p:tag name="AS_UNIQUEID" val="252"/>
  <p:tag name="KSO_WM_BEAUTIFY_FLAG" val=""/>
</p:tagLst>
</file>

<file path=ppt/tags/tag264.xml><?xml version="1.0" encoding="utf-8"?>
<p:tagLst xmlns:p="http://schemas.openxmlformats.org/presentationml/2006/main">
  <p:tag name="AS_UNIQUEID" val="268"/>
  <p:tag name="KSO_WM_BEAUTIFY_FLAG" val=""/>
</p:tagLst>
</file>

<file path=ppt/tags/tag265.xml><?xml version="1.0" encoding="utf-8"?>
<p:tagLst xmlns:p="http://schemas.openxmlformats.org/presentationml/2006/main">
  <p:tag name="AS_UNIQUEID" val="314"/>
</p:tagLst>
</file>

<file path=ppt/tags/tag266.xml><?xml version="1.0" encoding="utf-8"?>
<p:tagLst xmlns:p="http://schemas.openxmlformats.org/presentationml/2006/main">
  <p:tag name="AS_UNIQUEID" val="315"/>
</p:tagLst>
</file>

<file path=ppt/tags/tag267.xml><?xml version="1.0" encoding="utf-8"?>
<p:tagLst xmlns:p="http://schemas.openxmlformats.org/presentationml/2006/main">
  <p:tag name="AS_UNIQUEID" val="316"/>
</p:tagLst>
</file>

<file path=ppt/tags/tag268.xml><?xml version="1.0" encoding="utf-8"?>
<p:tagLst xmlns:p="http://schemas.openxmlformats.org/presentationml/2006/main">
  <p:tag name="AS_UNIQUEID" val="254"/>
</p:tagLst>
</file>

<file path=ppt/tags/tag269.xml><?xml version="1.0" encoding="utf-8"?>
<p:tagLst xmlns:p="http://schemas.openxmlformats.org/presentationml/2006/main">
  <p:tag name="AS_UNIQUEID" val="255"/>
</p:tagLst>
</file>

<file path=ppt/tags/tag27.xml><?xml version="1.0" encoding="utf-8"?>
<p:tagLst xmlns:p="http://schemas.openxmlformats.org/presentationml/2006/main">
  <p:tag name="AS_UNIQUEID" val="7403"/>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270.xml><?xml version="1.0" encoding="utf-8"?>
<p:tagLst xmlns:p="http://schemas.openxmlformats.org/presentationml/2006/main">
  <p:tag name="AS_UNIQUEID" val="256"/>
</p:tagLst>
</file>

<file path=ppt/tags/tag271.xml><?xml version="1.0" encoding="utf-8"?>
<p:tagLst xmlns:p="http://schemas.openxmlformats.org/presentationml/2006/main">
  <p:tag name="AS_UNIQUEID" val="257"/>
</p:tagLst>
</file>

<file path=ppt/tags/tag272.xml><?xml version="1.0" encoding="utf-8"?>
<p:tagLst xmlns:p="http://schemas.openxmlformats.org/presentationml/2006/main">
  <p:tag name="AS_UNIQUEID" val="258"/>
</p:tagLst>
</file>

<file path=ppt/tags/tag273.xml><?xml version="1.0" encoding="utf-8"?>
<p:tagLst xmlns:p="http://schemas.openxmlformats.org/presentationml/2006/main">
  <p:tag name="AS_UNIQUEID" val="260"/>
</p:tagLst>
</file>

<file path=ppt/tags/tag274.xml><?xml version="1.0" encoding="utf-8"?>
<p:tagLst xmlns:p="http://schemas.openxmlformats.org/presentationml/2006/main">
  <p:tag name="AS_UNIQUEID" val="261"/>
</p:tagLst>
</file>

<file path=ppt/tags/tag275.xml><?xml version="1.0" encoding="utf-8"?>
<p:tagLst xmlns:p="http://schemas.openxmlformats.org/presentationml/2006/main">
  <p:tag name="AS_UNIQUEID" val="262"/>
</p:tagLst>
</file>

<file path=ppt/tags/tag276.xml><?xml version="1.0" encoding="utf-8"?>
<p:tagLst xmlns:p="http://schemas.openxmlformats.org/presentationml/2006/main">
  <p:tag name="AS_UNIQUEID" val="287"/>
</p:tagLst>
</file>

<file path=ppt/tags/tag277.xml><?xml version="1.0" encoding="utf-8"?>
<p:tagLst xmlns:p="http://schemas.openxmlformats.org/presentationml/2006/main">
  <p:tag name="AS_UNIQUEID" val="288"/>
</p:tagLst>
</file>

<file path=ppt/tags/tag278.xml><?xml version="1.0" encoding="utf-8"?>
<p:tagLst xmlns:p="http://schemas.openxmlformats.org/presentationml/2006/main">
  <p:tag name="AS_UNIQUEID" val="289"/>
</p:tagLst>
</file>

<file path=ppt/tags/tag279.xml><?xml version="1.0" encoding="utf-8"?>
<p:tagLst xmlns:p="http://schemas.openxmlformats.org/presentationml/2006/main">
  <p:tag name="AS_UNIQUEID" val="290"/>
</p:tagLst>
</file>

<file path=ppt/tags/tag28.xml><?xml version="1.0" encoding="utf-8"?>
<p:tagLst xmlns:p="http://schemas.openxmlformats.org/presentationml/2006/main">
  <p:tag name="AS_UNIQUEID" val="7404"/>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280.xml><?xml version="1.0" encoding="utf-8"?>
<p:tagLst xmlns:p="http://schemas.openxmlformats.org/presentationml/2006/main">
  <p:tag name="AS_UNIQUEID" val="291"/>
</p:tagLst>
</file>

<file path=ppt/tags/tag281.xml><?xml version="1.0" encoding="utf-8"?>
<p:tagLst xmlns:p="http://schemas.openxmlformats.org/presentationml/2006/main">
  <p:tag name="AS_UNIQUEID" val="293"/>
</p:tagLst>
</file>

<file path=ppt/tags/tag282.xml><?xml version="1.0" encoding="utf-8"?>
<p:tagLst xmlns:p="http://schemas.openxmlformats.org/presentationml/2006/main">
  <p:tag name="AS_UNIQUEID" val="294"/>
</p:tagLst>
</file>

<file path=ppt/tags/tag283.xml><?xml version="1.0" encoding="utf-8"?>
<p:tagLst xmlns:p="http://schemas.openxmlformats.org/presentationml/2006/main">
  <p:tag name="AS_UNIQUEID" val="295"/>
</p:tagLst>
</file>

<file path=ppt/tags/tag284.xml><?xml version="1.0" encoding="utf-8"?>
<p:tagLst xmlns:p="http://schemas.openxmlformats.org/presentationml/2006/main">
  <p:tag name="AS_UNIQUEID" val="296"/>
</p:tagLst>
</file>

<file path=ppt/tags/tag285.xml><?xml version="1.0" encoding="utf-8"?>
<p:tagLst xmlns:p="http://schemas.openxmlformats.org/presentationml/2006/main">
  <p:tag name="AS_UNIQUEID" val="297"/>
</p:tagLst>
</file>

<file path=ppt/tags/tag286.xml><?xml version="1.0" encoding="utf-8"?>
<p:tagLst xmlns:p="http://schemas.openxmlformats.org/presentationml/2006/main">
  <p:tag name="AS_UNIQUEID" val="298"/>
</p:tagLst>
</file>

<file path=ppt/tags/tag287.xml><?xml version="1.0" encoding="utf-8"?>
<p:tagLst xmlns:p="http://schemas.openxmlformats.org/presentationml/2006/main">
  <p:tag name="AS_UNIQUEID" val="299"/>
</p:tagLst>
</file>

<file path=ppt/tags/tag288.xml><?xml version="1.0" encoding="utf-8"?>
<p:tagLst xmlns:p="http://schemas.openxmlformats.org/presentationml/2006/main">
  <p:tag name="AS_UNIQUEID" val="300"/>
</p:tagLst>
</file>

<file path=ppt/tags/tag289.xml><?xml version="1.0" encoding="utf-8"?>
<p:tagLst xmlns:p="http://schemas.openxmlformats.org/presentationml/2006/main">
  <p:tag name="AS_UNIQUEID" val="302"/>
</p:tagLst>
</file>

<file path=ppt/tags/tag29.xml><?xml version="1.0" encoding="utf-8"?>
<p:tagLst xmlns:p="http://schemas.openxmlformats.org/presentationml/2006/main">
  <p:tag name="AS_UNIQUEID" val="7405"/>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290.xml><?xml version="1.0" encoding="utf-8"?>
<p:tagLst xmlns:p="http://schemas.openxmlformats.org/presentationml/2006/main">
  <p:tag name="AS_UNIQUEID" val="303"/>
</p:tagLst>
</file>

<file path=ppt/tags/tag291.xml><?xml version="1.0" encoding="utf-8"?>
<p:tagLst xmlns:p="http://schemas.openxmlformats.org/presentationml/2006/main">
  <p:tag name="AS_UNIQUEID" val="304"/>
</p:tagLst>
</file>

<file path=ppt/tags/tag292.xml><?xml version="1.0" encoding="utf-8"?>
<p:tagLst xmlns:p="http://schemas.openxmlformats.org/presentationml/2006/main">
  <p:tag name="AS_UNIQUEID" val="305"/>
</p:tagLst>
</file>

<file path=ppt/tags/tag293.xml><?xml version="1.0" encoding="utf-8"?>
<p:tagLst xmlns:p="http://schemas.openxmlformats.org/presentationml/2006/main">
  <p:tag name="AS_UNIQUEID" val="306"/>
</p:tagLst>
</file>

<file path=ppt/tags/tag294.xml><?xml version="1.0" encoding="utf-8"?>
<p:tagLst xmlns:p="http://schemas.openxmlformats.org/presentationml/2006/main">
  <p:tag name="AS_UNIQUEID" val="307"/>
</p:tagLst>
</file>

<file path=ppt/tags/tag295.xml><?xml version="1.0" encoding="utf-8"?>
<p:tagLst xmlns:p="http://schemas.openxmlformats.org/presentationml/2006/main">
  <p:tag name="AS_UNIQUEID" val="308"/>
</p:tagLst>
</file>

<file path=ppt/tags/tag296.xml><?xml version="1.0" encoding="utf-8"?>
<p:tagLst xmlns:p="http://schemas.openxmlformats.org/presentationml/2006/main">
  <p:tag name="AS_UNIQUEID" val="309"/>
</p:tagLst>
</file>

<file path=ppt/tags/tag297.xml><?xml version="1.0" encoding="utf-8"?>
<p:tagLst xmlns:p="http://schemas.openxmlformats.org/presentationml/2006/main">
  <p:tag name="AS_UNIQUEID" val="311"/>
</p:tagLst>
</file>

<file path=ppt/tags/tag298.xml><?xml version="1.0" encoding="utf-8"?>
<p:tagLst xmlns:p="http://schemas.openxmlformats.org/presentationml/2006/main">
  <p:tag name="AS_UNIQUEID" val="312"/>
</p:tagLst>
</file>

<file path=ppt/tags/tag299.xml><?xml version="1.0" encoding="utf-8"?>
<p:tagLst xmlns:p="http://schemas.openxmlformats.org/presentationml/2006/main">
  <p:tag name="AS_UNIQUEID" val="313"/>
</p:tagLst>
</file>

<file path=ppt/tags/tag3.xml><?xml version="1.0" encoding="utf-8"?>
<p:tagLst xmlns:p="http://schemas.openxmlformats.org/presentationml/2006/main">
  <p:tag name="AS_UNIQUEID" val="7375"/>
  <p:tag name="KSO_WM_BEAUTIFY_FLAG" val="#wm#"/>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30.xml><?xml version="1.0" encoding="utf-8"?>
<p:tagLst xmlns:p="http://schemas.openxmlformats.org/presentationml/2006/main">
  <p:tag name="AS_UNIQUEID" val="7407"/>
  <p:tag name="KSO_WM_BEAUTIFY_FLAG" val="#wm#"/>
  <p:tag name="KSO_WM_TAG_VERSION" val="1.0"/>
  <p:tag name="KSO_WM_UNIT_COMPATIBLE" val="0"/>
  <p:tag name="KSO_WM_UNIT_DIAGRAM_ISNUMVISUAL" val="0"/>
  <p:tag name="KSO_WM_UNIT_DIAGRAM_ISREFERUNIT" val="0"/>
  <p:tag name="KSO_WM_UNIT_HIGHLIGHT" val="0"/>
  <p:tag name="KSO_WM_UNIT_ID" val="_6**"/>
  <p:tag name="KSO_WM_UNIT_LAYERLEVEL" val="1"/>
</p:tagLst>
</file>

<file path=ppt/tags/tag300.xml><?xml version="1.0" encoding="utf-8"?>
<p:tagLst xmlns:p="http://schemas.openxmlformats.org/presentationml/2006/main">
  <p:tag name="AS_UNIQUEID" val="252"/>
  <p:tag name="KSO_WM_BEAUTIFY_FLAG" val=""/>
</p:tagLst>
</file>

<file path=ppt/tags/tag301.xml><?xml version="1.0" encoding="utf-8"?>
<p:tagLst xmlns:p="http://schemas.openxmlformats.org/presentationml/2006/main">
  <p:tag name="AS_UNIQUEID" val="268"/>
  <p:tag name="KSO_WM_BEAUTIFY_FLAG" val=""/>
</p:tagLst>
</file>

<file path=ppt/tags/tag302.xml><?xml version="1.0" encoding="utf-8"?>
<p:tagLst xmlns:p="http://schemas.openxmlformats.org/presentationml/2006/main">
  <p:tag name="AS_UNIQUEID" val="252"/>
  <p:tag name="KSO_WM_BEAUTIFY_FLAG" val=""/>
</p:tagLst>
</file>

<file path=ppt/tags/tag303.xml><?xml version="1.0" encoding="utf-8"?>
<p:tagLst xmlns:p="http://schemas.openxmlformats.org/presentationml/2006/main">
  <p:tag name="AS_UNIQUEID" val="268"/>
  <p:tag name="KSO_WM_BEAUTIFY_FLAG" val=""/>
</p:tagLst>
</file>

<file path=ppt/tags/tag304.xml><?xml version="1.0" encoding="utf-8"?>
<p:tagLst xmlns:p="http://schemas.openxmlformats.org/presentationml/2006/main">
  <p:tag name="AS_UNIQUEID" val="252"/>
  <p:tag name="KSO_WM_BEAUTIFY_FLAG" val=""/>
</p:tagLst>
</file>

<file path=ppt/tags/tag305.xml><?xml version="1.0" encoding="utf-8"?>
<p:tagLst xmlns:p="http://schemas.openxmlformats.org/presentationml/2006/main">
  <p:tag name="AS_UNIQUEID" val="268"/>
  <p:tag name="KSO_WM_BEAUTIFY_FLAG" val=""/>
</p:tagLst>
</file>

<file path=ppt/tags/tag306.xml><?xml version="1.0" encoding="utf-8"?>
<p:tagLst xmlns:p="http://schemas.openxmlformats.org/presentationml/2006/main">
  <p:tag name="AS_UNIQUEID" val="252"/>
  <p:tag name="KSO_WM_BEAUTIFY_FLAG" val=""/>
</p:tagLst>
</file>

<file path=ppt/tags/tag307.xml><?xml version="1.0" encoding="utf-8"?>
<p:tagLst xmlns:p="http://schemas.openxmlformats.org/presentationml/2006/main">
  <p:tag name="AS_UNIQUEID" val="268"/>
  <p:tag name="KSO_WM_BEAUTIFY_FLAG" val=""/>
</p:tagLst>
</file>

<file path=ppt/tags/tag308.xml><?xml version="1.0" encoding="utf-8"?>
<p:tagLst xmlns:p="http://schemas.openxmlformats.org/presentationml/2006/main">
  <p:tag name="AS_UNIQUEID" val="7721"/>
</p:tagLst>
</file>

<file path=ppt/tags/tag309.xml><?xml version="1.0" encoding="utf-8"?>
<p:tagLst xmlns:p="http://schemas.openxmlformats.org/presentationml/2006/main">
  <p:tag name="AS_UNIQUEID" val="7722"/>
</p:tagLst>
</file>

<file path=ppt/tags/tag31.xml><?xml version="1.0" encoding="utf-8"?>
<p:tagLst xmlns:p="http://schemas.openxmlformats.org/presentationml/2006/main">
  <p:tag name="AS_UNIQUEID" val="7408"/>
  <p:tag name="KSO_WM_BEAUTIFY_FLAG" val="#wm#"/>
  <p:tag name="KSO_WM_TAG_VERSION" val="1.0"/>
  <p:tag name="KSO_WM_UNIT_COMPATIBLE" val="0"/>
  <p:tag name="KSO_WM_UNIT_DIAGRAM_ISNUMVISUAL" val="0"/>
  <p:tag name="KSO_WM_UNIT_DIAGRAM_ISREFERUNIT" val="0"/>
  <p:tag name="KSO_WM_UNIT_HIGHLIGHT" val="0"/>
  <p:tag name="KSO_WM_UNIT_ID" val="_6**"/>
  <p:tag name="KSO_WM_UNIT_LAYERLEVEL" val="1"/>
</p:tagLst>
</file>

<file path=ppt/tags/tag310.xml><?xml version="1.0" encoding="utf-8"?>
<p:tagLst xmlns:p="http://schemas.openxmlformats.org/presentationml/2006/main">
  <p:tag name="AS_UNIQUEID" val="7723"/>
</p:tagLst>
</file>

<file path=ppt/tags/tag311.xml><?xml version="1.0" encoding="utf-8"?>
<p:tagLst xmlns:p="http://schemas.openxmlformats.org/presentationml/2006/main">
  <p:tag name="AS_UNIQUEID" val="7724"/>
</p:tagLst>
</file>

<file path=ppt/tags/tag312.xml><?xml version="1.0" encoding="utf-8"?>
<p:tagLst xmlns:p="http://schemas.openxmlformats.org/presentationml/2006/main">
  <p:tag name="AS_UNIQUEID" val="7725"/>
</p:tagLst>
</file>

<file path=ppt/tags/tag313.xml><?xml version="1.0" encoding="utf-8"?>
<p:tagLst xmlns:p="http://schemas.openxmlformats.org/presentationml/2006/main">
  <p:tag name="AS_UNIQUEID" val="7726"/>
</p:tagLst>
</file>

<file path=ppt/tags/tag314.xml><?xml version="1.0" encoding="utf-8"?>
<p:tagLst xmlns:p="http://schemas.openxmlformats.org/presentationml/2006/main">
  <p:tag name="AS_UNIQUEID" val="7727"/>
</p:tagLst>
</file>

<file path=ppt/tags/tag315.xml><?xml version="1.0" encoding="utf-8"?>
<p:tagLst xmlns:p="http://schemas.openxmlformats.org/presentationml/2006/main">
  <p:tag name="AS_UNIQUEID" val="7728"/>
</p:tagLst>
</file>

<file path=ppt/tags/tag316.xml><?xml version="1.0" encoding="utf-8"?>
<p:tagLst xmlns:p="http://schemas.openxmlformats.org/presentationml/2006/main">
  <p:tag name="KSO_WM_SPECIAL_SOURCE" val="bdnull"/>
</p:tagLst>
</file>

<file path=ppt/tags/tag317.xml><?xml version="1.0" encoding="utf-8"?>
<p:tagLst xmlns:p="http://schemas.openxmlformats.org/presentationml/2006/main">
  <p:tag name="AS_UNIQUEID" val="7730"/>
</p:tagLst>
</file>

<file path=ppt/tags/tag318.xml><?xml version="1.0" encoding="utf-8"?>
<p:tagLst xmlns:p="http://schemas.openxmlformats.org/presentationml/2006/main">
  <p:tag name="AS_UNIQUEID" val="418"/>
</p:tagLst>
</file>

<file path=ppt/tags/tag319.xml><?xml version="1.0" encoding="utf-8"?>
<p:tagLst xmlns:p="http://schemas.openxmlformats.org/presentationml/2006/main">
  <p:tag name="AS_UNIQUEID" val="4824"/>
</p:tagLst>
</file>

<file path=ppt/tags/tag32.xml><?xml version="1.0" encoding="utf-8"?>
<p:tagLst xmlns:p="http://schemas.openxmlformats.org/presentationml/2006/main">
  <p:tag name="AS_UNIQUEID" val="7409"/>
  <p:tag name="KSO_WM_BEAUTIFY_FLAG" val="#wm#"/>
  <p:tag name="KSO_WM_TAG_VERSION" val="1.0"/>
  <p:tag name="KSO_WM_UNIT_COMPATIBLE" val="0"/>
  <p:tag name="KSO_WM_UNIT_DIAGRAM_ISNUMVISUAL" val="0"/>
  <p:tag name="KSO_WM_UNIT_DIAGRAM_ISREFERUNIT" val="0"/>
  <p:tag name="KSO_WM_UNIT_HIGHLIGHT" val="0"/>
  <p:tag name="KSO_WM_UNIT_ID" val="_6**"/>
  <p:tag name="KSO_WM_UNIT_LAYERLEVEL" val="1"/>
</p:tagLst>
</file>

<file path=ppt/tags/tag320.xml><?xml version="1.0" encoding="utf-8"?>
<p:tagLst xmlns:p="http://schemas.openxmlformats.org/presentationml/2006/main">
  <p:tag name="AS_UNIQUEID" val="4826"/>
</p:tagLst>
</file>

<file path=ppt/tags/tag321.xml><?xml version="1.0" encoding="utf-8"?>
<p:tagLst xmlns:p="http://schemas.openxmlformats.org/presentationml/2006/main">
  <p:tag name="AS_UNIQUEID" val="4828"/>
</p:tagLst>
</file>

<file path=ppt/tags/tag322.xml><?xml version="1.0" encoding="utf-8"?>
<p:tagLst xmlns:p="http://schemas.openxmlformats.org/presentationml/2006/main">
  <p:tag name="AS_UNIQUEID" val="4830"/>
</p:tagLst>
</file>

<file path=ppt/tags/tag323.xml><?xml version="1.0" encoding="utf-8"?>
<p:tagLst xmlns:p="http://schemas.openxmlformats.org/presentationml/2006/main">
  <p:tag name="AS_UNIQUEID" val="4832"/>
</p:tagLst>
</file>

<file path=ppt/tags/tag324.xml><?xml version="1.0" encoding="utf-8"?>
<p:tagLst xmlns:p="http://schemas.openxmlformats.org/presentationml/2006/main">
  <p:tag name="AS_UNIQUEID" val="4433"/>
</p:tagLst>
</file>

<file path=ppt/tags/tag325.xml><?xml version="1.0" encoding="utf-8"?>
<p:tagLst xmlns:p="http://schemas.openxmlformats.org/presentationml/2006/main">
  <p:tag name="AS_UNIQUEID" val="7731"/>
</p:tagLst>
</file>

<file path=ppt/tags/tag326.xml><?xml version="1.0" encoding="utf-8"?>
<p:tagLst xmlns:p="http://schemas.openxmlformats.org/presentationml/2006/main">
  <p:tag name="AS_UNIQUEID" val="7732"/>
</p:tagLst>
</file>

<file path=ppt/tags/tag327.xml><?xml version="1.0" encoding="utf-8"?>
<p:tagLst xmlns:p="http://schemas.openxmlformats.org/presentationml/2006/main">
  <p:tag name="AS_UNIQUEID" val="7733"/>
</p:tagLst>
</file>

<file path=ppt/tags/tag328.xml><?xml version="1.0" encoding="utf-8"?>
<p:tagLst xmlns:p="http://schemas.openxmlformats.org/presentationml/2006/main">
  <p:tag name="AS_UNIQUEID" val="7734"/>
</p:tagLst>
</file>

<file path=ppt/tags/tag329.xml><?xml version="1.0" encoding="utf-8"?>
<p:tagLst xmlns:p="http://schemas.openxmlformats.org/presentationml/2006/main">
  <p:tag name="AS_UNIQUEID" val="7735"/>
</p:tagLst>
</file>

<file path=ppt/tags/tag33.xml><?xml version="1.0" encoding="utf-8"?>
<p:tagLst xmlns:p="http://schemas.openxmlformats.org/presentationml/2006/main">
  <p:tag name="AS_UNIQUEID" val="7410"/>
  <p:tag name="KSO_WM_BEAUTIFY_FLAG" val="#wm#"/>
  <p:tag name="KSO_WM_TAG_VERSION" val="1.0"/>
  <p:tag name="KSO_WM_UNIT_COMPATIBLE" val="0"/>
  <p:tag name="KSO_WM_UNIT_DIAGRAM_ISNUMVISUAL" val="0"/>
  <p:tag name="KSO_WM_UNIT_DIAGRAM_ISREFERUNIT" val="0"/>
  <p:tag name="KSO_WM_UNIT_HIGHLIGHT" val="0"/>
  <p:tag name="KSO_WM_UNIT_ID" val="_6**"/>
  <p:tag name="KSO_WM_UNIT_LAYERLEVEL" val="1"/>
</p:tagLst>
</file>

<file path=ppt/tags/tag330.xml><?xml version="1.0" encoding="utf-8"?>
<p:tagLst xmlns:p="http://schemas.openxmlformats.org/presentationml/2006/main">
  <p:tag name="AS_UNIQUEID" val="7736"/>
</p:tagLst>
</file>

<file path=ppt/tags/tag331.xml><?xml version="1.0" encoding="utf-8"?>
<p:tagLst xmlns:p="http://schemas.openxmlformats.org/presentationml/2006/main">
  <p:tag name="AS_UNIQUEID" val="7737"/>
</p:tagLst>
</file>

<file path=ppt/tags/tag332.xml><?xml version="1.0" encoding="utf-8"?>
<p:tagLst xmlns:p="http://schemas.openxmlformats.org/presentationml/2006/main">
  <p:tag name="KSO_WM_SPECIAL_SOURCE" val="bdnull"/>
</p:tagLst>
</file>

<file path=ppt/tags/tag333.xml><?xml version="1.0" encoding="utf-8"?>
<p:tagLst xmlns:p="http://schemas.openxmlformats.org/presentationml/2006/main">
  <p:tag name="AS_UNIQUEID" val="7737"/>
</p:tagLst>
</file>

<file path=ppt/tags/tag334.xml><?xml version="1.0" encoding="utf-8"?>
<p:tagLst xmlns:p="http://schemas.openxmlformats.org/presentationml/2006/main">
  <p:tag name="AS_UNIQUEID" val="7750"/>
</p:tagLst>
</file>

<file path=ppt/tags/tag335.xml><?xml version="1.0" encoding="utf-8"?>
<p:tagLst xmlns:p="http://schemas.openxmlformats.org/presentationml/2006/main">
  <p:tag name="AS_UNIQUEID" val="418"/>
</p:tagLst>
</file>

<file path=ppt/tags/tag336.xml><?xml version="1.0" encoding="utf-8"?>
<p:tagLst xmlns:p="http://schemas.openxmlformats.org/presentationml/2006/main">
  <p:tag name="AS_UNIQUEID" val="7753"/>
</p:tagLst>
</file>

<file path=ppt/tags/tag337.xml><?xml version="1.0" encoding="utf-8"?>
<p:tagLst xmlns:p="http://schemas.openxmlformats.org/presentationml/2006/main">
  <p:tag name="AS_UNIQUEID" val="469"/>
</p:tagLst>
</file>

<file path=ppt/tags/tag338.xml><?xml version="1.0" encoding="utf-8"?>
<p:tagLst xmlns:p="http://schemas.openxmlformats.org/presentationml/2006/main">
  <p:tag name="AS_UNIQUEID" val="4836"/>
</p:tagLst>
</file>

<file path=ppt/tags/tag339.xml><?xml version="1.0" encoding="utf-8"?>
<p:tagLst xmlns:p="http://schemas.openxmlformats.org/presentationml/2006/main">
  <p:tag name="AS_UNIQUEID" val="7754"/>
</p:tagLst>
</file>

<file path=ppt/tags/tag34.xml><?xml version="1.0" encoding="utf-8"?>
<p:tagLst xmlns:p="http://schemas.openxmlformats.org/presentationml/2006/main">
  <p:tag name="AS_UNIQUEID" val="7412"/>
</p:tagLst>
</file>

<file path=ppt/tags/tag340.xml><?xml version="1.0" encoding="utf-8"?>
<p:tagLst xmlns:p="http://schemas.openxmlformats.org/presentationml/2006/main">
  <p:tag name="AS_UNIQUEID" val="470"/>
</p:tagLst>
</file>

<file path=ppt/tags/tag341.xml><?xml version="1.0" encoding="utf-8"?>
<p:tagLst xmlns:p="http://schemas.openxmlformats.org/presentationml/2006/main">
  <p:tag name="AS_UNIQUEID" val="4837"/>
</p:tagLst>
</file>

<file path=ppt/tags/tag342.xml><?xml version="1.0" encoding="utf-8"?>
<p:tagLst xmlns:p="http://schemas.openxmlformats.org/presentationml/2006/main">
  <p:tag name="AS_UNIQUEID" val="2"/>
</p:tagLst>
</file>

<file path=ppt/tags/tag343.xml><?xml version="1.0" encoding="utf-8"?>
<p:tagLst xmlns:p="http://schemas.openxmlformats.org/presentationml/2006/main">
  <p:tag name="AS_UNIQUEID" val="7755"/>
</p:tagLst>
</file>

<file path=ppt/tags/tag344.xml><?xml version="1.0" encoding="utf-8"?>
<p:tagLst xmlns:p="http://schemas.openxmlformats.org/presentationml/2006/main">
  <p:tag name="AS_UNIQUEID" val="7756"/>
</p:tagLst>
</file>

<file path=ppt/tags/tag345.xml><?xml version="1.0" encoding="utf-8"?>
<p:tagLst xmlns:p="http://schemas.openxmlformats.org/presentationml/2006/main">
  <p:tag name="AS_UNIQUEID" val="7757"/>
</p:tagLst>
</file>

<file path=ppt/tags/tag346.xml><?xml version="1.0" encoding="utf-8"?>
<p:tagLst xmlns:p="http://schemas.openxmlformats.org/presentationml/2006/main">
  <p:tag name="AS_UNIQUEID" val="7759"/>
  <p:tag name="KSO_WM_UNIT_TABLE_BEAUTIFY" val="smartTable{ad9a2936-bfe1-492e-b4fa-21bcb7a9b722}"/>
</p:tagLst>
</file>

<file path=ppt/tags/tag347.xml><?xml version="1.0" encoding="utf-8"?>
<p:tagLst xmlns:p="http://schemas.openxmlformats.org/presentationml/2006/main">
  <p:tag name="AS_UNIQUEID" val="7760"/>
</p:tagLst>
</file>

<file path=ppt/tags/tag348.xml><?xml version="1.0" encoding="utf-8"?>
<p:tagLst xmlns:p="http://schemas.openxmlformats.org/presentationml/2006/main">
  <p:tag name="AS_UNIQUEID" val="7761"/>
</p:tagLst>
</file>

<file path=ppt/tags/tag349.xml><?xml version="1.0" encoding="utf-8"?>
<p:tagLst xmlns:p="http://schemas.openxmlformats.org/presentationml/2006/main">
  <p:tag name="AS_UNIQUEID" val="1517"/>
</p:tagLst>
</file>

<file path=ppt/tags/tag35.xml><?xml version="1.0" encoding="utf-8"?>
<p:tagLst xmlns:p="http://schemas.openxmlformats.org/presentationml/2006/main">
  <p:tag name="AS_UNIQUEID" val="7413"/>
</p:tagLst>
</file>

<file path=ppt/tags/tag350.xml><?xml version="1.0" encoding="utf-8"?>
<p:tagLst xmlns:p="http://schemas.openxmlformats.org/presentationml/2006/main">
  <p:tag name="AS_UNIQUEID" val="1518"/>
</p:tagLst>
</file>

<file path=ppt/tags/tag351.xml><?xml version="1.0" encoding="utf-8"?>
<p:tagLst xmlns:p="http://schemas.openxmlformats.org/presentationml/2006/main">
  <p:tag name="AS_UNIQUEID" val="1520"/>
</p:tagLst>
</file>

<file path=ppt/tags/tag352.xml><?xml version="1.0" encoding="utf-8"?>
<p:tagLst xmlns:p="http://schemas.openxmlformats.org/presentationml/2006/main">
  <p:tag name="AS_UNIQUEID" val="7762"/>
</p:tagLst>
</file>

<file path=ppt/tags/tag353.xml><?xml version="1.0" encoding="utf-8"?>
<p:tagLst xmlns:p="http://schemas.openxmlformats.org/presentationml/2006/main">
  <p:tag name="AS_UNIQUEID" val="4840"/>
</p:tagLst>
</file>

<file path=ppt/tags/tag354.xml><?xml version="1.0" encoding="utf-8"?>
<p:tagLst xmlns:p="http://schemas.openxmlformats.org/presentationml/2006/main">
  <p:tag name="AS_UNIQUEID" val="418"/>
</p:tagLst>
</file>

<file path=ppt/tags/tag355.xml><?xml version="1.0" encoding="utf-8"?>
<p:tagLst xmlns:p="http://schemas.openxmlformats.org/presentationml/2006/main">
  <p:tag name="AS_UNIQUEID" val="7764"/>
</p:tagLst>
</file>

<file path=ppt/tags/tag356.xml><?xml version="1.0" encoding="utf-8"?>
<p:tagLst xmlns:p="http://schemas.openxmlformats.org/presentationml/2006/main">
  <p:tag name="AS_UNIQUEID" val="7767"/>
</p:tagLst>
</file>

<file path=ppt/tags/tag357.xml><?xml version="1.0" encoding="utf-8"?>
<p:tagLst xmlns:p="http://schemas.openxmlformats.org/presentationml/2006/main">
  <p:tag name="AS_UNIQUEID" val="4840"/>
</p:tagLst>
</file>

<file path=ppt/tags/tag358.xml><?xml version="1.0" encoding="utf-8"?>
<p:tagLst xmlns:p="http://schemas.openxmlformats.org/presentationml/2006/main">
  <p:tag name="AS_UNIQUEID" val="418"/>
</p:tagLst>
</file>

<file path=ppt/tags/tag359.xml><?xml version="1.0" encoding="utf-8"?>
<p:tagLst xmlns:p="http://schemas.openxmlformats.org/presentationml/2006/main">
  <p:tag name="AS_UNIQUEID" val="7764"/>
</p:tagLst>
</file>

<file path=ppt/tags/tag36.xml><?xml version="1.0" encoding="utf-8"?>
<p:tagLst xmlns:p="http://schemas.openxmlformats.org/presentationml/2006/main">
  <p:tag name="AS_UNIQUEID" val="7414"/>
</p:tagLst>
</file>

<file path=ppt/tags/tag360.xml><?xml version="1.0" encoding="utf-8"?>
<p:tagLst xmlns:p="http://schemas.openxmlformats.org/presentationml/2006/main">
  <p:tag name="AS_UNIQUEID" val="7767"/>
</p:tagLst>
</file>

<file path=ppt/tags/tag361.xml><?xml version="1.0" encoding="utf-8"?>
<p:tagLst xmlns:p="http://schemas.openxmlformats.org/presentationml/2006/main">
  <p:tag name="AS_UNIQUEID" val="4840"/>
</p:tagLst>
</file>

<file path=ppt/tags/tag362.xml><?xml version="1.0" encoding="utf-8"?>
<p:tagLst xmlns:p="http://schemas.openxmlformats.org/presentationml/2006/main">
  <p:tag name="AS_UNIQUEID" val="418"/>
</p:tagLst>
</file>

<file path=ppt/tags/tag363.xml><?xml version="1.0" encoding="utf-8"?>
<p:tagLst xmlns:p="http://schemas.openxmlformats.org/presentationml/2006/main">
  <p:tag name="AS_UNIQUEID" val="7764"/>
</p:tagLst>
</file>

<file path=ppt/tags/tag364.xml><?xml version="1.0" encoding="utf-8"?>
<p:tagLst xmlns:p="http://schemas.openxmlformats.org/presentationml/2006/main">
  <p:tag name="AS_UNIQUEID" val="7767"/>
</p:tagLst>
</file>

<file path=ppt/tags/tag365.xml><?xml version="1.0" encoding="utf-8"?>
<p:tagLst xmlns:p="http://schemas.openxmlformats.org/presentationml/2006/main">
  <p:tag name="AS_UNIQUEID" val="4840"/>
</p:tagLst>
</file>

<file path=ppt/tags/tag366.xml><?xml version="1.0" encoding="utf-8"?>
<p:tagLst xmlns:p="http://schemas.openxmlformats.org/presentationml/2006/main">
  <p:tag name="AS_UNIQUEID" val="418"/>
</p:tagLst>
</file>

<file path=ppt/tags/tag367.xml><?xml version="1.0" encoding="utf-8"?>
<p:tagLst xmlns:p="http://schemas.openxmlformats.org/presentationml/2006/main">
  <p:tag name="AS_UNIQUEID" val="7764"/>
</p:tagLst>
</file>

<file path=ppt/tags/tag368.xml><?xml version="1.0" encoding="utf-8"?>
<p:tagLst xmlns:p="http://schemas.openxmlformats.org/presentationml/2006/main">
  <p:tag name="AS_UNIQUEID" val="7767"/>
</p:tagLst>
</file>

<file path=ppt/tags/tag369.xml><?xml version="1.0" encoding="utf-8"?>
<p:tagLst xmlns:p="http://schemas.openxmlformats.org/presentationml/2006/main">
  <p:tag name="AS_UNIQUEID" val="4840"/>
</p:tagLst>
</file>

<file path=ppt/tags/tag37.xml><?xml version="1.0" encoding="utf-8"?>
<p:tagLst xmlns:p="http://schemas.openxmlformats.org/presentationml/2006/main">
  <p:tag name="AS_UNIQUEID" val="7415"/>
</p:tagLst>
</file>

<file path=ppt/tags/tag370.xml><?xml version="1.0" encoding="utf-8"?>
<p:tagLst xmlns:p="http://schemas.openxmlformats.org/presentationml/2006/main">
  <p:tag name="AS_UNIQUEID" val="418"/>
</p:tagLst>
</file>

<file path=ppt/tags/tag371.xml><?xml version="1.0" encoding="utf-8"?>
<p:tagLst xmlns:p="http://schemas.openxmlformats.org/presentationml/2006/main">
  <p:tag name="AS_UNIQUEID" val="7764"/>
</p:tagLst>
</file>

<file path=ppt/tags/tag372.xml><?xml version="1.0" encoding="utf-8"?>
<p:tagLst xmlns:p="http://schemas.openxmlformats.org/presentationml/2006/main">
  <p:tag name="AS_UNIQUEID" val="7767"/>
</p:tagLst>
</file>

<file path=ppt/tags/tag373.xml><?xml version="1.0" encoding="utf-8"?>
<p:tagLst xmlns:p="http://schemas.openxmlformats.org/presentationml/2006/main">
  <p:tag name="AS_UNIQUEID" val="4840"/>
</p:tagLst>
</file>

<file path=ppt/tags/tag374.xml><?xml version="1.0" encoding="utf-8"?>
<p:tagLst xmlns:p="http://schemas.openxmlformats.org/presentationml/2006/main">
  <p:tag name="AS_UNIQUEID" val="418"/>
</p:tagLst>
</file>

<file path=ppt/tags/tag375.xml><?xml version="1.0" encoding="utf-8"?>
<p:tagLst xmlns:p="http://schemas.openxmlformats.org/presentationml/2006/main">
  <p:tag name="AS_UNIQUEID" val="4844"/>
</p:tagLst>
</file>

<file path=ppt/tags/tag376.xml><?xml version="1.0" encoding="utf-8"?>
<p:tagLst xmlns:p="http://schemas.openxmlformats.org/presentationml/2006/main">
  <p:tag name="AS_UNIQUEID" val="7764"/>
</p:tagLst>
</file>

<file path=ppt/tags/tag377.xml><?xml version="1.0" encoding="utf-8"?>
<p:tagLst xmlns:p="http://schemas.openxmlformats.org/presentationml/2006/main">
  <p:tag name="AS_UNIQUEID" val="7765"/>
</p:tagLst>
</file>

<file path=ppt/tags/tag378.xml><?xml version="1.0" encoding="utf-8"?>
<p:tagLst xmlns:p="http://schemas.openxmlformats.org/presentationml/2006/main">
  <p:tag name="AS_UNIQUEID" val="7766"/>
</p:tagLst>
</file>

<file path=ppt/tags/tag379.xml><?xml version="1.0" encoding="utf-8"?>
<p:tagLst xmlns:p="http://schemas.openxmlformats.org/presentationml/2006/main">
  <p:tag name="AS_UNIQUEID" val="4844"/>
</p:tagLst>
</file>

<file path=ppt/tags/tag38.xml><?xml version="1.0" encoding="utf-8"?>
<p:tagLst xmlns:p="http://schemas.openxmlformats.org/presentationml/2006/main">
  <p:tag name="AS_UNIQUEID" val="7416"/>
</p:tagLst>
</file>

<file path=ppt/tags/tag380.xml><?xml version="1.0" encoding="utf-8"?>
<p:tagLst xmlns:p="http://schemas.openxmlformats.org/presentationml/2006/main">
  <p:tag name="AS_UNIQUEID" val="7767"/>
</p:tagLst>
</file>

<file path=ppt/tags/tag381.xml><?xml version="1.0" encoding="utf-8"?>
<p:tagLst xmlns:p="http://schemas.openxmlformats.org/presentationml/2006/main">
  <p:tag name="AS_UNIQUEID" val="1534"/>
</p:tagLst>
</file>

<file path=ppt/tags/tag382.xml><?xml version="1.0" encoding="utf-8"?>
<p:tagLst xmlns:p="http://schemas.openxmlformats.org/presentationml/2006/main">
  <p:tag name="AS_UNIQUEID" val="1535"/>
</p:tagLst>
</file>

<file path=ppt/tags/tag383.xml><?xml version="1.0" encoding="utf-8"?>
<p:tagLst xmlns:p="http://schemas.openxmlformats.org/presentationml/2006/main">
  <p:tag name="AS_UNIQUEID" val="1536"/>
</p:tagLst>
</file>

<file path=ppt/tags/tag384.xml><?xml version="1.0" encoding="utf-8"?>
<p:tagLst xmlns:p="http://schemas.openxmlformats.org/presentationml/2006/main">
  <p:tag name="AS_UNIQUEID" val="1539"/>
</p:tagLst>
</file>

<file path=ppt/tags/tag385.xml><?xml version="1.0" encoding="utf-8"?>
<p:tagLst xmlns:p="http://schemas.openxmlformats.org/presentationml/2006/main">
  <p:tag name="AS_UNIQUEID" val="7772"/>
</p:tagLst>
</file>

<file path=ppt/tags/tag386.xml><?xml version="1.0" encoding="utf-8"?>
<p:tagLst xmlns:p="http://schemas.openxmlformats.org/presentationml/2006/main">
  <p:tag name="AS_UNIQUEID" val="1494"/>
</p:tagLst>
</file>

<file path=ppt/tags/tag387.xml><?xml version="1.0" encoding="utf-8"?>
<p:tagLst xmlns:p="http://schemas.openxmlformats.org/presentationml/2006/main">
  <p:tag name="AS_UNIQUEID" val="7773"/>
</p:tagLst>
</file>

<file path=ppt/tags/tag388.xml><?xml version="1.0" encoding="utf-8"?>
<p:tagLst xmlns:p="http://schemas.openxmlformats.org/presentationml/2006/main">
  <p:tag name="AS_UNIQUEID" val="1538"/>
</p:tagLst>
</file>

<file path=ppt/tags/tag389.xml><?xml version="1.0" encoding="utf-8"?>
<p:tagLst xmlns:p="http://schemas.openxmlformats.org/presentationml/2006/main">
  <p:tag name="AS_UNIQUEID" val="1541"/>
</p:tagLst>
</file>

<file path=ppt/tags/tag39.xml><?xml version="1.0" encoding="utf-8"?>
<p:tagLst xmlns:p="http://schemas.openxmlformats.org/presentationml/2006/main">
  <p:tag name="AS_UNIQUEID" val="7417"/>
</p:tagLst>
</file>

<file path=ppt/tags/tag390.xml><?xml version="1.0" encoding="utf-8"?>
<p:tagLst xmlns:p="http://schemas.openxmlformats.org/presentationml/2006/main">
  <p:tag name="AS_UNIQUEID" val="1537"/>
</p:tagLst>
</file>

<file path=ppt/tags/tag391.xml><?xml version="1.0" encoding="utf-8"?>
<p:tagLst xmlns:p="http://schemas.openxmlformats.org/presentationml/2006/main">
  <p:tag name="AS_UNIQUEID" val="1540"/>
</p:tagLst>
</file>

<file path=ppt/tags/tag392.xml><?xml version="1.0" encoding="utf-8"?>
<p:tagLst xmlns:p="http://schemas.openxmlformats.org/presentationml/2006/main">
  <p:tag name="AS_UNIQUEID" val="4848"/>
</p:tagLst>
</file>

<file path=ppt/tags/tag393.xml><?xml version="1.0" encoding="utf-8"?>
<p:tagLst xmlns:p="http://schemas.openxmlformats.org/presentationml/2006/main">
  <p:tag name="AS_UNIQUEID" val="4849"/>
</p:tagLst>
</file>

<file path=ppt/tags/tag394.xml><?xml version="1.0" encoding="utf-8"?>
<p:tagLst xmlns:p="http://schemas.openxmlformats.org/presentationml/2006/main">
  <p:tag name="AS_UNIQUEID" val="4850"/>
</p:tagLst>
</file>

<file path=ppt/tags/tag395.xml><?xml version="1.0" encoding="utf-8"?>
<p:tagLst xmlns:p="http://schemas.openxmlformats.org/presentationml/2006/main">
  <p:tag name="AS_UNIQUEID" val="4851"/>
</p:tagLst>
</file>

<file path=ppt/tags/tag396.xml><?xml version="1.0" encoding="utf-8"?>
<p:tagLst xmlns:p="http://schemas.openxmlformats.org/presentationml/2006/main">
  <p:tag name="AS_UNIQUEID" val="4852"/>
</p:tagLst>
</file>

<file path=ppt/tags/tag397.xml><?xml version="1.0" encoding="utf-8"?>
<p:tagLst xmlns:p="http://schemas.openxmlformats.org/presentationml/2006/main">
  <p:tag name="AS_UNIQUEID" val="7769"/>
</p:tagLst>
</file>

<file path=ppt/tags/tag398.xml><?xml version="1.0" encoding="utf-8"?>
<p:tagLst xmlns:p="http://schemas.openxmlformats.org/presentationml/2006/main">
  <p:tag name="AS_UNIQUEID" val="7770"/>
</p:tagLst>
</file>

<file path=ppt/tags/tag399.xml><?xml version="1.0" encoding="utf-8"?>
<p:tagLst xmlns:p="http://schemas.openxmlformats.org/presentationml/2006/main">
  <p:tag name="AS_UNIQUEID" val="1543"/>
</p:tagLst>
</file>

<file path=ppt/tags/tag4.xml><?xml version="1.0" encoding="utf-8"?>
<p:tagLst xmlns:p="http://schemas.openxmlformats.org/presentationml/2006/main">
  <p:tag name="AS_UNIQUEID" val="7376"/>
  <p:tag name="KSO_WM_BEAUTIFY_FLAG" val="#wm#"/>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40.xml><?xml version="1.0" encoding="utf-8"?>
<p:tagLst xmlns:p="http://schemas.openxmlformats.org/presentationml/2006/main">
  <p:tag name="AS_UNIQUEID" val="7418"/>
</p:tagLst>
</file>

<file path=ppt/tags/tag400.xml><?xml version="1.0" encoding="utf-8"?>
<p:tagLst xmlns:p="http://schemas.openxmlformats.org/presentationml/2006/main">
  <p:tag name="AS_UNIQUEID" val="7778"/>
</p:tagLst>
</file>

<file path=ppt/tags/tag401.xml><?xml version="1.0" encoding="utf-8"?>
<p:tagLst xmlns:p="http://schemas.openxmlformats.org/presentationml/2006/main">
  <p:tag name="AS_UNIQUEID" val="1534"/>
</p:tagLst>
</file>

<file path=ppt/tags/tag402.xml><?xml version="1.0" encoding="utf-8"?>
<p:tagLst xmlns:p="http://schemas.openxmlformats.org/presentationml/2006/main">
  <p:tag name="AS_UNIQUEID" val="1494"/>
</p:tagLst>
</file>

<file path=ppt/tags/tag403.xml><?xml version="1.0" encoding="utf-8"?>
<p:tagLst xmlns:p="http://schemas.openxmlformats.org/presentationml/2006/main">
  <p:tag name="AS_UNIQUEID" val="7779"/>
</p:tagLst>
</file>

<file path=ppt/tags/tag404.xml><?xml version="1.0" encoding="utf-8"?>
<p:tagLst xmlns:p="http://schemas.openxmlformats.org/presentationml/2006/main">
  <p:tag name="AS_UNIQUEID" val="487"/>
  <p:tag name="KSO_WM_BEAUTIFY_FLAG" val=""/>
</p:tagLst>
</file>

<file path=ppt/tags/tag405.xml><?xml version="1.0" encoding="utf-8"?>
<p:tagLst xmlns:p="http://schemas.openxmlformats.org/presentationml/2006/main">
  <p:tag name="AS_UNIQUEID" val="7822"/>
</p:tagLst>
</file>

<file path=ppt/tags/tag406.xml><?xml version="1.0" encoding="utf-8"?>
<p:tagLst xmlns:p="http://schemas.openxmlformats.org/presentationml/2006/main">
  <p:tag name="AS_UNIQUEID" val="2804"/>
</p:tagLst>
</file>

<file path=ppt/tags/tag407.xml><?xml version="1.0" encoding="utf-8"?>
<p:tagLst xmlns:p="http://schemas.openxmlformats.org/presentationml/2006/main">
  <p:tag name="AS_UNIQUEID" val="7823"/>
</p:tagLst>
</file>

<file path=ppt/tags/tag408.xml><?xml version="1.0" encoding="utf-8"?>
<p:tagLst xmlns:p="http://schemas.openxmlformats.org/presentationml/2006/main">
  <p:tag name="KSO_WM_BEAUTIFY_FLAG" val=""/>
</p:tagLst>
</file>

<file path=ppt/tags/tag409.xml><?xml version="1.0" encoding="utf-8"?>
<p:tagLst xmlns:p="http://schemas.openxmlformats.org/presentationml/2006/main">
  <p:tag name="KSO_WM_BEAUTIFY_FLAG" val=""/>
</p:tagLst>
</file>

<file path=ppt/tags/tag41.xml><?xml version="1.0" encoding="utf-8"?>
<p:tagLst xmlns:p="http://schemas.openxmlformats.org/presentationml/2006/main">
  <p:tag name="AS_UNIQUEID" val="7419"/>
</p:tagLst>
</file>

<file path=ppt/tags/tag410.xml><?xml version="1.0" encoding="utf-8"?>
<p:tagLst xmlns:p="http://schemas.openxmlformats.org/presentationml/2006/main">
  <p:tag name="AS_UNIQUEID" val="284"/>
</p:tagLst>
</file>

<file path=ppt/tags/tag411.xml><?xml version="1.0" encoding="utf-8"?>
<p:tagLst xmlns:p="http://schemas.openxmlformats.org/presentationml/2006/main">
  <p:tag name="AS_UNIQUEID" val="285"/>
</p:tagLst>
</file>

<file path=ppt/tags/tag412.xml><?xml version="1.0" encoding="utf-8"?>
<p:tagLst xmlns:p="http://schemas.openxmlformats.org/presentationml/2006/main">
  <p:tag name="AS_UNIQUEID" val="286"/>
</p:tagLst>
</file>

<file path=ppt/tags/tag413.xml><?xml version="1.0" encoding="utf-8"?>
<p:tagLst xmlns:p="http://schemas.openxmlformats.org/presentationml/2006/main">
  <p:tag name="AS_UNIQUEID" val="314"/>
</p:tagLst>
</file>

<file path=ppt/tags/tag414.xml><?xml version="1.0" encoding="utf-8"?>
<p:tagLst xmlns:p="http://schemas.openxmlformats.org/presentationml/2006/main">
  <p:tag name="AS_UNIQUEID" val="315"/>
</p:tagLst>
</file>

<file path=ppt/tags/tag415.xml><?xml version="1.0" encoding="utf-8"?>
<p:tagLst xmlns:p="http://schemas.openxmlformats.org/presentationml/2006/main">
  <p:tag name="AS_UNIQUEID" val="316"/>
</p:tagLst>
</file>

<file path=ppt/tags/tag416.xml><?xml version="1.0" encoding="utf-8"?>
<p:tagLst xmlns:p="http://schemas.openxmlformats.org/presentationml/2006/main">
  <p:tag name="AS_UNIQUEID" val="317"/>
</p:tagLst>
</file>

<file path=ppt/tags/tag417.xml><?xml version="1.0" encoding="utf-8"?>
<p:tagLst xmlns:p="http://schemas.openxmlformats.org/presentationml/2006/main">
  <p:tag name="AS_UNIQUEID" val="317"/>
</p:tagLst>
</file>

<file path=ppt/tags/tag418.xml><?xml version="1.0" encoding="utf-8"?>
<p:tagLst xmlns:p="http://schemas.openxmlformats.org/presentationml/2006/main">
  <p:tag name="AS_UNIQUEID" val="317"/>
</p:tagLst>
</file>

<file path=ppt/tags/tag419.xml><?xml version="1.0" encoding="utf-8"?>
<p:tagLst xmlns:p="http://schemas.openxmlformats.org/presentationml/2006/main">
  <p:tag name="AS_UNIQUEID" val="317"/>
</p:tagLst>
</file>

<file path=ppt/tags/tag42.xml><?xml version="1.0" encoding="utf-8"?>
<p:tagLst xmlns:p="http://schemas.openxmlformats.org/presentationml/2006/main">
  <p:tag name="AS_UNIQUEID" val="7421"/>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420.xml><?xml version="1.0" encoding="utf-8"?>
<p:tagLst xmlns:p="http://schemas.openxmlformats.org/presentationml/2006/main">
  <p:tag name="AS_UNIQUEID" val="317"/>
</p:tagLst>
</file>

<file path=ppt/tags/tag421.xml><?xml version="1.0" encoding="utf-8"?>
<p:tagLst xmlns:p="http://schemas.openxmlformats.org/presentationml/2006/main">
  <p:tag name="AS_UNIQUEID" val="317"/>
</p:tagLst>
</file>

<file path=ppt/tags/tag422.xml><?xml version="1.0" encoding="utf-8"?>
<p:tagLst xmlns:p="http://schemas.openxmlformats.org/presentationml/2006/main">
  <p:tag name="AS_UNIQUEID" val="317"/>
</p:tagLst>
</file>

<file path=ppt/tags/tag423.xml><?xml version="1.0" encoding="utf-8"?>
<p:tagLst xmlns:p="http://schemas.openxmlformats.org/presentationml/2006/main">
  <p:tag name="AS_UNIQUEID" val="317"/>
</p:tagLst>
</file>

<file path=ppt/tags/tag424.xml><?xml version="1.0" encoding="utf-8"?>
<p:tagLst xmlns:p="http://schemas.openxmlformats.org/presentationml/2006/main">
  <p:tag name="AS_UNIQUEID" val="317"/>
</p:tagLst>
</file>

<file path=ppt/tags/tag425.xml><?xml version="1.0" encoding="utf-8"?>
<p:tagLst xmlns:p="http://schemas.openxmlformats.org/presentationml/2006/main">
  <p:tag name="AS_UNIQUEID" val="317"/>
</p:tagLst>
</file>

<file path=ppt/tags/tag426.xml><?xml version="1.0" encoding="utf-8"?>
<p:tagLst xmlns:p="http://schemas.openxmlformats.org/presentationml/2006/main">
  <p:tag name="AS_UNIQUEID" val="247"/>
</p:tagLst>
</file>

<file path=ppt/tags/tag427.xml><?xml version="1.0" encoding="utf-8"?>
<p:tagLst xmlns:p="http://schemas.openxmlformats.org/presentationml/2006/main">
  <p:tag name="AS_UNIQUEID" val="248"/>
</p:tagLst>
</file>

<file path=ppt/tags/tag428.xml><?xml version="1.0" encoding="utf-8"?>
<p:tagLst xmlns:p="http://schemas.openxmlformats.org/presentationml/2006/main">
  <p:tag name="AS_UNIQUEID" val="249"/>
</p:tagLst>
</file>

<file path=ppt/tags/tag429.xml><?xml version="1.0" encoding="utf-8"?>
<p:tagLst xmlns:p="http://schemas.openxmlformats.org/presentationml/2006/main">
  <p:tag name="AS_UNIQUEID" val="250"/>
</p:tagLst>
</file>

<file path=ppt/tags/tag43.xml><?xml version="1.0" encoding="utf-8"?>
<p:tagLst xmlns:p="http://schemas.openxmlformats.org/presentationml/2006/main">
  <p:tag name="AS_UNIQUEID" val="7422"/>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430.xml><?xml version="1.0" encoding="utf-8"?>
<p:tagLst xmlns:p="http://schemas.openxmlformats.org/presentationml/2006/main">
  <p:tag name="AS_UNIQUEID" val="251"/>
</p:tagLst>
</file>

<file path=ppt/tags/tag431.xml><?xml version="1.0" encoding="utf-8"?>
<p:tagLst xmlns:p="http://schemas.openxmlformats.org/presentationml/2006/main">
  <p:tag name="AS_UNIQUEID" val="253"/>
</p:tagLst>
</file>

<file path=ppt/tags/tag432.xml><?xml version="1.0" encoding="utf-8"?>
<p:tagLst xmlns:p="http://schemas.openxmlformats.org/presentationml/2006/main">
  <p:tag name="AS_UNIQUEID" val="263"/>
</p:tagLst>
</file>

<file path=ppt/tags/tag433.xml><?xml version="1.0" encoding="utf-8"?>
<p:tagLst xmlns:p="http://schemas.openxmlformats.org/presentationml/2006/main">
  <p:tag name="AS_UNIQUEID" val="264"/>
</p:tagLst>
</file>

<file path=ppt/tags/tag434.xml><?xml version="1.0" encoding="utf-8"?>
<p:tagLst xmlns:p="http://schemas.openxmlformats.org/presentationml/2006/main">
  <p:tag name="AS_UNIQUEID" val="265"/>
</p:tagLst>
</file>

<file path=ppt/tags/tag435.xml><?xml version="1.0" encoding="utf-8"?>
<p:tagLst xmlns:p="http://schemas.openxmlformats.org/presentationml/2006/main">
  <p:tag name="AS_UNIQUEID" val="266"/>
</p:tagLst>
</file>

<file path=ppt/tags/tag436.xml><?xml version="1.0" encoding="utf-8"?>
<p:tagLst xmlns:p="http://schemas.openxmlformats.org/presentationml/2006/main">
  <p:tag name="AS_UNIQUEID" val="267"/>
</p:tagLst>
</file>

<file path=ppt/tags/tag437.xml><?xml version="1.0" encoding="utf-8"?>
<p:tagLst xmlns:p="http://schemas.openxmlformats.org/presentationml/2006/main">
  <p:tag name="AS_UNIQUEID" val="269"/>
</p:tagLst>
</file>

<file path=ppt/tags/tag438.xml><?xml version="1.0" encoding="utf-8"?>
<p:tagLst xmlns:p="http://schemas.openxmlformats.org/presentationml/2006/main">
  <p:tag name="AS_UNIQUEID" val="270"/>
</p:tagLst>
</file>

<file path=ppt/tags/tag439.xml><?xml version="1.0" encoding="utf-8"?>
<p:tagLst xmlns:p="http://schemas.openxmlformats.org/presentationml/2006/main">
  <p:tag name="AS_UNIQUEID" val="271"/>
</p:tagLst>
</file>

<file path=ppt/tags/tag44.xml><?xml version="1.0" encoding="utf-8"?>
<p:tagLst xmlns:p="http://schemas.openxmlformats.org/presentationml/2006/main">
  <p:tag name="AS_UNIQUEID" val="7423"/>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440.xml><?xml version="1.0" encoding="utf-8"?>
<p:tagLst xmlns:p="http://schemas.openxmlformats.org/presentationml/2006/main">
  <p:tag name="AS_UNIQUEID" val="272"/>
</p:tagLst>
</file>

<file path=ppt/tags/tag441.xml><?xml version="1.0" encoding="utf-8"?>
<p:tagLst xmlns:p="http://schemas.openxmlformats.org/presentationml/2006/main">
  <p:tag name="AS_UNIQUEID" val="273"/>
</p:tagLst>
</file>

<file path=ppt/tags/tag442.xml><?xml version="1.0" encoding="utf-8"?>
<p:tagLst xmlns:p="http://schemas.openxmlformats.org/presentationml/2006/main">
  <p:tag name="AS_UNIQUEID" val="274"/>
</p:tagLst>
</file>

<file path=ppt/tags/tag443.xml><?xml version="1.0" encoding="utf-8"?>
<p:tagLst xmlns:p="http://schemas.openxmlformats.org/presentationml/2006/main">
  <p:tag name="AS_UNIQUEID" val="276"/>
</p:tagLst>
</file>

<file path=ppt/tags/tag444.xml><?xml version="1.0" encoding="utf-8"?>
<p:tagLst xmlns:p="http://schemas.openxmlformats.org/presentationml/2006/main">
  <p:tag name="AS_UNIQUEID" val="277"/>
</p:tagLst>
</file>

<file path=ppt/tags/tag445.xml><?xml version="1.0" encoding="utf-8"?>
<p:tagLst xmlns:p="http://schemas.openxmlformats.org/presentationml/2006/main">
  <p:tag name="AS_UNIQUEID" val="278"/>
</p:tagLst>
</file>

<file path=ppt/tags/tag446.xml><?xml version="1.0" encoding="utf-8"?>
<p:tagLst xmlns:p="http://schemas.openxmlformats.org/presentationml/2006/main">
  <p:tag name="AS_UNIQUEID" val="279"/>
</p:tagLst>
</file>

<file path=ppt/tags/tag447.xml><?xml version="1.0" encoding="utf-8"?>
<p:tagLst xmlns:p="http://schemas.openxmlformats.org/presentationml/2006/main">
  <p:tag name="AS_UNIQUEID" val="280"/>
</p:tagLst>
</file>

<file path=ppt/tags/tag448.xml><?xml version="1.0" encoding="utf-8"?>
<p:tagLst xmlns:p="http://schemas.openxmlformats.org/presentationml/2006/main">
  <p:tag name="AS_UNIQUEID" val="281"/>
</p:tagLst>
</file>

<file path=ppt/tags/tag449.xml><?xml version="1.0" encoding="utf-8"?>
<p:tagLst xmlns:p="http://schemas.openxmlformats.org/presentationml/2006/main">
  <p:tag name="AS_UNIQUEID" val="283"/>
</p:tagLst>
</file>

<file path=ppt/tags/tag45.xml><?xml version="1.0" encoding="utf-8"?>
<p:tagLst xmlns:p="http://schemas.openxmlformats.org/presentationml/2006/main">
  <p:tag name="AS_UNIQUEID" val="7424"/>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450.xml><?xml version="1.0" encoding="utf-8"?>
<p:tagLst xmlns:p="http://schemas.openxmlformats.org/presentationml/2006/main">
  <p:tag name="AS_UNIQUEID" val="254"/>
</p:tagLst>
</file>

<file path=ppt/tags/tag451.xml><?xml version="1.0" encoding="utf-8"?>
<p:tagLst xmlns:p="http://schemas.openxmlformats.org/presentationml/2006/main">
  <p:tag name="AS_UNIQUEID" val="255"/>
</p:tagLst>
</file>

<file path=ppt/tags/tag452.xml><?xml version="1.0" encoding="utf-8"?>
<p:tagLst xmlns:p="http://schemas.openxmlformats.org/presentationml/2006/main">
  <p:tag name="AS_UNIQUEID" val="256"/>
</p:tagLst>
</file>

<file path=ppt/tags/tag453.xml><?xml version="1.0" encoding="utf-8"?>
<p:tagLst xmlns:p="http://schemas.openxmlformats.org/presentationml/2006/main">
  <p:tag name="AS_UNIQUEID" val="257"/>
</p:tagLst>
</file>

<file path=ppt/tags/tag454.xml><?xml version="1.0" encoding="utf-8"?>
<p:tagLst xmlns:p="http://schemas.openxmlformats.org/presentationml/2006/main">
  <p:tag name="AS_UNIQUEID" val="258"/>
</p:tagLst>
</file>

<file path=ppt/tags/tag455.xml><?xml version="1.0" encoding="utf-8"?>
<p:tagLst xmlns:p="http://schemas.openxmlformats.org/presentationml/2006/main">
  <p:tag name="AS_UNIQUEID" val="260"/>
</p:tagLst>
</file>

<file path=ppt/tags/tag456.xml><?xml version="1.0" encoding="utf-8"?>
<p:tagLst xmlns:p="http://schemas.openxmlformats.org/presentationml/2006/main">
  <p:tag name="AS_UNIQUEID" val="261"/>
</p:tagLst>
</file>

<file path=ppt/tags/tag457.xml><?xml version="1.0" encoding="utf-8"?>
<p:tagLst xmlns:p="http://schemas.openxmlformats.org/presentationml/2006/main">
  <p:tag name="AS_UNIQUEID" val="262"/>
</p:tagLst>
</file>

<file path=ppt/tags/tag458.xml><?xml version="1.0" encoding="utf-8"?>
<p:tagLst xmlns:p="http://schemas.openxmlformats.org/presentationml/2006/main">
  <p:tag name="AS_UNIQUEID" val="296"/>
</p:tagLst>
</file>

<file path=ppt/tags/tag459.xml><?xml version="1.0" encoding="utf-8"?>
<p:tagLst xmlns:p="http://schemas.openxmlformats.org/presentationml/2006/main">
  <p:tag name="AS_UNIQUEID" val="297"/>
</p:tagLst>
</file>

<file path=ppt/tags/tag46.xml><?xml version="1.0" encoding="utf-8"?>
<p:tagLst xmlns:p="http://schemas.openxmlformats.org/presentationml/2006/main">
  <p:tag name="AS_UNIQUEID" val="7425"/>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460.xml><?xml version="1.0" encoding="utf-8"?>
<p:tagLst xmlns:p="http://schemas.openxmlformats.org/presentationml/2006/main">
  <p:tag name="AS_UNIQUEID" val="298"/>
</p:tagLst>
</file>

<file path=ppt/tags/tag461.xml><?xml version="1.0" encoding="utf-8"?>
<p:tagLst xmlns:p="http://schemas.openxmlformats.org/presentationml/2006/main">
  <p:tag name="AS_UNIQUEID" val="299"/>
</p:tagLst>
</file>

<file path=ppt/tags/tag462.xml><?xml version="1.0" encoding="utf-8"?>
<p:tagLst xmlns:p="http://schemas.openxmlformats.org/presentationml/2006/main">
  <p:tag name="AS_UNIQUEID" val="300"/>
</p:tagLst>
</file>

<file path=ppt/tags/tag463.xml><?xml version="1.0" encoding="utf-8"?>
<p:tagLst xmlns:p="http://schemas.openxmlformats.org/presentationml/2006/main">
  <p:tag name="AS_UNIQUEID" val="302"/>
</p:tagLst>
</file>

<file path=ppt/tags/tag464.xml><?xml version="1.0" encoding="utf-8"?>
<p:tagLst xmlns:p="http://schemas.openxmlformats.org/presentationml/2006/main">
  <p:tag name="AS_UNIQUEID" val="303"/>
</p:tagLst>
</file>

<file path=ppt/tags/tag465.xml><?xml version="1.0" encoding="utf-8"?>
<p:tagLst xmlns:p="http://schemas.openxmlformats.org/presentationml/2006/main">
  <p:tag name="AS_UNIQUEID" val="304"/>
</p:tagLst>
</file>

<file path=ppt/tags/tag466.xml><?xml version="1.0" encoding="utf-8"?>
<p:tagLst xmlns:p="http://schemas.openxmlformats.org/presentationml/2006/main">
  <p:tag name="AS_UNIQUEID" val="287"/>
</p:tagLst>
</file>

<file path=ppt/tags/tag467.xml><?xml version="1.0" encoding="utf-8"?>
<p:tagLst xmlns:p="http://schemas.openxmlformats.org/presentationml/2006/main">
  <p:tag name="AS_UNIQUEID" val="288"/>
</p:tagLst>
</file>

<file path=ppt/tags/tag468.xml><?xml version="1.0" encoding="utf-8"?>
<p:tagLst xmlns:p="http://schemas.openxmlformats.org/presentationml/2006/main">
  <p:tag name="AS_UNIQUEID" val="289"/>
</p:tagLst>
</file>

<file path=ppt/tags/tag469.xml><?xml version="1.0" encoding="utf-8"?>
<p:tagLst xmlns:p="http://schemas.openxmlformats.org/presentationml/2006/main">
  <p:tag name="AS_UNIQUEID" val="290"/>
</p:tagLst>
</file>

<file path=ppt/tags/tag47.xml><?xml version="1.0" encoding="utf-8"?>
<p:tagLst xmlns:p="http://schemas.openxmlformats.org/presentationml/2006/main">
  <p:tag name="AS_UNIQUEID" val="7426"/>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470.xml><?xml version="1.0" encoding="utf-8"?>
<p:tagLst xmlns:p="http://schemas.openxmlformats.org/presentationml/2006/main">
  <p:tag name="AS_UNIQUEID" val="291"/>
</p:tagLst>
</file>

<file path=ppt/tags/tag471.xml><?xml version="1.0" encoding="utf-8"?>
<p:tagLst xmlns:p="http://schemas.openxmlformats.org/presentationml/2006/main">
  <p:tag name="AS_UNIQUEID" val="293"/>
</p:tagLst>
</file>

<file path=ppt/tags/tag472.xml><?xml version="1.0" encoding="utf-8"?>
<p:tagLst xmlns:p="http://schemas.openxmlformats.org/presentationml/2006/main">
  <p:tag name="AS_UNIQUEID" val="294"/>
</p:tagLst>
</file>

<file path=ppt/tags/tag473.xml><?xml version="1.0" encoding="utf-8"?>
<p:tagLst xmlns:p="http://schemas.openxmlformats.org/presentationml/2006/main">
  <p:tag name="AS_UNIQUEID" val="295"/>
</p:tagLst>
</file>

<file path=ppt/tags/tag474.xml><?xml version="1.0" encoding="utf-8"?>
<p:tagLst xmlns:p="http://schemas.openxmlformats.org/presentationml/2006/main">
  <p:tag name="AS_UNIQUEID" val="305"/>
</p:tagLst>
</file>

<file path=ppt/tags/tag475.xml><?xml version="1.0" encoding="utf-8"?>
<p:tagLst xmlns:p="http://schemas.openxmlformats.org/presentationml/2006/main">
  <p:tag name="AS_UNIQUEID" val="306"/>
</p:tagLst>
</file>

<file path=ppt/tags/tag476.xml><?xml version="1.0" encoding="utf-8"?>
<p:tagLst xmlns:p="http://schemas.openxmlformats.org/presentationml/2006/main">
  <p:tag name="AS_UNIQUEID" val="307"/>
</p:tagLst>
</file>

<file path=ppt/tags/tag477.xml><?xml version="1.0" encoding="utf-8"?>
<p:tagLst xmlns:p="http://schemas.openxmlformats.org/presentationml/2006/main">
  <p:tag name="AS_UNIQUEID" val="308"/>
</p:tagLst>
</file>

<file path=ppt/tags/tag478.xml><?xml version="1.0" encoding="utf-8"?>
<p:tagLst xmlns:p="http://schemas.openxmlformats.org/presentationml/2006/main">
  <p:tag name="AS_UNIQUEID" val="309"/>
</p:tagLst>
</file>

<file path=ppt/tags/tag479.xml><?xml version="1.0" encoding="utf-8"?>
<p:tagLst xmlns:p="http://schemas.openxmlformats.org/presentationml/2006/main">
  <p:tag name="AS_UNIQUEID" val="311"/>
</p:tagLst>
</file>

<file path=ppt/tags/tag48.xml><?xml version="1.0" encoding="utf-8"?>
<p:tagLst xmlns:p="http://schemas.openxmlformats.org/presentationml/2006/main">
  <p:tag name="AS_UNIQUEID" val="7428"/>
  <p:tag name="KSO_WM_BEAUTIFY_FLAG" val="#wm#"/>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480.xml><?xml version="1.0" encoding="utf-8"?>
<p:tagLst xmlns:p="http://schemas.openxmlformats.org/presentationml/2006/main">
  <p:tag name="AS_UNIQUEID" val="312"/>
</p:tagLst>
</file>

<file path=ppt/tags/tag481.xml><?xml version="1.0" encoding="utf-8"?>
<p:tagLst xmlns:p="http://schemas.openxmlformats.org/presentationml/2006/main">
  <p:tag name="AS_UNIQUEID" val="313"/>
</p:tagLst>
</file>

<file path=ppt/tags/tag482.xml><?xml version="1.0" encoding="utf-8"?>
<p:tagLst xmlns:p="http://schemas.openxmlformats.org/presentationml/2006/main">
  <p:tag name="AS_UNIQUEID" val="286"/>
</p:tagLst>
</file>

<file path=ppt/tags/tag483.xml><?xml version="1.0" encoding="utf-8"?>
<p:tagLst xmlns:p="http://schemas.openxmlformats.org/presentationml/2006/main">
  <p:tag name="AS_UNIQUEID" val="314"/>
</p:tagLst>
</file>

<file path=ppt/tags/tag484.xml><?xml version="1.0" encoding="utf-8"?>
<p:tagLst xmlns:p="http://schemas.openxmlformats.org/presentationml/2006/main">
  <p:tag name="KSO_WM_BEAUTIFY_FLAG" val=""/>
</p:tagLst>
</file>

<file path=ppt/tags/tag485.xml><?xml version="1.0" encoding="utf-8"?>
<p:tagLst xmlns:p="http://schemas.openxmlformats.org/presentationml/2006/main">
  <p:tag name="KSO_WM_BEAUTIFY_FLAG" val=""/>
</p:tagLst>
</file>

<file path=ppt/tags/tag486.xml><?xml version="1.0" encoding="utf-8"?>
<p:tagLst xmlns:p="http://schemas.openxmlformats.org/presentationml/2006/main">
  <p:tag name="KSO_WM_BEAUTIFY_FLAG" val=""/>
</p:tagLst>
</file>

<file path=ppt/tags/tag487.xml><?xml version="1.0" encoding="utf-8"?>
<p:tagLst xmlns:p="http://schemas.openxmlformats.org/presentationml/2006/main">
  <p:tag name="KSO_WM_BEAUTIFY_FLAG" val=""/>
</p:tagLst>
</file>

<file path=ppt/tags/tag488.xml><?xml version="1.0" encoding="utf-8"?>
<p:tagLst xmlns:p="http://schemas.openxmlformats.org/presentationml/2006/main">
  <p:tag name="AS_UNIQUEID" val="247"/>
</p:tagLst>
</file>

<file path=ppt/tags/tag489.xml><?xml version="1.0" encoding="utf-8"?>
<p:tagLst xmlns:p="http://schemas.openxmlformats.org/presentationml/2006/main">
  <p:tag name="AS_UNIQUEID" val="248"/>
</p:tagLst>
</file>

<file path=ppt/tags/tag49.xml><?xml version="1.0" encoding="utf-8"?>
<p:tagLst xmlns:p="http://schemas.openxmlformats.org/presentationml/2006/main">
  <p:tag name="AS_UNIQUEID" val="7429"/>
  <p:tag name="KSO_WM_BEAUTIFY_FLAG" val="#wm#"/>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490.xml><?xml version="1.0" encoding="utf-8"?>
<p:tagLst xmlns:p="http://schemas.openxmlformats.org/presentationml/2006/main">
  <p:tag name="AS_UNIQUEID" val="249"/>
</p:tagLst>
</file>

<file path=ppt/tags/tag491.xml><?xml version="1.0" encoding="utf-8"?>
<p:tagLst xmlns:p="http://schemas.openxmlformats.org/presentationml/2006/main">
  <p:tag name="AS_UNIQUEID" val="250"/>
</p:tagLst>
</file>

<file path=ppt/tags/tag492.xml><?xml version="1.0" encoding="utf-8"?>
<p:tagLst xmlns:p="http://schemas.openxmlformats.org/presentationml/2006/main">
  <p:tag name="AS_UNIQUEID" val="251"/>
</p:tagLst>
</file>

<file path=ppt/tags/tag493.xml><?xml version="1.0" encoding="utf-8"?>
<p:tagLst xmlns:p="http://schemas.openxmlformats.org/presentationml/2006/main">
  <p:tag name="AS_UNIQUEID" val="253"/>
</p:tagLst>
</file>

<file path=ppt/tags/tag494.xml><?xml version="1.0" encoding="utf-8"?>
<p:tagLst xmlns:p="http://schemas.openxmlformats.org/presentationml/2006/main">
  <p:tag name="AS_UNIQUEID" val="254"/>
</p:tagLst>
</file>

<file path=ppt/tags/tag495.xml><?xml version="1.0" encoding="utf-8"?>
<p:tagLst xmlns:p="http://schemas.openxmlformats.org/presentationml/2006/main">
  <p:tag name="AS_UNIQUEID" val="255"/>
</p:tagLst>
</file>

<file path=ppt/tags/tag496.xml><?xml version="1.0" encoding="utf-8"?>
<p:tagLst xmlns:p="http://schemas.openxmlformats.org/presentationml/2006/main">
  <p:tag name="AS_UNIQUEID" val="256"/>
</p:tagLst>
</file>

<file path=ppt/tags/tag497.xml><?xml version="1.0" encoding="utf-8"?>
<p:tagLst xmlns:p="http://schemas.openxmlformats.org/presentationml/2006/main">
  <p:tag name="AS_UNIQUEID" val="257"/>
</p:tagLst>
</file>

<file path=ppt/tags/tag498.xml><?xml version="1.0" encoding="utf-8"?>
<p:tagLst xmlns:p="http://schemas.openxmlformats.org/presentationml/2006/main">
  <p:tag name="AS_UNIQUEID" val="258"/>
</p:tagLst>
</file>

<file path=ppt/tags/tag499.xml><?xml version="1.0" encoding="utf-8"?>
<p:tagLst xmlns:p="http://schemas.openxmlformats.org/presentationml/2006/main">
  <p:tag name="AS_UNIQUEID" val="260"/>
</p:tagLst>
</file>

<file path=ppt/tags/tag5.xml><?xml version="1.0" encoding="utf-8"?>
<p:tagLst xmlns:p="http://schemas.openxmlformats.org/presentationml/2006/main">
  <p:tag name="AS_UNIQUEID" val="7377"/>
  <p:tag name="KSO_WM_BEAUTIFY_FLAG" val="#wm#"/>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50.xml><?xml version="1.0" encoding="utf-8"?>
<p:tagLst xmlns:p="http://schemas.openxmlformats.org/presentationml/2006/main">
  <p:tag name="AS_UNIQUEID" val="7430"/>
  <p:tag name="KSO_WM_BEAUTIFY_FLAG" val="#wm#"/>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500.xml><?xml version="1.0" encoding="utf-8"?>
<p:tagLst xmlns:p="http://schemas.openxmlformats.org/presentationml/2006/main">
  <p:tag name="AS_UNIQUEID" val="261"/>
</p:tagLst>
</file>

<file path=ppt/tags/tag501.xml><?xml version="1.0" encoding="utf-8"?>
<p:tagLst xmlns:p="http://schemas.openxmlformats.org/presentationml/2006/main">
  <p:tag name="AS_UNIQUEID" val="262"/>
</p:tagLst>
</file>

<file path=ppt/tags/tag502.xml><?xml version="1.0" encoding="utf-8"?>
<p:tagLst xmlns:p="http://schemas.openxmlformats.org/presentationml/2006/main">
  <p:tag name="AS_UNIQUEID" val="263"/>
</p:tagLst>
</file>

<file path=ppt/tags/tag503.xml><?xml version="1.0" encoding="utf-8"?>
<p:tagLst xmlns:p="http://schemas.openxmlformats.org/presentationml/2006/main">
  <p:tag name="AS_UNIQUEID" val="264"/>
</p:tagLst>
</file>

<file path=ppt/tags/tag504.xml><?xml version="1.0" encoding="utf-8"?>
<p:tagLst xmlns:p="http://schemas.openxmlformats.org/presentationml/2006/main">
  <p:tag name="AS_UNIQUEID" val="265"/>
</p:tagLst>
</file>

<file path=ppt/tags/tag505.xml><?xml version="1.0" encoding="utf-8"?>
<p:tagLst xmlns:p="http://schemas.openxmlformats.org/presentationml/2006/main">
  <p:tag name="AS_UNIQUEID" val="266"/>
</p:tagLst>
</file>

<file path=ppt/tags/tag506.xml><?xml version="1.0" encoding="utf-8"?>
<p:tagLst xmlns:p="http://schemas.openxmlformats.org/presentationml/2006/main">
  <p:tag name="AS_UNIQUEID" val="267"/>
</p:tagLst>
</file>

<file path=ppt/tags/tag507.xml><?xml version="1.0" encoding="utf-8"?>
<p:tagLst xmlns:p="http://schemas.openxmlformats.org/presentationml/2006/main">
  <p:tag name="AS_UNIQUEID" val="269"/>
</p:tagLst>
</file>

<file path=ppt/tags/tag508.xml><?xml version="1.0" encoding="utf-8"?>
<p:tagLst xmlns:p="http://schemas.openxmlformats.org/presentationml/2006/main">
  <p:tag name="AS_UNIQUEID" val="270"/>
</p:tagLst>
</file>

<file path=ppt/tags/tag509.xml><?xml version="1.0" encoding="utf-8"?>
<p:tagLst xmlns:p="http://schemas.openxmlformats.org/presentationml/2006/main">
  <p:tag name="AS_UNIQUEID" val="271"/>
</p:tagLst>
</file>

<file path=ppt/tags/tag51.xml><?xml version="1.0" encoding="utf-8"?>
<p:tagLst xmlns:p="http://schemas.openxmlformats.org/presentationml/2006/main">
  <p:tag name="AS_UNIQUEID" val="7431"/>
  <p:tag name="KSO_WM_BEAUTIFY_FLAG" val="#wm#"/>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510.xml><?xml version="1.0" encoding="utf-8"?>
<p:tagLst xmlns:p="http://schemas.openxmlformats.org/presentationml/2006/main">
  <p:tag name="AS_UNIQUEID" val="272"/>
</p:tagLst>
</file>

<file path=ppt/tags/tag511.xml><?xml version="1.0" encoding="utf-8"?>
<p:tagLst xmlns:p="http://schemas.openxmlformats.org/presentationml/2006/main">
  <p:tag name="AS_UNIQUEID" val="273"/>
</p:tagLst>
</file>

<file path=ppt/tags/tag512.xml><?xml version="1.0" encoding="utf-8"?>
<p:tagLst xmlns:p="http://schemas.openxmlformats.org/presentationml/2006/main">
  <p:tag name="AS_UNIQUEID" val="274"/>
</p:tagLst>
</file>

<file path=ppt/tags/tag513.xml><?xml version="1.0" encoding="utf-8"?>
<p:tagLst xmlns:p="http://schemas.openxmlformats.org/presentationml/2006/main">
  <p:tag name="AS_UNIQUEID" val="276"/>
</p:tagLst>
</file>

<file path=ppt/tags/tag514.xml><?xml version="1.0" encoding="utf-8"?>
<p:tagLst xmlns:p="http://schemas.openxmlformats.org/presentationml/2006/main">
  <p:tag name="AS_UNIQUEID" val="277"/>
</p:tagLst>
</file>

<file path=ppt/tags/tag515.xml><?xml version="1.0" encoding="utf-8"?>
<p:tagLst xmlns:p="http://schemas.openxmlformats.org/presentationml/2006/main">
  <p:tag name="AS_UNIQUEID" val="278"/>
</p:tagLst>
</file>

<file path=ppt/tags/tag516.xml><?xml version="1.0" encoding="utf-8"?>
<p:tagLst xmlns:p="http://schemas.openxmlformats.org/presentationml/2006/main">
  <p:tag name="AS_UNIQUEID" val="279"/>
</p:tagLst>
</file>

<file path=ppt/tags/tag517.xml><?xml version="1.0" encoding="utf-8"?>
<p:tagLst xmlns:p="http://schemas.openxmlformats.org/presentationml/2006/main">
  <p:tag name="AS_UNIQUEID" val="280"/>
</p:tagLst>
</file>

<file path=ppt/tags/tag518.xml><?xml version="1.0" encoding="utf-8"?>
<p:tagLst xmlns:p="http://schemas.openxmlformats.org/presentationml/2006/main">
  <p:tag name="AS_UNIQUEID" val="281"/>
</p:tagLst>
</file>

<file path=ppt/tags/tag519.xml><?xml version="1.0" encoding="utf-8"?>
<p:tagLst xmlns:p="http://schemas.openxmlformats.org/presentationml/2006/main">
  <p:tag name="AS_UNIQUEID" val="283"/>
</p:tagLst>
</file>

<file path=ppt/tags/tag52.xml><?xml version="1.0" encoding="utf-8"?>
<p:tagLst xmlns:p="http://schemas.openxmlformats.org/presentationml/2006/main">
  <p:tag name="AS_UNIQUEID" val="7432"/>
  <p:tag name="KSO_WM_BEAUTIFY_FLAG" val="#wm#"/>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520.xml><?xml version="1.0" encoding="utf-8"?>
<p:tagLst xmlns:p="http://schemas.openxmlformats.org/presentationml/2006/main">
  <p:tag name="AS_UNIQUEID" val="284"/>
</p:tagLst>
</file>

<file path=ppt/tags/tag521.xml><?xml version="1.0" encoding="utf-8"?>
<p:tagLst xmlns:p="http://schemas.openxmlformats.org/presentationml/2006/main">
  <p:tag name="AS_UNIQUEID" val="285"/>
</p:tagLst>
</file>

<file path=ppt/tags/tag522.xml><?xml version="1.0" encoding="utf-8"?>
<p:tagLst xmlns:p="http://schemas.openxmlformats.org/presentationml/2006/main">
  <p:tag name="AS_UNIQUEID" val="286"/>
</p:tagLst>
</file>

<file path=ppt/tags/tag523.xml><?xml version="1.0" encoding="utf-8"?>
<p:tagLst xmlns:p="http://schemas.openxmlformats.org/presentationml/2006/main">
  <p:tag name="AS_UNIQUEID" val="287"/>
</p:tagLst>
</file>

<file path=ppt/tags/tag524.xml><?xml version="1.0" encoding="utf-8"?>
<p:tagLst xmlns:p="http://schemas.openxmlformats.org/presentationml/2006/main">
  <p:tag name="AS_UNIQUEID" val="288"/>
</p:tagLst>
</file>

<file path=ppt/tags/tag525.xml><?xml version="1.0" encoding="utf-8"?>
<p:tagLst xmlns:p="http://schemas.openxmlformats.org/presentationml/2006/main">
  <p:tag name="AS_UNIQUEID" val="289"/>
</p:tagLst>
</file>

<file path=ppt/tags/tag526.xml><?xml version="1.0" encoding="utf-8"?>
<p:tagLst xmlns:p="http://schemas.openxmlformats.org/presentationml/2006/main">
  <p:tag name="AS_UNIQUEID" val="290"/>
</p:tagLst>
</file>

<file path=ppt/tags/tag527.xml><?xml version="1.0" encoding="utf-8"?>
<p:tagLst xmlns:p="http://schemas.openxmlformats.org/presentationml/2006/main">
  <p:tag name="AS_UNIQUEID" val="291"/>
</p:tagLst>
</file>

<file path=ppt/tags/tag528.xml><?xml version="1.0" encoding="utf-8"?>
<p:tagLst xmlns:p="http://schemas.openxmlformats.org/presentationml/2006/main">
  <p:tag name="AS_UNIQUEID" val="293"/>
</p:tagLst>
</file>

<file path=ppt/tags/tag529.xml><?xml version="1.0" encoding="utf-8"?>
<p:tagLst xmlns:p="http://schemas.openxmlformats.org/presentationml/2006/main">
  <p:tag name="AS_UNIQUEID" val="294"/>
</p:tagLst>
</file>

<file path=ppt/tags/tag53.xml><?xml version="1.0" encoding="utf-8"?>
<p:tagLst xmlns:p="http://schemas.openxmlformats.org/presentationml/2006/main">
  <p:tag name="AS_UNIQUEID" val="7434"/>
</p:tagLst>
</file>

<file path=ppt/tags/tag530.xml><?xml version="1.0" encoding="utf-8"?>
<p:tagLst xmlns:p="http://schemas.openxmlformats.org/presentationml/2006/main">
  <p:tag name="AS_UNIQUEID" val="295"/>
</p:tagLst>
</file>

<file path=ppt/tags/tag531.xml><?xml version="1.0" encoding="utf-8"?>
<p:tagLst xmlns:p="http://schemas.openxmlformats.org/presentationml/2006/main">
  <p:tag name="AS_UNIQUEID" val="296"/>
</p:tagLst>
</file>

<file path=ppt/tags/tag532.xml><?xml version="1.0" encoding="utf-8"?>
<p:tagLst xmlns:p="http://schemas.openxmlformats.org/presentationml/2006/main">
  <p:tag name="AS_UNIQUEID" val="297"/>
</p:tagLst>
</file>

<file path=ppt/tags/tag533.xml><?xml version="1.0" encoding="utf-8"?>
<p:tagLst xmlns:p="http://schemas.openxmlformats.org/presentationml/2006/main">
  <p:tag name="AS_UNIQUEID" val="298"/>
</p:tagLst>
</file>

<file path=ppt/tags/tag534.xml><?xml version="1.0" encoding="utf-8"?>
<p:tagLst xmlns:p="http://schemas.openxmlformats.org/presentationml/2006/main">
  <p:tag name="AS_UNIQUEID" val="299"/>
</p:tagLst>
</file>

<file path=ppt/tags/tag535.xml><?xml version="1.0" encoding="utf-8"?>
<p:tagLst xmlns:p="http://schemas.openxmlformats.org/presentationml/2006/main">
  <p:tag name="AS_UNIQUEID" val="300"/>
</p:tagLst>
</file>

<file path=ppt/tags/tag536.xml><?xml version="1.0" encoding="utf-8"?>
<p:tagLst xmlns:p="http://schemas.openxmlformats.org/presentationml/2006/main">
  <p:tag name="AS_UNIQUEID" val="302"/>
</p:tagLst>
</file>

<file path=ppt/tags/tag537.xml><?xml version="1.0" encoding="utf-8"?>
<p:tagLst xmlns:p="http://schemas.openxmlformats.org/presentationml/2006/main">
  <p:tag name="AS_UNIQUEID" val="303"/>
</p:tagLst>
</file>

<file path=ppt/tags/tag538.xml><?xml version="1.0" encoding="utf-8"?>
<p:tagLst xmlns:p="http://schemas.openxmlformats.org/presentationml/2006/main">
  <p:tag name="AS_UNIQUEID" val="304"/>
</p:tagLst>
</file>

<file path=ppt/tags/tag539.xml><?xml version="1.0" encoding="utf-8"?>
<p:tagLst xmlns:p="http://schemas.openxmlformats.org/presentationml/2006/main">
  <p:tag name="AS_UNIQUEID" val="305"/>
</p:tagLst>
</file>

<file path=ppt/tags/tag54.xml><?xml version="1.0" encoding="utf-8"?>
<p:tagLst xmlns:p="http://schemas.openxmlformats.org/presentationml/2006/main">
  <p:tag name="AS_UNIQUEID" val="7435"/>
</p:tagLst>
</file>

<file path=ppt/tags/tag540.xml><?xml version="1.0" encoding="utf-8"?>
<p:tagLst xmlns:p="http://schemas.openxmlformats.org/presentationml/2006/main">
  <p:tag name="AS_UNIQUEID" val="306"/>
</p:tagLst>
</file>

<file path=ppt/tags/tag541.xml><?xml version="1.0" encoding="utf-8"?>
<p:tagLst xmlns:p="http://schemas.openxmlformats.org/presentationml/2006/main">
  <p:tag name="AS_UNIQUEID" val="307"/>
</p:tagLst>
</file>

<file path=ppt/tags/tag542.xml><?xml version="1.0" encoding="utf-8"?>
<p:tagLst xmlns:p="http://schemas.openxmlformats.org/presentationml/2006/main">
  <p:tag name="AS_UNIQUEID" val="308"/>
</p:tagLst>
</file>

<file path=ppt/tags/tag543.xml><?xml version="1.0" encoding="utf-8"?>
<p:tagLst xmlns:p="http://schemas.openxmlformats.org/presentationml/2006/main">
  <p:tag name="AS_UNIQUEID" val="309"/>
</p:tagLst>
</file>

<file path=ppt/tags/tag544.xml><?xml version="1.0" encoding="utf-8"?>
<p:tagLst xmlns:p="http://schemas.openxmlformats.org/presentationml/2006/main">
  <p:tag name="AS_UNIQUEID" val="311"/>
</p:tagLst>
</file>

<file path=ppt/tags/tag545.xml><?xml version="1.0" encoding="utf-8"?>
<p:tagLst xmlns:p="http://schemas.openxmlformats.org/presentationml/2006/main">
  <p:tag name="AS_UNIQUEID" val="312"/>
</p:tagLst>
</file>

<file path=ppt/tags/tag546.xml><?xml version="1.0" encoding="utf-8"?>
<p:tagLst xmlns:p="http://schemas.openxmlformats.org/presentationml/2006/main">
  <p:tag name="AS_UNIQUEID" val="313"/>
</p:tagLst>
</file>

<file path=ppt/tags/tag547.xml><?xml version="1.0" encoding="utf-8"?>
<p:tagLst xmlns:p="http://schemas.openxmlformats.org/presentationml/2006/main">
  <p:tag name="AS_UNIQUEID" val="314"/>
</p:tagLst>
</file>

<file path=ppt/tags/tag548.xml><?xml version="1.0" encoding="utf-8"?>
<p:tagLst xmlns:p="http://schemas.openxmlformats.org/presentationml/2006/main">
  <p:tag name="AS_UNIQUEID" val="315"/>
</p:tagLst>
</file>

<file path=ppt/tags/tag549.xml><?xml version="1.0" encoding="utf-8"?>
<p:tagLst xmlns:p="http://schemas.openxmlformats.org/presentationml/2006/main">
  <p:tag name="AS_UNIQUEID" val="316"/>
</p:tagLst>
</file>

<file path=ppt/tags/tag55.xml><?xml version="1.0" encoding="utf-8"?>
<p:tagLst xmlns:p="http://schemas.openxmlformats.org/presentationml/2006/main">
  <p:tag name="AS_UNIQUEID" val="7436"/>
</p:tagLst>
</file>

<file path=ppt/tags/tag550.xml><?xml version="1.0" encoding="utf-8"?>
<p:tagLst xmlns:p="http://schemas.openxmlformats.org/presentationml/2006/main">
  <p:tag name="AS_UNIQUEID" val="317"/>
</p:tagLst>
</file>

<file path=ppt/tags/tag551.xml><?xml version="1.0" encoding="utf-8"?>
<p:tagLst xmlns:p="http://schemas.openxmlformats.org/presentationml/2006/main">
  <p:tag name="AS_UNIQUEID" val="317"/>
</p:tagLst>
</file>

<file path=ppt/tags/tag552.xml><?xml version="1.0" encoding="utf-8"?>
<p:tagLst xmlns:p="http://schemas.openxmlformats.org/presentationml/2006/main">
  <p:tag name="AS_UNIQUEID" val="317"/>
</p:tagLst>
</file>

<file path=ppt/tags/tag553.xml><?xml version="1.0" encoding="utf-8"?>
<p:tagLst xmlns:p="http://schemas.openxmlformats.org/presentationml/2006/main">
  <p:tag name="AS_UNIQUEID" val="317"/>
</p:tagLst>
</file>

<file path=ppt/tags/tag554.xml><?xml version="1.0" encoding="utf-8"?>
<p:tagLst xmlns:p="http://schemas.openxmlformats.org/presentationml/2006/main">
  <p:tag name="AS_UNIQUEID" val="317"/>
</p:tagLst>
</file>

<file path=ppt/tags/tag555.xml><?xml version="1.0" encoding="utf-8"?>
<p:tagLst xmlns:p="http://schemas.openxmlformats.org/presentationml/2006/main">
  <p:tag name="AS_UNIQUEID" val="317"/>
</p:tagLst>
</file>

<file path=ppt/tags/tag556.xml><?xml version="1.0" encoding="utf-8"?>
<p:tagLst xmlns:p="http://schemas.openxmlformats.org/presentationml/2006/main">
  <p:tag name="AS_UNIQUEID" val="317"/>
</p:tagLst>
</file>

<file path=ppt/tags/tag557.xml><?xml version="1.0" encoding="utf-8"?>
<p:tagLst xmlns:p="http://schemas.openxmlformats.org/presentationml/2006/main">
  <p:tag name="AS_UNIQUEID" val="317"/>
</p:tagLst>
</file>

<file path=ppt/tags/tag558.xml><?xml version="1.0" encoding="utf-8"?>
<p:tagLst xmlns:p="http://schemas.openxmlformats.org/presentationml/2006/main">
  <p:tag name="AS_UNIQUEID" val="317"/>
</p:tagLst>
</file>

<file path=ppt/tags/tag559.xml><?xml version="1.0" encoding="utf-8"?>
<p:tagLst xmlns:p="http://schemas.openxmlformats.org/presentationml/2006/main">
  <p:tag name="AS_UNIQUEID" val="317"/>
</p:tagLst>
</file>

<file path=ppt/tags/tag56.xml><?xml version="1.0" encoding="utf-8"?>
<p:tagLst xmlns:p="http://schemas.openxmlformats.org/presentationml/2006/main">
  <p:tag name="AS_UNIQUEID" val="7437"/>
</p:tagLst>
</file>

<file path=ppt/tags/tag560.xml><?xml version="1.0" encoding="utf-8"?>
<p:tagLst xmlns:p="http://schemas.openxmlformats.org/presentationml/2006/main">
  <p:tag name="AS_UNIQUEID" val="286"/>
</p:tagLst>
</file>

<file path=ppt/tags/tag561.xml><?xml version="1.0" encoding="utf-8"?>
<p:tagLst xmlns:p="http://schemas.openxmlformats.org/presentationml/2006/main">
  <p:tag name="AS_UNIQUEID" val="314"/>
</p:tagLst>
</file>

<file path=ppt/tags/tag562.xml><?xml version="1.0" encoding="utf-8"?>
<p:tagLst xmlns:p="http://schemas.openxmlformats.org/presentationml/2006/main">
  <p:tag name="AS_UNIQUEID" val="323"/>
</p:tagLst>
</file>

<file path=ppt/tags/tag563.xml><?xml version="1.0" encoding="utf-8"?>
<p:tagLst xmlns:p="http://schemas.openxmlformats.org/presentationml/2006/main">
  <p:tag name="AS_UNIQUEID" val="2771"/>
  <p:tag name="KSO_WM_BEAUTIFY_FLAG" val=""/>
</p:tagLst>
</file>

<file path=ppt/tags/tag564.xml><?xml version="1.0" encoding="utf-8"?>
<p:tagLst xmlns:p="http://schemas.openxmlformats.org/presentationml/2006/main">
  <p:tag name="AS_UNIQUEID" val="323"/>
</p:tagLst>
</file>

<file path=ppt/tags/tag565.xml><?xml version="1.0" encoding="utf-8"?>
<p:tagLst xmlns:p="http://schemas.openxmlformats.org/presentationml/2006/main">
  <p:tag name="AS_UNIQUEID" val="100"/>
</p:tagLst>
</file>

<file path=ppt/tags/tag566.xml><?xml version="1.0" encoding="utf-8"?>
<p:tagLst xmlns:p="http://schemas.openxmlformats.org/presentationml/2006/main">
  <p:tag name="AS_UNIQUEID" val="101"/>
</p:tagLst>
</file>

<file path=ppt/tags/tag567.xml><?xml version="1.0" encoding="utf-8"?>
<p:tagLst xmlns:p="http://schemas.openxmlformats.org/presentationml/2006/main">
  <p:tag name="AS_UNIQUEID" val="102"/>
</p:tagLst>
</file>

<file path=ppt/tags/tag568.xml><?xml version="1.0" encoding="utf-8"?>
<p:tagLst xmlns:p="http://schemas.openxmlformats.org/presentationml/2006/main">
  <p:tag name="AS_UNIQUEID" val="103"/>
</p:tagLst>
</file>

<file path=ppt/tags/tag569.xml><?xml version="1.0" encoding="utf-8"?>
<p:tagLst xmlns:p="http://schemas.openxmlformats.org/presentationml/2006/main">
  <p:tag name="AS_UNIQUEID" val="104"/>
</p:tagLst>
</file>

<file path=ppt/tags/tag57.xml><?xml version="1.0" encoding="utf-8"?>
<p:tagLst xmlns:p="http://schemas.openxmlformats.org/presentationml/2006/main">
  <p:tag name="AS_UNIQUEID" val="7439"/>
  <p:tag name="KSO_WM_BEAUTIFY_FLAG" val="#wm#"/>
  <p:tag name="KSO_WM_TAG_VERSION" val="1.0"/>
  <p:tag name="KSO_WM_UNIT_COMPATIBLE" val="0"/>
  <p:tag name="KSO_WM_UNIT_DIAGRAM_ISNUMVISUAL" val="0"/>
  <p:tag name="KSO_WM_UNIT_DIAGRAM_ISREFERUNIT" val="0"/>
  <p:tag name="KSO_WM_UNIT_HIGHLIGHT" val="0"/>
  <p:tag name="KSO_WM_UNIT_ID" val="_10**"/>
  <p:tag name="KSO_WM_UNIT_LAYERLEVEL" val="1"/>
</p:tagLst>
</file>

<file path=ppt/tags/tag570.xml><?xml version="1.0" encoding="utf-8"?>
<p:tagLst xmlns:p="http://schemas.openxmlformats.org/presentationml/2006/main">
  <p:tag name="AS_UNIQUEID" val="105"/>
</p:tagLst>
</file>

<file path=ppt/tags/tag571.xml><?xml version="1.0" encoding="utf-8"?>
<p:tagLst xmlns:p="http://schemas.openxmlformats.org/presentationml/2006/main">
  <p:tag name="AS_UNIQUEID" val="106"/>
</p:tagLst>
</file>

<file path=ppt/tags/tag572.xml><?xml version="1.0" encoding="utf-8"?>
<p:tagLst xmlns:p="http://schemas.openxmlformats.org/presentationml/2006/main">
  <p:tag name="AS_UNIQUEID" val="107"/>
</p:tagLst>
</file>

<file path=ppt/tags/tag573.xml><?xml version="1.0" encoding="utf-8"?>
<p:tagLst xmlns:p="http://schemas.openxmlformats.org/presentationml/2006/main">
  <p:tag name="AS_UNIQUEID" val="108"/>
</p:tagLst>
</file>

<file path=ppt/tags/tag574.xml><?xml version="1.0" encoding="utf-8"?>
<p:tagLst xmlns:p="http://schemas.openxmlformats.org/presentationml/2006/main">
  <p:tag name="AS_UNIQUEID" val="109"/>
</p:tagLst>
</file>

<file path=ppt/tags/tag575.xml><?xml version="1.0" encoding="utf-8"?>
<p:tagLst xmlns:p="http://schemas.openxmlformats.org/presentationml/2006/main">
  <p:tag name="AS_UNIQUEID" val="110"/>
</p:tagLst>
</file>

<file path=ppt/tags/tag576.xml><?xml version="1.0" encoding="utf-8"?>
<p:tagLst xmlns:p="http://schemas.openxmlformats.org/presentationml/2006/main">
  <p:tag name="AS_UNIQUEID" val="111"/>
</p:tagLst>
</file>

<file path=ppt/tags/tag577.xml><?xml version="1.0" encoding="utf-8"?>
<p:tagLst xmlns:p="http://schemas.openxmlformats.org/presentationml/2006/main">
  <p:tag name="AS_UNIQUEID" val="112"/>
</p:tagLst>
</file>

<file path=ppt/tags/tag578.xml><?xml version="1.0" encoding="utf-8"?>
<p:tagLst xmlns:p="http://schemas.openxmlformats.org/presentationml/2006/main">
  <p:tag name="AS_UNIQUEID" val="113"/>
</p:tagLst>
</file>

<file path=ppt/tags/tag579.xml><?xml version="1.0" encoding="utf-8"?>
<p:tagLst xmlns:p="http://schemas.openxmlformats.org/presentationml/2006/main">
  <p:tag name="AS_UNIQUEID" val="114"/>
</p:tagLst>
</file>

<file path=ppt/tags/tag58.xml><?xml version="1.0" encoding="utf-8"?>
<p:tagLst xmlns:p="http://schemas.openxmlformats.org/presentationml/2006/main">
  <p:tag name="AS_UNIQUEID" val="7440"/>
  <p:tag name="KSO_WM_BEAUTIFY_FLAG" val="#wm#"/>
  <p:tag name="KSO_WM_TAG_VERSION" val="1.0"/>
  <p:tag name="KSO_WM_UNIT_COMPATIBLE" val="0"/>
  <p:tag name="KSO_WM_UNIT_DIAGRAM_ISNUMVISUAL" val="0"/>
  <p:tag name="KSO_WM_UNIT_DIAGRAM_ISREFERUNIT" val="0"/>
  <p:tag name="KSO_WM_UNIT_HIGHLIGHT" val="0"/>
  <p:tag name="KSO_WM_UNIT_ID" val="_10**"/>
  <p:tag name="KSO_WM_UNIT_LAYERLEVEL" val="1"/>
</p:tagLst>
</file>

<file path=ppt/tags/tag580.xml><?xml version="1.0" encoding="utf-8"?>
<p:tagLst xmlns:p="http://schemas.openxmlformats.org/presentationml/2006/main">
  <p:tag name="AS_UNIQUEID" val="115"/>
</p:tagLst>
</file>

<file path=ppt/tags/tag581.xml><?xml version="1.0" encoding="utf-8"?>
<p:tagLst xmlns:p="http://schemas.openxmlformats.org/presentationml/2006/main">
  <p:tag name="AS_UNIQUEID" val="116"/>
</p:tagLst>
</file>

<file path=ppt/tags/tag582.xml><?xml version="1.0" encoding="utf-8"?>
<p:tagLst xmlns:p="http://schemas.openxmlformats.org/presentationml/2006/main">
  <p:tag name="AS_UNIQUEID" val="117"/>
</p:tagLst>
</file>

<file path=ppt/tags/tag583.xml><?xml version="1.0" encoding="utf-8"?>
<p:tagLst xmlns:p="http://schemas.openxmlformats.org/presentationml/2006/main">
  <p:tag name="AS_UNIQUEID" val="118"/>
</p:tagLst>
</file>

<file path=ppt/tags/tag584.xml><?xml version="1.0" encoding="utf-8"?>
<p:tagLst xmlns:p="http://schemas.openxmlformats.org/presentationml/2006/main">
  <p:tag name="AS_UNIQUEID" val="119"/>
</p:tagLst>
</file>

<file path=ppt/tags/tag585.xml><?xml version="1.0" encoding="utf-8"?>
<p:tagLst xmlns:p="http://schemas.openxmlformats.org/presentationml/2006/main">
  <p:tag name="AS_UNIQUEID" val="120"/>
</p:tagLst>
</file>

<file path=ppt/tags/tag586.xml><?xml version="1.0" encoding="utf-8"?>
<p:tagLst xmlns:p="http://schemas.openxmlformats.org/presentationml/2006/main">
  <p:tag name="AS_UNIQUEID" val="121"/>
</p:tagLst>
</file>

<file path=ppt/tags/tag587.xml><?xml version="1.0" encoding="utf-8"?>
<p:tagLst xmlns:p="http://schemas.openxmlformats.org/presentationml/2006/main">
  <p:tag name="AS_UNIQUEID" val="122"/>
</p:tagLst>
</file>

<file path=ppt/tags/tag588.xml><?xml version="1.0" encoding="utf-8"?>
<p:tagLst xmlns:p="http://schemas.openxmlformats.org/presentationml/2006/main">
  <p:tag name="AS_UNIQUEID" val="123"/>
</p:tagLst>
</file>

<file path=ppt/tags/tag589.xml><?xml version="1.0" encoding="utf-8"?>
<p:tagLst xmlns:p="http://schemas.openxmlformats.org/presentationml/2006/main">
  <p:tag name="AS_UNIQUEID" val="124"/>
</p:tagLst>
</file>

<file path=ppt/tags/tag59.xml><?xml version="1.0" encoding="utf-8"?>
<p:tagLst xmlns:p="http://schemas.openxmlformats.org/presentationml/2006/main">
  <p:tag name="AS_UNIQUEID" val="7441"/>
  <p:tag name="KSO_WM_BEAUTIFY_FLAG" val="#wm#"/>
  <p:tag name="KSO_WM_TAG_VERSION" val="1.0"/>
  <p:tag name="KSO_WM_UNIT_COMPATIBLE" val="0"/>
  <p:tag name="KSO_WM_UNIT_DIAGRAM_ISNUMVISUAL" val="0"/>
  <p:tag name="KSO_WM_UNIT_DIAGRAM_ISREFERUNIT" val="0"/>
  <p:tag name="KSO_WM_UNIT_HIGHLIGHT" val="0"/>
  <p:tag name="KSO_WM_UNIT_ID" val="_10**"/>
  <p:tag name="KSO_WM_UNIT_LAYERLEVEL" val="1"/>
</p:tagLst>
</file>

<file path=ppt/tags/tag590.xml><?xml version="1.0" encoding="utf-8"?>
<p:tagLst xmlns:p="http://schemas.openxmlformats.org/presentationml/2006/main">
  <p:tag name="AS_UNIQUEID" val="125"/>
</p:tagLst>
</file>

<file path=ppt/tags/tag591.xml><?xml version="1.0" encoding="utf-8"?>
<p:tagLst xmlns:p="http://schemas.openxmlformats.org/presentationml/2006/main">
  <p:tag name="AS_UNIQUEID" val="126"/>
</p:tagLst>
</file>

<file path=ppt/tags/tag592.xml><?xml version="1.0" encoding="utf-8"?>
<p:tagLst xmlns:p="http://schemas.openxmlformats.org/presentationml/2006/main">
  <p:tag name="AS_UNIQUEID" val="127"/>
</p:tagLst>
</file>

<file path=ppt/tags/tag593.xml><?xml version="1.0" encoding="utf-8"?>
<p:tagLst xmlns:p="http://schemas.openxmlformats.org/presentationml/2006/main">
  <p:tag name="AS_UNIQUEID" val="128"/>
</p:tagLst>
</file>

<file path=ppt/tags/tag594.xml><?xml version="1.0" encoding="utf-8"?>
<p:tagLst xmlns:p="http://schemas.openxmlformats.org/presentationml/2006/main">
  <p:tag name="AS_UNIQUEID" val="129"/>
</p:tagLst>
</file>

<file path=ppt/tags/tag595.xml><?xml version="1.0" encoding="utf-8"?>
<p:tagLst xmlns:p="http://schemas.openxmlformats.org/presentationml/2006/main">
  <p:tag name="AS_UNIQUEID" val="130"/>
</p:tagLst>
</file>

<file path=ppt/tags/tag596.xml><?xml version="1.0" encoding="utf-8"?>
<p:tagLst xmlns:p="http://schemas.openxmlformats.org/presentationml/2006/main">
  <p:tag name="AS_UNIQUEID" val="131"/>
</p:tagLst>
</file>

<file path=ppt/tags/tag597.xml><?xml version="1.0" encoding="utf-8"?>
<p:tagLst xmlns:p="http://schemas.openxmlformats.org/presentationml/2006/main">
  <p:tag name="AS_UNIQUEID" val="132"/>
</p:tagLst>
</file>

<file path=ppt/tags/tag598.xml><?xml version="1.0" encoding="utf-8"?>
<p:tagLst xmlns:p="http://schemas.openxmlformats.org/presentationml/2006/main">
  <p:tag name="AS_UNIQUEID" val="133"/>
</p:tagLst>
</file>

<file path=ppt/tags/tag599.xml><?xml version="1.0" encoding="utf-8"?>
<p:tagLst xmlns:p="http://schemas.openxmlformats.org/presentationml/2006/main">
  <p:tag name="AS_UNIQUEID" val="134"/>
</p:tagLst>
</file>

<file path=ppt/tags/tag6.xml><?xml version="1.0" encoding="utf-8"?>
<p:tagLst xmlns:p="http://schemas.openxmlformats.org/presentationml/2006/main">
  <p:tag name="AS_UNIQUEID" val="7379"/>
  <p:tag name="KSO_WM_BEAUTIFY_FLAG" val="#wm#"/>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ags/tag60.xml><?xml version="1.0" encoding="utf-8"?>
<p:tagLst xmlns:p="http://schemas.openxmlformats.org/presentationml/2006/main">
  <p:tag name="AS_UNIQUEID" val="7442"/>
  <p:tag name="KSO_WM_BEAUTIFY_FLAG" val="#wm#"/>
  <p:tag name="KSO_WM_TAG_VERSION" val="1.0"/>
  <p:tag name="KSO_WM_UNIT_COMPATIBLE" val="0"/>
  <p:tag name="KSO_WM_UNIT_DIAGRAM_ISNUMVISUAL" val="0"/>
  <p:tag name="KSO_WM_UNIT_DIAGRAM_ISREFERUNIT" val="0"/>
  <p:tag name="KSO_WM_UNIT_HIGHLIGHT" val="0"/>
  <p:tag name="KSO_WM_UNIT_ID" val="_10**"/>
  <p:tag name="KSO_WM_UNIT_LAYERLEVEL" val="1"/>
</p:tagLst>
</file>

<file path=ppt/tags/tag600.xml><?xml version="1.0" encoding="utf-8"?>
<p:tagLst xmlns:p="http://schemas.openxmlformats.org/presentationml/2006/main">
  <p:tag name="AS_UNIQUEID" val="135"/>
</p:tagLst>
</file>

<file path=ppt/tags/tag601.xml><?xml version="1.0" encoding="utf-8"?>
<p:tagLst xmlns:p="http://schemas.openxmlformats.org/presentationml/2006/main">
  <p:tag name="AS_UNIQUEID" val="136"/>
</p:tagLst>
</file>

<file path=ppt/tags/tag602.xml><?xml version="1.0" encoding="utf-8"?>
<p:tagLst xmlns:p="http://schemas.openxmlformats.org/presentationml/2006/main">
  <p:tag name="AS_UNIQUEID" val="137"/>
</p:tagLst>
</file>

<file path=ppt/tags/tag603.xml><?xml version="1.0" encoding="utf-8"?>
<p:tagLst xmlns:p="http://schemas.openxmlformats.org/presentationml/2006/main">
  <p:tag name="AS_UNIQUEID" val="138"/>
</p:tagLst>
</file>

<file path=ppt/tags/tag604.xml><?xml version="1.0" encoding="utf-8"?>
<p:tagLst xmlns:p="http://schemas.openxmlformats.org/presentationml/2006/main">
  <p:tag name="AS_UNIQUEID" val="139"/>
</p:tagLst>
</file>

<file path=ppt/tags/tag605.xml><?xml version="1.0" encoding="utf-8"?>
<p:tagLst xmlns:p="http://schemas.openxmlformats.org/presentationml/2006/main">
  <p:tag name="AS_UNIQUEID" val="140"/>
</p:tagLst>
</file>

<file path=ppt/tags/tag606.xml><?xml version="1.0" encoding="utf-8"?>
<p:tagLst xmlns:p="http://schemas.openxmlformats.org/presentationml/2006/main">
  <p:tag name="AS_UNIQUEID" val="141"/>
</p:tagLst>
</file>

<file path=ppt/tags/tag607.xml><?xml version="1.0" encoding="utf-8"?>
<p:tagLst xmlns:p="http://schemas.openxmlformats.org/presentationml/2006/main">
  <p:tag name="AS_UNIQUEID" val="142"/>
</p:tagLst>
</file>

<file path=ppt/tags/tag608.xml><?xml version="1.0" encoding="utf-8"?>
<p:tagLst xmlns:p="http://schemas.openxmlformats.org/presentationml/2006/main">
  <p:tag name="AS_UNIQUEID" val="143"/>
</p:tagLst>
</file>

<file path=ppt/tags/tag609.xml><?xml version="1.0" encoding="utf-8"?>
<p:tagLst xmlns:p="http://schemas.openxmlformats.org/presentationml/2006/main">
  <p:tag name="AS_UNIQUEID" val="144"/>
</p:tagLst>
</file>

<file path=ppt/tags/tag61.xml><?xml version="1.0" encoding="utf-8"?>
<p:tagLst xmlns:p="http://schemas.openxmlformats.org/presentationml/2006/main">
  <p:tag name="AS_UNIQUEID" val="7444"/>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610.xml><?xml version="1.0" encoding="utf-8"?>
<p:tagLst xmlns:p="http://schemas.openxmlformats.org/presentationml/2006/main">
  <p:tag name="AS_UNIQUEID" val="145"/>
</p:tagLst>
</file>

<file path=ppt/tags/tag611.xml><?xml version="1.0" encoding="utf-8"?>
<p:tagLst xmlns:p="http://schemas.openxmlformats.org/presentationml/2006/main">
  <p:tag name="AS_UNIQUEID" val="146"/>
</p:tagLst>
</file>

<file path=ppt/tags/tag612.xml><?xml version="1.0" encoding="utf-8"?>
<p:tagLst xmlns:p="http://schemas.openxmlformats.org/presentationml/2006/main">
  <p:tag name="AS_UNIQUEID" val="147"/>
</p:tagLst>
</file>

<file path=ppt/tags/tag613.xml><?xml version="1.0" encoding="utf-8"?>
<p:tagLst xmlns:p="http://schemas.openxmlformats.org/presentationml/2006/main">
  <p:tag name="AS_UNIQUEID" val="148"/>
</p:tagLst>
</file>

<file path=ppt/tags/tag614.xml><?xml version="1.0" encoding="utf-8"?>
<p:tagLst xmlns:p="http://schemas.openxmlformats.org/presentationml/2006/main">
  <p:tag name="AS_UNIQUEID" val="149"/>
</p:tagLst>
</file>

<file path=ppt/tags/tag615.xml><?xml version="1.0" encoding="utf-8"?>
<p:tagLst xmlns:p="http://schemas.openxmlformats.org/presentationml/2006/main">
  <p:tag name="AS_UNIQUEID" val="150"/>
</p:tagLst>
</file>

<file path=ppt/tags/tag616.xml><?xml version="1.0" encoding="utf-8"?>
<p:tagLst xmlns:p="http://schemas.openxmlformats.org/presentationml/2006/main">
  <p:tag name="AS_UNIQUEID" val="151"/>
</p:tagLst>
</file>

<file path=ppt/tags/tag617.xml><?xml version="1.0" encoding="utf-8"?>
<p:tagLst xmlns:p="http://schemas.openxmlformats.org/presentationml/2006/main">
  <p:tag name="AS_UNIQUEID" val="152"/>
</p:tagLst>
</file>

<file path=ppt/tags/tag618.xml><?xml version="1.0" encoding="utf-8"?>
<p:tagLst xmlns:p="http://schemas.openxmlformats.org/presentationml/2006/main">
  <p:tag name="AS_UNIQUEID" val="153"/>
</p:tagLst>
</file>

<file path=ppt/tags/tag619.xml><?xml version="1.0" encoding="utf-8"?>
<p:tagLst xmlns:p="http://schemas.openxmlformats.org/presentationml/2006/main">
  <p:tag name="AS_UNIQUEID" val="154"/>
</p:tagLst>
</file>

<file path=ppt/tags/tag62.xml><?xml version="1.0" encoding="utf-8"?>
<p:tagLst xmlns:p="http://schemas.openxmlformats.org/presentationml/2006/main">
  <p:tag name="AS_UNIQUEID" val="7445"/>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620.xml><?xml version="1.0" encoding="utf-8"?>
<p:tagLst xmlns:p="http://schemas.openxmlformats.org/presentationml/2006/main">
  <p:tag name="AS_UNIQUEID" val="155"/>
</p:tagLst>
</file>

<file path=ppt/tags/tag621.xml><?xml version="1.0" encoding="utf-8"?>
<p:tagLst xmlns:p="http://schemas.openxmlformats.org/presentationml/2006/main">
  <p:tag name="AS_UNIQUEID" val="156"/>
</p:tagLst>
</file>

<file path=ppt/tags/tag622.xml><?xml version="1.0" encoding="utf-8"?>
<p:tagLst xmlns:p="http://schemas.openxmlformats.org/presentationml/2006/main">
  <p:tag name="AS_UNIQUEID" val="157"/>
</p:tagLst>
</file>

<file path=ppt/tags/tag623.xml><?xml version="1.0" encoding="utf-8"?>
<p:tagLst xmlns:p="http://schemas.openxmlformats.org/presentationml/2006/main">
  <p:tag name="AS_UNIQUEID" val="158"/>
</p:tagLst>
</file>

<file path=ppt/tags/tag624.xml><?xml version="1.0" encoding="utf-8"?>
<p:tagLst xmlns:p="http://schemas.openxmlformats.org/presentationml/2006/main">
  <p:tag name="AS_UNIQUEID" val="159"/>
</p:tagLst>
</file>

<file path=ppt/tags/tag625.xml><?xml version="1.0" encoding="utf-8"?>
<p:tagLst xmlns:p="http://schemas.openxmlformats.org/presentationml/2006/main">
  <p:tag name="AS_UNIQUEID" val="160"/>
</p:tagLst>
</file>

<file path=ppt/tags/tag626.xml><?xml version="1.0" encoding="utf-8"?>
<p:tagLst xmlns:p="http://schemas.openxmlformats.org/presentationml/2006/main">
  <p:tag name="AS_UNIQUEID" val="161"/>
</p:tagLst>
</file>

<file path=ppt/tags/tag627.xml><?xml version="1.0" encoding="utf-8"?>
<p:tagLst xmlns:p="http://schemas.openxmlformats.org/presentationml/2006/main">
  <p:tag name="AS_UNIQUEID" val="162"/>
</p:tagLst>
</file>

<file path=ppt/tags/tag628.xml><?xml version="1.0" encoding="utf-8"?>
<p:tagLst xmlns:p="http://schemas.openxmlformats.org/presentationml/2006/main">
  <p:tag name="AS_UNIQUEID" val="163"/>
</p:tagLst>
</file>

<file path=ppt/tags/tag629.xml><?xml version="1.0" encoding="utf-8"?>
<p:tagLst xmlns:p="http://schemas.openxmlformats.org/presentationml/2006/main">
  <p:tag name="AS_UNIQUEID" val="164"/>
</p:tagLst>
</file>

<file path=ppt/tags/tag63.xml><?xml version="1.0" encoding="utf-8"?>
<p:tagLst xmlns:p="http://schemas.openxmlformats.org/presentationml/2006/main">
  <p:tag name="AS_UNIQUEID" val="7446"/>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630.xml><?xml version="1.0" encoding="utf-8"?>
<p:tagLst xmlns:p="http://schemas.openxmlformats.org/presentationml/2006/main">
  <p:tag name="AS_UNIQUEID" val="165"/>
</p:tagLst>
</file>

<file path=ppt/tags/tag631.xml><?xml version="1.0" encoding="utf-8"?>
<p:tagLst xmlns:p="http://schemas.openxmlformats.org/presentationml/2006/main">
  <p:tag name="AS_UNIQUEID" val="166"/>
</p:tagLst>
</file>

<file path=ppt/tags/tag632.xml><?xml version="1.0" encoding="utf-8"?>
<p:tagLst xmlns:p="http://schemas.openxmlformats.org/presentationml/2006/main">
  <p:tag name="AS_UNIQUEID" val="167"/>
</p:tagLst>
</file>

<file path=ppt/tags/tag633.xml><?xml version="1.0" encoding="utf-8"?>
<p:tagLst xmlns:p="http://schemas.openxmlformats.org/presentationml/2006/main">
  <p:tag name="AS_UNIQUEID" val="168"/>
</p:tagLst>
</file>

<file path=ppt/tags/tag634.xml><?xml version="1.0" encoding="utf-8"?>
<p:tagLst xmlns:p="http://schemas.openxmlformats.org/presentationml/2006/main">
  <p:tag name="AS_UNIQUEID" val="169"/>
</p:tagLst>
</file>

<file path=ppt/tags/tag635.xml><?xml version="1.0" encoding="utf-8"?>
<p:tagLst xmlns:p="http://schemas.openxmlformats.org/presentationml/2006/main">
  <p:tag name="AS_UNIQUEID" val="170"/>
</p:tagLst>
</file>

<file path=ppt/tags/tag636.xml><?xml version="1.0" encoding="utf-8"?>
<p:tagLst xmlns:p="http://schemas.openxmlformats.org/presentationml/2006/main">
  <p:tag name="AS_UNIQUEID" val="171"/>
</p:tagLst>
</file>

<file path=ppt/tags/tag637.xml><?xml version="1.0" encoding="utf-8"?>
<p:tagLst xmlns:p="http://schemas.openxmlformats.org/presentationml/2006/main">
  <p:tag name="AS_UNIQUEID" val="172"/>
</p:tagLst>
</file>

<file path=ppt/tags/tag638.xml><?xml version="1.0" encoding="utf-8"?>
<p:tagLst xmlns:p="http://schemas.openxmlformats.org/presentationml/2006/main">
  <p:tag name="AS_UNIQUEID" val="173"/>
</p:tagLst>
</file>

<file path=ppt/tags/tag639.xml><?xml version="1.0" encoding="utf-8"?>
<p:tagLst xmlns:p="http://schemas.openxmlformats.org/presentationml/2006/main">
  <p:tag name="AS_UNIQUEID" val="174"/>
</p:tagLst>
</file>

<file path=ppt/tags/tag64.xml><?xml version="1.0" encoding="utf-8"?>
<p:tagLst xmlns:p="http://schemas.openxmlformats.org/presentationml/2006/main">
  <p:tag name="AS_UNIQUEID" val="7447"/>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640.xml><?xml version="1.0" encoding="utf-8"?>
<p:tagLst xmlns:p="http://schemas.openxmlformats.org/presentationml/2006/main">
  <p:tag name="AS_UNIQUEID" val="175"/>
</p:tagLst>
</file>

<file path=ppt/tags/tag641.xml><?xml version="1.0" encoding="utf-8"?>
<p:tagLst xmlns:p="http://schemas.openxmlformats.org/presentationml/2006/main">
  <p:tag name="AS_UNIQUEID" val="176"/>
</p:tagLst>
</file>

<file path=ppt/tags/tag642.xml><?xml version="1.0" encoding="utf-8"?>
<p:tagLst xmlns:p="http://schemas.openxmlformats.org/presentationml/2006/main">
  <p:tag name="AS_UNIQUEID" val="177"/>
</p:tagLst>
</file>

<file path=ppt/tags/tag643.xml><?xml version="1.0" encoding="utf-8"?>
<p:tagLst xmlns:p="http://schemas.openxmlformats.org/presentationml/2006/main">
  <p:tag name="AS_UNIQUEID" val="178"/>
</p:tagLst>
</file>

<file path=ppt/tags/tag644.xml><?xml version="1.0" encoding="utf-8"?>
<p:tagLst xmlns:p="http://schemas.openxmlformats.org/presentationml/2006/main">
  <p:tag name="AS_UNIQUEID" val="179"/>
</p:tagLst>
</file>

<file path=ppt/tags/tag645.xml><?xml version="1.0" encoding="utf-8"?>
<p:tagLst xmlns:p="http://schemas.openxmlformats.org/presentationml/2006/main">
  <p:tag name="AS_UNIQUEID" val="180"/>
</p:tagLst>
</file>

<file path=ppt/tags/tag646.xml><?xml version="1.0" encoding="utf-8"?>
<p:tagLst xmlns:p="http://schemas.openxmlformats.org/presentationml/2006/main">
  <p:tag name="AS_UNIQUEID" val="181"/>
</p:tagLst>
</file>

<file path=ppt/tags/tag647.xml><?xml version="1.0" encoding="utf-8"?>
<p:tagLst xmlns:p="http://schemas.openxmlformats.org/presentationml/2006/main">
  <p:tag name="AS_UNIQUEID" val="182"/>
</p:tagLst>
</file>

<file path=ppt/tags/tag648.xml><?xml version="1.0" encoding="utf-8"?>
<p:tagLst xmlns:p="http://schemas.openxmlformats.org/presentationml/2006/main">
  <p:tag name="AS_UNIQUEID" val="183"/>
</p:tagLst>
</file>

<file path=ppt/tags/tag649.xml><?xml version="1.0" encoding="utf-8"?>
<p:tagLst xmlns:p="http://schemas.openxmlformats.org/presentationml/2006/main">
  <p:tag name="AS_UNIQUEID" val="184"/>
</p:tagLst>
</file>

<file path=ppt/tags/tag65.xml><?xml version="1.0" encoding="utf-8"?>
<p:tagLst xmlns:p="http://schemas.openxmlformats.org/presentationml/2006/main">
  <p:tag name="AS_UNIQUEID" val="7448"/>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650.xml><?xml version="1.0" encoding="utf-8"?>
<p:tagLst xmlns:p="http://schemas.openxmlformats.org/presentationml/2006/main">
  <p:tag name="AS_UNIQUEID" val="185"/>
</p:tagLst>
</file>

<file path=ppt/tags/tag651.xml><?xml version="1.0" encoding="utf-8"?>
<p:tagLst xmlns:p="http://schemas.openxmlformats.org/presentationml/2006/main">
  <p:tag name="AS_UNIQUEID" val="186"/>
</p:tagLst>
</file>

<file path=ppt/tags/tag652.xml><?xml version="1.0" encoding="utf-8"?>
<p:tagLst xmlns:p="http://schemas.openxmlformats.org/presentationml/2006/main">
  <p:tag name="AS_UNIQUEID" val="187"/>
</p:tagLst>
</file>

<file path=ppt/tags/tag653.xml><?xml version="1.0" encoding="utf-8"?>
<p:tagLst xmlns:p="http://schemas.openxmlformats.org/presentationml/2006/main">
  <p:tag name="AS_UNIQUEID" val="188"/>
</p:tagLst>
</file>

<file path=ppt/tags/tag654.xml><?xml version="1.0" encoding="utf-8"?>
<p:tagLst xmlns:p="http://schemas.openxmlformats.org/presentationml/2006/main">
  <p:tag name="AS_UNIQUEID" val="189"/>
</p:tagLst>
</file>

<file path=ppt/tags/tag655.xml><?xml version="1.0" encoding="utf-8"?>
<p:tagLst xmlns:p="http://schemas.openxmlformats.org/presentationml/2006/main">
  <p:tag name="AS_UNIQUEID" val="190"/>
</p:tagLst>
</file>

<file path=ppt/tags/tag656.xml><?xml version="1.0" encoding="utf-8"?>
<p:tagLst xmlns:p="http://schemas.openxmlformats.org/presentationml/2006/main">
  <p:tag name="AS_UNIQUEID" val="191"/>
</p:tagLst>
</file>

<file path=ppt/tags/tag657.xml><?xml version="1.0" encoding="utf-8"?>
<p:tagLst xmlns:p="http://schemas.openxmlformats.org/presentationml/2006/main">
  <p:tag name="AS_UNIQUEID" val="192"/>
</p:tagLst>
</file>

<file path=ppt/tags/tag658.xml><?xml version="1.0" encoding="utf-8"?>
<p:tagLst xmlns:p="http://schemas.openxmlformats.org/presentationml/2006/main">
  <p:tag name="AS_UNIQUEID" val="193"/>
</p:tagLst>
</file>

<file path=ppt/tags/tag659.xml><?xml version="1.0" encoding="utf-8"?>
<p:tagLst xmlns:p="http://schemas.openxmlformats.org/presentationml/2006/main">
  <p:tag name="AS_UNIQUEID" val="194"/>
</p:tagLst>
</file>

<file path=ppt/tags/tag66.xml><?xml version="1.0" encoding="utf-8"?>
<p:tagLst xmlns:p="http://schemas.openxmlformats.org/presentationml/2006/main">
  <p:tag name="AS_UNIQUEID" val="7451"/>
</p:tagLst>
</file>

<file path=ppt/tags/tag660.xml><?xml version="1.0" encoding="utf-8"?>
<p:tagLst xmlns:p="http://schemas.openxmlformats.org/presentationml/2006/main">
  <p:tag name="AS_UNIQUEID" val="195"/>
</p:tagLst>
</file>

<file path=ppt/tags/tag661.xml><?xml version="1.0" encoding="utf-8"?>
<p:tagLst xmlns:p="http://schemas.openxmlformats.org/presentationml/2006/main">
  <p:tag name="AS_UNIQUEID" val="196"/>
</p:tagLst>
</file>

<file path=ppt/tags/tag662.xml><?xml version="1.0" encoding="utf-8"?>
<p:tagLst xmlns:p="http://schemas.openxmlformats.org/presentationml/2006/main">
  <p:tag name="AS_UNIQUEID" val="197"/>
</p:tagLst>
</file>

<file path=ppt/tags/tag663.xml><?xml version="1.0" encoding="utf-8"?>
<p:tagLst xmlns:p="http://schemas.openxmlformats.org/presentationml/2006/main">
  <p:tag name="AS_UNIQUEID" val="198"/>
</p:tagLst>
</file>

<file path=ppt/tags/tag664.xml><?xml version="1.0" encoding="utf-8"?>
<p:tagLst xmlns:p="http://schemas.openxmlformats.org/presentationml/2006/main">
  <p:tag name="AS_UNIQUEID" val="199"/>
</p:tagLst>
</file>

<file path=ppt/tags/tag665.xml><?xml version="1.0" encoding="utf-8"?>
<p:tagLst xmlns:p="http://schemas.openxmlformats.org/presentationml/2006/main">
  <p:tag name="AS_UNIQUEID" val="200"/>
</p:tagLst>
</file>

<file path=ppt/tags/tag666.xml><?xml version="1.0" encoding="utf-8"?>
<p:tagLst xmlns:p="http://schemas.openxmlformats.org/presentationml/2006/main">
  <p:tag name="AS_UNIQUEID" val="201"/>
</p:tagLst>
</file>

<file path=ppt/tags/tag667.xml><?xml version="1.0" encoding="utf-8"?>
<p:tagLst xmlns:p="http://schemas.openxmlformats.org/presentationml/2006/main">
  <p:tag name="AS_UNIQUEID" val="202"/>
</p:tagLst>
</file>

<file path=ppt/tags/tag668.xml><?xml version="1.0" encoding="utf-8"?>
<p:tagLst xmlns:p="http://schemas.openxmlformats.org/presentationml/2006/main">
  <p:tag name="AS_UNIQUEID" val="203"/>
</p:tagLst>
</file>

<file path=ppt/tags/tag669.xml><?xml version="1.0" encoding="utf-8"?>
<p:tagLst xmlns:p="http://schemas.openxmlformats.org/presentationml/2006/main">
  <p:tag name="AS_UNIQUEID" val="204"/>
</p:tagLst>
</file>

<file path=ppt/tags/tag67.xml><?xml version="1.0" encoding="utf-8"?>
<p:tagLst xmlns:p="http://schemas.openxmlformats.org/presentationml/2006/main">
  <p:tag name="AS_UNIQUEID" val="7453"/>
</p:tagLst>
</file>

<file path=ppt/tags/tag670.xml><?xml version="1.0" encoding="utf-8"?>
<p:tagLst xmlns:p="http://schemas.openxmlformats.org/presentationml/2006/main">
  <p:tag name="AS_UNIQUEID" val="205"/>
</p:tagLst>
</file>

<file path=ppt/tags/tag671.xml><?xml version="1.0" encoding="utf-8"?>
<p:tagLst xmlns:p="http://schemas.openxmlformats.org/presentationml/2006/main">
  <p:tag name="AS_UNIQUEID" val="206"/>
</p:tagLst>
</file>

<file path=ppt/tags/tag672.xml><?xml version="1.0" encoding="utf-8"?>
<p:tagLst xmlns:p="http://schemas.openxmlformats.org/presentationml/2006/main">
  <p:tag name="AS_UNIQUEID" val="207"/>
</p:tagLst>
</file>

<file path=ppt/tags/tag673.xml><?xml version="1.0" encoding="utf-8"?>
<p:tagLst xmlns:p="http://schemas.openxmlformats.org/presentationml/2006/main">
  <p:tag name="AS_UNIQUEID" val="208"/>
</p:tagLst>
</file>

<file path=ppt/tags/tag674.xml><?xml version="1.0" encoding="utf-8"?>
<p:tagLst xmlns:p="http://schemas.openxmlformats.org/presentationml/2006/main">
  <p:tag name="AS_UNIQUEID" val="209"/>
</p:tagLst>
</file>

<file path=ppt/tags/tag675.xml><?xml version="1.0" encoding="utf-8"?>
<p:tagLst xmlns:p="http://schemas.openxmlformats.org/presentationml/2006/main">
  <p:tag name="AS_UNIQUEID" val="210"/>
</p:tagLst>
</file>

<file path=ppt/tags/tag676.xml><?xml version="1.0" encoding="utf-8"?>
<p:tagLst xmlns:p="http://schemas.openxmlformats.org/presentationml/2006/main">
  <p:tag name="AS_UNIQUEID" val="211"/>
</p:tagLst>
</file>

<file path=ppt/tags/tag677.xml><?xml version="1.0" encoding="utf-8"?>
<p:tagLst xmlns:p="http://schemas.openxmlformats.org/presentationml/2006/main">
  <p:tag name="AS_UNIQUEID" val="212"/>
</p:tagLst>
</file>

<file path=ppt/tags/tag678.xml><?xml version="1.0" encoding="utf-8"?>
<p:tagLst xmlns:p="http://schemas.openxmlformats.org/presentationml/2006/main">
  <p:tag name="AS_UNIQUEID" val="213"/>
</p:tagLst>
</file>

<file path=ppt/tags/tag679.xml><?xml version="1.0" encoding="utf-8"?>
<p:tagLst xmlns:p="http://schemas.openxmlformats.org/presentationml/2006/main">
  <p:tag name="AS_UNIQUEID" val="214"/>
</p:tagLst>
</file>

<file path=ppt/tags/tag68.xml><?xml version="1.0" encoding="utf-8"?>
<p:tagLst xmlns:p="http://schemas.openxmlformats.org/presentationml/2006/main">
  <p:tag name="AS_UNIQUEID" val="7454"/>
</p:tagLst>
</file>

<file path=ppt/tags/tag680.xml><?xml version="1.0" encoding="utf-8"?>
<p:tagLst xmlns:p="http://schemas.openxmlformats.org/presentationml/2006/main">
  <p:tag name="AS_UNIQUEID" val="215"/>
</p:tagLst>
</file>

<file path=ppt/tags/tag681.xml><?xml version="1.0" encoding="utf-8"?>
<p:tagLst xmlns:p="http://schemas.openxmlformats.org/presentationml/2006/main">
  <p:tag name="AS_UNIQUEID" val="216"/>
</p:tagLst>
</file>

<file path=ppt/tags/tag682.xml><?xml version="1.0" encoding="utf-8"?>
<p:tagLst xmlns:p="http://schemas.openxmlformats.org/presentationml/2006/main">
  <p:tag name="AS_UNIQUEID" val="217"/>
</p:tagLst>
</file>

<file path=ppt/tags/tag683.xml><?xml version="1.0" encoding="utf-8"?>
<p:tagLst xmlns:p="http://schemas.openxmlformats.org/presentationml/2006/main">
  <p:tag name="AS_UNIQUEID" val="218"/>
</p:tagLst>
</file>

<file path=ppt/tags/tag684.xml><?xml version="1.0" encoding="utf-8"?>
<p:tagLst xmlns:p="http://schemas.openxmlformats.org/presentationml/2006/main">
  <p:tag name="AS_UNIQUEID" val="219"/>
</p:tagLst>
</file>

<file path=ppt/tags/tag685.xml><?xml version="1.0" encoding="utf-8"?>
<p:tagLst xmlns:p="http://schemas.openxmlformats.org/presentationml/2006/main">
  <p:tag name="AS_UNIQUEID" val="220"/>
</p:tagLst>
</file>

<file path=ppt/tags/tag686.xml><?xml version="1.0" encoding="utf-8"?>
<p:tagLst xmlns:p="http://schemas.openxmlformats.org/presentationml/2006/main">
  <p:tag name="AS_UNIQUEID" val="221"/>
</p:tagLst>
</file>

<file path=ppt/tags/tag687.xml><?xml version="1.0" encoding="utf-8"?>
<p:tagLst xmlns:p="http://schemas.openxmlformats.org/presentationml/2006/main">
  <p:tag name="AS_UNIQUEID" val="222"/>
</p:tagLst>
</file>

<file path=ppt/tags/tag688.xml><?xml version="1.0" encoding="utf-8"?>
<p:tagLst xmlns:p="http://schemas.openxmlformats.org/presentationml/2006/main">
  <p:tag name="AS_UNIQUEID" val="223"/>
</p:tagLst>
</file>

<file path=ppt/tags/tag689.xml><?xml version="1.0" encoding="utf-8"?>
<p:tagLst xmlns:p="http://schemas.openxmlformats.org/presentationml/2006/main">
  <p:tag name="AS_UNIQUEID" val="224"/>
</p:tagLst>
</file>

<file path=ppt/tags/tag69.xml><?xml version="1.0" encoding="utf-8"?>
<p:tagLst xmlns:p="http://schemas.openxmlformats.org/presentationml/2006/main">
  <p:tag name="AS_UNIQUEID" val="7455"/>
</p:tagLst>
</file>

<file path=ppt/tags/tag690.xml><?xml version="1.0" encoding="utf-8"?>
<p:tagLst xmlns:p="http://schemas.openxmlformats.org/presentationml/2006/main">
  <p:tag name="AS_UNIQUEID" val="225"/>
</p:tagLst>
</file>

<file path=ppt/tags/tag691.xml><?xml version="1.0" encoding="utf-8"?>
<p:tagLst xmlns:p="http://schemas.openxmlformats.org/presentationml/2006/main">
  <p:tag name="AS_UNIQUEID" val="226"/>
</p:tagLst>
</file>

<file path=ppt/tags/tag692.xml><?xml version="1.0" encoding="utf-8"?>
<p:tagLst xmlns:p="http://schemas.openxmlformats.org/presentationml/2006/main">
  <p:tag name="AS_UNIQUEID" val="227"/>
</p:tagLst>
</file>

<file path=ppt/tags/tag693.xml><?xml version="1.0" encoding="utf-8"?>
<p:tagLst xmlns:p="http://schemas.openxmlformats.org/presentationml/2006/main">
  <p:tag name="AS_UNIQUEID" val="228"/>
</p:tagLst>
</file>

<file path=ppt/tags/tag694.xml><?xml version="1.0" encoding="utf-8"?>
<p:tagLst xmlns:p="http://schemas.openxmlformats.org/presentationml/2006/main">
  <p:tag name="AS_UNIQUEID" val="229"/>
</p:tagLst>
</file>

<file path=ppt/tags/tag695.xml><?xml version="1.0" encoding="utf-8"?>
<p:tagLst xmlns:p="http://schemas.openxmlformats.org/presentationml/2006/main">
  <p:tag name="AS_UNIQUEID" val="230"/>
</p:tagLst>
</file>

<file path=ppt/tags/tag696.xml><?xml version="1.0" encoding="utf-8"?>
<p:tagLst xmlns:p="http://schemas.openxmlformats.org/presentationml/2006/main">
  <p:tag name="AS_UNIQUEID" val="231"/>
</p:tagLst>
</file>

<file path=ppt/tags/tag697.xml><?xml version="1.0" encoding="utf-8"?>
<p:tagLst xmlns:p="http://schemas.openxmlformats.org/presentationml/2006/main">
  <p:tag name="AS_UNIQUEID" val="232"/>
</p:tagLst>
</file>

<file path=ppt/tags/tag698.xml><?xml version="1.0" encoding="utf-8"?>
<p:tagLst xmlns:p="http://schemas.openxmlformats.org/presentationml/2006/main">
  <p:tag name="AS_UNIQUEID" val="233"/>
</p:tagLst>
</file>

<file path=ppt/tags/tag699.xml><?xml version="1.0" encoding="utf-8"?>
<p:tagLst xmlns:p="http://schemas.openxmlformats.org/presentationml/2006/main">
  <p:tag name="AS_UNIQUEID" val="234"/>
</p:tagLst>
</file>

<file path=ppt/tags/tag7.xml><?xml version="1.0" encoding="utf-8"?>
<p:tagLst xmlns:p="http://schemas.openxmlformats.org/presentationml/2006/main">
  <p:tag name="AS_UNIQUEID" val="7380"/>
  <p:tag name="KSO_WM_BEAUTIFY_FLAG" val="#wm#"/>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ags/tag70.xml><?xml version="1.0" encoding="utf-8"?>
<p:tagLst xmlns:p="http://schemas.openxmlformats.org/presentationml/2006/main">
  <p:tag name="AS_UNIQUEID" val="1593"/>
</p:tagLst>
</file>

<file path=ppt/tags/tag700.xml><?xml version="1.0" encoding="utf-8"?>
<p:tagLst xmlns:p="http://schemas.openxmlformats.org/presentationml/2006/main">
  <p:tag name="AS_UNIQUEID" val="235"/>
</p:tagLst>
</file>

<file path=ppt/tags/tag701.xml><?xml version="1.0" encoding="utf-8"?>
<p:tagLst xmlns:p="http://schemas.openxmlformats.org/presentationml/2006/main">
  <p:tag name="AS_UNIQUEID" val="236"/>
</p:tagLst>
</file>

<file path=ppt/tags/tag702.xml><?xml version="1.0" encoding="utf-8"?>
<p:tagLst xmlns:p="http://schemas.openxmlformats.org/presentationml/2006/main">
  <p:tag name="AS_UNIQUEID" val="237"/>
</p:tagLst>
</file>

<file path=ppt/tags/tag703.xml><?xml version="1.0" encoding="utf-8"?>
<p:tagLst xmlns:p="http://schemas.openxmlformats.org/presentationml/2006/main">
  <p:tag name="AS_UNIQUEID" val="238"/>
</p:tagLst>
</file>

<file path=ppt/tags/tag704.xml><?xml version="1.0" encoding="utf-8"?>
<p:tagLst xmlns:p="http://schemas.openxmlformats.org/presentationml/2006/main">
  <p:tag name="AS_UNIQUEID" val="239"/>
</p:tagLst>
</file>

<file path=ppt/tags/tag705.xml><?xml version="1.0" encoding="utf-8"?>
<p:tagLst xmlns:p="http://schemas.openxmlformats.org/presentationml/2006/main">
  <p:tag name="AS_UNIQUEID" val="240"/>
</p:tagLst>
</file>

<file path=ppt/tags/tag706.xml><?xml version="1.0" encoding="utf-8"?>
<p:tagLst xmlns:p="http://schemas.openxmlformats.org/presentationml/2006/main">
  <p:tag name="AS_UNIQUEID" val="241"/>
</p:tagLst>
</file>

<file path=ppt/tags/tag707.xml><?xml version="1.0" encoding="utf-8"?>
<p:tagLst xmlns:p="http://schemas.openxmlformats.org/presentationml/2006/main">
  <p:tag name="AS_UNIQUEID" val="242"/>
</p:tagLst>
</file>

<file path=ppt/tags/tag708.xml><?xml version="1.0" encoding="utf-8"?>
<p:tagLst xmlns:p="http://schemas.openxmlformats.org/presentationml/2006/main">
  <p:tag name="AS_UNIQUEID" val="243"/>
</p:tagLst>
</file>

<file path=ppt/tags/tag709.xml><?xml version="1.0" encoding="utf-8"?>
<p:tagLst xmlns:p="http://schemas.openxmlformats.org/presentationml/2006/main">
  <p:tag name="AS_UNIQUEID" val="244"/>
</p:tagLst>
</file>

<file path=ppt/tags/tag71.xml><?xml version="1.0" encoding="utf-8"?>
<p:tagLst xmlns:p="http://schemas.openxmlformats.org/presentationml/2006/main">
  <p:tag name="AS_UNIQUEID" val="7459"/>
  <p:tag name="KSO_WM_BEAUTIFY_FLAG" val="#wm#"/>
  <p:tag name="KSO_WM_TAG_VERSION" val="1.0"/>
  <p:tag name="KSO_WM_TEMPLATE_CATEGORY" val="custom"/>
  <p:tag name="KSO_WM_TEMPLATE_INDEX" val="20205081"/>
  <p:tag name="KSO_WM_UNIT_COMPATIBLE" val="0"/>
  <p:tag name="KSO_WM_UNIT_DIAGRAM_ISNUMVISUAL" val="0"/>
  <p:tag name="KSO_WM_UNIT_DIAGRAM_ISREFERUNIT" val="0"/>
  <p:tag name="KSO_WM_UNIT_HIGHLIGHT" val="0"/>
  <p:tag name="KSO_WM_UNIT_ID" val="_0**"/>
  <p:tag name="KSO_WM_UNIT_LAYERLEVEL" val="1"/>
</p:tagLst>
</file>

<file path=ppt/tags/tag710.xml><?xml version="1.0" encoding="utf-8"?>
<p:tagLst xmlns:p="http://schemas.openxmlformats.org/presentationml/2006/main">
  <p:tag name="AS_UNIQUEID" val="245"/>
</p:tagLst>
</file>

<file path=ppt/tags/tag711.xml><?xml version="1.0" encoding="utf-8"?>
<p:tagLst xmlns:p="http://schemas.openxmlformats.org/presentationml/2006/main">
  <p:tag name="AS_UNIQUEID" val="246"/>
</p:tagLst>
</file>

<file path=ppt/tags/tag712.xml><?xml version="1.0" encoding="utf-8"?>
<p:tagLst xmlns:p="http://schemas.openxmlformats.org/presentationml/2006/main">
  <p:tag name="AS_UNIQUEID" val="247"/>
</p:tagLst>
</file>

<file path=ppt/tags/tag713.xml><?xml version="1.0" encoding="utf-8"?>
<p:tagLst xmlns:p="http://schemas.openxmlformats.org/presentationml/2006/main">
  <p:tag name="AS_UNIQUEID" val="248"/>
</p:tagLst>
</file>

<file path=ppt/tags/tag714.xml><?xml version="1.0" encoding="utf-8"?>
<p:tagLst xmlns:p="http://schemas.openxmlformats.org/presentationml/2006/main">
  <p:tag name="AS_UNIQUEID" val="249"/>
</p:tagLst>
</file>

<file path=ppt/tags/tag715.xml><?xml version="1.0" encoding="utf-8"?>
<p:tagLst xmlns:p="http://schemas.openxmlformats.org/presentationml/2006/main">
  <p:tag name="AS_UNIQUEID" val="250"/>
</p:tagLst>
</file>

<file path=ppt/tags/tag716.xml><?xml version="1.0" encoding="utf-8"?>
<p:tagLst xmlns:p="http://schemas.openxmlformats.org/presentationml/2006/main">
  <p:tag name="AS_UNIQUEID" val="251"/>
</p:tagLst>
</file>

<file path=ppt/tags/tag717.xml><?xml version="1.0" encoding="utf-8"?>
<p:tagLst xmlns:p="http://schemas.openxmlformats.org/presentationml/2006/main">
  <p:tag name="AS_UNIQUEID" val="839"/>
</p:tagLst>
</file>

<file path=ppt/tags/tag718.xml><?xml version="1.0" encoding="utf-8"?>
<p:tagLst xmlns:p="http://schemas.openxmlformats.org/presentationml/2006/main">
  <p:tag name="AS_UNIQUEID" val="840"/>
  <p:tag name="PA" val="v3.0.1"/>
</p:tagLst>
</file>

<file path=ppt/tags/tag719.xml><?xml version="1.0" encoding="utf-8"?>
<p:tagLst xmlns:p="http://schemas.openxmlformats.org/presentationml/2006/main">
  <p:tag name="AS_UNIQUEID" val="841"/>
</p:tagLst>
</file>

<file path=ppt/tags/tag72.xml><?xml version="1.0" encoding="utf-8"?>
<p:tagLst xmlns:p="http://schemas.openxmlformats.org/presentationml/2006/main">
  <p:tag name="AS_UNIQUEID" val="7460"/>
  <p:tag name="KSO_WM_BEAUTIFY_FLAG" val="#wm#"/>
  <p:tag name="KSO_WM_TAG_VERSION" val="1.0"/>
  <p:tag name="KSO_WM_TEMPLATE_CATEGORY" val="custom"/>
  <p:tag name="KSO_WM_TEMPLATE_INDEX" val="20205081"/>
  <p:tag name="KSO_WM_UNIT_COMPATIBLE" val="0"/>
  <p:tag name="KSO_WM_UNIT_DIAGRAM_ISNUMVISUAL" val="0"/>
  <p:tag name="KSO_WM_UNIT_DIAGRAM_ISREFERUNIT" val="0"/>
  <p:tag name="KSO_WM_UNIT_HIGHLIGHT" val="0"/>
  <p:tag name="KSO_WM_UNIT_ID" val="_0**"/>
  <p:tag name="KSO_WM_UNIT_LAYERLEVEL" val="1"/>
</p:tagLst>
</file>

<file path=ppt/tags/tag720.xml><?xml version="1.0" encoding="utf-8"?>
<p:tagLst xmlns:p="http://schemas.openxmlformats.org/presentationml/2006/main">
  <p:tag name="AS_UNIQUEID" val="840"/>
  <p:tag name="PA" val="v3.0.1"/>
</p:tagLst>
</file>

<file path=ppt/tags/tag721.xml><?xml version="1.0" encoding="utf-8"?>
<p:tagLst xmlns:p="http://schemas.openxmlformats.org/presentationml/2006/main">
  <p:tag name="AS_UNIQUEID" val="621"/>
</p:tagLst>
</file>

<file path=ppt/tags/tag722.xml><?xml version="1.0" encoding="utf-8"?>
<p:tagLst xmlns:p="http://schemas.openxmlformats.org/presentationml/2006/main">
  <p:tag name="AS_UNIQUEID" val="628"/>
</p:tagLst>
</file>

<file path=ppt/tags/tag723.xml><?xml version="1.0" encoding="utf-8"?>
<p:tagLst xmlns:p="http://schemas.openxmlformats.org/presentationml/2006/main">
  <p:tag name="AS_UNIQUEID" val="629"/>
</p:tagLst>
</file>

<file path=ppt/tags/tag724.xml><?xml version="1.0" encoding="utf-8"?>
<p:tagLst xmlns:p="http://schemas.openxmlformats.org/presentationml/2006/main">
  <p:tag name="AS_UNIQUEID" val="7897"/>
</p:tagLst>
</file>

<file path=ppt/tags/tag725.xml><?xml version="1.0" encoding="utf-8"?>
<p:tagLst xmlns:p="http://schemas.openxmlformats.org/presentationml/2006/main">
  <p:tag name="AS_UNIQUEID" val="6585"/>
</p:tagLst>
</file>

<file path=ppt/tags/tag726.xml><?xml version="1.0" encoding="utf-8"?>
<p:tagLst xmlns:p="http://schemas.openxmlformats.org/presentationml/2006/main">
  <p:tag name="AS_UNIQUEID" val="550"/>
  <p:tag name="KSO_WM_BEAUTIFY_FLAG" val=""/>
</p:tagLst>
</file>

<file path=ppt/tags/tag727.xml><?xml version="1.0" encoding="utf-8"?>
<p:tagLst xmlns:p="http://schemas.openxmlformats.org/presentationml/2006/main">
  <p:tag name="KSO_WM_BEAUTIFY_FLAG" val=""/>
</p:tagLst>
</file>

<file path=ppt/tags/tag728.xml><?xml version="1.0" encoding="utf-8"?>
<p:tagLst xmlns:p="http://schemas.openxmlformats.org/presentationml/2006/main">
  <p:tag name="KSO_WM_BEAUTIFY_FLAG" val=""/>
</p:tagLst>
</file>

<file path=ppt/tags/tag729.xml><?xml version="1.0" encoding="utf-8"?>
<p:tagLst xmlns:p="http://schemas.openxmlformats.org/presentationml/2006/main">
  <p:tag name="KSO_WM_BEAUTIFY_FLAG" val=""/>
</p:tagLst>
</file>

<file path=ppt/tags/tag73.xml><?xml version="1.0" encoding="utf-8"?>
<p:tagLst xmlns:p="http://schemas.openxmlformats.org/presentationml/2006/main">
  <p:tag name="AS_UNIQUEID" val="7461"/>
  <p:tag name="KSO_WM_BEAUTIFY_FLAG" val="#wm#"/>
  <p:tag name="KSO_WM_TAG_VERSION" val="1.0"/>
  <p:tag name="KSO_WM_UNIT_COMPATIBLE" val="0"/>
  <p:tag name="KSO_WM_UNIT_DIAGRAM_ISNUMVISUAL" val="0"/>
  <p:tag name="KSO_WM_UNIT_DIAGRAM_ISREFERUNIT" val="0"/>
  <p:tag name="KSO_WM_UNIT_HIGHLIGHT" val="0"/>
  <p:tag name="KSO_WM_UNIT_ID" val="_0**"/>
  <p:tag name="KSO_WM_UNIT_LAYERLEVEL" val="1"/>
</p:tagLst>
</file>

<file path=ppt/tags/tag730.xml><?xml version="1.0" encoding="utf-8"?>
<p:tagLst xmlns:p="http://schemas.openxmlformats.org/presentationml/2006/main">
  <p:tag name="KSO_WM_BEAUTIFY_FLAG" val=""/>
</p:tagLst>
</file>

<file path=ppt/tags/tag731.xml><?xml version="1.0" encoding="utf-8"?>
<p:tagLst xmlns:p="http://schemas.openxmlformats.org/presentationml/2006/main">
  <p:tag name="KSO_WM_BEAUTIFY_FLAG" val=""/>
</p:tagLst>
</file>

<file path=ppt/tags/tag732.xml><?xml version="1.0" encoding="utf-8"?>
<p:tagLst xmlns:p="http://schemas.openxmlformats.org/presentationml/2006/main">
  <p:tag name="KSO_WM_BEAUTIFY_FLAG" val=""/>
</p:tagLst>
</file>

<file path=ppt/tags/tag733.xml><?xml version="1.0" encoding="utf-8"?>
<p:tagLst xmlns:p="http://schemas.openxmlformats.org/presentationml/2006/main">
  <p:tag name="KSO_WM_BEAUTIFY_FLAG" val=""/>
</p:tagLst>
</file>

<file path=ppt/tags/tag734.xml><?xml version="1.0" encoding="utf-8"?>
<p:tagLst xmlns:p="http://schemas.openxmlformats.org/presentationml/2006/main">
  <p:tag name="KSO_WM_BEAUTIFY_FLAG" val=""/>
</p:tagLst>
</file>

<file path=ppt/tags/tag735.xml><?xml version="1.0" encoding="utf-8"?>
<p:tagLst xmlns:p="http://schemas.openxmlformats.org/presentationml/2006/main">
  <p:tag name="KSO_WM_BEAUTIFY_FLAG" val=""/>
</p:tagLst>
</file>

<file path=ppt/tags/tag736.xml><?xml version="1.0" encoding="utf-8"?>
<p:tagLst xmlns:p="http://schemas.openxmlformats.org/presentationml/2006/main">
  <p:tag name="KSO_WM_BEAUTIFY_FLAG" val=""/>
</p:tagLst>
</file>

<file path=ppt/tags/tag737.xml><?xml version="1.0" encoding="utf-8"?>
<p:tagLst xmlns:p="http://schemas.openxmlformats.org/presentationml/2006/main">
  <p:tag name="KSO_WM_BEAUTIFY_FLAG" val=""/>
</p:tagLst>
</file>

<file path=ppt/tags/tag738.xml><?xml version="1.0" encoding="utf-8"?>
<p:tagLst xmlns:p="http://schemas.openxmlformats.org/presentationml/2006/main">
  <p:tag name="KSO_WM_BEAUTIFY_FLAG" val=""/>
</p:tagLst>
</file>

<file path=ppt/tags/tag739.xml><?xml version="1.0" encoding="utf-8"?>
<p:tagLst xmlns:p="http://schemas.openxmlformats.org/presentationml/2006/main">
  <p:tag name="KSO_WM_BEAUTIFY_FLAG" val=""/>
</p:tagLst>
</file>

<file path=ppt/tags/tag74.xml><?xml version="1.0" encoding="utf-8"?>
<p:tagLst xmlns:p="http://schemas.openxmlformats.org/presentationml/2006/main">
  <p:tag name="AS_UNIQUEID" val="7462"/>
  <p:tag name="KSO_WM_BEAUTIFY_FLAG" val="#wm#"/>
  <p:tag name="KSO_WM_TAG_VERSION" val="1.0"/>
  <p:tag name="KSO_WM_UNIT_COMPATIBLE" val="0"/>
  <p:tag name="KSO_WM_UNIT_DIAGRAM_ISNUMVISUAL" val="0"/>
  <p:tag name="KSO_WM_UNIT_DIAGRAM_ISREFERUNIT" val="0"/>
  <p:tag name="KSO_WM_UNIT_HIGHLIGHT" val="0"/>
  <p:tag name="KSO_WM_UNIT_ID" val="_0**"/>
  <p:tag name="KSO_WM_UNIT_LAYERLEVEL" val="1"/>
</p:tagLst>
</file>

<file path=ppt/tags/tag740.xml><?xml version="1.0" encoding="utf-8"?>
<p:tagLst xmlns:p="http://schemas.openxmlformats.org/presentationml/2006/main">
  <p:tag name="AS_UNIQUEID" val="555"/>
</p:tagLst>
</file>

<file path=ppt/tags/tag741.xml><?xml version="1.0" encoding="utf-8"?>
<p:tagLst xmlns:p="http://schemas.openxmlformats.org/presentationml/2006/main">
  <p:tag name="AS_UNIQUEID" val="556"/>
</p:tagLst>
</file>

<file path=ppt/tags/tag742.xml><?xml version="1.0" encoding="utf-8"?>
<p:tagLst xmlns:p="http://schemas.openxmlformats.org/presentationml/2006/main">
  <p:tag name="KSO_WM_BEAUTIFY_FLAG" val=""/>
</p:tagLst>
</file>

<file path=ppt/tags/tag743.xml><?xml version="1.0" encoding="utf-8"?>
<p:tagLst xmlns:p="http://schemas.openxmlformats.org/presentationml/2006/main">
  <p:tag name="KSO_WM_BEAUTIFY_FLAG" val=""/>
</p:tagLst>
</file>

<file path=ppt/tags/tag744.xml><?xml version="1.0" encoding="utf-8"?>
<p:tagLst xmlns:p="http://schemas.openxmlformats.org/presentationml/2006/main">
  <p:tag name="AS_UNIQUEID" val="556"/>
  <p:tag name="KSO_WM_BEAUTIFY_FLAG" val=""/>
</p:tagLst>
</file>

<file path=ppt/tags/tag745.xml><?xml version="1.0" encoding="utf-8"?>
<p:tagLst xmlns:p="http://schemas.openxmlformats.org/presentationml/2006/main">
  <p:tag name="AS_UNIQUEID" val="7822"/>
</p:tagLst>
</file>

<file path=ppt/tags/tag746.xml><?xml version="1.0" encoding="utf-8"?>
<p:tagLst xmlns:p="http://schemas.openxmlformats.org/presentationml/2006/main">
  <p:tag name="AS_UNIQUEID" val="2804"/>
</p:tagLst>
</file>

<file path=ppt/tags/tag747.xml><?xml version="1.0" encoding="utf-8"?>
<p:tagLst xmlns:p="http://schemas.openxmlformats.org/presentationml/2006/main">
  <p:tag name="AS_UNIQUEID" val="7823"/>
</p:tagLst>
</file>

<file path=ppt/tags/tag748.xml><?xml version="1.0" encoding="utf-8"?>
<p:tagLst xmlns:p="http://schemas.openxmlformats.org/presentationml/2006/main">
  <p:tag name="AS_UNIQUEID" val="252"/>
</p:tagLst>
</file>

<file path=ppt/tags/tag749.xml><?xml version="1.0" encoding="utf-8"?>
<p:tagLst xmlns:p="http://schemas.openxmlformats.org/presentationml/2006/main">
  <p:tag name="AS_UNIQUEID" val="253"/>
</p:tagLst>
</file>

<file path=ppt/tags/tag75.xml><?xml version="1.0" encoding="utf-8"?>
<p:tagLst xmlns:p="http://schemas.openxmlformats.org/presentationml/2006/main">
  <p:tag name="AS_UNIQUEID" val="7463"/>
  <p:tag name="KSO_WM_BEAUTIFY_FLAG" val="#wm#"/>
  <p:tag name="KSO_WM_TAG_VERSION" val="1.0"/>
  <p:tag name="KSO_WM_UNIT_COMPATIBLE" val="0"/>
  <p:tag name="KSO_WM_UNIT_DIAGRAM_ISNUMVISUAL" val="0"/>
  <p:tag name="KSO_WM_UNIT_DIAGRAM_ISREFERUNIT" val="0"/>
  <p:tag name="KSO_WM_UNIT_HIGHLIGHT" val="0"/>
  <p:tag name="KSO_WM_UNIT_ID" val="_0**"/>
  <p:tag name="KSO_WM_UNIT_LAYERLEVEL" val="1"/>
</p:tagLst>
</file>

<file path=ppt/tags/tag750.xml><?xml version="1.0" encoding="utf-8"?>
<p:tagLst xmlns:p="http://schemas.openxmlformats.org/presentationml/2006/main">
  <p:tag name="AS_UNIQUEID" val="254"/>
</p:tagLst>
</file>

<file path=ppt/tags/tag751.xml><?xml version="1.0" encoding="utf-8"?>
<p:tagLst xmlns:p="http://schemas.openxmlformats.org/presentationml/2006/main">
  <p:tag name="AS_UNIQUEID" val="255"/>
</p:tagLst>
</file>

<file path=ppt/tags/tag752.xml><?xml version="1.0" encoding="utf-8"?>
<p:tagLst xmlns:p="http://schemas.openxmlformats.org/presentationml/2006/main">
  <p:tag name="AS_UNIQUEID" val="256"/>
</p:tagLst>
</file>

<file path=ppt/tags/tag753.xml><?xml version="1.0" encoding="utf-8"?>
<p:tagLst xmlns:p="http://schemas.openxmlformats.org/presentationml/2006/main">
  <p:tag name="AS_UNIQUEID" val="257"/>
</p:tagLst>
</file>

<file path=ppt/tags/tag754.xml><?xml version="1.0" encoding="utf-8"?>
<p:tagLst xmlns:p="http://schemas.openxmlformats.org/presentationml/2006/main">
  <p:tag name="AS_UNIQUEID" val="258"/>
</p:tagLst>
</file>

<file path=ppt/tags/tag755.xml><?xml version="1.0" encoding="utf-8"?>
<p:tagLst xmlns:p="http://schemas.openxmlformats.org/presentationml/2006/main">
  <p:tag name="AS_UNIQUEID" val="259"/>
</p:tagLst>
</file>

<file path=ppt/tags/tag756.xml><?xml version="1.0" encoding="utf-8"?>
<p:tagLst xmlns:p="http://schemas.openxmlformats.org/presentationml/2006/main">
  <p:tag name="AS_UNIQUEID" val="260"/>
</p:tagLst>
</file>

<file path=ppt/tags/tag757.xml><?xml version="1.0" encoding="utf-8"?>
<p:tagLst xmlns:p="http://schemas.openxmlformats.org/presentationml/2006/main">
  <p:tag name="AS_UNIQUEID" val="261"/>
</p:tagLst>
</file>

<file path=ppt/tags/tag758.xml><?xml version="1.0" encoding="utf-8"?>
<p:tagLst xmlns:p="http://schemas.openxmlformats.org/presentationml/2006/main">
  <p:tag name="AS_UNIQUEID" val="262"/>
</p:tagLst>
</file>

<file path=ppt/tags/tag759.xml><?xml version="1.0" encoding="utf-8"?>
<p:tagLst xmlns:p="http://schemas.openxmlformats.org/presentationml/2006/main">
  <p:tag name="AS_UNIQUEID" val="263"/>
</p:tagLst>
</file>

<file path=ppt/tags/tag76.xml><?xml version="1.0" encoding="utf-8"?>
<p:tagLst xmlns:p="http://schemas.openxmlformats.org/presentationml/2006/main">
  <p:tag name="KSO_WM_BEAUTIFY_FLAG" val="#wm#"/>
  <p:tag name="KSO_WM_TAG_VERSION" val="1.0"/>
  <p:tag name="KSO_WM_TEMPLATE_CATEGORY" val="custom"/>
  <p:tag name="KSO_WM_TEMPLATE_COLOR_TYPE" val="1"/>
  <p:tag name="KSO_WM_TEMPLATE_INDEX" val="20205081"/>
  <p:tag name="KSO_WM_TEMPLATE_MASTER_TYPE" val="0"/>
  <p:tag name="KSO_WM_TEMPLATE_SUBCATEGORY" val="19"/>
  <p:tag name="KSO_WM_TEMPLATE_THUMBS_INDEX" val="1、4、7、12、13、14、15、16、17、18、20、24、25、28、33、36、40、43、44"/>
  <p:tag name="KSO_WM_UNIT_SHOW_EDIT_AREA_INDICATION" val="1"/>
</p:tagLst>
</file>

<file path=ppt/tags/tag760.xml><?xml version="1.0" encoding="utf-8"?>
<p:tagLst xmlns:p="http://schemas.openxmlformats.org/presentationml/2006/main">
  <p:tag name="AS_UNIQUEID" val="264"/>
</p:tagLst>
</file>

<file path=ppt/tags/tag761.xml><?xml version="1.0" encoding="utf-8"?>
<p:tagLst xmlns:p="http://schemas.openxmlformats.org/presentationml/2006/main">
  <p:tag name="AS_UNIQUEID" val="265"/>
</p:tagLst>
</file>

<file path=ppt/tags/tag762.xml><?xml version="1.0" encoding="utf-8"?>
<p:tagLst xmlns:p="http://schemas.openxmlformats.org/presentationml/2006/main">
  <p:tag name="AS_UNIQUEID" val="266"/>
</p:tagLst>
</file>

<file path=ppt/tags/tag763.xml><?xml version="1.0" encoding="utf-8"?>
<p:tagLst xmlns:p="http://schemas.openxmlformats.org/presentationml/2006/main">
  <p:tag name="AS_UNIQUEID" val="267"/>
</p:tagLst>
</file>

<file path=ppt/tags/tag764.xml><?xml version="1.0" encoding="utf-8"?>
<p:tagLst xmlns:p="http://schemas.openxmlformats.org/presentationml/2006/main">
  <p:tag name="AS_UNIQUEID" val="268"/>
</p:tagLst>
</file>

<file path=ppt/tags/tag765.xml><?xml version="1.0" encoding="utf-8"?>
<p:tagLst xmlns:p="http://schemas.openxmlformats.org/presentationml/2006/main">
  <p:tag name="AS_UNIQUEID" val="269"/>
</p:tagLst>
</file>

<file path=ppt/tags/tag766.xml><?xml version="1.0" encoding="utf-8"?>
<p:tagLst xmlns:p="http://schemas.openxmlformats.org/presentationml/2006/main">
  <p:tag name="AS_UNIQUEID" val="270"/>
</p:tagLst>
</file>

<file path=ppt/tags/tag767.xml><?xml version="1.0" encoding="utf-8"?>
<p:tagLst xmlns:p="http://schemas.openxmlformats.org/presentationml/2006/main">
  <p:tag name="AS_UNIQUEID" val="271"/>
</p:tagLst>
</file>

<file path=ppt/tags/tag768.xml><?xml version="1.0" encoding="utf-8"?>
<p:tagLst xmlns:p="http://schemas.openxmlformats.org/presentationml/2006/main">
  <p:tag name="AS_UNIQUEID" val="272"/>
</p:tagLst>
</file>

<file path=ppt/tags/tag769.xml><?xml version="1.0" encoding="utf-8"?>
<p:tagLst xmlns:p="http://schemas.openxmlformats.org/presentationml/2006/main">
  <p:tag name="AS_UNIQUEID" val="273"/>
</p:tagLst>
</file>

<file path=ppt/tags/tag77.xml><?xml version="1.0" encoding="utf-8"?>
<p:tagLst xmlns:p="http://schemas.openxmlformats.org/presentationml/2006/main">
  <p:tag name="AS_UNIQUEID" val="7465"/>
  <p:tag name="KSO_WM_BEAUTIFY_FLAG" val="#wm#"/>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770.xml><?xml version="1.0" encoding="utf-8"?>
<p:tagLst xmlns:p="http://schemas.openxmlformats.org/presentationml/2006/main">
  <p:tag name="AS_UNIQUEID" val="274"/>
</p:tagLst>
</file>

<file path=ppt/tags/tag771.xml><?xml version="1.0" encoding="utf-8"?>
<p:tagLst xmlns:p="http://schemas.openxmlformats.org/presentationml/2006/main">
  <p:tag name="AS_UNIQUEID" val="275"/>
</p:tagLst>
</file>

<file path=ppt/tags/tag772.xml><?xml version="1.0" encoding="utf-8"?>
<p:tagLst xmlns:p="http://schemas.openxmlformats.org/presentationml/2006/main">
  <p:tag name="AS_UNIQUEID" val="276"/>
</p:tagLst>
</file>

<file path=ppt/tags/tag773.xml><?xml version="1.0" encoding="utf-8"?>
<p:tagLst xmlns:p="http://schemas.openxmlformats.org/presentationml/2006/main">
  <p:tag name="AS_UNIQUEID" val="277"/>
</p:tagLst>
</file>

<file path=ppt/tags/tag774.xml><?xml version="1.0" encoding="utf-8"?>
<p:tagLst xmlns:p="http://schemas.openxmlformats.org/presentationml/2006/main">
  <p:tag name="AS_UNIQUEID" val="278"/>
</p:tagLst>
</file>

<file path=ppt/tags/tag775.xml><?xml version="1.0" encoding="utf-8"?>
<p:tagLst xmlns:p="http://schemas.openxmlformats.org/presentationml/2006/main">
  <p:tag name="AS_UNIQUEID" val="279"/>
</p:tagLst>
</file>

<file path=ppt/tags/tag776.xml><?xml version="1.0" encoding="utf-8"?>
<p:tagLst xmlns:p="http://schemas.openxmlformats.org/presentationml/2006/main">
  <p:tag name="AS_UNIQUEID" val="280"/>
</p:tagLst>
</file>

<file path=ppt/tags/tag777.xml><?xml version="1.0" encoding="utf-8"?>
<p:tagLst xmlns:p="http://schemas.openxmlformats.org/presentationml/2006/main">
  <p:tag name="AS_UNIQUEID" val="281"/>
</p:tagLst>
</file>

<file path=ppt/tags/tag778.xml><?xml version="1.0" encoding="utf-8"?>
<p:tagLst xmlns:p="http://schemas.openxmlformats.org/presentationml/2006/main">
  <p:tag name="AS_UNIQUEID" val="282"/>
</p:tagLst>
</file>

<file path=ppt/tags/tag779.xml><?xml version="1.0" encoding="utf-8"?>
<p:tagLst xmlns:p="http://schemas.openxmlformats.org/presentationml/2006/main">
  <p:tag name="AS_UNIQUEID" val="283"/>
</p:tagLst>
</file>

<file path=ppt/tags/tag78.xml><?xml version="1.0" encoding="utf-8"?>
<p:tagLst xmlns:p="http://schemas.openxmlformats.org/presentationml/2006/main">
  <p:tag name="AS_UNIQUEID" val="7466"/>
  <p:tag name="KSO_WM_BEAUTIFY_FLAG" val="#wm#"/>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780.xml><?xml version="1.0" encoding="utf-8"?>
<p:tagLst xmlns:p="http://schemas.openxmlformats.org/presentationml/2006/main">
  <p:tag name="AS_UNIQUEID" val="284"/>
</p:tagLst>
</file>

<file path=ppt/tags/tag781.xml><?xml version="1.0" encoding="utf-8"?>
<p:tagLst xmlns:p="http://schemas.openxmlformats.org/presentationml/2006/main">
  <p:tag name="AS_UNIQUEID" val="285"/>
</p:tagLst>
</file>

<file path=ppt/tags/tag782.xml><?xml version="1.0" encoding="utf-8"?>
<p:tagLst xmlns:p="http://schemas.openxmlformats.org/presentationml/2006/main">
  <p:tag name="AS_UNIQUEID" val="286"/>
</p:tagLst>
</file>

<file path=ppt/tags/tag783.xml><?xml version="1.0" encoding="utf-8"?>
<p:tagLst xmlns:p="http://schemas.openxmlformats.org/presentationml/2006/main">
  <p:tag name="AS_UNIQUEID" val="287"/>
</p:tagLst>
</file>

<file path=ppt/tags/tag784.xml><?xml version="1.0" encoding="utf-8"?>
<p:tagLst xmlns:p="http://schemas.openxmlformats.org/presentationml/2006/main">
  <p:tag name="AS_UNIQUEID" val="288"/>
</p:tagLst>
</file>

<file path=ppt/tags/tag785.xml><?xml version="1.0" encoding="utf-8"?>
<p:tagLst xmlns:p="http://schemas.openxmlformats.org/presentationml/2006/main">
  <p:tag name="AS_UNIQUEID" val="289"/>
</p:tagLst>
</file>

<file path=ppt/tags/tag786.xml><?xml version="1.0" encoding="utf-8"?>
<p:tagLst xmlns:p="http://schemas.openxmlformats.org/presentationml/2006/main">
  <p:tag name="AS_UNIQUEID" val="290"/>
</p:tagLst>
</file>

<file path=ppt/tags/tag787.xml><?xml version="1.0" encoding="utf-8"?>
<p:tagLst xmlns:p="http://schemas.openxmlformats.org/presentationml/2006/main">
  <p:tag name="AS_UNIQUEID" val="291"/>
</p:tagLst>
</file>

<file path=ppt/tags/tag788.xml><?xml version="1.0" encoding="utf-8"?>
<p:tagLst xmlns:p="http://schemas.openxmlformats.org/presentationml/2006/main">
  <p:tag name="AS_UNIQUEID" val="292"/>
</p:tagLst>
</file>

<file path=ppt/tags/tag789.xml><?xml version="1.0" encoding="utf-8"?>
<p:tagLst xmlns:p="http://schemas.openxmlformats.org/presentationml/2006/main">
  <p:tag name="AS_UNIQUEID" val="293"/>
</p:tagLst>
</file>

<file path=ppt/tags/tag79.xml><?xml version="1.0" encoding="utf-8"?>
<p:tagLst xmlns:p="http://schemas.openxmlformats.org/presentationml/2006/main">
  <p:tag name="AS_UNIQUEID" val="7467"/>
  <p:tag name="KSO_WM_BEAUTIFY_FLAG" val="#wm#"/>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790.xml><?xml version="1.0" encoding="utf-8"?>
<p:tagLst xmlns:p="http://schemas.openxmlformats.org/presentationml/2006/main">
  <p:tag name="AS_UNIQUEID" val="294"/>
</p:tagLst>
</file>

<file path=ppt/tags/tag791.xml><?xml version="1.0" encoding="utf-8"?>
<p:tagLst xmlns:p="http://schemas.openxmlformats.org/presentationml/2006/main">
  <p:tag name="AS_UNIQUEID" val="295"/>
</p:tagLst>
</file>

<file path=ppt/tags/tag792.xml><?xml version="1.0" encoding="utf-8"?>
<p:tagLst xmlns:p="http://schemas.openxmlformats.org/presentationml/2006/main">
  <p:tag name="AS_UNIQUEID" val="296"/>
</p:tagLst>
</file>

<file path=ppt/tags/tag793.xml><?xml version="1.0" encoding="utf-8"?>
<p:tagLst xmlns:p="http://schemas.openxmlformats.org/presentationml/2006/main">
  <p:tag name="AS_UNIQUEID" val="297"/>
</p:tagLst>
</file>

<file path=ppt/tags/tag794.xml><?xml version="1.0" encoding="utf-8"?>
<p:tagLst xmlns:p="http://schemas.openxmlformats.org/presentationml/2006/main">
  <p:tag name="AS_UNIQUEID" val="298"/>
</p:tagLst>
</file>

<file path=ppt/tags/tag795.xml><?xml version="1.0" encoding="utf-8"?>
<p:tagLst xmlns:p="http://schemas.openxmlformats.org/presentationml/2006/main">
  <p:tag name="AS_UNIQUEID" val="299"/>
</p:tagLst>
</file>

<file path=ppt/tags/tag796.xml><?xml version="1.0" encoding="utf-8"?>
<p:tagLst xmlns:p="http://schemas.openxmlformats.org/presentationml/2006/main">
  <p:tag name="AS_UNIQUEID" val="300"/>
</p:tagLst>
</file>

<file path=ppt/tags/tag797.xml><?xml version="1.0" encoding="utf-8"?>
<p:tagLst xmlns:p="http://schemas.openxmlformats.org/presentationml/2006/main">
  <p:tag name="AS_UNIQUEID" val="301"/>
</p:tagLst>
</file>

<file path=ppt/tags/tag798.xml><?xml version="1.0" encoding="utf-8"?>
<p:tagLst xmlns:p="http://schemas.openxmlformats.org/presentationml/2006/main">
  <p:tag name="AS_UNIQUEID" val="302"/>
</p:tagLst>
</file>

<file path=ppt/tags/tag799.xml><?xml version="1.0" encoding="utf-8"?>
<p:tagLst xmlns:p="http://schemas.openxmlformats.org/presentationml/2006/main">
  <p:tag name="AS_UNIQUEID" val="303"/>
</p:tagLst>
</file>

<file path=ppt/tags/tag8.xml><?xml version="1.0" encoding="utf-8"?>
<p:tagLst xmlns:p="http://schemas.openxmlformats.org/presentationml/2006/main">
  <p:tag name="AS_UNIQUEID" val="7381"/>
  <p:tag name="KSO_WM_BEAUTIFY_FLAG" val="#wm#"/>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ags/tag80.xml><?xml version="1.0" encoding="utf-8"?>
<p:tagLst xmlns:p="http://schemas.openxmlformats.org/presentationml/2006/main">
  <p:tag name="AS_UNIQUEID" val="7468"/>
  <p:tag name="KSO_WM_BEAUTIFY_FLAG" val="#wm#"/>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800.xml><?xml version="1.0" encoding="utf-8"?>
<p:tagLst xmlns:p="http://schemas.openxmlformats.org/presentationml/2006/main">
  <p:tag name="AS_UNIQUEID" val="304"/>
</p:tagLst>
</file>

<file path=ppt/tags/tag801.xml><?xml version="1.0" encoding="utf-8"?>
<p:tagLst xmlns:p="http://schemas.openxmlformats.org/presentationml/2006/main">
  <p:tag name="AS_UNIQUEID" val="305"/>
</p:tagLst>
</file>

<file path=ppt/tags/tag802.xml><?xml version="1.0" encoding="utf-8"?>
<p:tagLst xmlns:p="http://schemas.openxmlformats.org/presentationml/2006/main">
  <p:tag name="AS_UNIQUEID" val="306"/>
</p:tagLst>
</file>

<file path=ppt/tags/tag803.xml><?xml version="1.0" encoding="utf-8"?>
<p:tagLst xmlns:p="http://schemas.openxmlformats.org/presentationml/2006/main">
  <p:tag name="AS_UNIQUEID" val="307"/>
</p:tagLst>
</file>

<file path=ppt/tags/tag804.xml><?xml version="1.0" encoding="utf-8"?>
<p:tagLst xmlns:p="http://schemas.openxmlformats.org/presentationml/2006/main">
  <p:tag name="AS_UNIQUEID" val="308"/>
</p:tagLst>
</file>

<file path=ppt/tags/tag805.xml><?xml version="1.0" encoding="utf-8"?>
<p:tagLst xmlns:p="http://schemas.openxmlformats.org/presentationml/2006/main">
  <p:tag name="AS_UNIQUEID" val="309"/>
</p:tagLst>
</file>

<file path=ppt/tags/tag806.xml><?xml version="1.0" encoding="utf-8"?>
<p:tagLst xmlns:p="http://schemas.openxmlformats.org/presentationml/2006/main">
  <p:tag name="AS_UNIQUEID" val="310"/>
</p:tagLst>
</file>

<file path=ppt/tags/tag807.xml><?xml version="1.0" encoding="utf-8"?>
<p:tagLst xmlns:p="http://schemas.openxmlformats.org/presentationml/2006/main">
  <p:tag name="AS_UNIQUEID" val="311"/>
</p:tagLst>
</file>

<file path=ppt/tags/tag808.xml><?xml version="1.0" encoding="utf-8"?>
<p:tagLst xmlns:p="http://schemas.openxmlformats.org/presentationml/2006/main">
  <p:tag name="AS_UNIQUEID" val="312"/>
</p:tagLst>
</file>

<file path=ppt/tags/tag809.xml><?xml version="1.0" encoding="utf-8"?>
<p:tagLst xmlns:p="http://schemas.openxmlformats.org/presentationml/2006/main">
  <p:tag name="AS_UNIQUEID" val="313"/>
</p:tagLst>
</file>

<file path=ppt/tags/tag81.xml><?xml version="1.0" encoding="utf-8"?>
<p:tagLst xmlns:p="http://schemas.openxmlformats.org/presentationml/2006/main">
  <p:tag name="AS_UNIQUEID" val="7469"/>
  <p:tag name="KSO_WM_BEAUTIFY_FLAG" val="#wm#"/>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810.xml><?xml version="1.0" encoding="utf-8"?>
<p:tagLst xmlns:p="http://schemas.openxmlformats.org/presentationml/2006/main">
  <p:tag name="AS_UNIQUEID" val="314"/>
</p:tagLst>
</file>

<file path=ppt/tags/tag811.xml><?xml version="1.0" encoding="utf-8"?>
<p:tagLst xmlns:p="http://schemas.openxmlformats.org/presentationml/2006/main">
  <p:tag name="AS_UNIQUEID" val="315"/>
</p:tagLst>
</file>

<file path=ppt/tags/tag812.xml><?xml version="1.0" encoding="utf-8"?>
<p:tagLst xmlns:p="http://schemas.openxmlformats.org/presentationml/2006/main">
  <p:tag name="AS_UNIQUEID" val="316"/>
</p:tagLst>
</file>

<file path=ppt/tags/tag813.xml><?xml version="1.0" encoding="utf-8"?>
<p:tagLst xmlns:p="http://schemas.openxmlformats.org/presentationml/2006/main">
  <p:tag name="AS_UNIQUEID" val="317"/>
</p:tagLst>
</file>

<file path=ppt/tags/tag814.xml><?xml version="1.0" encoding="utf-8"?>
<p:tagLst xmlns:p="http://schemas.openxmlformats.org/presentationml/2006/main">
  <p:tag name="AS_UNIQUEID" val="318"/>
</p:tagLst>
</file>

<file path=ppt/tags/tag815.xml><?xml version="1.0" encoding="utf-8"?>
<p:tagLst xmlns:p="http://schemas.openxmlformats.org/presentationml/2006/main">
  <p:tag name="AS_UNIQUEID" val="319"/>
</p:tagLst>
</file>

<file path=ppt/tags/tag816.xml><?xml version="1.0" encoding="utf-8"?>
<p:tagLst xmlns:p="http://schemas.openxmlformats.org/presentationml/2006/main">
  <p:tag name="AS_UNIQUEID" val="320"/>
</p:tagLst>
</file>

<file path=ppt/tags/tag817.xml><?xml version="1.0" encoding="utf-8"?>
<p:tagLst xmlns:p="http://schemas.openxmlformats.org/presentationml/2006/main">
  <p:tag name="AS_UNIQUEID" val="321"/>
</p:tagLst>
</file>

<file path=ppt/tags/tag818.xml><?xml version="1.0" encoding="utf-8"?>
<p:tagLst xmlns:p="http://schemas.openxmlformats.org/presentationml/2006/main">
  <p:tag name="AS_UNIQUEID" val="322"/>
</p:tagLst>
</file>

<file path=ppt/tags/tag819.xml><?xml version="1.0" encoding="utf-8"?>
<p:tagLst xmlns:p="http://schemas.openxmlformats.org/presentationml/2006/main">
  <p:tag name="AS_UNIQUEID" val="323"/>
</p:tagLst>
</file>

<file path=ppt/tags/tag82.xml><?xml version="1.0" encoding="utf-8"?>
<p:tagLst xmlns:p="http://schemas.openxmlformats.org/presentationml/2006/main">
  <p:tag name="AS_UNIQUEID" val="7471"/>
  <p:tag name="KSO_WM_BEAUTIFY_FLAG" val="#wm#"/>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ags/tag820.xml><?xml version="1.0" encoding="utf-8"?>
<p:tagLst xmlns:p="http://schemas.openxmlformats.org/presentationml/2006/main">
  <p:tag name="AS_UNIQUEID" val="324"/>
</p:tagLst>
</file>

<file path=ppt/tags/tag821.xml><?xml version="1.0" encoding="utf-8"?>
<p:tagLst xmlns:p="http://schemas.openxmlformats.org/presentationml/2006/main">
  <p:tag name="AS_UNIQUEID" val="325"/>
</p:tagLst>
</file>

<file path=ppt/tags/tag822.xml><?xml version="1.0" encoding="utf-8"?>
<p:tagLst xmlns:p="http://schemas.openxmlformats.org/presentationml/2006/main">
  <p:tag name="AS_UNIQUEID" val="326"/>
</p:tagLst>
</file>

<file path=ppt/tags/tag823.xml><?xml version="1.0" encoding="utf-8"?>
<p:tagLst xmlns:p="http://schemas.openxmlformats.org/presentationml/2006/main">
  <p:tag name="AS_UNIQUEID" val="327"/>
</p:tagLst>
</file>

<file path=ppt/tags/tag824.xml><?xml version="1.0" encoding="utf-8"?>
<p:tagLst xmlns:p="http://schemas.openxmlformats.org/presentationml/2006/main">
  <p:tag name="AS_UNIQUEID" val="328"/>
</p:tagLst>
</file>

<file path=ppt/tags/tag825.xml><?xml version="1.0" encoding="utf-8"?>
<p:tagLst xmlns:p="http://schemas.openxmlformats.org/presentationml/2006/main">
  <p:tag name="AS_UNIQUEID" val="329"/>
</p:tagLst>
</file>

<file path=ppt/tags/tag826.xml><?xml version="1.0" encoding="utf-8"?>
<p:tagLst xmlns:p="http://schemas.openxmlformats.org/presentationml/2006/main">
  <p:tag name="AS_UNIQUEID" val="330"/>
</p:tagLst>
</file>

<file path=ppt/tags/tag827.xml><?xml version="1.0" encoding="utf-8"?>
<p:tagLst xmlns:p="http://schemas.openxmlformats.org/presentationml/2006/main">
  <p:tag name="AS_UNIQUEID" val="331"/>
</p:tagLst>
</file>

<file path=ppt/tags/tag828.xml><?xml version="1.0" encoding="utf-8"?>
<p:tagLst xmlns:p="http://schemas.openxmlformats.org/presentationml/2006/main">
  <p:tag name="AS_UNIQUEID" val="332"/>
</p:tagLst>
</file>

<file path=ppt/tags/tag829.xml><?xml version="1.0" encoding="utf-8"?>
<p:tagLst xmlns:p="http://schemas.openxmlformats.org/presentationml/2006/main">
  <p:tag name="AS_UNIQUEID" val="333"/>
</p:tagLst>
</file>

<file path=ppt/tags/tag83.xml><?xml version="1.0" encoding="utf-8"?>
<p:tagLst xmlns:p="http://schemas.openxmlformats.org/presentationml/2006/main">
  <p:tag name="AS_UNIQUEID" val="7472"/>
  <p:tag name="KSO_WM_BEAUTIFY_FLAG" val="#wm#"/>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ags/tag830.xml><?xml version="1.0" encoding="utf-8"?>
<p:tagLst xmlns:p="http://schemas.openxmlformats.org/presentationml/2006/main">
  <p:tag name="AS_UNIQUEID" val="334"/>
</p:tagLst>
</file>

<file path=ppt/tags/tag831.xml><?xml version="1.0" encoding="utf-8"?>
<p:tagLst xmlns:p="http://schemas.openxmlformats.org/presentationml/2006/main">
  <p:tag name="AS_UNIQUEID" val="335"/>
</p:tagLst>
</file>

<file path=ppt/tags/tag832.xml><?xml version="1.0" encoding="utf-8"?>
<p:tagLst xmlns:p="http://schemas.openxmlformats.org/presentationml/2006/main">
  <p:tag name="AS_UNIQUEID" val="336"/>
</p:tagLst>
</file>

<file path=ppt/tags/tag833.xml><?xml version="1.0" encoding="utf-8"?>
<p:tagLst xmlns:p="http://schemas.openxmlformats.org/presentationml/2006/main">
  <p:tag name="AS_UNIQUEID" val="337"/>
</p:tagLst>
</file>

<file path=ppt/tags/tag834.xml><?xml version="1.0" encoding="utf-8"?>
<p:tagLst xmlns:p="http://schemas.openxmlformats.org/presentationml/2006/main">
  <p:tag name="AS_UNIQUEID" val="338"/>
</p:tagLst>
</file>

<file path=ppt/tags/tag835.xml><?xml version="1.0" encoding="utf-8"?>
<p:tagLst xmlns:p="http://schemas.openxmlformats.org/presentationml/2006/main">
  <p:tag name="AS_UNIQUEID" val="339"/>
</p:tagLst>
</file>

<file path=ppt/tags/tag836.xml><?xml version="1.0" encoding="utf-8"?>
<p:tagLst xmlns:p="http://schemas.openxmlformats.org/presentationml/2006/main">
  <p:tag name="AS_UNIQUEID" val="340"/>
</p:tagLst>
</file>

<file path=ppt/tags/tag837.xml><?xml version="1.0" encoding="utf-8"?>
<p:tagLst xmlns:p="http://schemas.openxmlformats.org/presentationml/2006/main">
  <p:tag name="AS_UNIQUEID" val="341"/>
</p:tagLst>
</file>

<file path=ppt/tags/tag838.xml><?xml version="1.0" encoding="utf-8"?>
<p:tagLst xmlns:p="http://schemas.openxmlformats.org/presentationml/2006/main">
  <p:tag name="AS_UNIQUEID" val="342"/>
</p:tagLst>
</file>

<file path=ppt/tags/tag839.xml><?xml version="1.0" encoding="utf-8"?>
<p:tagLst xmlns:p="http://schemas.openxmlformats.org/presentationml/2006/main">
  <p:tag name="AS_UNIQUEID" val="343"/>
</p:tagLst>
</file>

<file path=ppt/tags/tag84.xml><?xml version="1.0" encoding="utf-8"?>
<p:tagLst xmlns:p="http://schemas.openxmlformats.org/presentationml/2006/main">
  <p:tag name="AS_UNIQUEID" val="7473"/>
  <p:tag name="KSO_WM_BEAUTIFY_FLAG" val="#wm#"/>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ags/tag840.xml><?xml version="1.0" encoding="utf-8"?>
<p:tagLst xmlns:p="http://schemas.openxmlformats.org/presentationml/2006/main">
  <p:tag name="AS_UNIQUEID" val="344"/>
</p:tagLst>
</file>

<file path=ppt/tags/tag841.xml><?xml version="1.0" encoding="utf-8"?>
<p:tagLst xmlns:p="http://schemas.openxmlformats.org/presentationml/2006/main">
  <p:tag name="AS_UNIQUEID" val="345"/>
</p:tagLst>
</file>

<file path=ppt/tags/tag842.xml><?xml version="1.0" encoding="utf-8"?>
<p:tagLst xmlns:p="http://schemas.openxmlformats.org/presentationml/2006/main">
  <p:tag name="AS_UNIQUEID" val="346"/>
</p:tagLst>
</file>

<file path=ppt/tags/tag843.xml><?xml version="1.0" encoding="utf-8"?>
<p:tagLst xmlns:p="http://schemas.openxmlformats.org/presentationml/2006/main">
  <p:tag name="AS_UNIQUEID" val="347"/>
</p:tagLst>
</file>

<file path=ppt/tags/tag844.xml><?xml version="1.0" encoding="utf-8"?>
<p:tagLst xmlns:p="http://schemas.openxmlformats.org/presentationml/2006/main">
  <p:tag name="AS_UNIQUEID" val="348"/>
</p:tagLst>
</file>

<file path=ppt/tags/tag845.xml><?xml version="1.0" encoding="utf-8"?>
<p:tagLst xmlns:p="http://schemas.openxmlformats.org/presentationml/2006/main">
  <p:tag name="AS_UNIQUEID" val="349"/>
</p:tagLst>
</file>

<file path=ppt/tags/tag846.xml><?xml version="1.0" encoding="utf-8"?>
<p:tagLst xmlns:p="http://schemas.openxmlformats.org/presentationml/2006/main">
  <p:tag name="AS_UNIQUEID" val="350"/>
</p:tagLst>
</file>

<file path=ppt/tags/tag847.xml><?xml version="1.0" encoding="utf-8"?>
<p:tagLst xmlns:p="http://schemas.openxmlformats.org/presentationml/2006/main">
  <p:tag name="AS_UNIQUEID" val="351"/>
</p:tagLst>
</file>

<file path=ppt/tags/tag848.xml><?xml version="1.0" encoding="utf-8"?>
<p:tagLst xmlns:p="http://schemas.openxmlformats.org/presentationml/2006/main">
  <p:tag name="AS_UNIQUEID" val="352"/>
</p:tagLst>
</file>

<file path=ppt/tags/tag849.xml><?xml version="1.0" encoding="utf-8"?>
<p:tagLst xmlns:p="http://schemas.openxmlformats.org/presentationml/2006/main">
  <p:tag name="AS_UNIQUEID" val="353"/>
</p:tagLst>
</file>

<file path=ppt/tags/tag85.xml><?xml version="1.0" encoding="utf-8"?>
<p:tagLst xmlns:p="http://schemas.openxmlformats.org/presentationml/2006/main">
  <p:tag name="AS_UNIQUEID" val="7474"/>
  <p:tag name="KSO_WM_BEAUTIFY_FLAG" val="#wm#"/>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ags/tag850.xml><?xml version="1.0" encoding="utf-8"?>
<p:tagLst xmlns:p="http://schemas.openxmlformats.org/presentationml/2006/main">
  <p:tag name="AS_UNIQUEID" val="354"/>
</p:tagLst>
</file>

<file path=ppt/tags/tag851.xml><?xml version="1.0" encoding="utf-8"?>
<p:tagLst xmlns:p="http://schemas.openxmlformats.org/presentationml/2006/main">
  <p:tag name="AS_UNIQUEID" val="355"/>
</p:tagLst>
</file>

<file path=ppt/tags/tag852.xml><?xml version="1.0" encoding="utf-8"?>
<p:tagLst xmlns:p="http://schemas.openxmlformats.org/presentationml/2006/main">
  <p:tag name="AS_UNIQUEID" val="356"/>
</p:tagLst>
</file>

<file path=ppt/tags/tag853.xml><?xml version="1.0" encoding="utf-8"?>
<p:tagLst xmlns:p="http://schemas.openxmlformats.org/presentationml/2006/main">
  <p:tag name="AS_UNIQUEID" val="357"/>
</p:tagLst>
</file>

<file path=ppt/tags/tag854.xml><?xml version="1.0" encoding="utf-8"?>
<p:tagLst xmlns:p="http://schemas.openxmlformats.org/presentationml/2006/main">
  <p:tag name="AS_UNIQUEID" val="358"/>
</p:tagLst>
</file>

<file path=ppt/tags/tag855.xml><?xml version="1.0" encoding="utf-8"?>
<p:tagLst xmlns:p="http://schemas.openxmlformats.org/presentationml/2006/main">
  <p:tag name="AS_UNIQUEID" val="359"/>
</p:tagLst>
</file>

<file path=ppt/tags/tag856.xml><?xml version="1.0" encoding="utf-8"?>
<p:tagLst xmlns:p="http://schemas.openxmlformats.org/presentationml/2006/main">
  <p:tag name="AS_UNIQUEID" val="360"/>
</p:tagLst>
</file>

<file path=ppt/tags/tag857.xml><?xml version="1.0" encoding="utf-8"?>
<p:tagLst xmlns:p="http://schemas.openxmlformats.org/presentationml/2006/main">
  <p:tag name="AS_UNIQUEID" val="361"/>
</p:tagLst>
</file>

<file path=ppt/tags/tag858.xml><?xml version="1.0" encoding="utf-8"?>
<p:tagLst xmlns:p="http://schemas.openxmlformats.org/presentationml/2006/main">
  <p:tag name="AS_UNIQUEID" val="362"/>
</p:tagLst>
</file>

<file path=ppt/tags/tag859.xml><?xml version="1.0" encoding="utf-8"?>
<p:tagLst xmlns:p="http://schemas.openxmlformats.org/presentationml/2006/main">
  <p:tag name="AS_UNIQUEID" val="363"/>
</p:tagLst>
</file>

<file path=ppt/tags/tag86.xml><?xml version="1.0" encoding="utf-8"?>
<p:tagLst xmlns:p="http://schemas.openxmlformats.org/presentationml/2006/main">
  <p:tag name="AS_UNIQUEID" val="7475"/>
  <p:tag name="KSO_WM_BEAUTIFY_FLAG" val="#wm#"/>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ags/tag860.xml><?xml version="1.0" encoding="utf-8"?>
<p:tagLst xmlns:p="http://schemas.openxmlformats.org/presentationml/2006/main">
  <p:tag name="AS_UNIQUEID" val="364"/>
</p:tagLst>
</file>

<file path=ppt/tags/tag861.xml><?xml version="1.0" encoding="utf-8"?>
<p:tagLst xmlns:p="http://schemas.openxmlformats.org/presentationml/2006/main">
  <p:tag name="AS_UNIQUEID" val="365"/>
</p:tagLst>
</file>

<file path=ppt/tags/tag862.xml><?xml version="1.0" encoding="utf-8"?>
<p:tagLst xmlns:p="http://schemas.openxmlformats.org/presentationml/2006/main">
  <p:tag name="AS_UNIQUEID" val="366"/>
</p:tagLst>
</file>

<file path=ppt/tags/tag863.xml><?xml version="1.0" encoding="utf-8"?>
<p:tagLst xmlns:p="http://schemas.openxmlformats.org/presentationml/2006/main">
  <p:tag name="AS_UNIQUEID" val="367"/>
</p:tagLst>
</file>

<file path=ppt/tags/tag864.xml><?xml version="1.0" encoding="utf-8"?>
<p:tagLst xmlns:p="http://schemas.openxmlformats.org/presentationml/2006/main">
  <p:tag name="AS_UNIQUEID" val="368"/>
</p:tagLst>
</file>

<file path=ppt/tags/tag865.xml><?xml version="1.0" encoding="utf-8"?>
<p:tagLst xmlns:p="http://schemas.openxmlformats.org/presentationml/2006/main">
  <p:tag name="AS_UNIQUEID" val="369"/>
</p:tagLst>
</file>

<file path=ppt/tags/tag866.xml><?xml version="1.0" encoding="utf-8"?>
<p:tagLst xmlns:p="http://schemas.openxmlformats.org/presentationml/2006/main">
  <p:tag name="AS_UNIQUEID" val="370"/>
</p:tagLst>
</file>

<file path=ppt/tags/tag867.xml><?xml version="1.0" encoding="utf-8"?>
<p:tagLst xmlns:p="http://schemas.openxmlformats.org/presentationml/2006/main">
  <p:tag name="AS_UNIQUEID" val="371"/>
</p:tagLst>
</file>

<file path=ppt/tags/tag868.xml><?xml version="1.0" encoding="utf-8"?>
<p:tagLst xmlns:p="http://schemas.openxmlformats.org/presentationml/2006/main">
  <p:tag name="AS_UNIQUEID" val="372"/>
</p:tagLst>
</file>

<file path=ppt/tags/tag869.xml><?xml version="1.0" encoding="utf-8"?>
<p:tagLst xmlns:p="http://schemas.openxmlformats.org/presentationml/2006/main">
  <p:tag name="AS_UNIQUEID" val="373"/>
</p:tagLst>
</file>

<file path=ppt/tags/tag87.xml><?xml version="1.0" encoding="utf-8"?>
<p:tagLst xmlns:p="http://schemas.openxmlformats.org/presentationml/2006/main">
  <p:tag name="AS_UNIQUEID" val="7477"/>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870.xml><?xml version="1.0" encoding="utf-8"?>
<p:tagLst xmlns:p="http://schemas.openxmlformats.org/presentationml/2006/main">
  <p:tag name="AS_UNIQUEID" val="374"/>
</p:tagLst>
</file>

<file path=ppt/tags/tag871.xml><?xml version="1.0" encoding="utf-8"?>
<p:tagLst xmlns:p="http://schemas.openxmlformats.org/presentationml/2006/main">
  <p:tag name="AS_UNIQUEID" val="375"/>
</p:tagLst>
</file>

<file path=ppt/tags/tag872.xml><?xml version="1.0" encoding="utf-8"?>
<p:tagLst xmlns:p="http://schemas.openxmlformats.org/presentationml/2006/main">
  <p:tag name="AS_UNIQUEID" val="376"/>
</p:tagLst>
</file>

<file path=ppt/tags/tag873.xml><?xml version="1.0" encoding="utf-8"?>
<p:tagLst xmlns:p="http://schemas.openxmlformats.org/presentationml/2006/main">
  <p:tag name="AS_UNIQUEID" val="377"/>
</p:tagLst>
</file>

<file path=ppt/tags/tag874.xml><?xml version="1.0" encoding="utf-8"?>
<p:tagLst xmlns:p="http://schemas.openxmlformats.org/presentationml/2006/main">
  <p:tag name="AS_UNIQUEID" val="378"/>
</p:tagLst>
</file>

<file path=ppt/tags/tag875.xml><?xml version="1.0" encoding="utf-8"?>
<p:tagLst xmlns:p="http://schemas.openxmlformats.org/presentationml/2006/main">
  <p:tag name="AS_UNIQUEID" val="379"/>
</p:tagLst>
</file>

<file path=ppt/tags/tag876.xml><?xml version="1.0" encoding="utf-8"?>
<p:tagLst xmlns:p="http://schemas.openxmlformats.org/presentationml/2006/main">
  <p:tag name="AS_UNIQUEID" val="380"/>
</p:tagLst>
</file>

<file path=ppt/tags/tag877.xml><?xml version="1.0" encoding="utf-8"?>
<p:tagLst xmlns:p="http://schemas.openxmlformats.org/presentationml/2006/main">
  <p:tag name="AS_UNIQUEID" val="381"/>
</p:tagLst>
</file>

<file path=ppt/tags/tag878.xml><?xml version="1.0" encoding="utf-8"?>
<p:tagLst xmlns:p="http://schemas.openxmlformats.org/presentationml/2006/main">
  <p:tag name="AS_UNIQUEID" val="382"/>
</p:tagLst>
</file>

<file path=ppt/tags/tag879.xml><?xml version="1.0" encoding="utf-8"?>
<p:tagLst xmlns:p="http://schemas.openxmlformats.org/presentationml/2006/main">
  <p:tag name="AS_UNIQUEID" val="383"/>
</p:tagLst>
</file>

<file path=ppt/tags/tag88.xml><?xml version="1.0" encoding="utf-8"?>
<p:tagLst xmlns:p="http://schemas.openxmlformats.org/presentationml/2006/main">
  <p:tag name="AS_UNIQUEID" val="7478"/>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880.xml><?xml version="1.0" encoding="utf-8"?>
<p:tagLst xmlns:p="http://schemas.openxmlformats.org/presentationml/2006/main">
  <p:tag name="AS_UNIQUEID" val="384"/>
</p:tagLst>
</file>

<file path=ppt/tags/tag881.xml><?xml version="1.0" encoding="utf-8"?>
<p:tagLst xmlns:p="http://schemas.openxmlformats.org/presentationml/2006/main">
  <p:tag name="AS_UNIQUEID" val="385"/>
</p:tagLst>
</file>

<file path=ppt/tags/tag882.xml><?xml version="1.0" encoding="utf-8"?>
<p:tagLst xmlns:p="http://schemas.openxmlformats.org/presentationml/2006/main">
  <p:tag name="AS_UNIQUEID" val="386"/>
</p:tagLst>
</file>

<file path=ppt/tags/tag883.xml><?xml version="1.0" encoding="utf-8"?>
<p:tagLst xmlns:p="http://schemas.openxmlformats.org/presentationml/2006/main">
  <p:tag name="AS_UNIQUEID" val="387"/>
</p:tagLst>
</file>

<file path=ppt/tags/tag884.xml><?xml version="1.0" encoding="utf-8"?>
<p:tagLst xmlns:p="http://schemas.openxmlformats.org/presentationml/2006/main">
  <p:tag name="AS_UNIQUEID" val="388"/>
</p:tagLst>
</file>

<file path=ppt/tags/tag885.xml><?xml version="1.0" encoding="utf-8"?>
<p:tagLst xmlns:p="http://schemas.openxmlformats.org/presentationml/2006/main">
  <p:tag name="AS_UNIQUEID" val="389"/>
</p:tagLst>
</file>

<file path=ppt/tags/tag886.xml><?xml version="1.0" encoding="utf-8"?>
<p:tagLst xmlns:p="http://schemas.openxmlformats.org/presentationml/2006/main">
  <p:tag name="AS_UNIQUEID" val="390"/>
</p:tagLst>
</file>

<file path=ppt/tags/tag887.xml><?xml version="1.0" encoding="utf-8"?>
<p:tagLst xmlns:p="http://schemas.openxmlformats.org/presentationml/2006/main">
  <p:tag name="AS_UNIQUEID" val="843"/>
</p:tagLst>
</file>

<file path=ppt/tags/tag888.xml><?xml version="1.0" encoding="utf-8"?>
<p:tagLst xmlns:p="http://schemas.openxmlformats.org/presentationml/2006/main">
  <p:tag name="AS_UNIQUEID" val="844"/>
  <p:tag name="PA" val="v3.0.1"/>
</p:tagLst>
</file>

<file path=ppt/tags/tag889.xml><?xml version="1.0" encoding="utf-8"?>
<p:tagLst xmlns:p="http://schemas.openxmlformats.org/presentationml/2006/main">
  <p:tag name="AS_UNIQUEID" val="845"/>
</p:tagLst>
</file>

<file path=ppt/tags/tag89.xml><?xml version="1.0" encoding="utf-8"?>
<p:tagLst xmlns:p="http://schemas.openxmlformats.org/presentationml/2006/main">
  <p:tag name="AS_UNIQUEID" val="7479"/>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890.xml><?xml version="1.0" encoding="utf-8"?>
<p:tagLst xmlns:p="http://schemas.openxmlformats.org/presentationml/2006/main">
  <p:tag name="AS_UNIQUEID" val="391"/>
</p:tagLst>
</file>

<file path=ppt/tags/tag891.xml><?xml version="1.0" encoding="utf-8"?>
<p:tagLst xmlns:p="http://schemas.openxmlformats.org/presentationml/2006/main">
  <p:tag name="AS_UNIQUEID" val="392"/>
</p:tagLst>
</file>

<file path=ppt/tags/tag892.xml><?xml version="1.0" encoding="utf-8"?>
<p:tagLst xmlns:p="http://schemas.openxmlformats.org/presentationml/2006/main">
  <p:tag name="AS_UNIQUEID" val="393"/>
</p:tagLst>
</file>

<file path=ppt/tags/tag893.xml><?xml version="1.0" encoding="utf-8"?>
<p:tagLst xmlns:p="http://schemas.openxmlformats.org/presentationml/2006/main">
  <p:tag name="AS_UNIQUEID" val="394"/>
</p:tagLst>
</file>

<file path=ppt/tags/tag894.xml><?xml version="1.0" encoding="utf-8"?>
<p:tagLst xmlns:p="http://schemas.openxmlformats.org/presentationml/2006/main">
  <p:tag name="AS_UNIQUEID" val="395"/>
</p:tagLst>
</file>

<file path=ppt/tags/tag895.xml><?xml version="1.0" encoding="utf-8"?>
<p:tagLst xmlns:p="http://schemas.openxmlformats.org/presentationml/2006/main">
  <p:tag name="AS_UNIQUEID" val="847"/>
</p:tagLst>
</file>

<file path=ppt/tags/tag896.xml><?xml version="1.0" encoding="utf-8"?>
<p:tagLst xmlns:p="http://schemas.openxmlformats.org/presentationml/2006/main">
  <p:tag name="AS_UNIQUEID" val="848"/>
  <p:tag name="PA" val="v3.0.1"/>
</p:tagLst>
</file>

<file path=ppt/tags/tag897.xml><?xml version="1.0" encoding="utf-8"?>
<p:tagLst xmlns:p="http://schemas.openxmlformats.org/presentationml/2006/main">
  <p:tag name="AS_UNIQUEID" val="849"/>
</p:tagLst>
</file>

<file path=ppt/tags/tag898.xml><?xml version="1.0" encoding="utf-8"?>
<p:tagLst xmlns:p="http://schemas.openxmlformats.org/presentationml/2006/main">
  <p:tag name="AS_UNIQUEID" val="396"/>
</p:tagLst>
</file>

<file path=ppt/tags/tag899.xml><?xml version="1.0" encoding="utf-8"?>
<p:tagLst xmlns:p="http://schemas.openxmlformats.org/presentationml/2006/main">
  <p:tag name="AS_UNIQUEID" val="397"/>
</p:tagLst>
</file>

<file path=ppt/tags/tag9.xml><?xml version="1.0" encoding="utf-8"?>
<p:tagLst xmlns:p="http://schemas.openxmlformats.org/presentationml/2006/main">
  <p:tag name="AS_UNIQUEID" val="7382"/>
  <p:tag name="KSO_WM_BEAUTIFY_FLAG" val="#wm#"/>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ags/tag90.xml><?xml version="1.0" encoding="utf-8"?>
<p:tagLst xmlns:p="http://schemas.openxmlformats.org/presentationml/2006/main">
  <p:tag name="AS_UNIQUEID" val="7480"/>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900.xml><?xml version="1.0" encoding="utf-8"?>
<p:tagLst xmlns:p="http://schemas.openxmlformats.org/presentationml/2006/main">
  <p:tag name="AS_UNIQUEID" val="398"/>
</p:tagLst>
</file>

<file path=ppt/tags/tag901.xml><?xml version="1.0" encoding="utf-8"?>
<p:tagLst xmlns:p="http://schemas.openxmlformats.org/presentationml/2006/main">
  <p:tag name="AS_UNIQUEID" val="399"/>
</p:tagLst>
</file>

<file path=ppt/tags/tag902.xml><?xml version="1.0" encoding="utf-8"?>
<p:tagLst xmlns:p="http://schemas.openxmlformats.org/presentationml/2006/main">
  <p:tag name="AS_UNIQUEID" val="852"/>
</p:tagLst>
</file>

<file path=ppt/tags/tag903.xml><?xml version="1.0" encoding="utf-8"?>
<p:tagLst xmlns:p="http://schemas.openxmlformats.org/presentationml/2006/main">
  <p:tag name="AS_UNIQUEID" val="400"/>
</p:tagLst>
</file>

<file path=ppt/tags/tag904.xml><?xml version="1.0" encoding="utf-8"?>
<p:tagLst xmlns:p="http://schemas.openxmlformats.org/presentationml/2006/main">
  <p:tag name="AS_UNIQUEID" val="401"/>
</p:tagLst>
</file>

<file path=ppt/tags/tag905.xml><?xml version="1.0" encoding="utf-8"?>
<p:tagLst xmlns:p="http://schemas.openxmlformats.org/presentationml/2006/main">
  <p:tag name="AS_UNIQUEID" val="402"/>
</p:tagLst>
</file>

<file path=ppt/tags/tag906.xml><?xml version="1.0" encoding="utf-8"?>
<p:tagLst xmlns:p="http://schemas.openxmlformats.org/presentationml/2006/main">
  <p:tag name="AS_UNIQUEID" val="403"/>
</p:tagLst>
</file>

<file path=ppt/tags/tag907.xml><?xml version="1.0" encoding="utf-8"?>
<p:tagLst xmlns:p="http://schemas.openxmlformats.org/presentationml/2006/main">
  <p:tag name="AS_UNIQUEID" val="404"/>
</p:tagLst>
</file>

<file path=ppt/tags/tag908.xml><?xml version="1.0" encoding="utf-8"?>
<p:tagLst xmlns:p="http://schemas.openxmlformats.org/presentationml/2006/main">
  <p:tag name="AS_UNIQUEID" val="405"/>
</p:tagLst>
</file>

<file path=ppt/tags/tag909.xml><?xml version="1.0" encoding="utf-8"?>
<p:tagLst xmlns:p="http://schemas.openxmlformats.org/presentationml/2006/main">
  <p:tag name="AS_UNIQUEID" val="853"/>
</p:tagLst>
</file>

<file path=ppt/tags/tag91.xml><?xml version="1.0" encoding="utf-8"?>
<p:tagLst xmlns:p="http://schemas.openxmlformats.org/presentationml/2006/main">
  <p:tag name="AS_UNIQUEID" val="7481"/>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910.xml><?xml version="1.0" encoding="utf-8"?>
<p:tagLst xmlns:p="http://schemas.openxmlformats.org/presentationml/2006/main">
  <p:tag name="AS_UNIQUEID" val="854"/>
  <p:tag name="PA" val="v3.0.1"/>
</p:tagLst>
</file>

<file path=ppt/tags/tag911.xml><?xml version="1.0" encoding="utf-8"?>
<p:tagLst xmlns:p="http://schemas.openxmlformats.org/presentationml/2006/main">
  <p:tag name="AS_UNIQUEID" val="855"/>
</p:tagLst>
</file>

<file path=ppt/tags/tag912.xml><?xml version="1.0" encoding="utf-8"?>
<p:tagLst xmlns:p="http://schemas.openxmlformats.org/presentationml/2006/main">
  <p:tag name="AS_UNIQUEID" val="621"/>
</p:tagLst>
</file>

<file path=ppt/tags/tag913.xml><?xml version="1.0" encoding="utf-8"?>
<p:tagLst xmlns:p="http://schemas.openxmlformats.org/presentationml/2006/main">
  <p:tag name="AS_UNIQUEID" val="630"/>
</p:tagLst>
</file>

<file path=ppt/tags/tag914.xml><?xml version="1.0" encoding="utf-8"?>
<p:tagLst xmlns:p="http://schemas.openxmlformats.org/presentationml/2006/main">
  <p:tag name="AS_UNIQUEID" val="631"/>
</p:tagLst>
</file>

<file path=ppt/tags/tag915.xml><?xml version="1.0" encoding="utf-8"?>
<p:tagLst xmlns:p="http://schemas.openxmlformats.org/presentationml/2006/main">
  <p:tag name="AS_UNIQUEID" val="5300"/>
</p:tagLst>
</file>

<file path=ppt/tags/tag916.xml><?xml version="1.0" encoding="utf-8"?>
<p:tagLst xmlns:p="http://schemas.openxmlformats.org/presentationml/2006/main">
  <p:tag name="AS_UNIQUEID" val="5304"/>
</p:tagLst>
</file>

<file path=ppt/tags/tag917.xml><?xml version="1.0" encoding="utf-8"?>
<p:tagLst xmlns:p="http://schemas.openxmlformats.org/presentationml/2006/main">
  <p:tag name="AS_UNIQUEID" val="7981"/>
</p:tagLst>
</file>

<file path=ppt/tags/tag918.xml><?xml version="1.0" encoding="utf-8"?>
<p:tagLst xmlns:p="http://schemas.openxmlformats.org/presentationml/2006/main">
  <p:tag name="AS_UNIQUEID" val="5304"/>
</p:tagLst>
</file>

<file path=ppt/tags/tag919.xml><?xml version="1.0" encoding="utf-8"?>
<p:tagLst xmlns:p="http://schemas.openxmlformats.org/presentationml/2006/main">
  <p:tag name="AS_UNIQUEID" val="5188"/>
</p:tagLst>
</file>

<file path=ppt/tags/tag92.xml><?xml version="1.0" encoding="utf-8"?>
<p:tagLst xmlns:p="http://schemas.openxmlformats.org/presentationml/2006/main">
  <p:tag name="AS_UNIQUEID" val="7483"/>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920.xml><?xml version="1.0" encoding="utf-8"?>
<p:tagLst xmlns:p="http://schemas.openxmlformats.org/presentationml/2006/main">
  <p:tag name="AS_UNIQUEID" val="5191"/>
</p:tagLst>
</file>

<file path=ppt/tags/tag921.xml><?xml version="1.0" encoding="utf-8"?>
<p:tagLst xmlns:p="http://schemas.openxmlformats.org/presentationml/2006/main">
  <p:tag name="AS_UNIQUEID" val="7983"/>
</p:tagLst>
</file>

<file path=ppt/tags/tag922.xml><?xml version="1.0" encoding="utf-8"?>
<p:tagLst xmlns:p="http://schemas.openxmlformats.org/presentationml/2006/main">
  <p:tag name="AS_UNIQUEID" val="5277"/>
</p:tagLst>
</file>

<file path=ppt/tags/tag923.xml><?xml version="1.0" encoding="utf-8"?>
<p:tagLst xmlns:p="http://schemas.openxmlformats.org/presentationml/2006/main">
  <p:tag name="AS_UNIQUEID" val="5278"/>
</p:tagLst>
</file>

<file path=ppt/tags/tag924.xml><?xml version="1.0" encoding="utf-8"?>
<p:tagLst xmlns:p="http://schemas.openxmlformats.org/presentationml/2006/main">
  <p:tag name="AS_UNIQUEID" val="5279"/>
</p:tagLst>
</file>

<file path=ppt/tags/tag925.xml><?xml version="1.0" encoding="utf-8"?>
<p:tagLst xmlns:p="http://schemas.openxmlformats.org/presentationml/2006/main">
  <p:tag name="AS_UNIQUEID" val="5280"/>
</p:tagLst>
</file>

<file path=ppt/tags/tag926.xml><?xml version="1.0" encoding="utf-8"?>
<p:tagLst xmlns:p="http://schemas.openxmlformats.org/presentationml/2006/main">
  <p:tag name="AS_UNIQUEID" val="5281"/>
</p:tagLst>
</file>

<file path=ppt/tags/tag927.xml><?xml version="1.0" encoding="utf-8"?>
<p:tagLst xmlns:p="http://schemas.openxmlformats.org/presentationml/2006/main">
  <p:tag name="AS_UNIQUEID" val="5282"/>
</p:tagLst>
</file>

<file path=ppt/tags/tag928.xml><?xml version="1.0" encoding="utf-8"?>
<p:tagLst xmlns:p="http://schemas.openxmlformats.org/presentationml/2006/main">
  <p:tag name="AS_UNIQUEID" val="5283"/>
</p:tagLst>
</file>

<file path=ppt/tags/tag929.xml><?xml version="1.0" encoding="utf-8"?>
<p:tagLst xmlns:p="http://schemas.openxmlformats.org/presentationml/2006/main">
  <p:tag name="AS_UNIQUEID" val="5284"/>
</p:tagLst>
</file>

<file path=ppt/tags/tag93.xml><?xml version="1.0" encoding="utf-8"?>
<p:tagLst xmlns:p="http://schemas.openxmlformats.org/presentationml/2006/main">
  <p:tag name="AS_UNIQUEID" val="7484"/>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930.xml><?xml version="1.0" encoding="utf-8"?>
<p:tagLst xmlns:p="http://schemas.openxmlformats.org/presentationml/2006/main">
  <p:tag name="AS_UNIQUEID" val="5285"/>
</p:tagLst>
</file>

<file path=ppt/tags/tag931.xml><?xml version="1.0" encoding="utf-8"?>
<p:tagLst xmlns:p="http://schemas.openxmlformats.org/presentationml/2006/main">
  <p:tag name="AS_UNIQUEID" val="5286"/>
</p:tagLst>
</file>

<file path=ppt/tags/tag932.xml><?xml version="1.0" encoding="utf-8"?>
<p:tagLst xmlns:p="http://schemas.openxmlformats.org/presentationml/2006/main">
  <p:tag name="AS_UNIQUEID" val="5287"/>
</p:tagLst>
</file>

<file path=ppt/tags/tag933.xml><?xml version="1.0" encoding="utf-8"?>
<p:tagLst xmlns:p="http://schemas.openxmlformats.org/presentationml/2006/main">
  <p:tag name="AS_UNIQUEID" val="5288"/>
</p:tagLst>
</file>

<file path=ppt/tags/tag934.xml><?xml version="1.0" encoding="utf-8"?>
<p:tagLst xmlns:p="http://schemas.openxmlformats.org/presentationml/2006/main">
  <p:tag name="AS_UNIQUEID" val="5289"/>
</p:tagLst>
</file>

<file path=ppt/tags/tag935.xml><?xml version="1.0" encoding="utf-8"?>
<p:tagLst xmlns:p="http://schemas.openxmlformats.org/presentationml/2006/main">
  <p:tag name="AS_UNIQUEID" val="5290"/>
</p:tagLst>
</file>

<file path=ppt/tags/tag936.xml><?xml version="1.0" encoding="utf-8"?>
<p:tagLst xmlns:p="http://schemas.openxmlformats.org/presentationml/2006/main">
  <p:tag name="AS_UNIQUEID" val="5291"/>
</p:tagLst>
</file>

<file path=ppt/tags/tag937.xml><?xml version="1.0" encoding="utf-8"?>
<p:tagLst xmlns:p="http://schemas.openxmlformats.org/presentationml/2006/main">
  <p:tag name="AS_UNIQUEID" val="5292"/>
</p:tagLst>
</file>

<file path=ppt/tags/tag938.xml><?xml version="1.0" encoding="utf-8"?>
<p:tagLst xmlns:p="http://schemas.openxmlformats.org/presentationml/2006/main">
  <p:tag name="AS_UNIQUEID" val="5293"/>
</p:tagLst>
</file>

<file path=ppt/tags/tag939.xml><?xml version="1.0" encoding="utf-8"?>
<p:tagLst xmlns:p="http://schemas.openxmlformats.org/presentationml/2006/main">
  <p:tag name="AS_UNIQUEID" val="5294"/>
</p:tagLst>
</file>

<file path=ppt/tags/tag94.xml><?xml version="1.0" encoding="utf-8"?>
<p:tagLst xmlns:p="http://schemas.openxmlformats.org/presentationml/2006/main">
  <p:tag name="AS_UNIQUEID" val="7485"/>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940.xml><?xml version="1.0" encoding="utf-8"?>
<p:tagLst xmlns:p="http://schemas.openxmlformats.org/presentationml/2006/main">
  <p:tag name="AS_UNIQUEID" val="5295"/>
</p:tagLst>
</file>

<file path=ppt/tags/tag941.xml><?xml version="1.0" encoding="utf-8"?>
<p:tagLst xmlns:p="http://schemas.openxmlformats.org/presentationml/2006/main">
  <p:tag name="AS_UNIQUEID" val="5296"/>
</p:tagLst>
</file>

<file path=ppt/tags/tag942.xml><?xml version="1.0" encoding="utf-8"?>
<p:tagLst xmlns:p="http://schemas.openxmlformats.org/presentationml/2006/main">
  <p:tag name="AS_UNIQUEID" val="5297"/>
</p:tagLst>
</file>

<file path=ppt/tags/tag943.xml><?xml version="1.0" encoding="utf-8"?>
<p:tagLst xmlns:p="http://schemas.openxmlformats.org/presentationml/2006/main">
  <p:tag name="AS_UNIQUEID" val="5298"/>
</p:tagLst>
</file>

<file path=ppt/tags/tag944.xml><?xml version="1.0" encoding="utf-8"?>
<p:tagLst xmlns:p="http://schemas.openxmlformats.org/presentationml/2006/main">
  <p:tag name="AS_UNIQUEID" val="5299"/>
</p:tagLst>
</file>

<file path=ppt/tags/tag945.xml><?xml version="1.0" encoding="utf-8"?>
<p:tagLst xmlns:p="http://schemas.openxmlformats.org/presentationml/2006/main">
  <p:tag name="AS_UNIQUEID" val="7984"/>
</p:tagLst>
</file>

<file path=ppt/tags/tag946.xml><?xml version="1.0" encoding="utf-8"?>
<p:tagLst xmlns:p="http://schemas.openxmlformats.org/presentationml/2006/main">
  <p:tag name="AS_UNIQUEID" val="7985"/>
</p:tagLst>
</file>

<file path=ppt/tags/tag947.xml><?xml version="1.0" encoding="utf-8"?>
<p:tagLst xmlns:p="http://schemas.openxmlformats.org/presentationml/2006/main">
  <p:tag name="AS_UNIQUEID" val="7611"/>
</p:tagLst>
</file>

<file path=ppt/tags/tag948.xml><?xml version="1.0" encoding="utf-8"?>
<p:tagLst xmlns:p="http://schemas.openxmlformats.org/presentationml/2006/main">
  <p:tag name="AS_UNIQUEID" val="7612"/>
</p:tagLst>
</file>

<file path=ppt/tags/tag949.xml><?xml version="1.0" encoding="utf-8"?>
<p:tagLst xmlns:p="http://schemas.openxmlformats.org/presentationml/2006/main">
  <p:tag name="AS_UNIQUEID" val="7613"/>
</p:tagLst>
</file>

<file path=ppt/tags/tag95.xml><?xml version="1.0" encoding="utf-8"?>
<p:tagLst xmlns:p="http://schemas.openxmlformats.org/presentationml/2006/main">
  <p:tag name="AS_UNIQUEID" val="7486"/>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950.xml><?xml version="1.0" encoding="utf-8"?>
<p:tagLst xmlns:p="http://schemas.openxmlformats.org/presentationml/2006/main">
  <p:tag name="AS_UNIQUEID" val="7614"/>
</p:tagLst>
</file>

<file path=ppt/tags/tag951.xml><?xml version="1.0" encoding="utf-8"?>
<p:tagLst xmlns:p="http://schemas.openxmlformats.org/presentationml/2006/main">
  <p:tag name="AS_UNIQUEID" val="7615"/>
</p:tagLst>
</file>

<file path=ppt/tags/tag952.xml><?xml version="1.0" encoding="utf-8"?>
<p:tagLst xmlns:p="http://schemas.openxmlformats.org/presentationml/2006/main">
  <p:tag name="AS_UNIQUEID" val="7616"/>
</p:tagLst>
</file>

<file path=ppt/tags/tag953.xml><?xml version="1.0" encoding="utf-8"?>
<p:tagLst xmlns:p="http://schemas.openxmlformats.org/presentationml/2006/main">
  <p:tag name="AS_OS" val="Unix 3.10 unknown"/>
  <p:tag name="AS_RELEASE_DATE" val="2020.11.30"/>
  <p:tag name="AS_TITLE" val="Aspose.Slides for Java"/>
  <p:tag name="AS_VERSION" val="20.11"/>
  <p:tag name="KSO_WPP_MARK_KEY" val="d5a2c08a-019a-4c52-a6e5-e0466d76344f"/>
  <p:tag name="COMMONDATA" val="eyJoZGlkIjoiNzFhYzBlZDFkNmQ0Y2NmNjRiMzAzMTUxOGFlYWM2OGIifQ=="/>
</p:tagLst>
</file>

<file path=ppt/tags/tag96.xml><?xml version="1.0" encoding="utf-8"?>
<p:tagLst xmlns:p="http://schemas.openxmlformats.org/presentationml/2006/main">
  <p:tag name="AS_UNIQUEID" val="7487"/>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97.xml><?xml version="1.0" encoding="utf-8"?>
<p:tagLst xmlns:p="http://schemas.openxmlformats.org/presentationml/2006/main">
  <p:tag name="AS_UNIQUEID" val="7488"/>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98.xml><?xml version="1.0" encoding="utf-8"?>
<p:tagLst xmlns:p="http://schemas.openxmlformats.org/presentationml/2006/main">
  <p:tag name="AS_UNIQUEID" val="7490"/>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99.xml><?xml version="1.0" encoding="utf-8"?>
<p:tagLst xmlns:p="http://schemas.openxmlformats.org/presentationml/2006/main">
  <p:tag name="AS_UNIQUEID" val="7491"/>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heme/theme1.xml><?xml version="1.0" encoding="utf-8"?>
<a:theme xmlns:a="http://schemas.openxmlformats.org/drawingml/2006/main" name="Office 主题​​">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Arial"/>
      </a:majorFont>
      <a:minorFont>
        <a:latin typeface="Arial"/>
        <a:ea typeface="微软雅黑"/>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自定义设计方案">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Arial"/>
      </a:majorFont>
      <a:minorFont>
        <a:latin typeface="Arial"/>
        <a:ea typeface="微软雅黑"/>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自定义设计方案">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Arial"/>
      </a:majorFont>
      <a:minorFont>
        <a:latin typeface="Arial"/>
        <a:ea typeface="微软雅黑"/>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4326</Words>
  <Application>WPS 演示</Application>
  <PresentationFormat/>
  <Paragraphs>1007</Paragraphs>
  <Slides>32</Slides>
  <Notes>4</Notes>
  <HiddenSlides>0</HiddenSlides>
  <MMClips>3</MMClips>
  <ScaleCrop>false</ScaleCrop>
  <HeadingPairs>
    <vt:vector size="6" baseType="variant">
      <vt:variant>
        <vt:lpstr>已用的字体</vt:lpstr>
      </vt:variant>
      <vt:variant>
        <vt:i4>18</vt:i4>
      </vt:variant>
      <vt:variant>
        <vt:lpstr>主题</vt:lpstr>
      </vt:variant>
      <vt:variant>
        <vt:i4>3</vt:i4>
      </vt:variant>
      <vt:variant>
        <vt:lpstr>幻灯片标题</vt:lpstr>
      </vt:variant>
      <vt:variant>
        <vt:i4>32</vt:i4>
      </vt:variant>
    </vt:vector>
  </HeadingPairs>
  <TitlesOfParts>
    <vt:vector size="53" baseType="lpstr">
      <vt:lpstr>Arial</vt:lpstr>
      <vt:lpstr>宋体</vt:lpstr>
      <vt:lpstr>Wingdings</vt:lpstr>
      <vt:lpstr>微软雅黑</vt:lpstr>
      <vt:lpstr>Wingdings</vt:lpstr>
      <vt:lpstr>黑体</vt:lpstr>
      <vt:lpstr>Times New Roman</vt:lpstr>
      <vt:lpstr>Arial Black</vt:lpstr>
      <vt:lpstr>楷体</vt:lpstr>
      <vt:lpstr>Arial Unicode MS</vt:lpstr>
      <vt:lpstr>Calibri</vt:lpstr>
      <vt:lpstr>Calibri</vt:lpstr>
      <vt:lpstr>方正姚体</vt:lpstr>
      <vt:lpstr>Times New Roman</vt:lpstr>
      <vt:lpstr>楷体_GB2312</vt:lpstr>
      <vt:lpstr>新宋体</vt:lpstr>
      <vt:lpstr>华康简标题宋</vt:lpstr>
      <vt:lpstr>Tahoma</vt:lpstr>
      <vt:lpstr>Office 主题​​</vt:lpstr>
      <vt:lpstr>1_自定义设计方案</vt:lpstr>
      <vt:lpstr>自定义设计方案</vt:lpstr>
      <vt:lpstr>PowerPoint 演示文稿</vt:lpstr>
      <vt:lpstr>结构         功能</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学科网</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rbm.xkw.com</dc:creator>
  <cp:lastModifiedBy>3个3带个2</cp:lastModifiedBy>
  <cp:revision>28</cp:revision>
  <cp:lastPrinted>2022-01-14T15:38:00Z</cp:lastPrinted>
  <dcterms:created xsi:type="dcterms:W3CDTF">2022-01-14T15:38:00Z</dcterms:created>
  <dcterms:modified xsi:type="dcterms:W3CDTF">2023-03-27T09:54:22Z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lbum">
    <vt:lpwstr>rbm.xkw.com</vt:lpwstr>
  </property>
  <property fmtid="{D5CDD505-2E9C-101B-9397-08002B2CF9AE}" pid="3" name="author">
    <vt:lpwstr>rbm.xkw.com</vt:lpwstr>
  </property>
  <property fmtid="{D5CDD505-2E9C-101B-9397-08002B2CF9AE}" pid="4" name="company">
    <vt:lpwstr>学科网</vt:lpwstr>
  </property>
  <property fmtid="{D5CDD505-2E9C-101B-9397-08002B2CF9AE}" pid="5" name="copyright">
    <vt:lpwstr>学科网版权所有</vt:lpwstr>
  </property>
  <property fmtid="{D5CDD505-2E9C-101B-9397-08002B2CF9AE}" pid="6" name="ICV">
    <vt:lpwstr>9ED949A0E4814F9D92442A62D514E862</vt:lpwstr>
  </property>
  <property fmtid="{D5CDD505-2E9C-101B-9397-08002B2CF9AE}" pid="7" name="KSOProductBuildVer">
    <vt:lpwstr>2052-11.1.0.13703</vt:lpwstr>
  </property>
</Properties>
</file>